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2.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6.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7.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8.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9.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20.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21.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2.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3.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4.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5.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6.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7.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8.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 id="2147483651" r:id="rId2"/>
    <p:sldMasterId id="2147487145" r:id="rId3"/>
    <p:sldMasterId id="2147487157" r:id="rId4"/>
    <p:sldMasterId id="2147487159" r:id="rId5"/>
    <p:sldMasterId id="2147487171" r:id="rId6"/>
    <p:sldMasterId id="2147487183" r:id="rId7"/>
    <p:sldMasterId id="2147487195" r:id="rId8"/>
    <p:sldMasterId id="2147487207" r:id="rId9"/>
    <p:sldMasterId id="2147487209" r:id="rId10"/>
    <p:sldMasterId id="2147487221" r:id="rId11"/>
    <p:sldMasterId id="2147487233" r:id="rId12"/>
    <p:sldMasterId id="2147487245" r:id="rId13"/>
    <p:sldMasterId id="2147487257" r:id="rId14"/>
    <p:sldMasterId id="2147487269" r:id="rId15"/>
    <p:sldMasterId id="2147487281" r:id="rId16"/>
    <p:sldMasterId id="2147487293" r:id="rId17"/>
    <p:sldMasterId id="2147487305" r:id="rId18"/>
    <p:sldMasterId id="2147487317" r:id="rId19"/>
    <p:sldMasterId id="2147487320" r:id="rId20"/>
    <p:sldMasterId id="2147487332" r:id="rId21"/>
    <p:sldMasterId id="2147487344" r:id="rId22"/>
    <p:sldMasterId id="2147487356" r:id="rId23"/>
    <p:sldMasterId id="2147487368" r:id="rId24"/>
    <p:sldMasterId id="2147487380" r:id="rId25"/>
    <p:sldMasterId id="2147487392" r:id="rId26"/>
    <p:sldMasterId id="2147487404" r:id="rId27"/>
    <p:sldMasterId id="2147487416" r:id="rId28"/>
    <p:sldMasterId id="2147487428" r:id="rId29"/>
  </p:sldMasterIdLst>
  <p:notesMasterIdLst>
    <p:notesMasterId r:id="rId105"/>
  </p:notesMasterIdLst>
  <p:handoutMasterIdLst>
    <p:handoutMasterId r:id="rId106"/>
  </p:handoutMasterIdLst>
  <p:sldIdLst>
    <p:sldId id="351" r:id="rId30"/>
    <p:sldId id="275" r:id="rId31"/>
    <p:sldId id="358" r:id="rId32"/>
    <p:sldId id="359" r:id="rId33"/>
    <p:sldId id="286" r:id="rId34"/>
    <p:sldId id="4037" r:id="rId35"/>
    <p:sldId id="270" r:id="rId36"/>
    <p:sldId id="361" r:id="rId37"/>
    <p:sldId id="263" r:id="rId38"/>
    <p:sldId id="264" r:id="rId39"/>
    <p:sldId id="362" r:id="rId40"/>
    <p:sldId id="363" r:id="rId41"/>
    <p:sldId id="364" r:id="rId42"/>
    <p:sldId id="365" r:id="rId43"/>
    <p:sldId id="366" r:id="rId44"/>
    <p:sldId id="367" r:id="rId45"/>
    <p:sldId id="368" r:id="rId46"/>
    <p:sldId id="369" r:id="rId47"/>
    <p:sldId id="370" r:id="rId48"/>
    <p:sldId id="273" r:id="rId49"/>
    <p:sldId id="310" r:id="rId50"/>
    <p:sldId id="5515" r:id="rId51"/>
    <p:sldId id="5516" r:id="rId52"/>
    <p:sldId id="5517" r:id="rId53"/>
    <p:sldId id="5518" r:id="rId54"/>
    <p:sldId id="5519" r:id="rId55"/>
    <p:sldId id="5520" r:id="rId56"/>
    <p:sldId id="266" r:id="rId57"/>
    <p:sldId id="592" r:id="rId58"/>
    <p:sldId id="609" r:id="rId59"/>
    <p:sldId id="998" r:id="rId60"/>
    <p:sldId id="999" r:id="rId61"/>
    <p:sldId id="1000" r:id="rId62"/>
    <p:sldId id="605" r:id="rId63"/>
    <p:sldId id="308" r:id="rId64"/>
    <p:sldId id="611" r:id="rId65"/>
    <p:sldId id="5208" r:id="rId66"/>
    <p:sldId id="317" r:id="rId67"/>
    <p:sldId id="5207" r:id="rId68"/>
    <p:sldId id="5297" r:id="rId69"/>
    <p:sldId id="636" r:id="rId70"/>
    <p:sldId id="637" r:id="rId71"/>
    <p:sldId id="5209" r:id="rId72"/>
    <p:sldId id="639" r:id="rId73"/>
    <p:sldId id="321" r:id="rId74"/>
    <p:sldId id="281" r:id="rId75"/>
    <p:sldId id="5521" r:id="rId76"/>
    <p:sldId id="5522" r:id="rId77"/>
    <p:sldId id="5523" r:id="rId78"/>
    <p:sldId id="257" r:id="rId79"/>
    <p:sldId id="412" r:id="rId80"/>
    <p:sldId id="5529" r:id="rId81"/>
    <p:sldId id="416" r:id="rId82"/>
    <p:sldId id="5530" r:id="rId83"/>
    <p:sldId id="337" r:id="rId84"/>
    <p:sldId id="372" r:id="rId85"/>
    <p:sldId id="373" r:id="rId86"/>
    <p:sldId id="5531" r:id="rId87"/>
    <p:sldId id="414" r:id="rId88"/>
    <p:sldId id="5532" r:id="rId89"/>
    <p:sldId id="5533" r:id="rId90"/>
    <p:sldId id="5528" r:id="rId91"/>
    <p:sldId id="411" r:id="rId92"/>
    <p:sldId id="418" r:id="rId93"/>
    <p:sldId id="284" r:id="rId94"/>
    <p:sldId id="285" r:id="rId95"/>
    <p:sldId id="407" r:id="rId96"/>
    <p:sldId id="5524" r:id="rId97"/>
    <p:sldId id="282" r:id="rId98"/>
    <p:sldId id="5527" r:id="rId99"/>
    <p:sldId id="4033" r:id="rId100"/>
    <p:sldId id="5526" r:id="rId101"/>
    <p:sldId id="5525" r:id="rId102"/>
    <p:sldId id="330" r:id="rId103"/>
    <p:sldId id="4034" r:id="rId10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Book Antiqua" charset="0"/>
        <a:ea typeface="ＭＳ Ｐゴシック" charset="0"/>
        <a:cs typeface="MS PGothic" charset="0"/>
      </a:defRPr>
    </a:lvl1pPr>
    <a:lvl2pPr marL="457200" algn="l" rtl="0" eaLnBrk="0" fontAlgn="base" hangingPunct="0">
      <a:spcBef>
        <a:spcPct val="0"/>
      </a:spcBef>
      <a:spcAft>
        <a:spcPct val="0"/>
      </a:spcAft>
      <a:defRPr sz="2400" kern="1200">
        <a:solidFill>
          <a:schemeClr val="tx1"/>
        </a:solidFill>
        <a:latin typeface="Book Antiqua" charset="0"/>
        <a:ea typeface="ＭＳ Ｐゴシック" charset="0"/>
        <a:cs typeface="MS PGothic" charset="0"/>
      </a:defRPr>
    </a:lvl2pPr>
    <a:lvl3pPr marL="914400" algn="l" rtl="0" eaLnBrk="0" fontAlgn="base" hangingPunct="0">
      <a:spcBef>
        <a:spcPct val="0"/>
      </a:spcBef>
      <a:spcAft>
        <a:spcPct val="0"/>
      </a:spcAft>
      <a:defRPr sz="2400" kern="1200">
        <a:solidFill>
          <a:schemeClr val="tx1"/>
        </a:solidFill>
        <a:latin typeface="Book Antiqua" charset="0"/>
        <a:ea typeface="ＭＳ Ｐゴシック" charset="0"/>
        <a:cs typeface="MS PGothic" charset="0"/>
      </a:defRPr>
    </a:lvl3pPr>
    <a:lvl4pPr marL="1371600" algn="l" rtl="0" eaLnBrk="0" fontAlgn="base" hangingPunct="0">
      <a:spcBef>
        <a:spcPct val="0"/>
      </a:spcBef>
      <a:spcAft>
        <a:spcPct val="0"/>
      </a:spcAft>
      <a:defRPr sz="2400" kern="1200">
        <a:solidFill>
          <a:schemeClr val="tx1"/>
        </a:solidFill>
        <a:latin typeface="Book Antiqua" charset="0"/>
        <a:ea typeface="ＭＳ Ｐゴシック" charset="0"/>
        <a:cs typeface="MS PGothic" charset="0"/>
      </a:defRPr>
    </a:lvl4pPr>
    <a:lvl5pPr marL="1828800" algn="l" rtl="0" eaLnBrk="0" fontAlgn="base" hangingPunct="0">
      <a:spcBef>
        <a:spcPct val="0"/>
      </a:spcBef>
      <a:spcAft>
        <a:spcPct val="0"/>
      </a:spcAft>
      <a:defRPr sz="2400" kern="1200">
        <a:solidFill>
          <a:schemeClr val="tx1"/>
        </a:solidFill>
        <a:latin typeface="Book Antiqua" charset="0"/>
        <a:ea typeface="ＭＳ Ｐゴシック" charset="0"/>
        <a:cs typeface="MS PGothic" charset="0"/>
      </a:defRPr>
    </a:lvl5pPr>
    <a:lvl6pPr marL="2286000" algn="l" defTabSz="457200" rtl="0" eaLnBrk="1" latinLnBrk="0" hangingPunct="1">
      <a:defRPr sz="2400" kern="1200">
        <a:solidFill>
          <a:schemeClr val="tx1"/>
        </a:solidFill>
        <a:latin typeface="Book Antiqua" charset="0"/>
        <a:ea typeface="ＭＳ Ｐゴシック" charset="0"/>
        <a:cs typeface="MS PGothic" charset="0"/>
      </a:defRPr>
    </a:lvl6pPr>
    <a:lvl7pPr marL="2743200" algn="l" defTabSz="457200" rtl="0" eaLnBrk="1" latinLnBrk="0" hangingPunct="1">
      <a:defRPr sz="2400" kern="1200">
        <a:solidFill>
          <a:schemeClr val="tx1"/>
        </a:solidFill>
        <a:latin typeface="Book Antiqua" charset="0"/>
        <a:ea typeface="ＭＳ Ｐゴシック" charset="0"/>
        <a:cs typeface="MS PGothic" charset="0"/>
      </a:defRPr>
    </a:lvl7pPr>
    <a:lvl8pPr marL="3200400" algn="l" defTabSz="457200" rtl="0" eaLnBrk="1" latinLnBrk="0" hangingPunct="1">
      <a:defRPr sz="2400" kern="1200">
        <a:solidFill>
          <a:schemeClr val="tx1"/>
        </a:solidFill>
        <a:latin typeface="Book Antiqua" charset="0"/>
        <a:ea typeface="ＭＳ Ｐゴシック" charset="0"/>
        <a:cs typeface="MS PGothic" charset="0"/>
      </a:defRPr>
    </a:lvl8pPr>
    <a:lvl9pPr marL="3657600" algn="l" defTabSz="457200" rtl="0" eaLnBrk="1" latinLnBrk="0" hangingPunct="1">
      <a:defRPr sz="2400" kern="1200">
        <a:solidFill>
          <a:schemeClr val="tx1"/>
        </a:solidFill>
        <a:latin typeface="Book Antiqua" charset="0"/>
        <a:ea typeface="ＭＳ Ｐゴシック"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90015"/>
    <a:srgbClr val="800080"/>
    <a:srgbClr val="00766E"/>
    <a:srgbClr val="00084D"/>
    <a:srgbClr val="114FFB"/>
    <a:srgbClr val="E3BEFF"/>
    <a:srgbClr val="D49FFF"/>
    <a:srgbClr val="FDE3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9" autoAdjust="0"/>
    <p:restoredTop sz="92022" autoAdjust="0"/>
  </p:normalViewPr>
  <p:slideViewPr>
    <p:cSldViewPr>
      <p:cViewPr>
        <p:scale>
          <a:sx n="85" d="100"/>
          <a:sy n="85" d="100"/>
        </p:scale>
        <p:origin x="2824" y="10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slide" Target="slides/slide34.xml"/><Relationship Id="rId68" Type="http://schemas.openxmlformats.org/officeDocument/2006/relationships/slide" Target="slides/slide39.xml"/><Relationship Id="rId84" Type="http://schemas.openxmlformats.org/officeDocument/2006/relationships/slide" Target="slides/slide55.xml"/><Relationship Id="rId89" Type="http://schemas.openxmlformats.org/officeDocument/2006/relationships/slide" Target="slides/slide60.xml"/><Relationship Id="rId16" Type="http://schemas.openxmlformats.org/officeDocument/2006/relationships/slideMaster" Target="slideMasters/slideMaster16.xml"/><Relationship Id="rId107" Type="http://schemas.openxmlformats.org/officeDocument/2006/relationships/presProps" Target="presProps.xml"/><Relationship Id="rId11" Type="http://schemas.openxmlformats.org/officeDocument/2006/relationships/slideMaster" Target="slideMasters/slideMaster11.xml"/><Relationship Id="rId32" Type="http://schemas.openxmlformats.org/officeDocument/2006/relationships/slide" Target="slides/slide3.xml"/><Relationship Id="rId37" Type="http://schemas.openxmlformats.org/officeDocument/2006/relationships/slide" Target="slides/slide8.xml"/><Relationship Id="rId53" Type="http://schemas.openxmlformats.org/officeDocument/2006/relationships/slide" Target="slides/slide24.xml"/><Relationship Id="rId58" Type="http://schemas.openxmlformats.org/officeDocument/2006/relationships/slide" Target="slides/slide29.xml"/><Relationship Id="rId74" Type="http://schemas.openxmlformats.org/officeDocument/2006/relationships/slide" Target="slides/slide45.xml"/><Relationship Id="rId79" Type="http://schemas.openxmlformats.org/officeDocument/2006/relationships/slide" Target="slides/slide50.xml"/><Relationship Id="rId102"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slide" Target="slides/slide61.xml"/><Relationship Id="rId95" Type="http://schemas.openxmlformats.org/officeDocument/2006/relationships/slide" Target="slides/slide66.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4.xml"/><Relationship Id="rId48" Type="http://schemas.openxmlformats.org/officeDocument/2006/relationships/slide" Target="slides/slide19.xml"/><Relationship Id="rId64" Type="http://schemas.openxmlformats.org/officeDocument/2006/relationships/slide" Target="slides/slide35.xml"/><Relationship Id="rId69" Type="http://schemas.openxmlformats.org/officeDocument/2006/relationships/slide" Target="slides/slide40.xml"/><Relationship Id="rId80" Type="http://schemas.openxmlformats.org/officeDocument/2006/relationships/slide" Target="slides/slide51.xml"/><Relationship Id="rId85" Type="http://schemas.openxmlformats.org/officeDocument/2006/relationships/slide" Target="slides/slide56.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4.xml"/><Relationship Id="rId38" Type="http://schemas.openxmlformats.org/officeDocument/2006/relationships/slide" Target="slides/slide9.xml"/><Relationship Id="rId59" Type="http://schemas.openxmlformats.org/officeDocument/2006/relationships/slide" Target="slides/slide30.xml"/><Relationship Id="rId103" Type="http://schemas.openxmlformats.org/officeDocument/2006/relationships/slide" Target="slides/slide74.xml"/><Relationship Id="rId108" Type="http://schemas.openxmlformats.org/officeDocument/2006/relationships/viewProps" Target="viewProps.xml"/><Relationship Id="rId54" Type="http://schemas.openxmlformats.org/officeDocument/2006/relationships/slide" Target="slides/slide25.xml"/><Relationship Id="rId70" Type="http://schemas.openxmlformats.org/officeDocument/2006/relationships/slide" Target="slides/slide41.xml"/><Relationship Id="rId75" Type="http://schemas.openxmlformats.org/officeDocument/2006/relationships/slide" Target="slides/slide46.xml"/><Relationship Id="rId91" Type="http://schemas.openxmlformats.org/officeDocument/2006/relationships/slide" Target="slides/slide62.xml"/><Relationship Id="rId96"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6"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slide" Target="slides/slide57.xml"/><Relationship Id="rId94" Type="http://schemas.openxmlformats.org/officeDocument/2006/relationships/slide" Target="slides/slide65.xml"/><Relationship Id="rId99" Type="http://schemas.openxmlformats.org/officeDocument/2006/relationships/slide" Target="slides/slide70.xml"/><Relationship Id="rId101" Type="http://schemas.openxmlformats.org/officeDocument/2006/relationships/slide" Target="slides/slide7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 Id="rId109" Type="http://schemas.openxmlformats.org/officeDocument/2006/relationships/theme" Target="theme/theme1.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 Id="rId76" Type="http://schemas.openxmlformats.org/officeDocument/2006/relationships/slide" Target="slides/slide47.xml"/><Relationship Id="rId97" Type="http://schemas.openxmlformats.org/officeDocument/2006/relationships/slide" Target="slides/slide68.xml"/><Relationship Id="rId104"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42.xml"/><Relationship Id="rId92"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1.xml"/><Relationship Id="rId45" Type="http://schemas.openxmlformats.org/officeDocument/2006/relationships/slide" Target="slides/slide16.xml"/><Relationship Id="rId66" Type="http://schemas.openxmlformats.org/officeDocument/2006/relationships/slide" Target="slides/slide37.xml"/><Relationship Id="rId87" Type="http://schemas.openxmlformats.org/officeDocument/2006/relationships/slide" Target="slides/slide58.xml"/><Relationship Id="rId110" Type="http://schemas.openxmlformats.org/officeDocument/2006/relationships/tableStyles" Target="tableStyles.xml"/><Relationship Id="rId61" Type="http://schemas.openxmlformats.org/officeDocument/2006/relationships/slide" Target="slides/slide32.xml"/><Relationship Id="rId82" Type="http://schemas.openxmlformats.org/officeDocument/2006/relationships/slide" Target="slides/slide5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xml"/><Relationship Id="rId35" Type="http://schemas.openxmlformats.org/officeDocument/2006/relationships/slide" Target="slides/slide6.xml"/><Relationship Id="rId56" Type="http://schemas.openxmlformats.org/officeDocument/2006/relationships/slide" Target="slides/slide27.xml"/><Relationship Id="rId77" Type="http://schemas.openxmlformats.org/officeDocument/2006/relationships/slide" Target="slides/slide48.xml"/><Relationship Id="rId100" Type="http://schemas.openxmlformats.org/officeDocument/2006/relationships/slide" Target="slides/slide71.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93" Type="http://schemas.openxmlformats.org/officeDocument/2006/relationships/slide" Target="slides/slide64.xml"/><Relationship Id="rId98" Type="http://schemas.openxmlformats.org/officeDocument/2006/relationships/slide" Target="slides/slide69.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7.xml"/><Relationship Id="rId67" Type="http://schemas.openxmlformats.org/officeDocument/2006/relationships/slide" Target="slides/slide38.xml"/><Relationship Id="rId20" Type="http://schemas.openxmlformats.org/officeDocument/2006/relationships/slideMaster" Target="slideMasters/slideMaster20.xml"/><Relationship Id="rId41" Type="http://schemas.openxmlformats.org/officeDocument/2006/relationships/slide" Target="slides/slide12.xml"/><Relationship Id="rId62" Type="http://schemas.openxmlformats.org/officeDocument/2006/relationships/slide" Target="slides/slide33.xml"/><Relationship Id="rId83" Type="http://schemas.openxmlformats.org/officeDocument/2006/relationships/slide" Target="slides/slide54.xml"/><Relationship Id="rId88" Type="http://schemas.openxmlformats.org/officeDocument/2006/relationships/slide" Target="slides/slide5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781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0487" tIns="44450" rIns="90487"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611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2831264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charset="0"/>
        <a:ea typeface="ＭＳ Ｐゴシック" charset="0"/>
        <a:cs typeface="MS PGothic" charset="0"/>
      </a:defRPr>
    </a:lvl1pPr>
    <a:lvl2pPr marL="457200" algn="l" rtl="0" eaLnBrk="0" fontAlgn="base" hangingPunct="0">
      <a:spcBef>
        <a:spcPct val="30000"/>
      </a:spcBef>
      <a:spcAft>
        <a:spcPct val="0"/>
      </a:spcAft>
      <a:defRPr sz="1200" kern="1200">
        <a:solidFill>
          <a:schemeClr val="tx1"/>
        </a:solidFill>
        <a:latin typeface="Book Antiqua"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Book Antiqua"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Book Antiqua"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Book Antiqua"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6D6A98-93C9-6841-8FB9-0D9A9524841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8066" name="Rectangle 2"/>
          <p:cNvSpPr>
            <a:spLocks noGrp="1" noRot="1" noChangeAspect="1" noChangeArrowheads="1"/>
          </p:cNvSpPr>
          <p:nvPr>
            <p:ph type="sldImg"/>
          </p:nvPr>
        </p:nvSpPr>
        <p:spPr>
          <a:xfrm>
            <a:off x="1150938" y="692150"/>
            <a:ext cx="4556125" cy="3416300"/>
          </a:xfrm>
          <a:solidFill>
            <a:srgbClr val="FFFFFF"/>
          </a:solidFill>
          <a:ln/>
        </p:spPr>
      </p:sp>
      <p:sp>
        <p:nvSpPr>
          <p:cNvPr id="880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2769D1F-CB80-1A40-A824-DFFACF8F3A9C}"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0114" name="Rectangle 2"/>
          <p:cNvSpPr>
            <a:spLocks noGrp="1" noRot="1" noChangeAspect="1" noChangeArrowheads="1"/>
          </p:cNvSpPr>
          <p:nvPr>
            <p:ph type="sldImg"/>
          </p:nvPr>
        </p:nvSpPr>
        <p:spPr>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6C0BF8-B882-E64D-B83A-B41256CFE18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2162" name="Rectangle 2"/>
          <p:cNvSpPr>
            <a:spLocks noGrp="1" noRot="1" noChangeAspect="1" noChangeArrowheads="1"/>
          </p:cNvSpPr>
          <p:nvPr>
            <p:ph type="sldImg"/>
          </p:nvPr>
        </p:nvSpPr>
        <p:spPr>
          <a:solidFill>
            <a:srgbClr val="FFFFFF"/>
          </a:solidFill>
          <a:ln/>
        </p:spPr>
      </p:sp>
      <p:sp>
        <p:nvSpPr>
          <p:cNvPr id="921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2EDD26A-9EDE-D840-BA86-2C986816A1A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4210" name="Rectangle 2"/>
          <p:cNvSpPr>
            <a:spLocks noGrp="1" noRot="1" noChangeAspect="1" noChangeArrowheads="1"/>
          </p:cNvSpPr>
          <p:nvPr>
            <p:ph type="sldImg"/>
          </p:nvPr>
        </p:nvSpPr>
        <p:spPr>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C923CCF-2BF2-744F-A39C-2D00160AA08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6258" name="Rectangle 2"/>
          <p:cNvSpPr>
            <a:spLocks noGrp="1" noRot="1" noChangeAspect="1" noChangeArrowheads="1"/>
          </p:cNvSpPr>
          <p:nvPr>
            <p:ph type="sldImg"/>
          </p:nvPr>
        </p:nvSpPr>
        <p:spPr>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C966E2D-B271-8C43-A0B9-16EE9D5CB1C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8306" name="Rectangle 2"/>
          <p:cNvSpPr>
            <a:spLocks noGrp="1" noRot="1" noChangeAspect="1" noChangeArrowheads="1"/>
          </p:cNvSpPr>
          <p:nvPr>
            <p:ph type="sldImg"/>
          </p:nvPr>
        </p:nvSpPr>
        <p:spPr>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713A5F1-C788-3140-9B7D-B92CFCAF17E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7FF7DA7-C666-694A-9865-DE6048C327C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2402" name="Rectangle 2"/>
          <p:cNvSpPr>
            <a:spLocks noGrp="1" noRot="1" noChangeAspect="1" noChangeArrowheads="1"/>
          </p:cNvSpPr>
          <p:nvPr>
            <p:ph type="sldImg"/>
          </p:nvPr>
        </p:nvSpPr>
        <p:spPr>
          <a:solidFill>
            <a:srgbClr val="FFFFFF"/>
          </a:solidFill>
          <a:ln/>
        </p:spPr>
      </p:sp>
      <p:sp>
        <p:nvSpPr>
          <p:cNvPr id="1024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C914D80-3159-7946-BA5F-99E2D462E2D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4450" name="Rectangle 2"/>
          <p:cNvSpPr>
            <a:spLocks noGrp="1" noRot="1" noChangeAspect="1" noChangeArrowheads="1"/>
          </p:cNvSpPr>
          <p:nvPr>
            <p:ph type="sldImg"/>
          </p:nvPr>
        </p:nvSpPr>
        <p:spPr>
          <a:solidFill>
            <a:srgbClr val="FFFFFF"/>
          </a:solidFill>
          <a:ln/>
        </p:spPr>
      </p:sp>
      <p:sp>
        <p:nvSpPr>
          <p:cNvPr id="1044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9596D-74A1-0525-AFE4-696B896AE12B}"/>
            </a:ext>
          </a:extLst>
        </p:cNvPr>
        <p:cNvGrpSpPr/>
        <p:nvPr/>
      </p:nvGrpSpPr>
      <p:grpSpPr>
        <a:xfrm>
          <a:off x="0" y="0"/>
          <a:ext cx="0" cy="0"/>
          <a:chOff x="0" y="0"/>
          <a:chExt cx="0" cy="0"/>
        </a:xfrm>
      </p:grpSpPr>
      <p:sp>
        <p:nvSpPr>
          <p:cNvPr id="256001" name="Rectangle 7">
            <a:extLst>
              <a:ext uri="{FF2B5EF4-FFF2-40B4-BE49-F238E27FC236}">
                <a16:creationId xmlns:a16="http://schemas.microsoft.com/office/drawing/2014/main" id="{06EF2657-7EE1-B553-AEA6-49028D0B0184}"/>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a:extLst>
              <a:ext uri="{FF2B5EF4-FFF2-40B4-BE49-F238E27FC236}">
                <a16:creationId xmlns:a16="http://schemas.microsoft.com/office/drawing/2014/main" id="{E4693EBF-3A9C-48AD-865D-92991E93776A}"/>
              </a:ext>
            </a:extLst>
          </p:cNvPr>
          <p:cNvSpPr>
            <a:spLocks noGrp="1" noRot="1" noChangeAspect="1" noChangeArrowheads="1"/>
          </p:cNvSpPr>
          <p:nvPr>
            <p:ph type="sldImg"/>
          </p:nvPr>
        </p:nvSpPr>
        <p:spPr>
          <a:xfrm>
            <a:off x="1150938" y="692150"/>
            <a:ext cx="4556125" cy="3416300"/>
          </a:xfrm>
          <a:solidFill>
            <a:srgbClr val="FFFFFF"/>
          </a:solidFill>
          <a:ln/>
        </p:spPr>
      </p:sp>
      <p:sp>
        <p:nvSpPr>
          <p:cNvPr id="256003" name="Rectangle 3">
            <a:extLst>
              <a:ext uri="{FF2B5EF4-FFF2-40B4-BE49-F238E27FC236}">
                <a16:creationId xmlns:a16="http://schemas.microsoft.com/office/drawing/2014/main" id="{70FF08B3-8DCB-33EA-C15E-2C78513F06B7}"/>
              </a:ext>
            </a:extLst>
          </p:cNvPr>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extLst>
      <p:ext uri="{BB962C8B-B14F-4D97-AF65-F5344CB8AC3E}">
        <p14:creationId xmlns:p14="http://schemas.microsoft.com/office/powerpoint/2010/main" val="211837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715B33-994D-2E41-9B3D-5C6BB5E1657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8370" name="Rectangle 2"/>
          <p:cNvSpPr>
            <a:spLocks noGrp="1" noRot="1" noChangeAspect="1" noChangeArrowheads="1"/>
          </p:cNvSpPr>
          <p:nvPr>
            <p:ph type="sldImg"/>
          </p:nvPr>
        </p:nvSpPr>
        <p:spPr>
          <a:xfrm>
            <a:off x="1150938" y="692150"/>
            <a:ext cx="4556125" cy="3416300"/>
          </a:xfrm>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04.03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5542FE5-F203-4049-98A8-0FD1ACA0B4BC}"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4450" name="Rectangle 2"/>
          <p:cNvSpPr>
            <a:spLocks noGrp="1" noRot="1" noChangeAspect="1" noChangeArrowheads="1"/>
          </p:cNvSpPr>
          <p:nvPr>
            <p:ph type="sldImg"/>
          </p:nvPr>
        </p:nvSpPr>
        <p:spPr>
          <a:solidFill>
            <a:srgbClr val="FFFFFF"/>
          </a:solidFill>
          <a:ln/>
        </p:spPr>
      </p:sp>
      <p:sp>
        <p:nvSpPr>
          <p:cNvPr id="1044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r>
              <a:rPr lang="en-US" sz="2400" dirty="0">
                <a:latin typeface="Arial" charset="0"/>
                <a:ea typeface="ＭＳ Ｐゴシック" charset="0"/>
                <a:cs typeface="ＭＳ Ｐゴシック" charset="0"/>
              </a:rPr>
              <a:t>11.5</a:t>
            </a:r>
          </a:p>
          <a:p>
            <a:pPr>
              <a:spcBef>
                <a:spcPct val="0"/>
              </a:spcBef>
            </a:pPr>
            <a:r>
              <a:rPr lang="en-US" sz="2400" dirty="0">
                <a:latin typeface="Arial" charset="0"/>
                <a:ea typeface="ＭＳ Ｐゴシック" charset="0"/>
                <a:cs typeface="ＭＳ Ｐゴシック" charset="0"/>
              </a:rPr>
              <a:t>The Purpose Question: On the basis of this text, what does God want my people to hear, understand, and obey?</a:t>
            </a:r>
          </a:p>
          <a:p>
            <a:pPr>
              <a:spcBef>
                <a:spcPct val="0"/>
              </a:spcBef>
            </a:pPr>
            <a:r>
              <a:rPr lang="en-US" sz="2400" dirty="0">
                <a:latin typeface="Arial" charset="0"/>
                <a:ea typeface="ＭＳ Ｐゴシック" charset="0"/>
                <a:cs typeface="ＭＳ Ｐゴシック" charset="0"/>
              </a:rPr>
              <a:t>See separate EO </a:t>
            </a:r>
            <a:r>
              <a:rPr lang="en-US" sz="2400">
                <a:latin typeface="Arial" charset="0"/>
                <a:ea typeface="ＭＳ Ｐゴシック" charset="0"/>
                <a:cs typeface="ＭＳ Ｐゴシック" charset="0"/>
              </a:rPr>
              <a:t>sermon manuscripts </a:t>
            </a:r>
            <a:r>
              <a:rPr lang="en-US" sz="2400" dirty="0">
                <a:latin typeface="Arial" charset="0"/>
                <a:ea typeface="ＭＳ Ｐゴシック" charset="0"/>
                <a:cs typeface="ＭＳ Ｐゴシック" charset="0"/>
              </a:rPr>
              <a:t>on Ps 117:1-2; Matt 28:18-20; Ezra 7:10.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F87BACC-4906-984D-89D2-6BDFB161475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6498" name="Rectangle 2"/>
          <p:cNvSpPr>
            <a:spLocks noGrp="1" noRot="1" noChangeAspect="1" noChangeArrowheads="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F87BACC-4906-984D-89D2-6BDFB161475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6498" name="Rectangle 2"/>
          <p:cNvSpPr>
            <a:spLocks noGrp="1" noRot="1" noChangeAspect="1" noChangeArrowheads="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extLst>
      <p:ext uri="{BB962C8B-B14F-4D97-AF65-F5344CB8AC3E}">
        <p14:creationId xmlns:p14="http://schemas.microsoft.com/office/powerpoint/2010/main" val="448945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F87BACC-4906-984D-89D2-6BDFB161475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6498" name="Rectangle 2"/>
          <p:cNvSpPr>
            <a:spLocks noGrp="1" noRot="1" noChangeAspect="1" noChangeArrowheads="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extLst>
      <p:ext uri="{BB962C8B-B14F-4D97-AF65-F5344CB8AC3E}">
        <p14:creationId xmlns:p14="http://schemas.microsoft.com/office/powerpoint/2010/main" val="3957410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BFF29-8B72-2848-8A1C-E521FAB48A83}"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D52F3E-8A99-FD43-889C-E9226F3DED8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6738" name="Rectangle 2"/>
          <p:cNvSpPr>
            <a:spLocks noGrp="1" noRot="1" noChangeAspect="1" noChangeArrowheads="1"/>
          </p:cNvSpPr>
          <p:nvPr>
            <p:ph type="sldImg"/>
          </p:nvPr>
        </p:nvSpPr>
        <p:spPr>
          <a:solidFill>
            <a:srgbClr val="FFFFFF"/>
          </a:solidFill>
          <a:ln/>
        </p:spPr>
      </p:sp>
      <p:sp>
        <p:nvSpPr>
          <p:cNvPr id="1167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F6A4D8-3A6A-8A40-A702-5D514C87DAD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8786" name="Rectangle 2"/>
          <p:cNvSpPr>
            <a:spLocks noGrp="1" noRot="1" noChangeAspect="1" noChangeArrowheads="1"/>
          </p:cNvSpPr>
          <p:nvPr>
            <p:ph type="sldImg"/>
          </p:nvPr>
        </p:nvSpPr>
        <p:spPr>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AE45186-2D7E-6546-8F0D-E87D7524DB1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0834" name="Rectangle 2"/>
          <p:cNvSpPr>
            <a:spLocks noGrp="1" noRot="1" noChangeAspect="1" noChangeArrowheads="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37C8F5A-0F76-F14C-8B41-CAA4E3017A1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2882" name="Rectangle 2"/>
          <p:cNvSpPr>
            <a:spLocks noGrp="1" noRot="1" noChangeAspect="1" noChangeArrowheads="1"/>
          </p:cNvSpPr>
          <p:nvPr>
            <p:ph type="sldImg"/>
          </p:nvPr>
        </p:nvSpPr>
        <p:spPr>
          <a:solidFill>
            <a:srgbClr val="FFFFFF"/>
          </a:solidFill>
          <a:ln/>
        </p:spPr>
      </p:sp>
      <p:sp>
        <p:nvSpPr>
          <p:cNvPr id="1228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r>
              <a:rPr lang="en-US" sz="2400" dirty="0">
                <a:latin typeface="Arial" charset="0"/>
                <a:ea typeface="ＭＳ Ｐゴシック" charset="0"/>
                <a:cs typeface="ＭＳ Ｐゴシック" charset="0"/>
              </a:rPr>
              <a:t>11.14</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971F615-72CA-5341-AF54-020DCDE8011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8CECA66-80B0-CC4F-9EA2-ACE9FCC58C5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0418" name="Rectangle 2"/>
          <p:cNvSpPr>
            <a:spLocks noGrp="1" noRot="1" noChangeAspect="1" noChangeArrowheads="1"/>
          </p:cNvSpPr>
          <p:nvPr>
            <p:ph type="sldImg"/>
          </p:nvPr>
        </p:nvSpPr>
        <p:spPr>
          <a:xfrm>
            <a:off x="1150938" y="692150"/>
            <a:ext cx="4556125" cy="3416300"/>
          </a:xfrm>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21B3846-EF15-FE4D-98B6-46647851B4D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3410" name="Rectangle 2"/>
          <p:cNvSpPr>
            <a:spLocks noGrp="1" noRot="1" noChangeAspect="1" noChangeArrowheads="1"/>
          </p:cNvSpPr>
          <p:nvPr>
            <p:ph type="sldImg"/>
          </p:nvPr>
        </p:nvSpPr>
        <p:spPr>
          <a:solidFill>
            <a:srgbClr val="FFFFFF"/>
          </a:solidFill>
          <a:ln/>
        </p:spPr>
      </p:sp>
      <p:sp>
        <p:nvSpPr>
          <p:cNvPr id="273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r" eaLnBrk="1" hangingPunct="1"/>
            <a:r>
              <a:rPr lang="ar-JO" sz="1200" kern="1200" dirty="0">
                <a:solidFill>
                  <a:schemeClr val="tx1"/>
                </a:solidFill>
                <a:effectLst/>
                <a:latin typeface="Arial" charset="0"/>
                <a:ea typeface="ＭＳ Ｐゴシック" charset="0"/>
                <a:cs typeface="ＭＳ Ｐゴシック" charset="0"/>
              </a:rPr>
              <a:t>في متى 18: 15-20 يقدم يسوع خطة الله لمحبة التأديب الكنسي.  دعونا نقرأها معا [اقرأ 15-20.] يحتوي هذا النص على تعاليم رئيسية حول استعادة المسيحيين في الخطية.  
• الآيات 15-17 تعطي كيفية استعادتها و ...
• الآيات 18-20 تعطي لماذا لاستعادتها.
دعونا أولا نرى كيفية استعادة العلاقات. طريقة الله لاستعادة المؤمنين بالخطيئة هي ... 
</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780BC78-7903-174B-B132-F4B8359C81E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36194" name="Rectangle 2"/>
          <p:cNvSpPr>
            <a:spLocks noGrp="1" noRot="1" noChangeAspect="1" noChangeArrowheads="1"/>
          </p:cNvSpPr>
          <p:nvPr>
            <p:ph type="sldImg"/>
          </p:nvPr>
        </p:nvSpPr>
        <p:spPr>
          <a:solidFill>
            <a:srgbClr val="FFFFFF"/>
          </a:solidFill>
          <a:ln/>
        </p:spPr>
      </p:sp>
      <p:sp>
        <p:nvSpPr>
          <p:cNvPr id="1361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PR 09.33</a:t>
            </a:r>
          </a:p>
          <a:p>
            <a:pPr eaLnBrk="1" hangingPunct="1"/>
            <a:r>
              <a:rPr lang="en-US" dirty="0">
                <a:ea typeface="ＭＳ Ｐゴシック" charset="0"/>
                <a:cs typeface="ＭＳ Ｐゴシック" charset="0"/>
              </a:rPr>
              <a:t>BS 20.33; 25.09</a:t>
            </a:r>
          </a:p>
          <a:p>
            <a:pPr eaLnBrk="1" hangingPunct="1"/>
            <a:r>
              <a:rPr lang="en-US" dirty="0">
                <a:ea typeface="ＭＳ Ｐゴシック" charset="0"/>
                <a:cs typeface="ＭＳ Ｐゴシック" charset="0"/>
              </a:rPr>
              <a:t>NS Mt 15.8</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791A80-ACC7-054D-B32E-7E3E4D9E7BD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38242" name="Rectangle 2"/>
          <p:cNvSpPr>
            <a:spLocks noGrp="1" noRot="1" noChangeAspect="1" noChangeArrowheads="1"/>
          </p:cNvSpPr>
          <p:nvPr>
            <p:ph type="sldImg"/>
          </p:nvPr>
        </p:nvSpPr>
        <p:spPr>
          <a:solidFill>
            <a:srgbClr val="FFFFFF"/>
          </a:solidFill>
          <a:ln/>
        </p:spPr>
      </p:sp>
      <p:sp>
        <p:nvSpPr>
          <p:cNvPr id="1382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PR 09.34</a:t>
            </a:r>
          </a:p>
          <a:p>
            <a:pPr eaLnBrk="1" hangingPunct="1"/>
            <a:r>
              <a:rPr lang="en-US" dirty="0">
                <a:ea typeface="ＭＳ Ｐゴシック" charset="0"/>
                <a:cs typeface="ＭＳ Ｐゴシック" charset="0"/>
              </a:rPr>
              <a:t>BS 20.34; 25.10</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ＭＳ Ｐゴシック" charset="0"/>
                <a:cs typeface="ＭＳ Ｐゴシック" charset="0"/>
              </a:rPr>
              <a:t>NS Mt 15.9</a:t>
            </a:r>
          </a:p>
          <a:p>
            <a:pPr eaLnBrk="1" hangingPunct="1"/>
            <a:endParaRPr lang="en-US" dirty="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3D3757E-68ED-F447-A497-8BC20F183FE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PR 07.15. 09.35; 11.25; 12.16; 16:11 HO subject only</a:t>
            </a:r>
          </a:p>
          <a:p>
            <a:pPr eaLnBrk="1" hangingPunct="1"/>
            <a:r>
              <a:rPr lang="en-US" dirty="0">
                <a:ea typeface="MS PGothic" charset="0"/>
                <a:cs typeface="MS PGothic" charset="0"/>
              </a:rPr>
              <a:t>BS 18.43; 20.31; 25.11</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ＭＳ Ｐゴシック" charset="0"/>
                <a:cs typeface="ＭＳ Ｐゴシック" charset="0"/>
              </a:rPr>
              <a:t>NS Mt 15.10</a:t>
            </a:r>
          </a:p>
          <a:p>
            <a:pPr eaLnBrk="1" hangingPunct="1"/>
            <a:endParaRPr lang="en-US" dirty="0">
              <a:ea typeface="MS PGothic" charset="0"/>
              <a:cs typeface="MS PGothic"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8CD41B-F14B-8549-AF57-12F3EC31655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65218" name="Rectangle 2"/>
          <p:cNvSpPr>
            <a:spLocks noGrp="1" noRot="1" noChangeAspect="1" noChangeArrowheads="1"/>
          </p:cNvSpPr>
          <p:nvPr>
            <p:ph type="sldImg"/>
          </p:nvPr>
        </p:nvSpPr>
        <p:spPr>
          <a:solidFill>
            <a:srgbClr val="FFFFFF"/>
          </a:solidFill>
          <a:ln/>
        </p:spPr>
      </p:sp>
      <p:sp>
        <p:nvSpPr>
          <p:cNvPr id="2652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إذن، كيف تعيد المؤمنين الخطأة بشكل صحيح؟ عندما يبتعد إنسان ما عن إرادة الله، ما العملية التي نستخدمها لإعادة ذلك الشخص؟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D8EA46-0008-4D40-8638-8DC57CA3E8D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5458" name="Rectangle 2"/>
          <p:cNvSpPr>
            <a:spLocks noGrp="1" noRot="1" noChangeAspect="1" noChangeArrowheads="1"/>
          </p:cNvSpPr>
          <p:nvPr>
            <p:ph type="sldImg"/>
          </p:nvPr>
        </p:nvSpPr>
        <p:spPr>
          <a:solidFill>
            <a:srgbClr val="FFFFFF"/>
          </a:solidFill>
          <a:ln/>
        </p:spPr>
      </p:sp>
      <p:sp>
        <p:nvSpPr>
          <p:cNvPr id="27545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God</a:t>
            </a:r>
            <a:r>
              <a:rPr lang="mr-IN" dirty="0"/>
              <a:t>'</a:t>
            </a:r>
            <a:r>
              <a:rPr lang="en-US" dirty="0"/>
              <a:t>s strategy to bring sinning Christians back is to involve as few people as you can.</a:t>
            </a:r>
          </a:p>
        </p:txBody>
      </p:sp>
    </p:spTree>
    <p:extLst>
      <p:ext uri="{BB962C8B-B14F-4D97-AF65-F5344CB8AC3E}">
        <p14:creationId xmlns:p14="http://schemas.microsoft.com/office/powerpoint/2010/main" val="522334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CC0257E-5315-2444-83EC-4EBC77B5D8F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r" eaLnBrk="1" hangingPunct="1"/>
            <a:r>
              <a:rPr lang="ar-JO" sz="1200" kern="1200" dirty="0">
                <a:solidFill>
                  <a:schemeClr val="tx1"/>
                </a:solidFill>
                <a:effectLst/>
                <a:latin typeface="Arial" charset="0"/>
                <a:ea typeface="ＭＳ Ｐゴシック" charset="0"/>
                <a:cs typeface="ＭＳ Ｐゴシック" charset="0"/>
              </a:rPr>
              <a:t>الغاية المرجوة هي الاستعادة وليس العقاب أو الحرمان الكنسي.
الهدف من الانضباط هو تغيير السلوك لإعادة الشخص الضال.  لسوء الحظ ، فإن الكثير من الكنائس "تحرم" من العقاب بدلا من الاستعادة).
الاستعادة هي هدف الله للقديس الهائم على صورة الخروف في الآيات 10-14.
الاستعادة هي التعليم الصريح لهذا النص في الآية 15 ب.
الإسترداد هو هدف التأديب الكنسي في مقاطع أخرى مثل غلاطية 6: 1.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404CFFA-CE29-8C44-9E35-F91F94ACC02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God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restoring process has four steps that progressively tell more and more people about the sin (15-17).</a:t>
            </a:r>
            <a:r>
              <a:rPr lang="en-SG" dirty="0">
                <a:effectLst/>
              </a:rPr>
              <a:t> </a:t>
            </a:r>
            <a:endParaRPr lang="en-US" dirty="0"/>
          </a:p>
        </p:txBody>
      </p:sp>
    </p:spTree>
    <p:extLst>
      <p:ext uri="{BB962C8B-B14F-4D97-AF65-F5344CB8AC3E}">
        <p14:creationId xmlns:p14="http://schemas.microsoft.com/office/powerpoint/2010/main" val="2189897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FA5C73-164A-3344-9B75-63D63B49E6B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7442" name="Rectangle 2"/>
          <p:cNvSpPr>
            <a:spLocks noGrp="1" noRot="1" noChangeAspect="1" noChangeArrowheads="1"/>
          </p:cNvSpPr>
          <p:nvPr>
            <p:ph type="sldImg"/>
          </p:nvPr>
        </p:nvSpPr>
        <p:spPr>
          <a:solidFill>
            <a:srgbClr val="FFFFFF"/>
          </a:solidFill>
          <a:ln/>
        </p:spPr>
      </p:sp>
      <p:sp>
        <p:nvSpPr>
          <p:cNvPr id="31744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r>
              <a:rPr lang="en-US" sz="1200" kern="1200" dirty="0">
                <a:solidFill>
                  <a:schemeClr val="tx1"/>
                </a:solidFill>
                <a:effectLst/>
                <a:latin typeface="Arial" charset="0"/>
                <a:ea typeface="ＭＳ Ｐゴシック" charset="0"/>
                <a:cs typeface="ＭＳ Ｐゴシック" charset="0"/>
              </a:rPr>
              <a:t>But </a:t>
            </a:r>
            <a:r>
              <a:rPr lang="en-US" sz="1200" i="1" kern="1200" dirty="0">
                <a:solidFill>
                  <a:schemeClr val="tx1"/>
                </a:solidFill>
                <a:effectLst/>
                <a:latin typeface="Arial" charset="0"/>
                <a:ea typeface="ＭＳ Ｐゴシック" charset="0"/>
                <a:cs typeface="ＭＳ Ｐゴシック" charset="0"/>
              </a:rPr>
              <a:t>why</a:t>
            </a:r>
            <a:r>
              <a:rPr lang="en-US" sz="1200" kern="1200" dirty="0">
                <a:solidFill>
                  <a:schemeClr val="tx1"/>
                </a:solidFill>
                <a:effectLst/>
                <a:latin typeface="Arial" charset="0"/>
                <a:ea typeface="ＭＳ Ｐゴシック" charset="0"/>
                <a:cs typeface="ＭＳ Ｐゴシック" charset="0"/>
              </a:rPr>
              <a:t> must we do all this?  What right do we have to discipline our members?  Why must we restore sinning Christians properly?  Because…</a:t>
            </a:r>
            <a:r>
              <a:rPr lang="en-SG" dirty="0">
                <a:effectLst/>
              </a:rPr>
              <a:t> </a:t>
            </a:r>
            <a:endParaRPr lang="en-US" dirty="0"/>
          </a:p>
        </p:txBody>
      </p:sp>
    </p:spTree>
    <p:extLst>
      <p:ext uri="{BB962C8B-B14F-4D97-AF65-F5344CB8AC3E}">
        <p14:creationId xmlns:p14="http://schemas.microsoft.com/office/powerpoint/2010/main" val="1499620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1D5869-8365-754A-905B-BFCBAF5FC61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9490" name="Rectangle 2"/>
          <p:cNvSpPr>
            <a:spLocks noGrp="1" noRot="1" noChangeAspect="1" noChangeArrowheads="1"/>
          </p:cNvSpPr>
          <p:nvPr>
            <p:ph type="sldImg"/>
          </p:nvPr>
        </p:nvSpPr>
        <p:spPr>
          <a:solidFill>
            <a:srgbClr val="FFFFFF"/>
          </a:solidFill>
          <a:ln/>
        </p:spPr>
      </p:sp>
      <p:sp>
        <p:nvSpPr>
          <p:cNvPr id="3194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God</a:t>
            </a:r>
            <a:r>
              <a:rPr lang="mr-IN" dirty="0"/>
              <a:t>'</a:t>
            </a:r>
            <a:r>
              <a:rPr lang="en-US" dirty="0"/>
              <a:t>s right to judge is actually delegated to us! </a:t>
            </a:r>
          </a:p>
        </p:txBody>
      </p:sp>
    </p:spTree>
    <p:extLst>
      <p:ext uri="{BB962C8B-B14F-4D97-AF65-F5344CB8AC3E}">
        <p14:creationId xmlns:p14="http://schemas.microsoft.com/office/powerpoint/2010/main" val="3236304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31AD6CD-65D0-304B-B421-B938B3DE06D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4754" name="Rectangle 2"/>
          <p:cNvSpPr>
            <a:spLocks noGrp="1" noRot="1" noChangeAspect="1" noChangeArrowheads="1"/>
          </p:cNvSpPr>
          <p:nvPr>
            <p:ph type="sldImg"/>
          </p:nvPr>
        </p:nvSpPr>
        <p:spPr>
          <a:xfrm>
            <a:off x="1150938" y="692150"/>
            <a:ext cx="4556125" cy="3416300"/>
          </a:xfrm>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spcBef>
                <a:spcPct val="0"/>
              </a:spcBef>
            </a:pPr>
            <a:endParaRPr lang="en-US" sz="240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5363FE-FA24-E445-AD46-630891D70AF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23586" name="Rectangle 2"/>
          <p:cNvSpPr>
            <a:spLocks noGrp="1" noRot="1" noChangeAspect="1" noChangeArrowheads="1"/>
          </p:cNvSpPr>
          <p:nvPr>
            <p:ph type="sldImg"/>
          </p:nvPr>
        </p:nvSpPr>
        <p:spPr>
          <a:solidFill>
            <a:srgbClr val="FFFFFF"/>
          </a:solidFill>
          <a:ln/>
        </p:spPr>
      </p:sp>
      <p:sp>
        <p:nvSpPr>
          <p:cNvPr id="3235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eaLnBrk="1" hangingPunct="1"/>
            <a:r>
              <a:rPr lang="ar-JO" sz="1200" kern="1200" dirty="0">
                <a:solidFill>
                  <a:schemeClr val="tx1"/>
                </a:solidFill>
                <a:effectLst/>
                <a:latin typeface="Arial" charset="0"/>
                <a:ea typeface="ＭＳ Ｐゴシック" charset="0"/>
                <a:cs typeface="ＭＳ Ｐゴシック" charset="0"/>
              </a:rPr>
              <a:t>غالبا ما تتصرف كنائس اليوم كما لو أنه ليس لها سلطان تحت الله ، ومع ذلك تشير كلمة "ملزم" هنا إلى التأديب (حكم الإدانة) بينما تشير كلمة "الخسارة" إلى التحرر من التأديب (حكم بريء). 
</a:t>
            </a:r>
            <a:endParaRPr lang="en-US" dirty="0"/>
          </a:p>
        </p:txBody>
      </p:sp>
    </p:spTree>
    <p:extLst>
      <p:ext uri="{BB962C8B-B14F-4D97-AF65-F5344CB8AC3E}">
        <p14:creationId xmlns:p14="http://schemas.microsoft.com/office/powerpoint/2010/main" val="287914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AC8744-F645-A14C-9BC1-547C9267E8A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25634" name="Rectangle 2"/>
          <p:cNvSpPr>
            <a:spLocks noGrp="1" noRot="1" noChangeAspect="1" noChangeArrowheads="1"/>
          </p:cNvSpPr>
          <p:nvPr>
            <p:ph type="sldImg"/>
          </p:nvPr>
        </p:nvSpPr>
        <p:spPr>
          <a:solidFill>
            <a:srgbClr val="FFFFFF"/>
          </a:solidFill>
          <a:ln/>
        </p:spPr>
      </p:sp>
      <p:sp>
        <p:nvSpPr>
          <p:cNvPr id="32563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We should trust that our prayerful judgments are God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will.</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200" kern="1200" dirty="0">
                <a:solidFill>
                  <a:schemeClr val="tx1"/>
                </a:solidFill>
                <a:effectLst/>
                <a:latin typeface="Arial" charset="0"/>
                <a:ea typeface="ＭＳ Ｐゴシック" charset="0"/>
                <a:cs typeface="ＭＳ Ｐゴシック" charset="0"/>
              </a:rPr>
              <a:t>مزمور 82: 6 لديه فكرة مماثلة حيث يطلق على حكام إسرائيل "آلهة" من حيث أنهم يحكمون الآخرين. 
لماذا يجب أن نثق في هذه العملية في مواقف الانضباط؟  الآية 20 تقول أن ...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958579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BEE171-5AF1-A74E-9142-04A8CFBAF9F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28706" name="Rectangle 2"/>
          <p:cNvSpPr>
            <a:spLocks noGrp="1" noRot="1" noChangeAspect="1" noChangeArrowheads="1"/>
          </p:cNvSpPr>
          <p:nvPr>
            <p:ph type="sldImg"/>
          </p:nvPr>
        </p:nvSpPr>
        <p:spPr>
          <a:solidFill>
            <a:srgbClr val="FFFFFF"/>
          </a:solidFill>
          <a:ln/>
        </p:spPr>
      </p:sp>
      <p:sp>
        <p:nvSpPr>
          <p:cNvPr id="32870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When we seek to restore someone, we act in the presence and authority of Christ (20).</a:t>
            </a:r>
            <a:r>
              <a:rPr lang="en-SG" dirty="0">
                <a:effectLst/>
              </a:rPr>
              <a:t> </a:t>
            </a:r>
            <a:endParaRPr lang="en-US" dirty="0"/>
          </a:p>
        </p:txBody>
      </p:sp>
    </p:spTree>
    <p:extLst>
      <p:ext uri="{BB962C8B-B14F-4D97-AF65-F5344CB8AC3E}">
        <p14:creationId xmlns:p14="http://schemas.microsoft.com/office/powerpoint/2010/main" val="8124555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893108-02EB-F44D-AF9F-6FE399A369B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30754" name="Rectangle 2"/>
          <p:cNvSpPr>
            <a:spLocks noGrp="1" noRot="1" noChangeAspect="1" noChangeArrowheads="1"/>
          </p:cNvSpPr>
          <p:nvPr>
            <p:ph type="sldImg"/>
          </p:nvPr>
        </p:nvSpPr>
        <p:spPr>
          <a:solidFill>
            <a:srgbClr val="FFFFFF"/>
          </a:solidFill>
          <a:ln/>
        </p:spPr>
      </p:sp>
      <p:sp>
        <p:nvSpPr>
          <p:cNvPr id="3307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The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two or three</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refers to the witnesses whose testimony enacted discipline (v. 16).</a:t>
            </a:r>
            <a:r>
              <a:rPr lang="en-SG" dirty="0">
                <a:effectLst/>
              </a:rPr>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SG" dirty="0"/>
              <a:t>The point of Christ being </a:t>
            </a:r>
            <a:r>
              <a:rPr lang="mr-IN" dirty="0"/>
              <a:t>"</a:t>
            </a:r>
            <a:r>
              <a:rPr lang="en-SG" dirty="0"/>
              <a:t>in their midst</a:t>
            </a:r>
            <a:r>
              <a:rPr lang="mr-IN" dirty="0"/>
              <a:t>"</a:t>
            </a:r>
            <a:r>
              <a:rPr lang="en-SG" dirty="0"/>
              <a:t> is that local church discipline acts with the presence and authority of Christ Himself.</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a:ln/>
        </p:spPr>
      </p:sp>
      <p:sp>
        <p:nvSpPr>
          <p:cNvPr id="20377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PR</a:t>
            </a:r>
            <a:r>
              <a:rPr lang="en-US" baseline="0">
                <a:ea typeface="ＭＳ Ｐゴシック" charset="0"/>
                <a:cs typeface="ＭＳ Ｐゴシック" charset="0"/>
              </a:rPr>
              <a:t> 07.21; </a:t>
            </a:r>
            <a:r>
              <a:rPr lang="en-US">
                <a:ea typeface="ＭＳ Ｐゴシック" charset="0"/>
                <a:cs typeface="ＭＳ Ｐゴシック" charset="0"/>
              </a:rPr>
              <a:t>08.44 but changed to HO in:</a:t>
            </a:r>
          </a:p>
          <a:p>
            <a:pPr eaLnBrk="1" hangingPunct="1"/>
            <a:r>
              <a:rPr lang="en-US">
                <a:ea typeface="ＭＳ Ｐゴシック" charset="0"/>
                <a:cs typeface="ＭＳ Ｐゴシック" charset="0"/>
              </a:rPr>
              <a:t>11.31</a:t>
            </a:r>
          </a:p>
          <a:p>
            <a:pPr eaLnBrk="1" hangingPunct="1"/>
            <a:r>
              <a:rPr lang="en-US">
                <a:ea typeface="ＭＳ Ｐゴシック" charset="0"/>
                <a:cs typeface="ＭＳ Ｐゴシック" charset="0"/>
              </a:rPr>
              <a:t>12.22</a:t>
            </a:r>
          </a:p>
          <a:p>
            <a:pPr eaLnBrk="1" hangingPunct="1"/>
            <a:r>
              <a:rPr lang="en-US">
                <a:ea typeface="ＭＳ Ｐゴシック" charset="0"/>
                <a:cs typeface="ＭＳ Ｐゴシック" charset="0"/>
              </a:rPr>
              <a:t>Cf. HSB 18.10 adds the EI on top from HOM 12.16</a:t>
            </a:r>
          </a:p>
          <a:p>
            <a:pPr eaLnBrk="1" hangingPunct="1"/>
            <a:endParaRPr lang="en-US">
              <a:ea typeface="ＭＳ Ｐゴシック" charset="0"/>
              <a:cs typeface="ＭＳ Ｐゴシック" charset="0"/>
            </a:endParaRPr>
          </a:p>
        </p:txBody>
      </p:sp>
      <p:sp>
        <p:nvSpPr>
          <p:cNvPr id="20377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AA2EF95-030E-D146-89A9-FC35D02A02B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ED26C5-7255-4749-AA4B-1A8909AE131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2818" name="Rectangle 2"/>
          <p:cNvSpPr>
            <a:spLocks noGrp="1" noRot="1" noChangeAspect="1" noChangeArrowheads="1"/>
          </p:cNvSpPr>
          <p:nvPr>
            <p:ph type="sldImg"/>
          </p:nvPr>
        </p:nvSpPr>
        <p:spPr>
          <a:solidFill>
            <a:srgbClr val="FFFFFF"/>
          </a:solidFill>
          <a:ln/>
        </p:spPr>
      </p:sp>
      <p:sp>
        <p:nvSpPr>
          <p:cNvPr id="162819"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ea typeface="ＭＳ Ｐゴシック" charset="0"/>
                <a:cs typeface="ＭＳ Ｐゴシック" charset="0"/>
              </a:rPr>
              <a:t>Homiletics 12.02 slide</a:t>
            </a:r>
            <a:r>
              <a:rPr lang="en-US" dirty="0">
                <a:ea typeface="ＭＳ Ｐゴシック" charset="0"/>
              </a:rPr>
              <a:t>To translate this slide, note that there are 22 boxes</a:t>
            </a:r>
            <a:r>
              <a:rPr lang="en-US" baseline="0" dirty="0">
                <a:ea typeface="ＭＳ Ｐゴシック" charset="0"/>
              </a:rPr>
              <a:t> that appear one at a time and then exit. Note the little animation numbers from 3 to 12 at the top and 13 to 22 below them.  Each is a different box that needs to be moved away from the others first to see what it says to translate it. After translation, put them back in order as on the English.</a:t>
            </a:r>
            <a:endParaRPr lang="en-US" dirty="0">
              <a:ea typeface="ＭＳ Ｐゴシック" charset="0"/>
            </a:endParaRPr>
          </a:p>
          <a:p>
            <a:pPr eaLnBrk="1" hangingPunct="1"/>
            <a:endParaRPr lang="en-US">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07C5122-A72E-BB4F-BAD9-495BCF15F173}"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9026" name="Rectangle 2"/>
          <p:cNvSpPr>
            <a:spLocks noGrp="1" noRot="1" noChangeAspect="1" noChangeArrowheads="1"/>
          </p:cNvSpPr>
          <p:nvPr>
            <p:ph type="sldImg"/>
          </p:nvPr>
        </p:nvSpPr>
        <p:spPr>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EB1B6-BE4A-6292-FC95-D4F1A81DB8DA}"/>
            </a:ext>
          </a:extLst>
        </p:cNvPr>
        <p:cNvGrpSpPr/>
        <p:nvPr/>
      </p:nvGrpSpPr>
      <p:grpSpPr>
        <a:xfrm>
          <a:off x="0" y="0"/>
          <a:ext cx="0" cy="0"/>
          <a:chOff x="0" y="0"/>
          <a:chExt cx="0" cy="0"/>
        </a:xfrm>
      </p:grpSpPr>
      <p:sp>
        <p:nvSpPr>
          <p:cNvPr id="104449" name="Rectangle 7">
            <a:extLst>
              <a:ext uri="{FF2B5EF4-FFF2-40B4-BE49-F238E27FC236}">
                <a16:creationId xmlns:a16="http://schemas.microsoft.com/office/drawing/2014/main" id="{C15BEF7B-EF4E-8B0C-D920-B1F7D9BBFFCE}"/>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5542FE5-F203-4049-98A8-0FD1ACA0B4BC}"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4450" name="Rectangle 2">
            <a:extLst>
              <a:ext uri="{FF2B5EF4-FFF2-40B4-BE49-F238E27FC236}">
                <a16:creationId xmlns:a16="http://schemas.microsoft.com/office/drawing/2014/main" id="{B56C9373-B82E-33EC-34A8-60975E50D7E0}"/>
              </a:ext>
            </a:extLst>
          </p:cNvPr>
          <p:cNvSpPr>
            <a:spLocks noGrp="1" noRot="1" noChangeAspect="1" noChangeArrowheads="1"/>
          </p:cNvSpPr>
          <p:nvPr>
            <p:ph type="sldImg"/>
          </p:nvPr>
        </p:nvSpPr>
        <p:spPr>
          <a:xfrm>
            <a:off x="1150938" y="692150"/>
            <a:ext cx="4556125" cy="3416300"/>
          </a:xfrm>
          <a:solidFill>
            <a:srgbClr val="FFFFFF"/>
          </a:solidFill>
          <a:ln/>
        </p:spPr>
      </p:sp>
      <p:sp>
        <p:nvSpPr>
          <p:cNvPr id="104451" name="Rectangle 3">
            <a:extLst>
              <a:ext uri="{FF2B5EF4-FFF2-40B4-BE49-F238E27FC236}">
                <a16:creationId xmlns:a16="http://schemas.microsoft.com/office/drawing/2014/main" id="{1E0A0F39-1621-C6EC-0EEA-B8AC718453D7}"/>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r>
              <a:rPr lang="en-US" sz="2400" dirty="0">
                <a:latin typeface="Arial" charset="0"/>
                <a:ea typeface="ＭＳ Ｐゴシック" charset="0"/>
                <a:cs typeface="ＭＳ Ｐゴシック" charset="0"/>
              </a:rPr>
              <a:t>11.5</a:t>
            </a:r>
          </a:p>
          <a:p>
            <a:pPr>
              <a:spcBef>
                <a:spcPct val="0"/>
              </a:spcBef>
            </a:pPr>
            <a:r>
              <a:rPr lang="en-US" sz="2400" dirty="0">
                <a:latin typeface="Arial" charset="0"/>
                <a:ea typeface="ＭＳ Ｐゴシック" charset="0"/>
                <a:cs typeface="ＭＳ Ｐゴシック" charset="0"/>
              </a:rPr>
              <a:t>The Purpose Question: On the basis of this text, what does God want my people to hear, understand, and obey?</a:t>
            </a:r>
          </a:p>
          <a:p>
            <a:pPr>
              <a:spcBef>
                <a:spcPct val="0"/>
              </a:spcBef>
            </a:pPr>
            <a:r>
              <a:rPr lang="en-US" sz="2400" dirty="0">
                <a:latin typeface="Arial" charset="0"/>
                <a:ea typeface="ＭＳ Ｐゴシック" charset="0"/>
                <a:cs typeface="ＭＳ Ｐゴシック" charset="0"/>
              </a:rPr>
              <a:t>See separate EO </a:t>
            </a:r>
            <a:r>
              <a:rPr lang="en-US" sz="2400">
                <a:latin typeface="Arial" charset="0"/>
                <a:ea typeface="ＭＳ Ｐゴシック" charset="0"/>
                <a:cs typeface="ＭＳ Ｐゴシック" charset="0"/>
              </a:rPr>
              <a:t>sermon manuscripts </a:t>
            </a:r>
            <a:r>
              <a:rPr lang="en-US" sz="2400" dirty="0">
                <a:latin typeface="Arial" charset="0"/>
                <a:ea typeface="ＭＳ Ｐゴシック" charset="0"/>
                <a:cs typeface="ＭＳ Ｐゴシック" charset="0"/>
              </a:rPr>
              <a:t>on Ps 117:1-2; Matt 28:18-20; Ezra 7:10. </a:t>
            </a:r>
          </a:p>
        </p:txBody>
      </p:sp>
    </p:spTree>
    <p:extLst>
      <p:ext uri="{BB962C8B-B14F-4D97-AF65-F5344CB8AC3E}">
        <p14:creationId xmlns:p14="http://schemas.microsoft.com/office/powerpoint/2010/main" val="22831778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65EF5B0-245E-3E48-9BD1-3536DBFCFC83}"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7378A8A-135E-8343-B67A-785B4D981795}"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6802" name="Rectangle 2"/>
          <p:cNvSpPr>
            <a:spLocks noGrp="1" noRot="1" noChangeAspect="1" noChangeArrowheads="1"/>
          </p:cNvSpPr>
          <p:nvPr>
            <p:ph type="sldImg"/>
          </p:nvPr>
        </p:nvSpPr>
        <p:spPr>
          <a:solidFill>
            <a:srgbClr val="FFFFFF"/>
          </a:solidFill>
          <a:ln/>
        </p:spPr>
      </p:sp>
      <p:sp>
        <p:nvSpPr>
          <p:cNvPr id="76803"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The more we preach from Scripture, the less false teaching we will have.</a:t>
            </a:r>
          </a:p>
          <a:p>
            <a:r>
              <a:rPr lang="en-US">
                <a:latin typeface="Times" charset="0"/>
                <a:cs typeface="ＭＳ Ｐゴシック" charset="0"/>
              </a:rPr>
              <a:t>We have only ONE inerrant book!  Why preach other things?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FF4007-02A3-8045-B4B7-4BD2F7DEE39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75106" name="Rectangle 2"/>
          <p:cNvSpPr>
            <a:spLocks noGrp="1" noRot="1" noChangeAspect="1" noChangeArrowheads="1"/>
          </p:cNvSpPr>
          <p:nvPr>
            <p:ph type="sldImg"/>
          </p:nvPr>
        </p:nvSpPr>
        <p:spPr>
          <a:solidFill>
            <a:srgbClr val="FFFFFF"/>
          </a:solidFill>
          <a:ln/>
        </p:spPr>
      </p:sp>
      <p:sp>
        <p:nvSpPr>
          <p:cNvPr id="17510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Page 138</a:t>
            </a:r>
          </a:p>
          <a:p>
            <a:pPr eaLnBrk="1" hangingPunct="1"/>
            <a:r>
              <a:rPr lang="en-US">
                <a:ea typeface="ＭＳ Ｐゴシック" charset="0"/>
                <a:cs typeface="ＭＳ Ｐゴシック" charset="0"/>
              </a:rPr>
              <a:t>Question: Which of these structures is the worst one to use?  Answer: The one you use all the time!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BDD6050-E20F-FB4F-8446-CF2BCA488BE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6492681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6F1752-EB3C-6D46-AE6C-16038A0080F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50530" name="Rectangle 2"/>
          <p:cNvSpPr>
            <a:spLocks noGrp="1" noRot="1" noChangeAspect="1" noChangeArrowheads="1"/>
          </p:cNvSpPr>
          <p:nvPr>
            <p:ph type="sldImg"/>
          </p:nvPr>
        </p:nvSpPr>
        <p:spPr>
          <a:xfrm>
            <a:off x="1150938" y="692150"/>
            <a:ext cx="4556125" cy="3416300"/>
          </a:xfrm>
          <a:solidFill>
            <a:srgbClr val="FFFFFF"/>
          </a:solidFill>
          <a:ln/>
        </p:spPr>
      </p:sp>
      <p:sp>
        <p:nvSpPr>
          <p:cNvPr id="1505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17.24; 17.36</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8860AE7-8DB1-6A43-A708-12E917CB0E0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4340392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6F1752-EB3C-6D46-AE6C-16038A0080F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50530" name="Rectangle 2"/>
          <p:cNvSpPr>
            <a:spLocks noGrp="1" noRot="1" noChangeAspect="1" noChangeArrowheads="1"/>
          </p:cNvSpPr>
          <p:nvPr>
            <p:ph type="sldImg"/>
          </p:nvPr>
        </p:nvSpPr>
        <p:spPr>
          <a:solidFill>
            <a:srgbClr val="FFFFFF"/>
          </a:solidFill>
          <a:ln/>
        </p:spPr>
      </p:sp>
      <p:sp>
        <p:nvSpPr>
          <p:cNvPr id="1505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17.24; 17.36</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A0D4BCB-BB48-434D-8C12-3592652220A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42338" name="Rectangle 2"/>
          <p:cNvSpPr>
            <a:spLocks noGrp="1" noRot="1" noChangeAspect="1" noChangeArrowheads="1"/>
          </p:cNvSpPr>
          <p:nvPr>
            <p:ph type="sldImg"/>
          </p:nvPr>
        </p:nvSpPr>
        <p:spPr>
          <a:solidFill>
            <a:srgbClr val="FFFFFF"/>
          </a:solidFill>
          <a:ln/>
        </p:spPr>
      </p:sp>
      <p:sp>
        <p:nvSpPr>
          <p:cNvPr id="14233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CD51F8-A71C-8B4C-B5A3-6463D316BF7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1699441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CD51F8-A71C-8B4C-B5A3-6463D316BF7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0992547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366FDF8-B5D9-CA41-8F8C-31304AA32DD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p:spPr>
        <p:txBody>
          <a:bodyPr/>
          <a:lstStyle/>
          <a:p>
            <a:pPr>
              <a:defRPr/>
            </a:pPr>
            <a:r>
              <a:rPr lang="en-US" dirty="0">
                <a:cs typeface="+mn-cs"/>
              </a:rPr>
              <a:t>15.32 &amp; 17.59</a:t>
            </a:r>
          </a:p>
          <a:p>
            <a:pPr algn="ctr" eaLnBrk="1" hangingPunct="1">
              <a:spcBef>
                <a:spcPct val="20000"/>
              </a:spcBef>
            </a:pPr>
            <a:r>
              <a:rPr lang="en-US" sz="1200" b="1" dirty="0">
                <a:solidFill>
                  <a:srgbClr val="000000"/>
                </a:solidFill>
                <a:ea typeface="Osaka" charset="0"/>
                <a:cs typeface="Osaka" charset="0"/>
              </a:rPr>
              <a:t>Clarity in the Body 15.26</a:t>
            </a:r>
          </a:p>
          <a:p>
            <a:pPr algn="ctr" eaLnBrk="1" hangingPunct="1">
              <a:spcBef>
                <a:spcPct val="20000"/>
              </a:spcBef>
            </a:pPr>
            <a:r>
              <a:rPr lang="en-US" sz="1200" b="1" dirty="0">
                <a:solidFill>
                  <a:srgbClr val="000000"/>
                </a:solidFill>
                <a:ea typeface="Osaka" charset="0"/>
                <a:cs typeface="Osaka" charset="0"/>
              </a:rPr>
              <a:t>Full sentence Main Points</a:t>
            </a:r>
          </a:p>
          <a:p>
            <a:pPr algn="ctr" eaLnBrk="1" hangingPunct="1">
              <a:spcBef>
                <a:spcPct val="20000"/>
              </a:spcBef>
            </a:pPr>
            <a:r>
              <a:rPr lang="en-US" sz="1200" b="1" dirty="0">
                <a:solidFill>
                  <a:srgbClr val="000000"/>
                </a:solidFill>
                <a:ea typeface="Osaka" charset="0"/>
                <a:cs typeface="Osaka" charset="0"/>
              </a:rPr>
              <a:t>Transitions 15.26</a:t>
            </a:r>
          </a:p>
          <a:p>
            <a:pPr algn="ctr" eaLnBrk="1" hangingPunct="1">
              <a:spcBef>
                <a:spcPct val="20000"/>
              </a:spcBef>
            </a:pPr>
            <a:r>
              <a:rPr lang="en-US" sz="1200" b="1" dirty="0">
                <a:solidFill>
                  <a:srgbClr val="000000"/>
                </a:solidFill>
                <a:ea typeface="Osaka" charset="0"/>
                <a:cs typeface="Osaka" charset="0"/>
              </a:rPr>
              <a:t>Illustrations presentation</a:t>
            </a:r>
            <a:r>
              <a:rPr lang="en-US" sz="1200" b="1" baseline="0" dirty="0">
                <a:solidFill>
                  <a:srgbClr val="000000"/>
                </a:solidFill>
                <a:ea typeface="Osaka" charset="0"/>
                <a:cs typeface="Osaka" charset="0"/>
              </a:rPr>
              <a:t> 14 title</a:t>
            </a:r>
            <a:endParaRPr lang="en-US" sz="1200" b="1" dirty="0">
              <a:solidFill>
                <a:srgbClr val="000000"/>
              </a:solidFill>
              <a:ea typeface="Osaka" charset="0"/>
              <a:cs typeface="Osaka" charset="0"/>
            </a:endParaRPr>
          </a:p>
          <a:p>
            <a:pPr algn="ctr" eaLnBrk="1" hangingPunct="1">
              <a:spcBef>
                <a:spcPct val="20000"/>
              </a:spcBef>
            </a:pPr>
            <a:r>
              <a:rPr lang="en-US" sz="1200" b="1" dirty="0">
                <a:solidFill>
                  <a:srgbClr val="000000"/>
                </a:solidFill>
                <a:ea typeface="Osaka" charset="0"/>
                <a:cs typeface="Osaka" charset="0"/>
              </a:rPr>
              <a:t>Movement 15.31</a:t>
            </a:r>
          </a:p>
          <a:p>
            <a:pPr algn="ctr" eaLnBrk="1" hangingPunct="1">
              <a:spcBef>
                <a:spcPct val="20000"/>
              </a:spcBef>
            </a:pPr>
            <a:r>
              <a:rPr lang="en-US" sz="1200" b="1" dirty="0">
                <a:solidFill>
                  <a:srgbClr val="000000"/>
                </a:solidFill>
                <a:ea typeface="Osaka" charset="0"/>
                <a:cs typeface="Osaka" charset="0"/>
              </a:rPr>
              <a:t>Restate subject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extLst>
      <p:ext uri="{BB962C8B-B14F-4D97-AF65-F5344CB8AC3E}">
        <p14:creationId xmlns:p14="http://schemas.microsoft.com/office/powerpoint/2010/main" val="24060245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1F202-CD42-A37B-A49F-FA877935D2AA}"/>
            </a:ext>
          </a:extLst>
        </p:cNvPr>
        <p:cNvGrpSpPr/>
        <p:nvPr/>
      </p:nvGrpSpPr>
      <p:grpSpPr>
        <a:xfrm>
          <a:off x="0" y="0"/>
          <a:ext cx="0" cy="0"/>
          <a:chOff x="0" y="0"/>
          <a:chExt cx="0" cy="0"/>
        </a:xfrm>
      </p:grpSpPr>
      <p:sp>
        <p:nvSpPr>
          <p:cNvPr id="122881" name="Rectangle 7">
            <a:extLst>
              <a:ext uri="{FF2B5EF4-FFF2-40B4-BE49-F238E27FC236}">
                <a16:creationId xmlns:a16="http://schemas.microsoft.com/office/drawing/2014/main" id="{64115CDC-EC5F-3939-9171-1C962FA4B170}"/>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37C8F5A-0F76-F14C-8B41-CAA4E3017A1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2882" name="Rectangle 2">
            <a:extLst>
              <a:ext uri="{FF2B5EF4-FFF2-40B4-BE49-F238E27FC236}">
                <a16:creationId xmlns:a16="http://schemas.microsoft.com/office/drawing/2014/main" id="{91236828-565A-8465-10CF-62A42EDB8205}"/>
              </a:ext>
            </a:extLst>
          </p:cNvPr>
          <p:cNvSpPr>
            <a:spLocks noGrp="1" noRot="1" noChangeAspect="1" noChangeArrowheads="1"/>
          </p:cNvSpPr>
          <p:nvPr>
            <p:ph type="sldImg"/>
          </p:nvPr>
        </p:nvSpPr>
        <p:spPr>
          <a:xfrm>
            <a:off x="1150938" y="692150"/>
            <a:ext cx="4556125" cy="3416300"/>
          </a:xfrm>
          <a:solidFill>
            <a:srgbClr val="FFFFFF"/>
          </a:solidFill>
          <a:ln/>
        </p:spPr>
      </p:sp>
      <p:sp>
        <p:nvSpPr>
          <p:cNvPr id="122883" name="Rectangle 3">
            <a:extLst>
              <a:ext uri="{FF2B5EF4-FFF2-40B4-BE49-F238E27FC236}">
                <a16:creationId xmlns:a16="http://schemas.microsoft.com/office/drawing/2014/main" id="{4195D782-0573-4003-55E0-73D98B12D07D}"/>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r>
              <a:rPr lang="en-US" sz="2400" dirty="0">
                <a:latin typeface="Arial" charset="0"/>
                <a:ea typeface="ＭＳ Ｐゴシック" charset="0"/>
                <a:cs typeface="ＭＳ Ｐゴシック" charset="0"/>
              </a:rPr>
              <a:t>11.14</a:t>
            </a:r>
          </a:p>
        </p:txBody>
      </p:sp>
    </p:spTree>
    <p:extLst>
      <p:ext uri="{BB962C8B-B14F-4D97-AF65-F5344CB8AC3E}">
        <p14:creationId xmlns:p14="http://schemas.microsoft.com/office/powerpoint/2010/main" val="8120970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8860AE7-8DB1-6A43-A708-12E917CB0E0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4340392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C9BD33-1A10-E543-811D-5CA6F127D75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4866" name="Rectangle 2"/>
          <p:cNvSpPr>
            <a:spLocks noGrp="1" noRot="1" noChangeAspect="1" noChangeArrowheads="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dirty="0"/>
          </a:p>
          <a:p>
            <a:pPr eaLnBrk="1" hangingPunct="1"/>
            <a:r>
              <a:rPr lang="en-US" dirty="0"/>
              <a:t>______________</a:t>
            </a:r>
          </a:p>
          <a:p>
            <a:pPr eaLnBrk="1" hangingPunct="1"/>
            <a:r>
              <a:rPr lang="en-US" dirty="0"/>
              <a:t>PR-23-Review-62</a:t>
            </a:r>
          </a:p>
          <a:p>
            <a:pPr eaLnBrk="1" hangingPunct="1"/>
            <a:r>
              <a:rPr lang="en-US" dirty="0"/>
              <a:t>PR-17-Intro &amp; Concl-31</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E30325A-F573-ED4D-90E2-287CF23D26E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47458" name="Rectangle 2"/>
          <p:cNvSpPr>
            <a:spLocks noGrp="1" noRot="1" noChangeAspect="1" noChangeArrowheads="1"/>
          </p:cNvSpPr>
          <p:nvPr>
            <p:ph type="sldImg"/>
          </p:nvPr>
        </p:nvSpPr>
        <p:spPr>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F56B3BA-0314-2A41-A964-8340C8EE738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2402" name="Rectangle 2"/>
          <p:cNvSpPr>
            <a:spLocks noGrp="1" noRot="1" noChangeAspect="1" noChangeArrowheads="1"/>
          </p:cNvSpPr>
          <p:nvPr>
            <p:ph type="sldImg"/>
          </p:nvPr>
        </p:nvSpPr>
        <p:spPr>
          <a:xfrm>
            <a:off x="1150938" y="692150"/>
            <a:ext cx="4556125" cy="3416300"/>
          </a:xfrm>
          <a:solidFill>
            <a:srgbClr val="FFFFFF"/>
          </a:solidFill>
          <a:ln/>
        </p:spPr>
      </p:sp>
      <p:sp>
        <p:nvSpPr>
          <p:cNvPr id="1024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F8E08E9-EE5D-DA4D-8492-AB3C7786DC3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0834" name="Rectangle 2"/>
          <p:cNvSpPr>
            <a:spLocks noGrp="1" noRot="1" noChangeAspect="1" noChangeArrowheads="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B524A2F-CD70-564B-840F-8BAB94538FD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4930" name="Rectangle 2"/>
          <p:cNvSpPr>
            <a:spLocks noGrp="1" noRot="1" noChangeAspect="1" noChangeArrowheads="1"/>
          </p:cNvSpPr>
          <p:nvPr>
            <p:ph type="sldImg"/>
          </p:nvPr>
        </p:nvSpPr>
        <p:spPr>
          <a:solidFill>
            <a:srgbClr val="FFFFFF"/>
          </a:solidFill>
          <a:ln/>
        </p:spPr>
      </p:sp>
      <p:sp>
        <p:nvSpPr>
          <p:cNvPr id="1249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a:p>
            <a:r>
              <a:rPr lang="en-US">
                <a:ea typeface="ＭＳ Ｐゴシック" charset="0"/>
                <a:cs typeface="ＭＳ Ｐゴシック" charset="0"/>
              </a:rPr>
              <a:t>Both the statement and restatement should communicate the SAME content, not RELATED</a:t>
            </a:r>
            <a:r>
              <a:rPr lang="en-US" baseline="0">
                <a:ea typeface="ＭＳ Ｐゴシック" charset="0"/>
                <a:cs typeface="ＭＳ Ｐゴシック" charset="0"/>
              </a:rPr>
              <a:t> content.</a:t>
            </a:r>
          </a:p>
          <a:p>
            <a:r>
              <a:rPr lang="en-US" baseline="0">
                <a:ea typeface="ＭＳ Ｐゴシック" charset="0"/>
                <a:cs typeface="ＭＳ Ｐゴシック" charset="0"/>
              </a:rPr>
              <a:t>Repetition is easy, but restatement needs to use synomyms to say the same thing. </a:t>
            </a:r>
          </a:p>
          <a:p>
            <a:r>
              <a:rPr lang="en-US" baseline="0">
                <a:ea typeface="ＭＳ Ｐゴシック" charset="0"/>
                <a:cs typeface="ＭＳ Ｐゴシック" charset="0"/>
              </a:rPr>
              <a:t>This restatement example addresses the content of the speech rather than the manner.</a:t>
            </a:r>
          </a:p>
          <a:p>
            <a:r>
              <a:rPr lang="en-US" baseline="0">
                <a:ea typeface="ＭＳ Ｐゴシック" charset="0"/>
                <a:cs typeface="ＭＳ Ｐゴシック" charset="0"/>
              </a:rPr>
              <a:t>Since restatement is more difficult, it helps to get some practice, so take time to do page 69 in the next five slides.</a:t>
            </a:r>
            <a:endParaRPr lang="en-US">
              <a:ea typeface="ＭＳ Ｐゴシック" charset="0"/>
              <a:cs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F9C950-55E7-DA40-A195-DF6B6FE0C36C}"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1794" name="Rectangle 2"/>
          <p:cNvSpPr>
            <a:spLocks noGrp="1" noRot="1" noChangeAspect="1" noChangeArrowheads="1"/>
          </p:cNvSpPr>
          <p:nvPr>
            <p:ph type="sldImg"/>
          </p:nvPr>
        </p:nvSpPr>
        <p:spPr>
          <a:solidFill>
            <a:srgbClr val="FFFFFF"/>
          </a:solidFill>
          <a:ln/>
        </p:spPr>
      </p:sp>
      <p:sp>
        <p:nvSpPr>
          <p:cNvPr id="1617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E4A9CC-365F-794C-8872-11882C4D2D7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3842" name="Rectangle 2"/>
          <p:cNvSpPr>
            <a:spLocks noGrp="1" noRot="1" noChangeAspect="1" noChangeArrowheads="1"/>
          </p:cNvSpPr>
          <p:nvPr>
            <p:ph type="sldImg"/>
          </p:nvPr>
        </p:nvSpPr>
        <p:spPr>
          <a:solidFill>
            <a:srgbClr val="FFFFFF"/>
          </a:solidFill>
          <a:ln/>
        </p:spPr>
      </p:sp>
      <p:sp>
        <p:nvSpPr>
          <p:cNvPr id="1638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96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DCD2255-0E49-4448-A594-2E29BE648AD0}" type="slidenum">
              <a:rPr lang="en-US" sz="1200"/>
              <a:pPr/>
              <a:t>7</a:t>
            </a:fld>
            <a:endParaRPr lang="en-US" sz="1200"/>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BC9EE-F3C4-71C9-F184-71B696F4CBE4}"/>
            </a:ext>
          </a:extLst>
        </p:cNvPr>
        <p:cNvGrpSpPr/>
        <p:nvPr/>
      </p:nvGrpSpPr>
      <p:grpSpPr>
        <a:xfrm>
          <a:off x="0" y="0"/>
          <a:ext cx="0" cy="0"/>
          <a:chOff x="0" y="0"/>
          <a:chExt cx="0" cy="0"/>
        </a:xfrm>
      </p:grpSpPr>
      <p:sp>
        <p:nvSpPr>
          <p:cNvPr id="256001" name="Rectangle 7">
            <a:extLst>
              <a:ext uri="{FF2B5EF4-FFF2-40B4-BE49-F238E27FC236}">
                <a16:creationId xmlns:a16="http://schemas.microsoft.com/office/drawing/2014/main" id="{2B57879D-CD76-8A40-1630-A2DA3E83F848}"/>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a:extLst>
              <a:ext uri="{FF2B5EF4-FFF2-40B4-BE49-F238E27FC236}">
                <a16:creationId xmlns:a16="http://schemas.microsoft.com/office/drawing/2014/main" id="{B661B341-088B-CD42-CE87-0344EFA3BF94}"/>
              </a:ext>
            </a:extLst>
          </p:cNvPr>
          <p:cNvSpPr>
            <a:spLocks noGrp="1" noRot="1" noChangeAspect="1" noChangeArrowheads="1"/>
          </p:cNvSpPr>
          <p:nvPr>
            <p:ph type="sldImg"/>
          </p:nvPr>
        </p:nvSpPr>
        <p:spPr>
          <a:xfrm>
            <a:off x="1150938" y="692150"/>
            <a:ext cx="4556125" cy="3416300"/>
          </a:xfrm>
          <a:solidFill>
            <a:srgbClr val="FFFFFF"/>
          </a:solidFill>
          <a:ln/>
        </p:spPr>
      </p:sp>
      <p:sp>
        <p:nvSpPr>
          <p:cNvPr id="256003" name="Rectangle 3">
            <a:extLst>
              <a:ext uri="{FF2B5EF4-FFF2-40B4-BE49-F238E27FC236}">
                <a16:creationId xmlns:a16="http://schemas.microsoft.com/office/drawing/2014/main" id="{0CE0DF90-BB0D-20B6-9A68-9BAE4A7B559F}"/>
              </a:ext>
            </a:extLst>
          </p:cNvPr>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extLst>
      <p:ext uri="{BB962C8B-B14F-4D97-AF65-F5344CB8AC3E}">
        <p14:creationId xmlns:p14="http://schemas.microsoft.com/office/powerpoint/2010/main" val="39032510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F3DBA-BC87-182C-6374-60E274B3A8E8}"/>
            </a:ext>
          </a:extLst>
        </p:cNvPr>
        <p:cNvGrpSpPr/>
        <p:nvPr/>
      </p:nvGrpSpPr>
      <p:grpSpPr>
        <a:xfrm>
          <a:off x="0" y="0"/>
          <a:ext cx="0" cy="0"/>
          <a:chOff x="0" y="0"/>
          <a:chExt cx="0" cy="0"/>
        </a:xfrm>
      </p:grpSpPr>
      <p:sp>
        <p:nvSpPr>
          <p:cNvPr id="256001" name="Rectangle 7">
            <a:extLst>
              <a:ext uri="{FF2B5EF4-FFF2-40B4-BE49-F238E27FC236}">
                <a16:creationId xmlns:a16="http://schemas.microsoft.com/office/drawing/2014/main" id="{D4CF3413-2582-1DCE-F464-F5C305C8A5BB}"/>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a:extLst>
              <a:ext uri="{FF2B5EF4-FFF2-40B4-BE49-F238E27FC236}">
                <a16:creationId xmlns:a16="http://schemas.microsoft.com/office/drawing/2014/main" id="{791D74C1-E25A-1A5E-F068-DB645D3EBE7B}"/>
              </a:ext>
            </a:extLst>
          </p:cNvPr>
          <p:cNvSpPr>
            <a:spLocks noGrp="1" noRot="1" noChangeAspect="1" noChangeArrowheads="1"/>
          </p:cNvSpPr>
          <p:nvPr>
            <p:ph type="sldImg"/>
          </p:nvPr>
        </p:nvSpPr>
        <p:spPr>
          <a:xfrm>
            <a:off x="1150938" y="692150"/>
            <a:ext cx="4556125" cy="3416300"/>
          </a:xfrm>
          <a:solidFill>
            <a:srgbClr val="FFFFFF"/>
          </a:solidFill>
          <a:ln/>
        </p:spPr>
      </p:sp>
      <p:sp>
        <p:nvSpPr>
          <p:cNvPr id="256003" name="Rectangle 3">
            <a:extLst>
              <a:ext uri="{FF2B5EF4-FFF2-40B4-BE49-F238E27FC236}">
                <a16:creationId xmlns:a16="http://schemas.microsoft.com/office/drawing/2014/main" id="{A5C6B46F-790C-B794-552F-DE3F626CEC7B}"/>
              </a:ext>
            </a:extLst>
          </p:cNvPr>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extLst>
      <p:ext uri="{BB962C8B-B14F-4D97-AF65-F5344CB8AC3E}">
        <p14:creationId xmlns:p14="http://schemas.microsoft.com/office/powerpoint/2010/main" val="13149854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D99AF6C-F8C4-E94F-8DEC-6CF6C67EC13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1618" name="Rectangle 2"/>
          <p:cNvSpPr>
            <a:spLocks noGrp="1" noRot="1" noChangeAspect="1" noChangeArrowheads="1"/>
          </p:cNvSpPr>
          <p:nvPr>
            <p:ph type="sldImg"/>
          </p:nvPr>
        </p:nvSpPr>
        <p:spPr>
          <a:xfrm>
            <a:off x="1150938" y="692150"/>
            <a:ext cx="4556125" cy="3416300"/>
          </a:xfrm>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spcBef>
                <a:spcPct val="0"/>
              </a:spcBef>
            </a:pPr>
            <a:endParaRPr lang="en-US" sz="2400" dirty="0">
              <a:latin typeface="Arial" charset="0"/>
              <a:ea typeface="ＭＳ Ｐゴシック" charset="0"/>
              <a:cs typeface="ＭＳ Ｐゴシック" charset="0"/>
            </a:endParaRPr>
          </a:p>
          <a:p>
            <a:pPr eaLnBrk="1" hangingPunct="1">
              <a:spcBef>
                <a:spcPct val="0"/>
              </a:spcBef>
            </a:pPr>
            <a:r>
              <a:rPr lang="en-US" sz="2400" dirty="0">
                <a:latin typeface="Arial" charset="0"/>
                <a:ea typeface="ＭＳ Ｐゴシック" charset="0"/>
                <a:cs typeface="ＭＳ Ｐゴシック" charset="0"/>
              </a:rPr>
              <a:t>_________</a:t>
            </a:r>
          </a:p>
          <a:p>
            <a:pPr eaLnBrk="1" hangingPunct="1">
              <a:spcBef>
                <a:spcPct val="0"/>
              </a:spcBef>
            </a:pPr>
            <a:r>
              <a:rPr lang="en-US" sz="2400" dirty="0">
                <a:latin typeface="Arial" charset="0"/>
                <a:ea typeface="ＭＳ Ｐゴシック" charset="0"/>
                <a:cs typeface="ＭＳ Ｐゴシック" charset="0"/>
              </a:rPr>
              <a:t>PR-23-Review-74</a:t>
            </a:r>
          </a:p>
          <a:p>
            <a:pPr eaLnBrk="1" hangingPunct="1">
              <a:spcBef>
                <a:spcPct val="0"/>
              </a:spcBef>
            </a:pPr>
            <a:r>
              <a:rPr lang="en-US" sz="2400" dirty="0">
                <a:latin typeface="Arial" charset="0"/>
                <a:ea typeface="ＭＳ Ｐゴシック" charset="0"/>
                <a:cs typeface="ＭＳ Ｐゴシック" charset="0"/>
              </a:rPr>
              <a:t>PR-24-Topical Preaching-12</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2278E5F-12FC-A749-BE4E-4C79E2B75FD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3970" name="Rectangle 2"/>
          <p:cNvSpPr>
            <a:spLocks noGrp="1" noRot="1" noChangeAspect="1" noChangeArrowheads="1"/>
          </p:cNvSpPr>
          <p:nvPr>
            <p:ph type="sldImg"/>
          </p:nvPr>
        </p:nvSpPr>
        <p:spPr>
          <a:xfrm>
            <a:off x="1150938" y="692150"/>
            <a:ext cx="4556125" cy="3416300"/>
          </a:xfrm>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FA1930-6F72-F84E-AFCB-D9707161FCF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6018" name="Rectangle 2"/>
          <p:cNvSpPr>
            <a:spLocks noGrp="1" noRot="1" noChangeAspect="1" noChangeArrowheads="1"/>
          </p:cNvSpPr>
          <p:nvPr>
            <p:ph type="sldImg"/>
          </p:nvPr>
        </p:nvSpPr>
        <p:spPr>
          <a:xfrm>
            <a:off x="1150938" y="692150"/>
            <a:ext cx="4556125" cy="3416300"/>
          </a:xfrm>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r>
              <a:rPr lang="en-US" sz="2400">
                <a:latin typeface="Arial" charset="0"/>
                <a:ea typeface="ＭＳ Ｐゴシック" charset="0"/>
                <a:cs typeface="ＭＳ Ｐゴシック" charset="0"/>
              </a:rPr>
              <a:t>Start the sentence with the word </a:t>
            </a:r>
            <a:r>
              <a:rPr lang="ru-RU"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the.</a:t>
            </a:r>
            <a:r>
              <a:rPr lang="ru-RU" sz="2400">
                <a:latin typeface="Arial" charset="0"/>
                <a:ea typeface="ＭＳ Ｐゴシック" charset="0"/>
                <a:cs typeface="ＭＳ Ｐゴシック" charset="0"/>
              </a:rPr>
              <a:t>"</a:t>
            </a:r>
            <a:endParaRPr lang="en-US" sz="240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3.xml"/><Relationship Id="rId4" Type="http://schemas.openxmlformats.org/officeDocument/2006/relationships/image" Target="../media/image12.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grpSp>
      <p:sp>
        <p:nvSpPr>
          <p:cNvPr id="68" name="Freeform 70"/>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956" name="Rectangle 68"/>
          <p:cNvSpPr>
            <a:spLocks noGrp="1" noChangeArrowheads="1"/>
          </p:cNvSpPr>
          <p:nvPr>
            <p:ph type="ctrTitle"/>
          </p:nvPr>
        </p:nvSpPr>
        <p:spPr>
          <a:xfrm>
            <a:off x="457200" y="2286000"/>
            <a:ext cx="8229600" cy="1143000"/>
          </a:xfrm>
        </p:spPr>
        <p:txBody>
          <a:bodyPr/>
          <a:lstStyle>
            <a:lvl1pPr algn="ctr">
              <a:defRPr sz="4400"/>
            </a:lvl1pPr>
          </a:lstStyle>
          <a:p>
            <a:pPr lvl="0"/>
            <a:r>
              <a:rPr lang="en-US" altLang="ja-JP" noProof="0"/>
              <a:t>Click to edit Master title style</a:t>
            </a:r>
          </a:p>
        </p:txBody>
      </p:sp>
      <p:sp>
        <p:nvSpPr>
          <p:cNvPr id="37957" name="Rectangle 69"/>
          <p:cNvSpPr>
            <a:spLocks noGrp="1" noChangeArrowheads="1"/>
          </p:cNvSpPr>
          <p:nvPr>
            <p:ph type="subTitle" idx="1"/>
          </p:nvPr>
        </p:nvSpPr>
        <p:spPr>
          <a:xfrm>
            <a:off x="1371600" y="3886200"/>
            <a:ext cx="6400800" cy="1752600"/>
          </a:xfrm>
        </p:spPr>
        <p:txBody>
          <a:bodyPr/>
          <a:lstStyle>
            <a:lvl1pPr marL="0" indent="101600" algn="ctr">
              <a:buFont typeface="Wingdings" charset="0"/>
              <a:buNone/>
              <a:defRPr/>
            </a:lvl1pPr>
          </a:lstStyle>
          <a:p>
            <a:pPr lvl="0"/>
            <a:r>
              <a:rPr lang="en-US" altLang="ja-JP" noProof="0"/>
              <a:t>Click to edit Master subtitle style</a:t>
            </a:r>
          </a:p>
        </p:txBody>
      </p:sp>
      <p:sp>
        <p:nvSpPr>
          <p:cNvPr id="69" name="Rectangle 66"/>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smtClean="0"/>
            </a:lvl1pPr>
          </a:lstStyle>
          <a:p>
            <a:pPr>
              <a:defRPr/>
            </a:pPr>
            <a:fld id="{9EA304E6-CD4E-994B-ADF9-AF26D534E863}" type="slidenum">
              <a:rPr lang="en-US" altLang="ja-JP"/>
              <a:pPr>
                <a:defRPr/>
              </a:pPr>
              <a:t>‹#›</a:t>
            </a:fld>
            <a:endParaRPr lang="en-US" altLang="ja-JP"/>
          </a:p>
        </p:txBody>
      </p:sp>
    </p:spTree>
    <p:extLst>
      <p:ext uri="{BB962C8B-B14F-4D97-AF65-F5344CB8AC3E}">
        <p14:creationId xmlns:p14="http://schemas.microsoft.com/office/powerpoint/2010/main" val="225906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98206F30-7C6B-1244-89E1-62201D234B91}" type="slidenum">
              <a:rPr lang="en-US" altLang="ja-JP"/>
              <a:pPr>
                <a:defRPr/>
              </a:pPr>
              <a:t>‹#›</a:t>
            </a:fld>
            <a:endParaRPr lang="en-US" altLang="ja-JP"/>
          </a:p>
        </p:txBody>
      </p:sp>
    </p:spTree>
    <p:extLst>
      <p:ext uri="{BB962C8B-B14F-4D97-AF65-F5344CB8AC3E}">
        <p14:creationId xmlns:p14="http://schemas.microsoft.com/office/powerpoint/2010/main" val="27997386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591F202E-B70C-2A4A-8BD2-5E2C167C560C}" type="slidenum">
              <a:rPr lang="en-US"/>
              <a:pPr>
                <a:defRPr/>
              </a:pPr>
              <a:t>‹#›</a:t>
            </a:fld>
            <a:endParaRPr lang="en-US"/>
          </a:p>
        </p:txBody>
      </p:sp>
    </p:spTree>
    <p:extLst>
      <p:ext uri="{BB962C8B-B14F-4D97-AF65-F5344CB8AC3E}">
        <p14:creationId xmlns:p14="http://schemas.microsoft.com/office/powerpoint/2010/main" val="25070747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BD6E82E3-6EF7-5B46-A145-34E23E3CF239}" type="slidenum">
              <a:rPr lang="en-US"/>
              <a:pPr>
                <a:defRPr/>
              </a:pPr>
              <a:t>‹#›</a:t>
            </a:fld>
            <a:endParaRPr lang="en-US"/>
          </a:p>
        </p:txBody>
      </p:sp>
    </p:spTree>
    <p:extLst>
      <p:ext uri="{BB962C8B-B14F-4D97-AF65-F5344CB8AC3E}">
        <p14:creationId xmlns:p14="http://schemas.microsoft.com/office/powerpoint/2010/main" val="42391525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099632-D5DB-1343-B794-E7B76F15606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1181922"/>
      </p:ext>
    </p:extLst>
  </p:cSld>
  <p:clrMapOvr>
    <a:masterClrMapping/>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4AACA-4BB1-5840-88CA-EBE70D20CDF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8034930"/>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85F62B-2747-DB45-BAF3-23AF1135DDF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03924473"/>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BEC341-7EB2-4C45-8D30-DE95360CD0D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68486310"/>
      </p:ext>
    </p:extLst>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F78B3CA-7F65-2F48-83D5-C1C91A0345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66818633"/>
      </p:ext>
    </p:extLst>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B8EBF5-6260-0946-B818-FF64A8DCDA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22930820"/>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01BCEF-FA63-AC48-A143-4E9275F9E00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66475360"/>
      </p:ext>
    </p:extLst>
  </p:cSld>
  <p:clrMapOvr>
    <a:masterClrMapping/>
  </p:clrMapOvr>
  <p:transitio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C64945-7CB4-D443-99F9-F3E7AE18EE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00175160"/>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2AA88AEB-B006-874F-9BCC-8D567EE1FCF8}" type="slidenum">
              <a:rPr lang="en-US" altLang="ja-JP"/>
              <a:pPr>
                <a:defRPr/>
              </a:pPr>
              <a:t>‹#›</a:t>
            </a:fld>
            <a:endParaRPr lang="en-US" altLang="ja-JP"/>
          </a:p>
        </p:txBody>
      </p:sp>
    </p:spTree>
    <p:extLst>
      <p:ext uri="{BB962C8B-B14F-4D97-AF65-F5344CB8AC3E}">
        <p14:creationId xmlns:p14="http://schemas.microsoft.com/office/powerpoint/2010/main" val="36794218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A6BB59-6E00-C84E-AD65-817D2A8F6AA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61815123"/>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669207-1877-2440-981D-5E5B966E4F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95391151"/>
      </p:ext>
    </p:extLst>
  </p:cSld>
  <p:clrMapOvr>
    <a:masterClrMapping/>
  </p:clrMapOvr>
  <p:transitio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77BEBF-5083-AA4E-95A1-98A34E3402F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00783725"/>
      </p:ext>
    </p:extLst>
  </p:cSld>
  <p:clrMapOvr>
    <a:masterClrMapping/>
  </p:clrMapOvr>
  <p:transition>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p:spPr>
        <p:txBody>
          <a:bodyPr/>
          <a:lstStyle>
            <a:lvl1pPr algn="ctr">
              <a:defRPr/>
            </a:lvl1pPr>
          </a:lstStyle>
          <a:p>
            <a:pPr lvl="0"/>
            <a:r>
              <a:rPr lang="en-US" noProof="0"/>
              <a:t>Click to edit Master title style</a:t>
            </a:r>
          </a:p>
        </p:txBody>
      </p:sp>
      <p:sp>
        <p:nvSpPr>
          <p:cNvPr id="900099" name="Rectangle 3"/>
          <p:cNvSpPr>
            <a:spLocks noGrp="1" noChangeArrowheads="1"/>
          </p:cNvSpPr>
          <p:nvPr>
            <p:ph type="subTitle" idx="1"/>
          </p:nvPr>
        </p:nvSpPr>
        <p:spPr>
          <a:xfrm>
            <a:off x="1752600" y="3886200"/>
            <a:ext cx="64008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solidFill>
                <a:srgbClr val="482400"/>
              </a:solidFill>
            </a:endParaRPr>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solidFill>
                <a:srgbClr val="482400"/>
              </a:solidFill>
            </a:endParaRPr>
          </a:p>
        </p:txBody>
      </p:sp>
      <p:sp>
        <p:nvSpPr>
          <p:cNvPr id="10" name="Rectangle 6"/>
          <p:cNvSpPr>
            <a:spLocks noGrp="1" noChangeArrowheads="1"/>
          </p:cNvSpPr>
          <p:nvPr>
            <p:ph type="sldNum" sz="quarter" idx="12"/>
          </p:nvPr>
        </p:nvSpPr>
        <p:spPr/>
        <p:txBody>
          <a:bodyPr anchorCtr="0"/>
          <a:lstStyle>
            <a:lvl1pPr>
              <a:defRPr/>
            </a:lvl1pPr>
          </a:lstStyle>
          <a:p>
            <a:pPr>
              <a:defRPr/>
            </a:pPr>
            <a:fld id="{FC4C5D0D-7860-7E45-B55E-8CEA3B8B9EE0}"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329047447"/>
      </p:ext>
    </p:extLst>
  </p:cSld>
  <p:clrMapOvr>
    <a:masterClrMapping/>
  </p:clrMapOvr>
  <p:transition>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9067DC-771F-E04E-978E-79E39B5E6F4E}"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3119926612"/>
      </p:ext>
    </p:extLst>
  </p:cSld>
  <p:clrMapOvr>
    <a:masterClrMapping/>
  </p:clrMapOvr>
  <p:transition>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70083F-2CEF-8447-AFEA-D4521EE27E07}"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673764988"/>
      </p:ext>
    </p:extLst>
  </p:cSld>
  <p:clrMapOvr>
    <a:masterClrMapping/>
  </p:clrMapOvr>
  <p:transition>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FF7992-A369-964D-B3DF-C613560FEBA3}"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904876489"/>
      </p:ext>
    </p:extLst>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730E98-C1E2-AE44-A9F3-86E37E234B03}"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495741825"/>
      </p:ext>
    </p:extLst>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3489C9-2406-9148-BC1B-FA62F320D4C8}"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982562328"/>
      </p:ext>
    </p:extLst>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06CB72-7609-BC43-8140-B84969195C1B}"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42677679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BD768A3-C94C-7348-8A78-783EDE2B106C}" type="slidenum">
              <a:rPr lang="en-US"/>
              <a:pPr/>
              <a:t>‹#›</a:t>
            </a:fld>
            <a:endParaRPr lang="en-US"/>
          </a:p>
        </p:txBody>
      </p:sp>
    </p:spTree>
    <p:extLst>
      <p:ext uri="{BB962C8B-B14F-4D97-AF65-F5344CB8AC3E}">
        <p14:creationId xmlns:p14="http://schemas.microsoft.com/office/powerpoint/2010/main" val="41036639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6CB198-68C0-354B-B2DE-2BB8994F24D9}"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118476893"/>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060539-18FD-E24E-8BA6-A18A48D0A394}"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636841085"/>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A47273-D13C-B249-84C2-904393798028}"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035487902"/>
      </p:ext>
    </p:extLst>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A7E626-5BFF-4E4C-AA99-83ECB8B70586}"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620167229"/>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74178" name="Rectangle 2"/>
          <p:cNvSpPr>
            <a:spLocks noGrp="1" noChangeArrowheads="1"/>
          </p:cNvSpPr>
          <p:nvPr>
            <p:ph type="ctrTitle"/>
          </p:nvPr>
        </p:nvSpPr>
        <p:spPr>
          <a:xfrm>
            <a:off x="2667000" y="2286000"/>
            <a:ext cx="5791200" cy="1981200"/>
          </a:xfrm>
        </p:spPr>
        <p:txBody>
          <a:bodyPr/>
          <a:lstStyle>
            <a:lvl1pPr algn="ctr">
              <a:defRPr/>
            </a:lvl1pPr>
          </a:lstStyle>
          <a:p>
            <a:pPr lvl="0"/>
            <a:r>
              <a:rPr lang="en-US" noProof="0"/>
              <a:t>Click to edit Master title style</a:t>
            </a:r>
          </a:p>
        </p:txBody>
      </p:sp>
      <p:sp>
        <p:nvSpPr>
          <p:cNvPr id="1074179" name="Rectangle 3"/>
          <p:cNvSpPr>
            <a:spLocks noGrp="1" noChangeArrowheads="1"/>
          </p:cNvSpPr>
          <p:nvPr>
            <p:ph type="subTitle" idx="1"/>
          </p:nvPr>
        </p:nvSpPr>
        <p:spPr>
          <a:xfrm>
            <a:off x="2667000" y="4419600"/>
            <a:ext cx="5791200" cy="1295400"/>
          </a:xfrm>
        </p:spPr>
        <p:txBody>
          <a:bodyPr/>
          <a:lstStyle>
            <a:lvl1pPr marL="0" indent="0" algn="ctr">
              <a:buFont typeface="Monotype Sorts" charset="0"/>
              <a:buNone/>
              <a:defRPr sz="2800"/>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66EFD26A-F147-5D42-8DAE-6C96261DB67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239033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67470A-EC4B-EE4F-AAD3-6C1D8AA7B5CA}"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3598851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526C13-072D-AF40-965A-352C72EB1E42}"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852272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5FE3D-CC93-3A41-B45C-2AF93F1986D2}"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9494099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FEF7B7-8D12-8B4A-8414-0751902B3C3A}"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256496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FD5906-AEBC-9141-BEDB-E57969411A2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148045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52900A4-26BF-8C43-9CDF-D14EFFEC881C}" type="slidenum">
              <a:rPr lang="en-US"/>
              <a:pPr/>
              <a:t>‹#›</a:t>
            </a:fld>
            <a:endParaRPr lang="en-US"/>
          </a:p>
        </p:txBody>
      </p:sp>
    </p:spTree>
    <p:extLst>
      <p:ext uri="{BB962C8B-B14F-4D97-AF65-F5344CB8AC3E}">
        <p14:creationId xmlns:p14="http://schemas.microsoft.com/office/powerpoint/2010/main" val="30310223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pPr>
              <a:defRPr/>
            </a:pPr>
            <a:fld id="{336785CC-ECA3-2D46-9829-855C11AB6A8F}"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9810135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0B9B3C-98FE-254C-9D5F-FD2D53D7A5E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6508387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10D9DC-0F93-6141-BDF2-E02D8240A4DE}"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5394296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34D04B-66DC-B14D-87C3-F38986D2627A}"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7586557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8097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609600"/>
            <a:ext cx="5276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7C30E0-0B47-7548-8520-CCA6EBA0753F}"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7470290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endParaRPr>
          </a:p>
        </p:txBody>
      </p:sp>
      <p:sp>
        <p:nvSpPr>
          <p:cNvPr id="1089546" name="Rectangle 10"/>
          <p:cNvSpPr>
            <a:spLocks noGrp="1" noChangeArrowheads="1"/>
          </p:cNvSpPr>
          <p:nvPr>
            <p:ph type="ctrTitle"/>
          </p:nvPr>
        </p:nvSpPr>
        <p:spPr>
          <a:xfrm>
            <a:off x="990600" y="1828800"/>
            <a:ext cx="7772400" cy="1143000"/>
          </a:xfrm>
        </p:spPr>
        <p:txBody>
          <a:bodyPr/>
          <a:lstStyle>
            <a:lvl1pPr>
              <a:defRPr/>
            </a:lvl1pPr>
          </a:lstStyle>
          <a:p>
            <a:pPr lvl="0"/>
            <a:r>
              <a:rPr lang="en-US" noProof="0"/>
              <a:t>Click to edit Master title style</a:t>
            </a:r>
          </a:p>
        </p:txBody>
      </p:sp>
      <p:sp>
        <p:nvSpPr>
          <p:cNvPr id="1089547"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solidFill>
                <a:srgbClr val="1C1C1C"/>
              </a:solidFill>
            </a:endParaRPr>
          </a:p>
        </p:txBody>
      </p:sp>
      <p:sp>
        <p:nvSpPr>
          <p:cNvPr id="14" name="Rectangle 13"/>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4"/>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26CD3568-9A40-2540-9C13-B93D388C479F}" type="slidenum">
              <a:rPr lang="en-US">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34255254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F530C86-6100-A54A-8682-1DD6548497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130849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AB518F4D-A442-8540-8274-A681BF0F8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31174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986FA2E8-6D87-CA4A-BEB3-89D62A99D0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48009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0150D9C-F28F-B64C-A7AC-640F511141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86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018BA49-DAF3-4243-B912-D74A0CFD3B51}" type="slidenum">
              <a:rPr lang="en-US"/>
              <a:pPr/>
              <a:t>‹#›</a:t>
            </a:fld>
            <a:endParaRPr lang="en-US"/>
          </a:p>
        </p:txBody>
      </p:sp>
    </p:spTree>
    <p:extLst>
      <p:ext uri="{BB962C8B-B14F-4D97-AF65-F5344CB8AC3E}">
        <p14:creationId xmlns:p14="http://schemas.microsoft.com/office/powerpoint/2010/main" val="31330694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0BA07FD2-25F3-FA48-AA64-A66D74A49F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02351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2021F98F-BDB8-F147-AF15-4E313D367E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09791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9468148-1AEB-7844-A0FA-1C87394829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7743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07DCEC6B-B11A-C542-A078-624EAA1959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69271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080D32E-E315-F040-BA52-032473FC24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70135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404AE435-7643-2B40-B345-DF847CD6DA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27504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5107" name="Rectangle 1027"/>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75108" name="Rectangle 1028"/>
          <p:cNvSpPr>
            <a:spLocks noGrp="1" noChangeArrowheads="1"/>
          </p:cNvSpPr>
          <p:nvPr>
            <p:ph type="subTitle"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vl1pPr>
          </a:lstStyle>
          <a:p>
            <a:pPr>
              <a:defRPr/>
            </a:pPr>
            <a:fld id="{62CE9747-693B-6645-A887-60973A004A1B}" type="slidenum">
              <a:rPr lang="en-US"/>
              <a:pPr>
                <a:defRPr/>
              </a:pPr>
              <a:t>‹#›</a:t>
            </a:fld>
            <a:endParaRPr lang="en-US"/>
          </a:p>
        </p:txBody>
      </p:sp>
    </p:spTree>
    <p:extLst>
      <p:ext uri="{BB962C8B-B14F-4D97-AF65-F5344CB8AC3E}">
        <p14:creationId xmlns:p14="http://schemas.microsoft.com/office/powerpoint/2010/main" val="36749423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120C1D5-30A6-9349-A438-B5323DD2C182}" type="slidenum">
              <a:rPr lang="en-US"/>
              <a:pPr>
                <a:defRPr/>
              </a:pPr>
              <a:t>‹#›</a:t>
            </a:fld>
            <a:endParaRPr lang="en-US"/>
          </a:p>
        </p:txBody>
      </p:sp>
    </p:spTree>
    <p:extLst>
      <p:ext uri="{BB962C8B-B14F-4D97-AF65-F5344CB8AC3E}">
        <p14:creationId xmlns:p14="http://schemas.microsoft.com/office/powerpoint/2010/main" val="189378710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0000167-BACB-034E-A59E-8AF7D15BBFE1}" type="slidenum">
              <a:rPr lang="en-US"/>
              <a:pPr>
                <a:defRPr/>
              </a:pPr>
              <a:t>‹#›</a:t>
            </a:fld>
            <a:endParaRPr lang="en-US"/>
          </a:p>
        </p:txBody>
      </p:sp>
    </p:spTree>
    <p:extLst>
      <p:ext uri="{BB962C8B-B14F-4D97-AF65-F5344CB8AC3E}">
        <p14:creationId xmlns:p14="http://schemas.microsoft.com/office/powerpoint/2010/main" val="10128461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6D37E9A-DAD6-4348-B3ED-383488E083CC}" type="slidenum">
              <a:rPr lang="en-US"/>
              <a:pPr>
                <a:defRPr/>
              </a:pPr>
              <a:t>‹#›</a:t>
            </a:fld>
            <a:endParaRPr lang="en-US"/>
          </a:p>
        </p:txBody>
      </p:sp>
    </p:spTree>
    <p:extLst>
      <p:ext uri="{BB962C8B-B14F-4D97-AF65-F5344CB8AC3E}">
        <p14:creationId xmlns:p14="http://schemas.microsoft.com/office/powerpoint/2010/main" val="527100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D6E02EA-7253-A948-995A-7CA3FB43AD47}" type="slidenum">
              <a:rPr lang="en-US"/>
              <a:pPr/>
              <a:t>‹#›</a:t>
            </a:fld>
            <a:endParaRPr lang="en-US"/>
          </a:p>
        </p:txBody>
      </p:sp>
    </p:spTree>
    <p:extLst>
      <p:ext uri="{BB962C8B-B14F-4D97-AF65-F5344CB8AC3E}">
        <p14:creationId xmlns:p14="http://schemas.microsoft.com/office/powerpoint/2010/main" val="54547070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F6372142-AD4C-A64D-B72D-31528B854C45}" type="slidenum">
              <a:rPr lang="en-US"/>
              <a:pPr>
                <a:defRPr/>
              </a:pPr>
              <a:t>‹#›</a:t>
            </a:fld>
            <a:endParaRPr lang="en-US"/>
          </a:p>
        </p:txBody>
      </p:sp>
    </p:spTree>
    <p:extLst>
      <p:ext uri="{BB962C8B-B14F-4D97-AF65-F5344CB8AC3E}">
        <p14:creationId xmlns:p14="http://schemas.microsoft.com/office/powerpoint/2010/main" val="10809207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E4D61E0-34E6-8C4E-9585-92CC16A56866}" type="slidenum">
              <a:rPr lang="en-US"/>
              <a:pPr>
                <a:defRPr/>
              </a:pPr>
              <a:t>‹#›</a:t>
            </a:fld>
            <a:endParaRPr lang="en-US"/>
          </a:p>
        </p:txBody>
      </p:sp>
    </p:spTree>
    <p:extLst>
      <p:ext uri="{BB962C8B-B14F-4D97-AF65-F5344CB8AC3E}">
        <p14:creationId xmlns:p14="http://schemas.microsoft.com/office/powerpoint/2010/main" val="26778515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029B0F7-4306-0C4E-B3D0-42423DB191E7}" type="slidenum">
              <a:rPr lang="en-US"/>
              <a:pPr>
                <a:defRPr/>
              </a:pPr>
              <a:t>‹#›</a:t>
            </a:fld>
            <a:endParaRPr lang="en-US"/>
          </a:p>
        </p:txBody>
      </p:sp>
    </p:spTree>
    <p:extLst>
      <p:ext uri="{BB962C8B-B14F-4D97-AF65-F5344CB8AC3E}">
        <p14:creationId xmlns:p14="http://schemas.microsoft.com/office/powerpoint/2010/main" val="245016866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5D06D41-A916-9843-A234-49D1CB4B5C51}" type="slidenum">
              <a:rPr lang="en-US"/>
              <a:pPr>
                <a:defRPr/>
              </a:pPr>
              <a:t>‹#›</a:t>
            </a:fld>
            <a:endParaRPr lang="en-US"/>
          </a:p>
        </p:txBody>
      </p:sp>
    </p:spTree>
    <p:extLst>
      <p:ext uri="{BB962C8B-B14F-4D97-AF65-F5344CB8AC3E}">
        <p14:creationId xmlns:p14="http://schemas.microsoft.com/office/powerpoint/2010/main" val="154568255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920DB95-8329-CA47-A382-C7B65E2BA15B}" type="slidenum">
              <a:rPr lang="en-US"/>
              <a:pPr>
                <a:defRPr/>
              </a:pPr>
              <a:t>‹#›</a:t>
            </a:fld>
            <a:endParaRPr lang="en-US"/>
          </a:p>
        </p:txBody>
      </p:sp>
    </p:spTree>
    <p:extLst>
      <p:ext uri="{BB962C8B-B14F-4D97-AF65-F5344CB8AC3E}">
        <p14:creationId xmlns:p14="http://schemas.microsoft.com/office/powerpoint/2010/main" val="38859614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64BF7DD-145E-ED46-AA37-CBD0FBD5B97F}" type="slidenum">
              <a:rPr lang="en-US"/>
              <a:pPr>
                <a:defRPr/>
              </a:pPr>
              <a:t>‹#›</a:t>
            </a:fld>
            <a:endParaRPr lang="en-US"/>
          </a:p>
        </p:txBody>
      </p:sp>
    </p:spTree>
    <p:extLst>
      <p:ext uri="{BB962C8B-B14F-4D97-AF65-F5344CB8AC3E}">
        <p14:creationId xmlns:p14="http://schemas.microsoft.com/office/powerpoint/2010/main" val="24533833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C7B0BB0-AD89-704F-B478-ACF1E58D771F}" type="slidenum">
              <a:rPr lang="en-US"/>
              <a:pPr>
                <a:defRPr/>
              </a:pPr>
              <a:t>‹#›</a:t>
            </a:fld>
            <a:endParaRPr lang="en-US"/>
          </a:p>
        </p:txBody>
      </p:sp>
    </p:spTree>
    <p:extLst>
      <p:ext uri="{BB962C8B-B14F-4D97-AF65-F5344CB8AC3E}">
        <p14:creationId xmlns:p14="http://schemas.microsoft.com/office/powerpoint/2010/main" val="29175242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8754" name="Rectangle 2"/>
          <p:cNvSpPr>
            <a:spLocks noGrp="1" noChangeArrowheads="1"/>
          </p:cNvSpPr>
          <p:nvPr>
            <p:ph type="ctrTitle"/>
          </p:nvPr>
        </p:nvSpPr>
        <p:spPr>
          <a:xfrm>
            <a:off x="2895600" y="1143000"/>
            <a:ext cx="5562600" cy="2286000"/>
          </a:xfrm>
          <a:effectLst>
            <a:outerShdw blurRad="63500" algn="ctr" rotWithShape="0">
              <a:srgbClr val="FFFFFF">
                <a:alpha val="75000"/>
              </a:srgbClr>
            </a:outerShdw>
          </a:effectLst>
        </p:spPr>
        <p:txBody>
          <a:bodyPr/>
          <a:lstStyle>
            <a:lvl1pPr algn="r">
              <a:defRPr b="0"/>
            </a:lvl1pPr>
          </a:lstStyle>
          <a:p>
            <a:pPr lvl="0"/>
            <a:r>
              <a:rPr lang="en-US" noProof="0"/>
              <a:t>Click to edit Master title style</a:t>
            </a:r>
          </a:p>
        </p:txBody>
      </p:sp>
      <p:sp>
        <p:nvSpPr>
          <p:cNvPr id="1098755" name="Rectangle 3"/>
          <p:cNvSpPr>
            <a:spLocks noGrp="1" noChangeArrowheads="1"/>
          </p:cNvSpPr>
          <p:nvPr>
            <p:ph type="subTitle" idx="1"/>
          </p:nvPr>
        </p:nvSpPr>
        <p:spPr>
          <a:xfrm>
            <a:off x="2133600" y="3886200"/>
            <a:ext cx="4267200" cy="2057400"/>
          </a:xfrm>
          <a:effectLst/>
        </p:spPr>
        <p:txBody>
          <a:bodyPr/>
          <a:lstStyle>
            <a:lvl1pPr marL="0" indent="0">
              <a:buFont typeface="Wingdings" charset="0"/>
              <a:buNone/>
              <a:defRPr i="1"/>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xfrm>
            <a:off x="6553200" y="6248400"/>
            <a:ext cx="1295400" cy="457200"/>
          </a:xfrm>
        </p:spPr>
        <p:txBody>
          <a:bodyPr/>
          <a:lstStyle>
            <a:lvl1pPr>
              <a:defRPr/>
            </a:lvl1pPr>
          </a:lstStyle>
          <a:p>
            <a:pPr>
              <a:defRPr/>
            </a:pPr>
            <a:fld id="{B9BFAF79-331F-1642-B06C-54FED57558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543903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7C20EB-A70D-CA4B-8AA0-227BE0633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91263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2736FC-D020-A645-BED8-0330CE701E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9274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FC6AD62-F203-354E-9B20-CFA61B769052}" type="slidenum">
              <a:rPr lang="en-US"/>
              <a:pPr/>
              <a:t>‹#›</a:t>
            </a:fld>
            <a:endParaRPr lang="en-US"/>
          </a:p>
        </p:txBody>
      </p:sp>
    </p:spTree>
    <p:extLst>
      <p:ext uri="{BB962C8B-B14F-4D97-AF65-F5344CB8AC3E}">
        <p14:creationId xmlns:p14="http://schemas.microsoft.com/office/powerpoint/2010/main" val="249543843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002066-30FB-1F4B-BB17-5A6B8B6B8A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85894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E3EE16-B5DE-3042-AD49-13988EDCC4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012626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768878-5B88-C34B-A80C-B162EEFFAF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36167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A70B7D-22E5-2741-9EE0-AF4634D02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961634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3CFC0C-8664-644D-8934-C3CC2054A9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35163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995194-13A3-3E47-A1C6-6D995A4785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953154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C7E880-111D-7547-9A46-E1D64A807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79790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031971-1D84-6A4B-9D2A-BE2B10087E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579798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827" name="Rectangle 1027"/>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77828" name="Rectangle 1028"/>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vl1pPr>
          </a:lstStyle>
          <a:p>
            <a:pPr>
              <a:defRPr/>
            </a:pPr>
            <a:fld id="{552E8571-A139-B14A-BF2F-76F03F077C4B}" type="slidenum">
              <a:rPr lang="en-US"/>
              <a:pPr>
                <a:defRPr/>
              </a:pPr>
              <a:t>‹#›</a:t>
            </a:fld>
            <a:endParaRPr lang="en-US"/>
          </a:p>
        </p:txBody>
      </p:sp>
    </p:spTree>
    <p:extLst>
      <p:ext uri="{BB962C8B-B14F-4D97-AF65-F5344CB8AC3E}">
        <p14:creationId xmlns:p14="http://schemas.microsoft.com/office/powerpoint/2010/main" val="336296264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B264880A-CF3F-7A44-84CC-CEA0A8E1F58E}" type="slidenum">
              <a:rPr lang="en-US"/>
              <a:pPr>
                <a:defRPr/>
              </a:pPr>
              <a:t>‹#›</a:t>
            </a:fld>
            <a:endParaRPr lang="en-US"/>
          </a:p>
        </p:txBody>
      </p:sp>
    </p:spTree>
    <p:extLst>
      <p:ext uri="{BB962C8B-B14F-4D97-AF65-F5344CB8AC3E}">
        <p14:creationId xmlns:p14="http://schemas.microsoft.com/office/powerpoint/2010/main" val="1830835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2D2B829-54F5-6948-B5B7-0CAF64AD92EF}" type="slidenum">
              <a:rPr lang="en-US"/>
              <a:pPr/>
              <a:t>‹#›</a:t>
            </a:fld>
            <a:endParaRPr lang="en-US"/>
          </a:p>
        </p:txBody>
      </p:sp>
    </p:spTree>
    <p:extLst>
      <p:ext uri="{BB962C8B-B14F-4D97-AF65-F5344CB8AC3E}">
        <p14:creationId xmlns:p14="http://schemas.microsoft.com/office/powerpoint/2010/main" val="412088814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E5F92F9-1B1E-6349-A7FE-56EE7B32B281}" type="slidenum">
              <a:rPr lang="en-US"/>
              <a:pPr>
                <a:defRPr/>
              </a:pPr>
              <a:t>‹#›</a:t>
            </a:fld>
            <a:endParaRPr lang="en-US"/>
          </a:p>
        </p:txBody>
      </p:sp>
    </p:spTree>
    <p:extLst>
      <p:ext uri="{BB962C8B-B14F-4D97-AF65-F5344CB8AC3E}">
        <p14:creationId xmlns:p14="http://schemas.microsoft.com/office/powerpoint/2010/main" val="109809599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98F2CAC-1BFB-8F47-A60D-1EFE38DE5ACE}" type="slidenum">
              <a:rPr lang="en-US"/>
              <a:pPr>
                <a:defRPr/>
              </a:pPr>
              <a:t>‹#›</a:t>
            </a:fld>
            <a:endParaRPr lang="en-US"/>
          </a:p>
        </p:txBody>
      </p:sp>
    </p:spTree>
    <p:extLst>
      <p:ext uri="{BB962C8B-B14F-4D97-AF65-F5344CB8AC3E}">
        <p14:creationId xmlns:p14="http://schemas.microsoft.com/office/powerpoint/2010/main" val="33548219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0ECBC890-71CD-C247-8D70-27F39D799FF1}" type="slidenum">
              <a:rPr lang="en-US"/>
              <a:pPr>
                <a:defRPr/>
              </a:pPr>
              <a:t>‹#›</a:t>
            </a:fld>
            <a:endParaRPr lang="en-US"/>
          </a:p>
        </p:txBody>
      </p:sp>
    </p:spTree>
    <p:extLst>
      <p:ext uri="{BB962C8B-B14F-4D97-AF65-F5344CB8AC3E}">
        <p14:creationId xmlns:p14="http://schemas.microsoft.com/office/powerpoint/2010/main" val="12095967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60F000D8-F07B-384B-9E01-A6F4EB839886}" type="slidenum">
              <a:rPr lang="en-US"/>
              <a:pPr>
                <a:defRPr/>
              </a:pPr>
              <a:t>‹#›</a:t>
            </a:fld>
            <a:endParaRPr lang="en-US"/>
          </a:p>
        </p:txBody>
      </p:sp>
    </p:spTree>
    <p:extLst>
      <p:ext uri="{BB962C8B-B14F-4D97-AF65-F5344CB8AC3E}">
        <p14:creationId xmlns:p14="http://schemas.microsoft.com/office/powerpoint/2010/main" val="234495554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0C125997-EEC0-4742-BFEF-7BB078217242}" type="slidenum">
              <a:rPr lang="en-US"/>
              <a:pPr>
                <a:defRPr/>
              </a:pPr>
              <a:t>‹#›</a:t>
            </a:fld>
            <a:endParaRPr lang="en-US"/>
          </a:p>
        </p:txBody>
      </p:sp>
    </p:spTree>
    <p:extLst>
      <p:ext uri="{BB962C8B-B14F-4D97-AF65-F5344CB8AC3E}">
        <p14:creationId xmlns:p14="http://schemas.microsoft.com/office/powerpoint/2010/main" val="206211376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3C87856-2DAE-5446-921B-06CE6983B87B}" type="slidenum">
              <a:rPr lang="en-US"/>
              <a:pPr>
                <a:defRPr/>
              </a:pPr>
              <a:t>‹#›</a:t>
            </a:fld>
            <a:endParaRPr lang="en-US"/>
          </a:p>
        </p:txBody>
      </p:sp>
    </p:spTree>
    <p:extLst>
      <p:ext uri="{BB962C8B-B14F-4D97-AF65-F5344CB8AC3E}">
        <p14:creationId xmlns:p14="http://schemas.microsoft.com/office/powerpoint/2010/main" val="133623322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21F752C-6406-5144-810D-DA75DF3CEBA0}" type="slidenum">
              <a:rPr lang="en-US"/>
              <a:pPr>
                <a:defRPr/>
              </a:pPr>
              <a:t>‹#›</a:t>
            </a:fld>
            <a:endParaRPr lang="en-US"/>
          </a:p>
        </p:txBody>
      </p:sp>
    </p:spTree>
    <p:extLst>
      <p:ext uri="{BB962C8B-B14F-4D97-AF65-F5344CB8AC3E}">
        <p14:creationId xmlns:p14="http://schemas.microsoft.com/office/powerpoint/2010/main" val="9057733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95874CF8-9121-0348-B509-76747F75233C}" type="slidenum">
              <a:rPr lang="en-US"/>
              <a:pPr>
                <a:defRPr/>
              </a:pPr>
              <a:t>‹#›</a:t>
            </a:fld>
            <a:endParaRPr lang="en-US"/>
          </a:p>
        </p:txBody>
      </p:sp>
    </p:spTree>
    <p:extLst>
      <p:ext uri="{BB962C8B-B14F-4D97-AF65-F5344CB8AC3E}">
        <p14:creationId xmlns:p14="http://schemas.microsoft.com/office/powerpoint/2010/main" val="7084661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6552993A-4DDC-DD4D-90A8-1ABB8E126406}" type="slidenum">
              <a:rPr lang="en-US"/>
              <a:pPr>
                <a:defRPr/>
              </a:pPr>
              <a:t>‹#›</a:t>
            </a:fld>
            <a:endParaRPr lang="en-US"/>
          </a:p>
        </p:txBody>
      </p:sp>
    </p:spTree>
    <p:extLst>
      <p:ext uri="{BB962C8B-B14F-4D97-AF65-F5344CB8AC3E}">
        <p14:creationId xmlns:p14="http://schemas.microsoft.com/office/powerpoint/2010/main" val="198331765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2C4556-21E5-C348-8903-8A6E679B3750}" type="slidenum">
              <a:rPr lang="en-US"/>
              <a:pPr>
                <a:defRPr/>
              </a:pPr>
              <a:t>‹#›</a:t>
            </a:fld>
            <a:endParaRPr lang="en-US"/>
          </a:p>
        </p:txBody>
      </p:sp>
    </p:spTree>
    <p:extLst>
      <p:ext uri="{BB962C8B-B14F-4D97-AF65-F5344CB8AC3E}">
        <p14:creationId xmlns:p14="http://schemas.microsoft.com/office/powerpoint/2010/main" val="3729086585"/>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5609744-9E42-8741-B260-B4EAAD892DC4}" type="slidenum">
              <a:rPr lang="en-US"/>
              <a:pPr/>
              <a:t>‹#›</a:t>
            </a:fld>
            <a:endParaRPr lang="en-US"/>
          </a:p>
        </p:txBody>
      </p:sp>
    </p:spTree>
    <p:extLst>
      <p:ext uri="{BB962C8B-B14F-4D97-AF65-F5344CB8AC3E}">
        <p14:creationId xmlns:p14="http://schemas.microsoft.com/office/powerpoint/2010/main" val="64324248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5E9F94-7394-164F-A0AF-CF77C2A4D42F}" type="slidenum">
              <a:rPr lang="en-US"/>
              <a:pPr>
                <a:defRPr/>
              </a:pPr>
              <a:t>‹#›</a:t>
            </a:fld>
            <a:endParaRPr lang="en-US"/>
          </a:p>
        </p:txBody>
      </p:sp>
    </p:spTree>
    <p:extLst>
      <p:ext uri="{BB962C8B-B14F-4D97-AF65-F5344CB8AC3E}">
        <p14:creationId xmlns:p14="http://schemas.microsoft.com/office/powerpoint/2010/main" val="26151298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AF16DE-4BD8-3340-94AD-33C265B57BD9}" type="slidenum">
              <a:rPr lang="en-US"/>
              <a:pPr>
                <a:defRPr/>
              </a:pPr>
              <a:t>‹#›</a:t>
            </a:fld>
            <a:endParaRPr lang="en-US"/>
          </a:p>
        </p:txBody>
      </p:sp>
    </p:spTree>
    <p:extLst>
      <p:ext uri="{BB962C8B-B14F-4D97-AF65-F5344CB8AC3E}">
        <p14:creationId xmlns:p14="http://schemas.microsoft.com/office/powerpoint/2010/main" val="8956158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E28595-557B-B94C-B9ED-80C64DA972E1}" type="slidenum">
              <a:rPr lang="en-US"/>
              <a:pPr>
                <a:defRPr/>
              </a:pPr>
              <a:t>‹#›</a:t>
            </a:fld>
            <a:endParaRPr lang="en-US"/>
          </a:p>
        </p:txBody>
      </p:sp>
    </p:spTree>
    <p:extLst>
      <p:ext uri="{BB962C8B-B14F-4D97-AF65-F5344CB8AC3E}">
        <p14:creationId xmlns:p14="http://schemas.microsoft.com/office/powerpoint/2010/main" val="130061359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85EBBE-8038-8E40-8E1D-2EC01668C2AB}" type="slidenum">
              <a:rPr lang="en-US"/>
              <a:pPr>
                <a:defRPr/>
              </a:pPr>
              <a:t>‹#›</a:t>
            </a:fld>
            <a:endParaRPr lang="en-US"/>
          </a:p>
        </p:txBody>
      </p:sp>
    </p:spTree>
    <p:extLst>
      <p:ext uri="{BB962C8B-B14F-4D97-AF65-F5344CB8AC3E}">
        <p14:creationId xmlns:p14="http://schemas.microsoft.com/office/powerpoint/2010/main" val="100812046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70AFDC-5490-DD41-973D-D881F7B56EE8}" type="slidenum">
              <a:rPr lang="en-US"/>
              <a:pPr>
                <a:defRPr/>
              </a:pPr>
              <a:t>‹#›</a:t>
            </a:fld>
            <a:endParaRPr lang="en-US"/>
          </a:p>
        </p:txBody>
      </p:sp>
    </p:spTree>
    <p:extLst>
      <p:ext uri="{BB962C8B-B14F-4D97-AF65-F5344CB8AC3E}">
        <p14:creationId xmlns:p14="http://schemas.microsoft.com/office/powerpoint/2010/main" val="22266522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F4BE95-7B73-0B41-BC21-3902C91E8E5D}" type="slidenum">
              <a:rPr lang="en-US"/>
              <a:pPr>
                <a:defRPr/>
              </a:pPr>
              <a:t>‹#›</a:t>
            </a:fld>
            <a:endParaRPr lang="en-US"/>
          </a:p>
        </p:txBody>
      </p:sp>
    </p:spTree>
    <p:extLst>
      <p:ext uri="{BB962C8B-B14F-4D97-AF65-F5344CB8AC3E}">
        <p14:creationId xmlns:p14="http://schemas.microsoft.com/office/powerpoint/2010/main" val="343739029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9A09E2-AFC4-7F4F-B699-1CD461228510}" type="slidenum">
              <a:rPr lang="en-US"/>
              <a:pPr>
                <a:defRPr/>
              </a:pPr>
              <a:t>‹#›</a:t>
            </a:fld>
            <a:endParaRPr lang="en-US"/>
          </a:p>
        </p:txBody>
      </p:sp>
    </p:spTree>
    <p:extLst>
      <p:ext uri="{BB962C8B-B14F-4D97-AF65-F5344CB8AC3E}">
        <p14:creationId xmlns:p14="http://schemas.microsoft.com/office/powerpoint/2010/main" val="253031966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81432F7-C755-0F4D-9B7B-17E8DB9D2F36}" type="slidenum">
              <a:rPr lang="en-US"/>
              <a:pPr>
                <a:defRPr/>
              </a:pPr>
              <a:t>‹#›</a:t>
            </a:fld>
            <a:endParaRPr lang="en-US"/>
          </a:p>
        </p:txBody>
      </p:sp>
    </p:spTree>
    <p:extLst>
      <p:ext uri="{BB962C8B-B14F-4D97-AF65-F5344CB8AC3E}">
        <p14:creationId xmlns:p14="http://schemas.microsoft.com/office/powerpoint/2010/main" val="12713543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19C91E-6E57-C340-BEAA-81F34A5B3F40}" type="slidenum">
              <a:rPr lang="en-US"/>
              <a:pPr>
                <a:defRPr/>
              </a:pPr>
              <a:t>‹#›</a:t>
            </a:fld>
            <a:endParaRPr lang="en-US"/>
          </a:p>
        </p:txBody>
      </p:sp>
    </p:spTree>
    <p:extLst>
      <p:ext uri="{BB962C8B-B14F-4D97-AF65-F5344CB8AC3E}">
        <p14:creationId xmlns:p14="http://schemas.microsoft.com/office/powerpoint/2010/main" val="48989248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1B698F-5289-1F4B-A558-2486EF23056F}" type="slidenum">
              <a:rPr lang="en-US"/>
              <a:pPr>
                <a:defRPr/>
              </a:pPr>
              <a:t>‹#›</a:t>
            </a:fld>
            <a:endParaRPr lang="en-US"/>
          </a:p>
        </p:txBody>
      </p:sp>
    </p:spTree>
    <p:extLst>
      <p:ext uri="{BB962C8B-B14F-4D97-AF65-F5344CB8AC3E}">
        <p14:creationId xmlns:p14="http://schemas.microsoft.com/office/powerpoint/2010/main" val="4091909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34BB42F-CF4A-E746-8958-D6A338B14212}" type="slidenum">
              <a:rPr lang="en-US"/>
              <a:pPr/>
              <a:t>‹#›</a:t>
            </a:fld>
            <a:endParaRPr lang="en-US"/>
          </a:p>
        </p:txBody>
      </p:sp>
    </p:spTree>
    <p:extLst>
      <p:ext uri="{BB962C8B-B14F-4D97-AF65-F5344CB8AC3E}">
        <p14:creationId xmlns:p14="http://schemas.microsoft.com/office/powerpoint/2010/main" val="13274404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7363-2C8B-1945-9F34-C44B550ED48E}" type="slidenum">
              <a:rPr lang="en-US"/>
              <a:pPr>
                <a:defRPr/>
              </a:pPr>
              <a:t>‹#›</a:t>
            </a:fld>
            <a:endParaRPr lang="en-US"/>
          </a:p>
        </p:txBody>
      </p:sp>
    </p:spTree>
    <p:extLst>
      <p:ext uri="{BB962C8B-B14F-4D97-AF65-F5344CB8AC3E}">
        <p14:creationId xmlns:p14="http://schemas.microsoft.com/office/powerpoint/2010/main" val="21170573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EBFD6-A246-D740-9558-7A34B56A544E}" type="slidenum">
              <a:rPr lang="en-US"/>
              <a:pPr>
                <a:defRPr/>
              </a:pPr>
              <a:t>‹#›</a:t>
            </a:fld>
            <a:endParaRPr lang="en-US"/>
          </a:p>
        </p:txBody>
      </p:sp>
    </p:spTree>
    <p:extLst>
      <p:ext uri="{BB962C8B-B14F-4D97-AF65-F5344CB8AC3E}">
        <p14:creationId xmlns:p14="http://schemas.microsoft.com/office/powerpoint/2010/main" val="162595333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ＭＳ Ｐゴシック" charset="-128"/>
                <a:cs typeface="ＭＳ Ｐゴシック" charset="-128"/>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5D14B25C-C531-9843-B414-BD62718E17C9}" type="slidenum">
              <a:rPr lang="en-US"/>
              <a:pPr>
                <a:defRPr/>
              </a:pPr>
              <a:t>‹#›</a:t>
            </a:fld>
            <a:endParaRPr lang="en-US"/>
          </a:p>
        </p:txBody>
      </p:sp>
    </p:spTree>
    <p:extLst>
      <p:ext uri="{BB962C8B-B14F-4D97-AF65-F5344CB8AC3E}">
        <p14:creationId xmlns:p14="http://schemas.microsoft.com/office/powerpoint/2010/main" val="26574350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C73DC9F4-C19E-9B4C-9B0F-001D29E8DD60}" type="slidenum">
              <a:rPr lang="en-US"/>
              <a:pPr>
                <a:defRPr/>
              </a:pPr>
              <a:t>‹#›</a:t>
            </a:fld>
            <a:endParaRPr lang="en-US"/>
          </a:p>
        </p:txBody>
      </p:sp>
    </p:spTree>
    <p:extLst>
      <p:ext uri="{BB962C8B-B14F-4D97-AF65-F5344CB8AC3E}">
        <p14:creationId xmlns:p14="http://schemas.microsoft.com/office/powerpoint/2010/main" val="37639226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EABF9110-B73D-4441-88F0-9200566D4DF7}" type="slidenum">
              <a:rPr lang="en-US"/>
              <a:pPr>
                <a:defRPr/>
              </a:pPr>
              <a:t>‹#›</a:t>
            </a:fld>
            <a:endParaRPr lang="en-US"/>
          </a:p>
        </p:txBody>
      </p:sp>
    </p:spTree>
    <p:extLst>
      <p:ext uri="{BB962C8B-B14F-4D97-AF65-F5344CB8AC3E}">
        <p14:creationId xmlns:p14="http://schemas.microsoft.com/office/powerpoint/2010/main" val="387299822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B89436A0-5CC1-184F-84C4-3A829B7D86DA}" type="slidenum">
              <a:rPr lang="en-US"/>
              <a:pPr>
                <a:defRPr/>
              </a:pPr>
              <a:t>‹#›</a:t>
            </a:fld>
            <a:endParaRPr lang="en-US"/>
          </a:p>
        </p:txBody>
      </p:sp>
    </p:spTree>
    <p:extLst>
      <p:ext uri="{BB962C8B-B14F-4D97-AF65-F5344CB8AC3E}">
        <p14:creationId xmlns:p14="http://schemas.microsoft.com/office/powerpoint/2010/main" val="357576656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p:cNvSpPr>
            <a:spLocks noGrp="1" noChangeArrowheads="1"/>
          </p:cNvSpPr>
          <p:nvPr>
            <p:ph type="dt" sz="half" idx="10"/>
          </p:nvPr>
        </p:nvSpPr>
        <p:spPr>
          <a:ln/>
        </p:spPr>
        <p:txBody>
          <a:bodyPr/>
          <a:lstStyle>
            <a:lvl1pPr>
              <a:defRPr/>
            </a:lvl1pPr>
          </a:lstStyle>
          <a:p>
            <a:pPr>
              <a:defRPr/>
            </a:pPr>
            <a:endParaRPr lang="en-US"/>
          </a:p>
        </p:txBody>
      </p:sp>
      <p:sp>
        <p:nvSpPr>
          <p:cNvPr id="8" name="Rectangle 36"/>
          <p:cNvSpPr>
            <a:spLocks noGrp="1" noChangeArrowheads="1"/>
          </p:cNvSpPr>
          <p:nvPr>
            <p:ph type="ftr" sz="quarter" idx="11"/>
          </p:nvPr>
        </p:nvSpPr>
        <p:spPr>
          <a:ln/>
        </p:spPr>
        <p:txBody>
          <a:bodyPr/>
          <a:lstStyle>
            <a:lvl1pPr>
              <a:defRPr/>
            </a:lvl1pPr>
          </a:lstStyle>
          <a:p>
            <a:pPr>
              <a:defRPr/>
            </a:pPr>
            <a:endParaRPr lang="en-US"/>
          </a:p>
        </p:txBody>
      </p:sp>
      <p:sp>
        <p:nvSpPr>
          <p:cNvPr id="9" name="Rectangle 37"/>
          <p:cNvSpPr>
            <a:spLocks noGrp="1" noChangeArrowheads="1"/>
          </p:cNvSpPr>
          <p:nvPr>
            <p:ph type="sldNum" sz="quarter" idx="12"/>
          </p:nvPr>
        </p:nvSpPr>
        <p:spPr>
          <a:ln/>
        </p:spPr>
        <p:txBody>
          <a:bodyPr/>
          <a:lstStyle>
            <a:lvl1pPr>
              <a:defRPr/>
            </a:lvl1pPr>
          </a:lstStyle>
          <a:p>
            <a:pPr>
              <a:defRPr/>
            </a:pPr>
            <a:fld id="{92323AC7-A3A5-FB48-8A93-09473D9B03A3}" type="slidenum">
              <a:rPr lang="en-US"/>
              <a:pPr>
                <a:defRPr/>
              </a:pPr>
              <a:t>‹#›</a:t>
            </a:fld>
            <a:endParaRPr lang="en-US"/>
          </a:p>
        </p:txBody>
      </p:sp>
    </p:spTree>
    <p:extLst>
      <p:ext uri="{BB962C8B-B14F-4D97-AF65-F5344CB8AC3E}">
        <p14:creationId xmlns:p14="http://schemas.microsoft.com/office/powerpoint/2010/main" val="397570670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a:ln/>
        </p:spPr>
        <p:txBody>
          <a:bodyPr/>
          <a:lstStyle>
            <a:lvl1pPr>
              <a:defRPr/>
            </a:lvl1pPr>
          </a:lstStyle>
          <a:p>
            <a:pPr>
              <a:defRPr/>
            </a:pPr>
            <a:endParaRPr lang="en-US"/>
          </a:p>
        </p:txBody>
      </p:sp>
      <p:sp>
        <p:nvSpPr>
          <p:cNvPr id="4" name="Rectangle 36"/>
          <p:cNvSpPr>
            <a:spLocks noGrp="1" noChangeArrowheads="1"/>
          </p:cNvSpPr>
          <p:nvPr>
            <p:ph type="ftr" sz="quarter" idx="11"/>
          </p:nvPr>
        </p:nvSpPr>
        <p:spPr>
          <a:ln/>
        </p:spPr>
        <p:txBody>
          <a:bodyPr/>
          <a:lstStyle>
            <a:lvl1pPr>
              <a:defRPr/>
            </a:lvl1pPr>
          </a:lstStyle>
          <a:p>
            <a:pPr>
              <a:defRPr/>
            </a:pPr>
            <a:endParaRPr lang="en-US"/>
          </a:p>
        </p:txBody>
      </p:sp>
      <p:sp>
        <p:nvSpPr>
          <p:cNvPr id="5" name="Rectangle 37"/>
          <p:cNvSpPr>
            <a:spLocks noGrp="1" noChangeArrowheads="1"/>
          </p:cNvSpPr>
          <p:nvPr>
            <p:ph type="sldNum" sz="quarter" idx="12"/>
          </p:nvPr>
        </p:nvSpPr>
        <p:spPr>
          <a:ln/>
        </p:spPr>
        <p:txBody>
          <a:bodyPr/>
          <a:lstStyle>
            <a:lvl1pPr>
              <a:defRPr/>
            </a:lvl1pPr>
          </a:lstStyle>
          <a:p>
            <a:pPr>
              <a:defRPr/>
            </a:pPr>
            <a:fld id="{A08122C5-1A5F-6B46-BD1B-A6A5939CE207}" type="slidenum">
              <a:rPr lang="en-US"/>
              <a:pPr>
                <a:defRPr/>
              </a:pPr>
              <a:t>‹#›</a:t>
            </a:fld>
            <a:endParaRPr lang="en-US"/>
          </a:p>
        </p:txBody>
      </p:sp>
    </p:spTree>
    <p:extLst>
      <p:ext uri="{BB962C8B-B14F-4D97-AF65-F5344CB8AC3E}">
        <p14:creationId xmlns:p14="http://schemas.microsoft.com/office/powerpoint/2010/main" val="305422107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pPr>
              <a:defRPr/>
            </a:pPr>
            <a:fld id="{547865E2-974B-B543-9C06-4337FEF04936}" type="slidenum">
              <a:rPr lang="en-US"/>
              <a:pPr>
                <a:defRPr/>
              </a:pPr>
              <a:t>‹#›</a:t>
            </a:fld>
            <a:endParaRPr lang="en-US"/>
          </a:p>
        </p:txBody>
      </p:sp>
    </p:spTree>
    <p:extLst>
      <p:ext uri="{BB962C8B-B14F-4D97-AF65-F5344CB8AC3E}">
        <p14:creationId xmlns:p14="http://schemas.microsoft.com/office/powerpoint/2010/main" val="335516377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1BECA821-E714-9741-8B74-EE1FC922F912}" type="slidenum">
              <a:rPr lang="en-US"/>
              <a:pPr>
                <a:defRPr/>
              </a:pPr>
              <a:t>‹#›</a:t>
            </a:fld>
            <a:endParaRPr lang="en-US"/>
          </a:p>
        </p:txBody>
      </p:sp>
    </p:spTree>
    <p:extLst>
      <p:ext uri="{BB962C8B-B14F-4D97-AF65-F5344CB8AC3E}">
        <p14:creationId xmlns:p14="http://schemas.microsoft.com/office/powerpoint/2010/main" val="395852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8FA01668-D1A4-0A45-ACA5-4F5CA471D252}" type="slidenum">
              <a:rPr lang="en-US" altLang="ja-JP"/>
              <a:pPr>
                <a:defRPr/>
              </a:pPr>
              <a:t>‹#›</a:t>
            </a:fld>
            <a:endParaRPr lang="en-US" altLang="ja-JP"/>
          </a:p>
        </p:txBody>
      </p:sp>
    </p:spTree>
    <p:extLst>
      <p:ext uri="{BB962C8B-B14F-4D97-AF65-F5344CB8AC3E}">
        <p14:creationId xmlns:p14="http://schemas.microsoft.com/office/powerpoint/2010/main" val="3042308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9D9C1A6-6567-F849-AF1E-1F56EB75B4E6}" type="slidenum">
              <a:rPr lang="en-US"/>
              <a:pPr/>
              <a:t>‹#›</a:t>
            </a:fld>
            <a:endParaRPr lang="en-US"/>
          </a:p>
        </p:txBody>
      </p:sp>
    </p:spTree>
    <p:extLst>
      <p:ext uri="{BB962C8B-B14F-4D97-AF65-F5344CB8AC3E}">
        <p14:creationId xmlns:p14="http://schemas.microsoft.com/office/powerpoint/2010/main" val="41735387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1B724B15-B77C-1049-BFFF-C08E8A93995C}" type="slidenum">
              <a:rPr lang="en-US"/>
              <a:pPr>
                <a:defRPr/>
              </a:pPr>
              <a:t>‹#›</a:t>
            </a:fld>
            <a:endParaRPr lang="en-US"/>
          </a:p>
        </p:txBody>
      </p:sp>
    </p:spTree>
    <p:extLst>
      <p:ext uri="{BB962C8B-B14F-4D97-AF65-F5344CB8AC3E}">
        <p14:creationId xmlns:p14="http://schemas.microsoft.com/office/powerpoint/2010/main" val="404320846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431E6964-C35B-4F48-9436-38464B1C2695}" type="slidenum">
              <a:rPr lang="en-US"/>
              <a:pPr>
                <a:defRPr/>
              </a:pPr>
              <a:t>‹#›</a:t>
            </a:fld>
            <a:endParaRPr lang="en-US"/>
          </a:p>
        </p:txBody>
      </p:sp>
    </p:spTree>
    <p:extLst>
      <p:ext uri="{BB962C8B-B14F-4D97-AF65-F5344CB8AC3E}">
        <p14:creationId xmlns:p14="http://schemas.microsoft.com/office/powerpoint/2010/main" val="34353760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A90A9D73-9E56-234A-A44B-F9445D4B9156}" type="slidenum">
              <a:rPr lang="en-US"/>
              <a:pPr>
                <a:defRPr/>
              </a:pPr>
              <a:t>‹#›</a:t>
            </a:fld>
            <a:endParaRPr lang="en-US"/>
          </a:p>
        </p:txBody>
      </p:sp>
    </p:spTree>
    <p:extLst>
      <p:ext uri="{BB962C8B-B14F-4D97-AF65-F5344CB8AC3E}">
        <p14:creationId xmlns:p14="http://schemas.microsoft.com/office/powerpoint/2010/main" val="13963613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8E6E55-13AA-9640-B561-DE2841CD2A5A}" type="slidenum">
              <a:rPr lang="en-US"/>
              <a:pPr>
                <a:defRPr/>
              </a:pPr>
              <a:t>‹#›</a:t>
            </a:fld>
            <a:endParaRPr lang="en-US"/>
          </a:p>
        </p:txBody>
      </p:sp>
    </p:spTree>
    <p:extLst>
      <p:ext uri="{BB962C8B-B14F-4D97-AF65-F5344CB8AC3E}">
        <p14:creationId xmlns:p14="http://schemas.microsoft.com/office/powerpoint/2010/main" val="90466695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0A124D-FD5F-5943-9486-8B9E367CE620}" type="slidenum">
              <a:rPr lang="en-US"/>
              <a:pPr>
                <a:defRPr/>
              </a:pPr>
              <a:t>‹#›</a:t>
            </a:fld>
            <a:endParaRPr lang="en-US"/>
          </a:p>
        </p:txBody>
      </p:sp>
    </p:spTree>
    <p:extLst>
      <p:ext uri="{BB962C8B-B14F-4D97-AF65-F5344CB8AC3E}">
        <p14:creationId xmlns:p14="http://schemas.microsoft.com/office/powerpoint/2010/main" val="11531109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85D2D0-30CC-C646-A8DB-3FB32EE14C2D}" type="slidenum">
              <a:rPr lang="en-US"/>
              <a:pPr>
                <a:defRPr/>
              </a:pPr>
              <a:t>‹#›</a:t>
            </a:fld>
            <a:endParaRPr lang="en-US"/>
          </a:p>
        </p:txBody>
      </p:sp>
    </p:spTree>
    <p:extLst>
      <p:ext uri="{BB962C8B-B14F-4D97-AF65-F5344CB8AC3E}">
        <p14:creationId xmlns:p14="http://schemas.microsoft.com/office/powerpoint/2010/main" val="426930637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6AF2AF-1B27-0147-AD37-67059264D4D8}" type="slidenum">
              <a:rPr lang="en-US"/>
              <a:pPr>
                <a:defRPr/>
              </a:pPr>
              <a:t>‹#›</a:t>
            </a:fld>
            <a:endParaRPr lang="en-US"/>
          </a:p>
        </p:txBody>
      </p:sp>
    </p:spTree>
    <p:extLst>
      <p:ext uri="{BB962C8B-B14F-4D97-AF65-F5344CB8AC3E}">
        <p14:creationId xmlns:p14="http://schemas.microsoft.com/office/powerpoint/2010/main" val="76151811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4221EC-22BF-7B44-A27F-5256C48FF357}" type="slidenum">
              <a:rPr lang="en-US"/>
              <a:pPr>
                <a:defRPr/>
              </a:pPr>
              <a:t>‹#›</a:t>
            </a:fld>
            <a:endParaRPr lang="en-US"/>
          </a:p>
        </p:txBody>
      </p:sp>
    </p:spTree>
    <p:extLst>
      <p:ext uri="{BB962C8B-B14F-4D97-AF65-F5344CB8AC3E}">
        <p14:creationId xmlns:p14="http://schemas.microsoft.com/office/powerpoint/2010/main" val="205737370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F861F3-0963-5141-8233-2D00BFBE8DC9}" type="slidenum">
              <a:rPr lang="en-US"/>
              <a:pPr>
                <a:defRPr/>
              </a:pPr>
              <a:t>‹#›</a:t>
            </a:fld>
            <a:endParaRPr lang="en-US"/>
          </a:p>
        </p:txBody>
      </p:sp>
    </p:spTree>
    <p:extLst>
      <p:ext uri="{BB962C8B-B14F-4D97-AF65-F5344CB8AC3E}">
        <p14:creationId xmlns:p14="http://schemas.microsoft.com/office/powerpoint/2010/main" val="142836245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BE7C35-D7B9-8847-9A94-2E41B7C5FE2F}" type="slidenum">
              <a:rPr lang="en-US"/>
              <a:pPr>
                <a:defRPr/>
              </a:pPr>
              <a:t>‹#›</a:t>
            </a:fld>
            <a:endParaRPr lang="en-US"/>
          </a:p>
        </p:txBody>
      </p:sp>
    </p:spTree>
    <p:extLst>
      <p:ext uri="{BB962C8B-B14F-4D97-AF65-F5344CB8AC3E}">
        <p14:creationId xmlns:p14="http://schemas.microsoft.com/office/powerpoint/2010/main" val="3860762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AEB6F4-9858-0D4F-8FCD-3A8EB2F5965B}" type="slidenum">
              <a:rPr lang="en-US"/>
              <a:pPr/>
              <a:t>‹#›</a:t>
            </a:fld>
            <a:endParaRPr lang="en-US"/>
          </a:p>
        </p:txBody>
      </p:sp>
    </p:spTree>
    <p:extLst>
      <p:ext uri="{BB962C8B-B14F-4D97-AF65-F5344CB8AC3E}">
        <p14:creationId xmlns:p14="http://schemas.microsoft.com/office/powerpoint/2010/main" val="178166090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73CE19-D048-EC4B-879A-34BE6EF7477E}" type="slidenum">
              <a:rPr lang="en-US"/>
              <a:pPr>
                <a:defRPr/>
              </a:pPr>
              <a:t>‹#›</a:t>
            </a:fld>
            <a:endParaRPr lang="en-US"/>
          </a:p>
        </p:txBody>
      </p:sp>
    </p:spTree>
    <p:extLst>
      <p:ext uri="{BB962C8B-B14F-4D97-AF65-F5344CB8AC3E}">
        <p14:creationId xmlns:p14="http://schemas.microsoft.com/office/powerpoint/2010/main" val="32573614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33E45D-E585-C549-8D86-444CE78054A3}" type="slidenum">
              <a:rPr lang="en-US"/>
              <a:pPr>
                <a:defRPr/>
              </a:pPr>
              <a:t>‹#›</a:t>
            </a:fld>
            <a:endParaRPr lang="en-US"/>
          </a:p>
        </p:txBody>
      </p:sp>
    </p:spTree>
    <p:extLst>
      <p:ext uri="{BB962C8B-B14F-4D97-AF65-F5344CB8AC3E}">
        <p14:creationId xmlns:p14="http://schemas.microsoft.com/office/powerpoint/2010/main" val="327025594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882B49-3690-284A-B3D4-9A6C81E5C0B2}" type="slidenum">
              <a:rPr lang="en-US"/>
              <a:pPr>
                <a:defRPr/>
              </a:pPr>
              <a:t>‹#›</a:t>
            </a:fld>
            <a:endParaRPr lang="en-US"/>
          </a:p>
        </p:txBody>
      </p:sp>
    </p:spTree>
    <p:extLst>
      <p:ext uri="{BB962C8B-B14F-4D97-AF65-F5344CB8AC3E}">
        <p14:creationId xmlns:p14="http://schemas.microsoft.com/office/powerpoint/2010/main" val="389004974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22F2B0-2DDF-E94A-B3A0-8D6476DA4409}" type="slidenum">
              <a:rPr lang="en-US"/>
              <a:pPr>
                <a:defRPr/>
              </a:pPr>
              <a:t>‹#›</a:t>
            </a:fld>
            <a:endParaRPr lang="en-US"/>
          </a:p>
        </p:txBody>
      </p:sp>
    </p:spTree>
    <p:extLst>
      <p:ext uri="{BB962C8B-B14F-4D97-AF65-F5344CB8AC3E}">
        <p14:creationId xmlns:p14="http://schemas.microsoft.com/office/powerpoint/2010/main" val="365761390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54EE94-6892-3942-AFC7-5E3092F09807}" type="slidenum">
              <a:rPr lang="en-US"/>
              <a:pPr>
                <a:defRPr/>
              </a:pPr>
              <a:t>‹#›</a:t>
            </a:fld>
            <a:endParaRPr lang="en-US"/>
          </a:p>
        </p:txBody>
      </p:sp>
    </p:spTree>
    <p:extLst>
      <p:ext uri="{BB962C8B-B14F-4D97-AF65-F5344CB8AC3E}">
        <p14:creationId xmlns:p14="http://schemas.microsoft.com/office/powerpoint/2010/main" val="1288155725"/>
      </p:ext>
    </p:extLst>
  </p:cSld>
  <p:clrMapOvr>
    <a:masterClrMapping/>
  </p:clrMapOvr>
  <p:transition spd="med">
    <p:randomBar dir="vert"/>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D0DE29-724E-5F4E-9936-93434A26DD7A}" type="slidenum">
              <a:rPr lang="en-US"/>
              <a:pPr>
                <a:defRPr/>
              </a:pPr>
              <a:t>‹#›</a:t>
            </a:fld>
            <a:endParaRPr lang="en-US"/>
          </a:p>
        </p:txBody>
      </p:sp>
    </p:spTree>
    <p:extLst>
      <p:ext uri="{BB962C8B-B14F-4D97-AF65-F5344CB8AC3E}">
        <p14:creationId xmlns:p14="http://schemas.microsoft.com/office/powerpoint/2010/main" val="3690791009"/>
      </p:ext>
    </p:extLst>
  </p:cSld>
  <p:clrMapOvr>
    <a:masterClrMapping/>
  </p:clrMapOvr>
  <p:transition spd="med">
    <p:randomBar dir="vert"/>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EBBCBF-BB5F-E042-9292-ACD7B6C88A84}" type="slidenum">
              <a:rPr lang="en-US"/>
              <a:pPr>
                <a:defRPr/>
              </a:pPr>
              <a:t>‹#›</a:t>
            </a:fld>
            <a:endParaRPr lang="en-US"/>
          </a:p>
        </p:txBody>
      </p:sp>
    </p:spTree>
    <p:extLst>
      <p:ext uri="{BB962C8B-B14F-4D97-AF65-F5344CB8AC3E}">
        <p14:creationId xmlns:p14="http://schemas.microsoft.com/office/powerpoint/2010/main" val="4266734562"/>
      </p:ext>
    </p:extLst>
  </p:cSld>
  <p:clrMapOvr>
    <a:masterClrMapping/>
  </p:clrMapOvr>
  <p:transition spd="med">
    <p:randomBar dir="vert"/>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FCF38B-2685-7A4A-B697-39FCB266D73F}" type="slidenum">
              <a:rPr lang="en-US"/>
              <a:pPr>
                <a:defRPr/>
              </a:pPr>
              <a:t>‹#›</a:t>
            </a:fld>
            <a:endParaRPr lang="en-US"/>
          </a:p>
        </p:txBody>
      </p:sp>
    </p:spTree>
    <p:extLst>
      <p:ext uri="{BB962C8B-B14F-4D97-AF65-F5344CB8AC3E}">
        <p14:creationId xmlns:p14="http://schemas.microsoft.com/office/powerpoint/2010/main" val="3083841802"/>
      </p:ext>
    </p:extLst>
  </p:cSld>
  <p:clrMapOvr>
    <a:masterClrMapping/>
  </p:clrMapOvr>
  <p:transition spd="med">
    <p:randomBar dir="vert"/>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ADD8F8-1F2F-A84A-9B80-C10CFFA01224}" type="slidenum">
              <a:rPr lang="en-US"/>
              <a:pPr>
                <a:defRPr/>
              </a:pPr>
              <a:t>‹#›</a:t>
            </a:fld>
            <a:endParaRPr lang="en-US"/>
          </a:p>
        </p:txBody>
      </p:sp>
    </p:spTree>
    <p:extLst>
      <p:ext uri="{BB962C8B-B14F-4D97-AF65-F5344CB8AC3E}">
        <p14:creationId xmlns:p14="http://schemas.microsoft.com/office/powerpoint/2010/main" val="3838417515"/>
      </p:ext>
    </p:extLst>
  </p:cSld>
  <p:clrMapOvr>
    <a:masterClrMapping/>
  </p:clrMapOvr>
  <p:transition spd="med">
    <p:randomBar dir="vert"/>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785827-CE22-3A4C-8021-5040BA657EDD}" type="slidenum">
              <a:rPr lang="en-US"/>
              <a:pPr>
                <a:defRPr/>
              </a:pPr>
              <a:t>‹#›</a:t>
            </a:fld>
            <a:endParaRPr lang="en-US"/>
          </a:p>
        </p:txBody>
      </p:sp>
    </p:spTree>
    <p:extLst>
      <p:ext uri="{BB962C8B-B14F-4D97-AF65-F5344CB8AC3E}">
        <p14:creationId xmlns:p14="http://schemas.microsoft.com/office/powerpoint/2010/main" val="3768482186"/>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84111F2-5EEB-714E-B240-A4E821C4F874}" type="slidenum">
              <a:rPr lang="en-US"/>
              <a:pPr/>
              <a:t>‹#›</a:t>
            </a:fld>
            <a:endParaRPr lang="en-US"/>
          </a:p>
        </p:txBody>
      </p:sp>
    </p:spTree>
    <p:extLst>
      <p:ext uri="{BB962C8B-B14F-4D97-AF65-F5344CB8AC3E}">
        <p14:creationId xmlns:p14="http://schemas.microsoft.com/office/powerpoint/2010/main" val="231444449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AE900F-807B-0E49-8AD8-CC6BB9835DF2}" type="slidenum">
              <a:rPr lang="en-US"/>
              <a:pPr>
                <a:defRPr/>
              </a:pPr>
              <a:t>‹#›</a:t>
            </a:fld>
            <a:endParaRPr lang="en-US"/>
          </a:p>
        </p:txBody>
      </p:sp>
    </p:spTree>
    <p:extLst>
      <p:ext uri="{BB962C8B-B14F-4D97-AF65-F5344CB8AC3E}">
        <p14:creationId xmlns:p14="http://schemas.microsoft.com/office/powerpoint/2010/main" val="379944124"/>
      </p:ext>
    </p:extLst>
  </p:cSld>
  <p:clrMapOvr>
    <a:masterClrMapping/>
  </p:clrMapOvr>
  <p:transition spd="med">
    <p:randomBar dir="vert"/>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209029-3459-F34A-8801-33EB2CF9F59D}" type="slidenum">
              <a:rPr lang="en-US"/>
              <a:pPr>
                <a:defRPr/>
              </a:pPr>
              <a:t>‹#›</a:t>
            </a:fld>
            <a:endParaRPr lang="en-US"/>
          </a:p>
        </p:txBody>
      </p:sp>
    </p:spTree>
    <p:extLst>
      <p:ext uri="{BB962C8B-B14F-4D97-AF65-F5344CB8AC3E}">
        <p14:creationId xmlns:p14="http://schemas.microsoft.com/office/powerpoint/2010/main" val="2679728810"/>
      </p:ext>
    </p:extLst>
  </p:cSld>
  <p:clrMapOvr>
    <a:masterClrMapping/>
  </p:clrMapOvr>
  <p:transition spd="med">
    <p:randomBar dir="vert"/>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C28A12-07CC-F640-84C2-E3E2C65AF580}" type="slidenum">
              <a:rPr lang="en-US"/>
              <a:pPr>
                <a:defRPr/>
              </a:pPr>
              <a:t>‹#›</a:t>
            </a:fld>
            <a:endParaRPr lang="en-US"/>
          </a:p>
        </p:txBody>
      </p:sp>
    </p:spTree>
    <p:extLst>
      <p:ext uri="{BB962C8B-B14F-4D97-AF65-F5344CB8AC3E}">
        <p14:creationId xmlns:p14="http://schemas.microsoft.com/office/powerpoint/2010/main" val="2155598740"/>
      </p:ext>
    </p:extLst>
  </p:cSld>
  <p:clrMapOvr>
    <a:masterClrMapping/>
  </p:clrMapOvr>
  <p:transition spd="med">
    <p:randomBar dir="vert"/>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185F83-183D-3445-83E4-8B93A27D526E}" type="slidenum">
              <a:rPr lang="en-US"/>
              <a:pPr>
                <a:defRPr/>
              </a:pPr>
              <a:t>‹#›</a:t>
            </a:fld>
            <a:endParaRPr lang="en-US"/>
          </a:p>
        </p:txBody>
      </p:sp>
    </p:spTree>
    <p:extLst>
      <p:ext uri="{BB962C8B-B14F-4D97-AF65-F5344CB8AC3E}">
        <p14:creationId xmlns:p14="http://schemas.microsoft.com/office/powerpoint/2010/main" val="2801252418"/>
      </p:ext>
    </p:extLst>
  </p:cSld>
  <p:clrMapOvr>
    <a:masterClrMapping/>
  </p:clrMapOvr>
  <p:transition spd="med">
    <p:randomBar dir="vert"/>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187BA-7328-CD49-BC7C-BBDD74CD5B24}" type="slidenum">
              <a:rPr lang="en-US"/>
              <a:pPr>
                <a:defRPr/>
              </a:pPr>
              <a:t>‹#›</a:t>
            </a:fld>
            <a:endParaRPr lang="en-US"/>
          </a:p>
        </p:txBody>
      </p:sp>
    </p:spTree>
    <p:extLst>
      <p:ext uri="{BB962C8B-B14F-4D97-AF65-F5344CB8AC3E}">
        <p14:creationId xmlns:p14="http://schemas.microsoft.com/office/powerpoint/2010/main" val="4241511714"/>
      </p:ext>
    </p:extLst>
  </p:cSld>
  <p:clrMapOvr>
    <a:masterClrMapping/>
  </p:clrMapOvr>
  <p:transition spd="med">
    <p:randomBar dir="vert"/>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D9985C-A11E-BA48-A4BF-4FCA66312E7A}" type="slidenum">
              <a:rPr lang="en-US"/>
              <a:pPr>
                <a:defRPr/>
              </a:pPr>
              <a:t>‹#›</a:t>
            </a:fld>
            <a:endParaRPr lang="en-US"/>
          </a:p>
        </p:txBody>
      </p:sp>
    </p:spTree>
    <p:extLst>
      <p:ext uri="{BB962C8B-B14F-4D97-AF65-F5344CB8AC3E}">
        <p14:creationId xmlns:p14="http://schemas.microsoft.com/office/powerpoint/2010/main" val="85812787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8F0649-AF19-6248-92E9-5976299E2303}" type="slidenum">
              <a:rPr lang="en-US"/>
              <a:pPr>
                <a:defRPr/>
              </a:pPr>
              <a:t>‹#›</a:t>
            </a:fld>
            <a:endParaRPr lang="en-US"/>
          </a:p>
        </p:txBody>
      </p:sp>
    </p:spTree>
    <p:extLst>
      <p:ext uri="{BB962C8B-B14F-4D97-AF65-F5344CB8AC3E}">
        <p14:creationId xmlns:p14="http://schemas.microsoft.com/office/powerpoint/2010/main" val="287828823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8C15B5-9125-454A-A335-6F82B7ECB0DD}" type="slidenum">
              <a:rPr lang="en-US"/>
              <a:pPr>
                <a:defRPr/>
              </a:pPr>
              <a:t>‹#›</a:t>
            </a:fld>
            <a:endParaRPr lang="en-US"/>
          </a:p>
        </p:txBody>
      </p:sp>
    </p:spTree>
    <p:extLst>
      <p:ext uri="{BB962C8B-B14F-4D97-AF65-F5344CB8AC3E}">
        <p14:creationId xmlns:p14="http://schemas.microsoft.com/office/powerpoint/2010/main" val="302293641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5DDC18-507C-C648-AF71-CED87E6FC7D6}" type="slidenum">
              <a:rPr lang="en-US"/>
              <a:pPr>
                <a:defRPr/>
              </a:pPr>
              <a:t>‹#›</a:t>
            </a:fld>
            <a:endParaRPr lang="en-US"/>
          </a:p>
        </p:txBody>
      </p:sp>
    </p:spTree>
    <p:extLst>
      <p:ext uri="{BB962C8B-B14F-4D97-AF65-F5344CB8AC3E}">
        <p14:creationId xmlns:p14="http://schemas.microsoft.com/office/powerpoint/2010/main" val="194929147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69B7FE-301C-E243-BE1E-49934C78AEA0}" type="slidenum">
              <a:rPr lang="en-US"/>
              <a:pPr>
                <a:defRPr/>
              </a:pPr>
              <a:t>‹#›</a:t>
            </a:fld>
            <a:endParaRPr lang="en-US"/>
          </a:p>
        </p:txBody>
      </p:sp>
    </p:spTree>
    <p:extLst>
      <p:ext uri="{BB962C8B-B14F-4D97-AF65-F5344CB8AC3E}">
        <p14:creationId xmlns:p14="http://schemas.microsoft.com/office/powerpoint/2010/main" val="2129919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65BC07-CE11-9349-9036-E79911E4FF60}" type="slidenum">
              <a:rPr lang="en-US"/>
              <a:pPr>
                <a:defRPr/>
              </a:pPr>
              <a:t>‹#›</a:t>
            </a:fld>
            <a:endParaRPr lang="en-US"/>
          </a:p>
        </p:txBody>
      </p:sp>
    </p:spTree>
    <p:extLst>
      <p:ext uri="{BB962C8B-B14F-4D97-AF65-F5344CB8AC3E}">
        <p14:creationId xmlns:p14="http://schemas.microsoft.com/office/powerpoint/2010/main" val="211392233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BD320D-7950-1348-8638-3669903E4A90}" type="slidenum">
              <a:rPr lang="en-US"/>
              <a:pPr>
                <a:defRPr/>
              </a:pPr>
              <a:t>‹#›</a:t>
            </a:fld>
            <a:endParaRPr lang="en-US"/>
          </a:p>
        </p:txBody>
      </p:sp>
    </p:spTree>
    <p:extLst>
      <p:ext uri="{BB962C8B-B14F-4D97-AF65-F5344CB8AC3E}">
        <p14:creationId xmlns:p14="http://schemas.microsoft.com/office/powerpoint/2010/main" val="399990653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285CFA-8C30-E446-A546-B78B854E6A1F}" type="slidenum">
              <a:rPr lang="en-US"/>
              <a:pPr>
                <a:defRPr/>
              </a:pPr>
              <a:t>‹#›</a:t>
            </a:fld>
            <a:endParaRPr lang="en-US"/>
          </a:p>
        </p:txBody>
      </p:sp>
    </p:spTree>
    <p:extLst>
      <p:ext uri="{BB962C8B-B14F-4D97-AF65-F5344CB8AC3E}">
        <p14:creationId xmlns:p14="http://schemas.microsoft.com/office/powerpoint/2010/main" val="296798076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C1A24-5F92-D64E-8889-FFE93C7F6BED}" type="slidenum">
              <a:rPr lang="en-US"/>
              <a:pPr>
                <a:defRPr/>
              </a:pPr>
              <a:t>‹#›</a:t>
            </a:fld>
            <a:endParaRPr lang="en-US"/>
          </a:p>
        </p:txBody>
      </p:sp>
    </p:spTree>
    <p:extLst>
      <p:ext uri="{BB962C8B-B14F-4D97-AF65-F5344CB8AC3E}">
        <p14:creationId xmlns:p14="http://schemas.microsoft.com/office/powerpoint/2010/main" val="426191635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679EF9-DD12-5E49-A898-F351BA7CAA9E}" type="slidenum">
              <a:rPr lang="en-US"/>
              <a:pPr>
                <a:defRPr/>
              </a:pPr>
              <a:t>‹#›</a:t>
            </a:fld>
            <a:endParaRPr lang="en-US"/>
          </a:p>
        </p:txBody>
      </p:sp>
    </p:spTree>
    <p:extLst>
      <p:ext uri="{BB962C8B-B14F-4D97-AF65-F5344CB8AC3E}">
        <p14:creationId xmlns:p14="http://schemas.microsoft.com/office/powerpoint/2010/main" val="173098923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D59732-5617-C94E-A011-99150B625EAF}" type="slidenum">
              <a:rPr lang="en-US"/>
              <a:pPr>
                <a:defRPr/>
              </a:pPr>
              <a:t>‹#›</a:t>
            </a:fld>
            <a:endParaRPr lang="en-US"/>
          </a:p>
        </p:txBody>
      </p:sp>
    </p:spTree>
    <p:extLst>
      <p:ext uri="{BB962C8B-B14F-4D97-AF65-F5344CB8AC3E}">
        <p14:creationId xmlns:p14="http://schemas.microsoft.com/office/powerpoint/2010/main" val="303491924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1B4ABA-3DB8-4843-ACA7-D27BC4FE04AD}" type="slidenum">
              <a:rPr lang="en-US"/>
              <a:pPr>
                <a:defRPr/>
              </a:pPr>
              <a:t>‹#›</a:t>
            </a:fld>
            <a:endParaRPr lang="en-US"/>
          </a:p>
        </p:txBody>
      </p:sp>
    </p:spTree>
    <p:extLst>
      <p:ext uri="{BB962C8B-B14F-4D97-AF65-F5344CB8AC3E}">
        <p14:creationId xmlns:p14="http://schemas.microsoft.com/office/powerpoint/2010/main" val="316378637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404945098"/>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58211920"/>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889766240"/>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04233467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C79FA8-1BD2-1444-BE9C-A6F9841205D3}" type="slidenum">
              <a:rPr lang="en-US"/>
              <a:pPr>
                <a:defRPr/>
              </a:pPr>
              <a:t>‹#›</a:t>
            </a:fld>
            <a:endParaRPr lang="en-US"/>
          </a:p>
        </p:txBody>
      </p:sp>
    </p:spTree>
    <p:extLst>
      <p:ext uri="{BB962C8B-B14F-4D97-AF65-F5344CB8AC3E}">
        <p14:creationId xmlns:p14="http://schemas.microsoft.com/office/powerpoint/2010/main" val="126584348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488732764"/>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02662435"/>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823640313"/>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243231240"/>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659865924"/>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200261435"/>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1416245797"/>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7107"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1327108"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27AD0BC0-F1BB-194D-B8F1-92E98089B64B}" type="slidenum">
              <a:rPr lang="en-US"/>
              <a:pPr>
                <a:defRPr/>
              </a:pPr>
              <a:t>‹#›</a:t>
            </a:fld>
            <a:endParaRPr lang="en-US"/>
          </a:p>
        </p:txBody>
      </p:sp>
    </p:spTree>
    <p:extLst>
      <p:ext uri="{BB962C8B-B14F-4D97-AF65-F5344CB8AC3E}">
        <p14:creationId xmlns:p14="http://schemas.microsoft.com/office/powerpoint/2010/main" val="378426714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3BC3E88-B3A1-454B-AA22-E066E2FF5881}" type="slidenum">
              <a:rPr lang="en-US"/>
              <a:pPr>
                <a:defRPr/>
              </a:pPr>
              <a:t>‹#›</a:t>
            </a:fld>
            <a:endParaRPr lang="en-US"/>
          </a:p>
        </p:txBody>
      </p:sp>
    </p:spTree>
    <p:extLst>
      <p:ext uri="{BB962C8B-B14F-4D97-AF65-F5344CB8AC3E}">
        <p14:creationId xmlns:p14="http://schemas.microsoft.com/office/powerpoint/2010/main" val="267748037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126EF95-F533-0143-8ECF-3AAC2FAC2E75}" type="slidenum">
              <a:rPr lang="en-US"/>
              <a:pPr>
                <a:defRPr/>
              </a:pPr>
              <a:t>‹#›</a:t>
            </a:fld>
            <a:endParaRPr lang="en-US"/>
          </a:p>
        </p:txBody>
      </p:sp>
    </p:spTree>
    <p:extLst>
      <p:ext uri="{BB962C8B-B14F-4D97-AF65-F5344CB8AC3E}">
        <p14:creationId xmlns:p14="http://schemas.microsoft.com/office/powerpoint/2010/main" val="1808361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96D369-3DDE-2A4F-B7BF-6287C551D3AB}" type="slidenum">
              <a:rPr lang="en-US"/>
              <a:pPr>
                <a:defRPr/>
              </a:pPr>
              <a:t>‹#›</a:t>
            </a:fld>
            <a:endParaRPr lang="en-US"/>
          </a:p>
        </p:txBody>
      </p:sp>
    </p:spTree>
    <p:extLst>
      <p:ext uri="{BB962C8B-B14F-4D97-AF65-F5344CB8AC3E}">
        <p14:creationId xmlns:p14="http://schemas.microsoft.com/office/powerpoint/2010/main" val="236318359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0D16236-FE68-6C4D-89AE-567E1D0E785A}" type="slidenum">
              <a:rPr lang="en-US"/>
              <a:pPr>
                <a:defRPr/>
              </a:pPr>
              <a:t>‹#›</a:t>
            </a:fld>
            <a:endParaRPr lang="en-US"/>
          </a:p>
        </p:txBody>
      </p:sp>
    </p:spTree>
    <p:extLst>
      <p:ext uri="{BB962C8B-B14F-4D97-AF65-F5344CB8AC3E}">
        <p14:creationId xmlns:p14="http://schemas.microsoft.com/office/powerpoint/2010/main" val="47116812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A9743F0A-7E09-4B41-98F4-5219A8847210}" type="slidenum">
              <a:rPr lang="en-US"/>
              <a:pPr>
                <a:defRPr/>
              </a:pPr>
              <a:t>‹#›</a:t>
            </a:fld>
            <a:endParaRPr lang="en-US"/>
          </a:p>
        </p:txBody>
      </p:sp>
    </p:spTree>
    <p:extLst>
      <p:ext uri="{BB962C8B-B14F-4D97-AF65-F5344CB8AC3E}">
        <p14:creationId xmlns:p14="http://schemas.microsoft.com/office/powerpoint/2010/main" val="107656072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9A2B1A91-8C6D-AD44-9F9F-DCD64A5FA2F2}" type="slidenum">
              <a:rPr lang="en-US"/>
              <a:pPr>
                <a:defRPr/>
              </a:pPr>
              <a:t>‹#›</a:t>
            </a:fld>
            <a:endParaRPr lang="en-US"/>
          </a:p>
        </p:txBody>
      </p:sp>
    </p:spTree>
    <p:extLst>
      <p:ext uri="{BB962C8B-B14F-4D97-AF65-F5344CB8AC3E}">
        <p14:creationId xmlns:p14="http://schemas.microsoft.com/office/powerpoint/2010/main" val="403940915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45E55E59-2174-F64E-B3A8-9DD10EBE44D0}" type="slidenum">
              <a:rPr lang="en-US"/>
              <a:pPr>
                <a:defRPr/>
              </a:pPr>
              <a:t>‹#›</a:t>
            </a:fld>
            <a:endParaRPr lang="en-US"/>
          </a:p>
        </p:txBody>
      </p:sp>
    </p:spTree>
    <p:extLst>
      <p:ext uri="{BB962C8B-B14F-4D97-AF65-F5344CB8AC3E}">
        <p14:creationId xmlns:p14="http://schemas.microsoft.com/office/powerpoint/2010/main" val="10409338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03BC18F1-CF8F-A547-8CC1-E9A8A1E7FF39}" type="slidenum">
              <a:rPr lang="en-US"/>
              <a:pPr>
                <a:defRPr/>
              </a:pPr>
              <a:t>‹#›</a:t>
            </a:fld>
            <a:endParaRPr lang="en-US"/>
          </a:p>
        </p:txBody>
      </p:sp>
    </p:spTree>
    <p:extLst>
      <p:ext uri="{BB962C8B-B14F-4D97-AF65-F5344CB8AC3E}">
        <p14:creationId xmlns:p14="http://schemas.microsoft.com/office/powerpoint/2010/main" val="117034825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0A3D9F67-BCEA-A349-9F4A-4E18FDCC357A}" type="slidenum">
              <a:rPr lang="en-US"/>
              <a:pPr>
                <a:defRPr/>
              </a:pPr>
              <a:t>‹#›</a:t>
            </a:fld>
            <a:endParaRPr lang="en-US"/>
          </a:p>
        </p:txBody>
      </p:sp>
    </p:spTree>
    <p:extLst>
      <p:ext uri="{BB962C8B-B14F-4D97-AF65-F5344CB8AC3E}">
        <p14:creationId xmlns:p14="http://schemas.microsoft.com/office/powerpoint/2010/main" val="384788720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5F323BF-6DF3-754E-8E7E-BEEC01DA0653}" type="slidenum">
              <a:rPr lang="en-US"/>
              <a:pPr>
                <a:defRPr/>
              </a:pPr>
              <a:t>‹#›</a:t>
            </a:fld>
            <a:endParaRPr lang="en-US"/>
          </a:p>
        </p:txBody>
      </p:sp>
    </p:spTree>
    <p:extLst>
      <p:ext uri="{BB962C8B-B14F-4D97-AF65-F5344CB8AC3E}">
        <p14:creationId xmlns:p14="http://schemas.microsoft.com/office/powerpoint/2010/main" val="171156030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B341A60-5B1D-9A46-ACCF-48A30C719DCD}" type="slidenum">
              <a:rPr lang="en-US"/>
              <a:pPr>
                <a:defRPr/>
              </a:pPr>
              <a:t>‹#›</a:t>
            </a:fld>
            <a:endParaRPr lang="en-US"/>
          </a:p>
        </p:txBody>
      </p:sp>
    </p:spTree>
    <p:extLst>
      <p:ext uri="{BB962C8B-B14F-4D97-AF65-F5344CB8AC3E}">
        <p14:creationId xmlns:p14="http://schemas.microsoft.com/office/powerpoint/2010/main" val="37027044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14C091B-2A8D-9D42-AE8C-11E4D140E72F}" type="slidenum">
              <a:rPr lang="en-US"/>
              <a:pPr>
                <a:defRPr/>
              </a:pPr>
              <a:t>‹#›</a:t>
            </a:fld>
            <a:endParaRPr lang="en-US"/>
          </a:p>
        </p:txBody>
      </p:sp>
    </p:spTree>
    <p:extLst>
      <p:ext uri="{BB962C8B-B14F-4D97-AF65-F5344CB8AC3E}">
        <p14:creationId xmlns:p14="http://schemas.microsoft.com/office/powerpoint/2010/main" val="248672042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C1E9F00-82EB-9B4E-9866-6E46CB1D853D}" type="slidenum">
              <a:rPr lang="en-US"/>
              <a:pPr>
                <a:defRPr/>
              </a:pPr>
              <a:t>‹#›</a:t>
            </a:fld>
            <a:endParaRPr lang="en-US"/>
          </a:p>
        </p:txBody>
      </p:sp>
    </p:spTree>
    <p:extLst>
      <p:ext uri="{BB962C8B-B14F-4D97-AF65-F5344CB8AC3E}">
        <p14:creationId xmlns:p14="http://schemas.microsoft.com/office/powerpoint/2010/main" val="3652149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7097A8-29DB-F346-A3E7-110E5F35909F}" type="slidenum">
              <a:rPr lang="en-US"/>
              <a:pPr>
                <a:defRPr/>
              </a:pPr>
              <a:t>‹#›</a:t>
            </a:fld>
            <a:endParaRPr lang="en-US"/>
          </a:p>
        </p:txBody>
      </p:sp>
    </p:spTree>
    <p:extLst>
      <p:ext uri="{BB962C8B-B14F-4D97-AF65-F5344CB8AC3E}">
        <p14:creationId xmlns:p14="http://schemas.microsoft.com/office/powerpoint/2010/main" val="24680721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D5C8856-679D-E045-B597-CA54B0C743E8}" type="slidenum">
              <a:rPr lang="en-US"/>
              <a:pPr>
                <a:defRPr/>
              </a:pPr>
              <a:t>‹#›</a:t>
            </a:fld>
            <a:endParaRPr lang="en-US"/>
          </a:p>
        </p:txBody>
      </p:sp>
    </p:spTree>
    <p:extLst>
      <p:ext uri="{BB962C8B-B14F-4D97-AF65-F5344CB8AC3E}">
        <p14:creationId xmlns:p14="http://schemas.microsoft.com/office/powerpoint/2010/main" val="286877759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3861E929-A9DB-1D41-B295-D13A2FCCF52F}" type="slidenum">
              <a:rPr lang="en-US"/>
              <a:pPr>
                <a:defRPr/>
              </a:pPr>
              <a:t>‹#›</a:t>
            </a:fld>
            <a:endParaRPr lang="en-US"/>
          </a:p>
        </p:txBody>
      </p:sp>
    </p:spTree>
    <p:extLst>
      <p:ext uri="{BB962C8B-B14F-4D97-AF65-F5344CB8AC3E}">
        <p14:creationId xmlns:p14="http://schemas.microsoft.com/office/powerpoint/2010/main" val="148643964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CA461FA5-290D-134C-852A-BEC16DFDDA36}" type="slidenum">
              <a:rPr lang="en-US"/>
              <a:pPr>
                <a:defRPr/>
              </a:pPr>
              <a:t>‹#›</a:t>
            </a:fld>
            <a:endParaRPr lang="en-US"/>
          </a:p>
        </p:txBody>
      </p:sp>
    </p:spTree>
    <p:extLst>
      <p:ext uri="{BB962C8B-B14F-4D97-AF65-F5344CB8AC3E}">
        <p14:creationId xmlns:p14="http://schemas.microsoft.com/office/powerpoint/2010/main" val="58915011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879C60B2-DAAA-0D4C-B96D-1C00C7C496A8}" type="slidenum">
              <a:rPr lang="en-US"/>
              <a:pPr>
                <a:defRPr/>
              </a:pPr>
              <a:t>‹#›</a:t>
            </a:fld>
            <a:endParaRPr lang="en-US"/>
          </a:p>
        </p:txBody>
      </p:sp>
    </p:spTree>
    <p:extLst>
      <p:ext uri="{BB962C8B-B14F-4D97-AF65-F5344CB8AC3E}">
        <p14:creationId xmlns:p14="http://schemas.microsoft.com/office/powerpoint/2010/main" val="148189567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686BF434-5A19-F44A-8A0F-53E66F769899}" type="slidenum">
              <a:rPr lang="en-US"/>
              <a:pPr>
                <a:defRPr/>
              </a:pPr>
              <a:t>‹#›</a:t>
            </a:fld>
            <a:endParaRPr lang="en-US"/>
          </a:p>
        </p:txBody>
      </p:sp>
    </p:spTree>
    <p:extLst>
      <p:ext uri="{BB962C8B-B14F-4D97-AF65-F5344CB8AC3E}">
        <p14:creationId xmlns:p14="http://schemas.microsoft.com/office/powerpoint/2010/main" val="175534976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C9D0D50-6291-8040-93CC-0893D29677E3}" type="slidenum">
              <a:rPr lang="en-US"/>
              <a:pPr>
                <a:defRPr/>
              </a:pPr>
              <a:t>‹#›</a:t>
            </a:fld>
            <a:endParaRPr lang="en-US"/>
          </a:p>
        </p:txBody>
      </p:sp>
    </p:spTree>
    <p:extLst>
      <p:ext uri="{BB962C8B-B14F-4D97-AF65-F5344CB8AC3E}">
        <p14:creationId xmlns:p14="http://schemas.microsoft.com/office/powerpoint/2010/main" val="284289736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59943A87-F157-3C43-88D1-64AC26A7F756}" type="slidenum">
              <a:rPr lang="en-US"/>
              <a:pPr>
                <a:defRPr/>
              </a:pPr>
              <a:t>‹#›</a:t>
            </a:fld>
            <a:endParaRPr lang="en-US"/>
          </a:p>
        </p:txBody>
      </p:sp>
    </p:spTree>
    <p:extLst>
      <p:ext uri="{BB962C8B-B14F-4D97-AF65-F5344CB8AC3E}">
        <p14:creationId xmlns:p14="http://schemas.microsoft.com/office/powerpoint/2010/main" val="167650180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3D72ACF-638D-6049-8C54-216EF9CEA9A2}" type="slidenum">
              <a:rPr lang="en-US"/>
              <a:pPr>
                <a:defRPr/>
              </a:pPr>
              <a:t>‹#›</a:t>
            </a:fld>
            <a:endParaRPr lang="en-US"/>
          </a:p>
        </p:txBody>
      </p:sp>
    </p:spTree>
    <p:extLst>
      <p:ext uri="{BB962C8B-B14F-4D97-AF65-F5344CB8AC3E}">
        <p14:creationId xmlns:p14="http://schemas.microsoft.com/office/powerpoint/2010/main" val="68224612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686528E-134B-2540-903B-D1975C31B433}" type="slidenum">
              <a:rPr lang="en-US"/>
              <a:pPr>
                <a:defRPr/>
              </a:pPr>
              <a:t>‹#›</a:t>
            </a:fld>
            <a:endParaRPr lang="en-US"/>
          </a:p>
        </p:txBody>
      </p:sp>
    </p:spTree>
    <p:extLst>
      <p:ext uri="{BB962C8B-B14F-4D97-AF65-F5344CB8AC3E}">
        <p14:creationId xmlns:p14="http://schemas.microsoft.com/office/powerpoint/2010/main" val="243866521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2048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1CF4AC-5D82-7A4B-B3D5-D60D4BB4F90E}" type="slidenum">
              <a:rPr lang="en-US"/>
              <a:pPr>
                <a:defRPr/>
              </a:pPr>
              <a:t>‹#›</a:t>
            </a:fld>
            <a:endParaRPr lang="en-US"/>
          </a:p>
        </p:txBody>
      </p:sp>
    </p:spTree>
    <p:extLst>
      <p:ext uri="{BB962C8B-B14F-4D97-AF65-F5344CB8AC3E}">
        <p14:creationId xmlns:p14="http://schemas.microsoft.com/office/powerpoint/2010/main" val="146298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7C436F-7FEA-4C46-BEF7-0A6028BA3004}" type="slidenum">
              <a:rPr lang="en-US"/>
              <a:pPr>
                <a:defRPr/>
              </a:pPr>
              <a:t>‹#›</a:t>
            </a:fld>
            <a:endParaRPr lang="en-US"/>
          </a:p>
        </p:txBody>
      </p:sp>
    </p:spTree>
    <p:extLst>
      <p:ext uri="{BB962C8B-B14F-4D97-AF65-F5344CB8AC3E}">
        <p14:creationId xmlns:p14="http://schemas.microsoft.com/office/powerpoint/2010/main" val="154982839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7301A4-8FF9-0C46-A287-6D0BEFDFF1DF}" type="slidenum">
              <a:rPr lang="en-US"/>
              <a:pPr>
                <a:defRPr/>
              </a:pPr>
              <a:t>‹#›</a:t>
            </a:fld>
            <a:endParaRPr lang="en-US"/>
          </a:p>
        </p:txBody>
      </p:sp>
    </p:spTree>
    <p:extLst>
      <p:ext uri="{BB962C8B-B14F-4D97-AF65-F5344CB8AC3E}">
        <p14:creationId xmlns:p14="http://schemas.microsoft.com/office/powerpoint/2010/main" val="215076059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6ED38D-83CE-254A-8287-5F34E4F807F6}" type="slidenum">
              <a:rPr lang="en-US"/>
              <a:pPr>
                <a:defRPr/>
              </a:pPr>
              <a:t>‹#›</a:t>
            </a:fld>
            <a:endParaRPr lang="en-US"/>
          </a:p>
        </p:txBody>
      </p:sp>
    </p:spTree>
    <p:extLst>
      <p:ext uri="{BB962C8B-B14F-4D97-AF65-F5344CB8AC3E}">
        <p14:creationId xmlns:p14="http://schemas.microsoft.com/office/powerpoint/2010/main" val="168100192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FC4809-FA8A-3D42-B4B5-17B98401FCCB}" type="slidenum">
              <a:rPr lang="en-US"/>
              <a:pPr>
                <a:defRPr/>
              </a:pPr>
              <a:t>‹#›</a:t>
            </a:fld>
            <a:endParaRPr lang="en-US"/>
          </a:p>
        </p:txBody>
      </p:sp>
    </p:spTree>
    <p:extLst>
      <p:ext uri="{BB962C8B-B14F-4D97-AF65-F5344CB8AC3E}">
        <p14:creationId xmlns:p14="http://schemas.microsoft.com/office/powerpoint/2010/main" val="191983323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D8E2839-2EA9-F34D-B0CF-C495BE86B811}" type="slidenum">
              <a:rPr lang="en-US"/>
              <a:pPr>
                <a:defRPr/>
              </a:pPr>
              <a:t>‹#›</a:t>
            </a:fld>
            <a:endParaRPr lang="en-US"/>
          </a:p>
        </p:txBody>
      </p:sp>
    </p:spTree>
    <p:extLst>
      <p:ext uri="{BB962C8B-B14F-4D97-AF65-F5344CB8AC3E}">
        <p14:creationId xmlns:p14="http://schemas.microsoft.com/office/powerpoint/2010/main" val="323248900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FE0DA3-9257-2D43-BB4E-ECCEF5EE62A0}" type="slidenum">
              <a:rPr lang="en-US"/>
              <a:pPr>
                <a:defRPr/>
              </a:pPr>
              <a:t>‹#›</a:t>
            </a:fld>
            <a:endParaRPr lang="en-US"/>
          </a:p>
        </p:txBody>
      </p:sp>
    </p:spTree>
    <p:extLst>
      <p:ext uri="{BB962C8B-B14F-4D97-AF65-F5344CB8AC3E}">
        <p14:creationId xmlns:p14="http://schemas.microsoft.com/office/powerpoint/2010/main" val="204719398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8FB1FC-59B8-6F4C-B786-69197ED92701}" type="slidenum">
              <a:rPr lang="en-US"/>
              <a:pPr>
                <a:defRPr/>
              </a:pPr>
              <a:t>‹#›</a:t>
            </a:fld>
            <a:endParaRPr lang="en-US"/>
          </a:p>
        </p:txBody>
      </p:sp>
    </p:spTree>
    <p:extLst>
      <p:ext uri="{BB962C8B-B14F-4D97-AF65-F5344CB8AC3E}">
        <p14:creationId xmlns:p14="http://schemas.microsoft.com/office/powerpoint/2010/main" val="284170773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1D8F8F-1912-D14F-9B0C-469D5A6711E1}" type="slidenum">
              <a:rPr lang="en-US"/>
              <a:pPr>
                <a:defRPr/>
              </a:pPr>
              <a:t>‹#›</a:t>
            </a:fld>
            <a:endParaRPr lang="en-US"/>
          </a:p>
        </p:txBody>
      </p:sp>
    </p:spTree>
    <p:extLst>
      <p:ext uri="{BB962C8B-B14F-4D97-AF65-F5344CB8AC3E}">
        <p14:creationId xmlns:p14="http://schemas.microsoft.com/office/powerpoint/2010/main" val="106731470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6DDF06-1F90-3A47-8A90-8064A3D37E09}" type="slidenum">
              <a:rPr lang="en-US"/>
              <a:pPr>
                <a:defRPr/>
              </a:pPr>
              <a:t>‹#›</a:t>
            </a:fld>
            <a:endParaRPr lang="en-US"/>
          </a:p>
        </p:txBody>
      </p:sp>
    </p:spTree>
    <p:extLst>
      <p:ext uri="{BB962C8B-B14F-4D97-AF65-F5344CB8AC3E}">
        <p14:creationId xmlns:p14="http://schemas.microsoft.com/office/powerpoint/2010/main" val="253552940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6859A3-0C7E-AD42-BD0F-4E90BDA30140}" type="slidenum">
              <a:rPr lang="en-US"/>
              <a:pPr>
                <a:defRPr/>
              </a:pPr>
              <a:t>‹#›</a:t>
            </a:fld>
            <a:endParaRPr lang="en-US"/>
          </a:p>
        </p:txBody>
      </p:sp>
    </p:spTree>
    <p:extLst>
      <p:ext uri="{BB962C8B-B14F-4D97-AF65-F5344CB8AC3E}">
        <p14:creationId xmlns:p14="http://schemas.microsoft.com/office/powerpoint/2010/main" val="418481103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46B06D-85B1-4843-A760-58377D6E5367}" type="slidenum">
              <a:rPr lang="en-US"/>
              <a:pPr>
                <a:defRPr/>
              </a:pPr>
              <a:t>‹#›</a:t>
            </a:fld>
            <a:endParaRPr lang="en-US"/>
          </a:p>
        </p:txBody>
      </p:sp>
    </p:spTree>
    <p:extLst>
      <p:ext uri="{BB962C8B-B14F-4D97-AF65-F5344CB8AC3E}">
        <p14:creationId xmlns:p14="http://schemas.microsoft.com/office/powerpoint/2010/main" val="2570836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E1028E-7B59-964B-AFC6-1A89DEA99F51}" type="slidenum">
              <a:rPr lang="en-US"/>
              <a:pPr>
                <a:defRPr/>
              </a:pPr>
              <a:t>‹#›</a:t>
            </a:fld>
            <a:endParaRPr lang="en-US"/>
          </a:p>
        </p:txBody>
      </p:sp>
    </p:spTree>
    <p:extLst>
      <p:ext uri="{BB962C8B-B14F-4D97-AF65-F5344CB8AC3E}">
        <p14:creationId xmlns:p14="http://schemas.microsoft.com/office/powerpoint/2010/main" val="353556576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3141054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02654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079704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576848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050600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897792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71754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272021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859401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1386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A4BEC8-FA3D-F54A-9BC8-90F3F83DC082}" type="slidenum">
              <a:rPr lang="en-US"/>
              <a:pPr>
                <a:defRPr/>
              </a:pPr>
              <a:t>‹#›</a:t>
            </a:fld>
            <a:endParaRPr lang="en-US"/>
          </a:p>
        </p:txBody>
      </p:sp>
    </p:spTree>
    <p:extLst>
      <p:ext uri="{BB962C8B-B14F-4D97-AF65-F5344CB8AC3E}">
        <p14:creationId xmlns:p14="http://schemas.microsoft.com/office/powerpoint/2010/main" val="418122293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541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B895109C-2D06-5045-A3B9-A5A727F30A52}" type="slidenum">
              <a:rPr lang="en-US" altLang="ja-JP"/>
              <a:pPr>
                <a:defRPr/>
              </a:pPr>
              <a:t>‹#›</a:t>
            </a:fld>
            <a:endParaRPr lang="en-US" altLang="ja-JP"/>
          </a:p>
        </p:txBody>
      </p:sp>
    </p:spTree>
    <p:extLst>
      <p:ext uri="{BB962C8B-B14F-4D97-AF65-F5344CB8AC3E}">
        <p14:creationId xmlns:p14="http://schemas.microsoft.com/office/powerpoint/2010/main" val="856006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2201D5-3557-714D-BD12-558F6A7B3A02}" type="slidenum">
              <a:rPr lang="en-US"/>
              <a:pPr>
                <a:defRPr/>
              </a:pPr>
              <a:t>‹#›</a:t>
            </a:fld>
            <a:endParaRPr lang="en-US"/>
          </a:p>
        </p:txBody>
      </p:sp>
    </p:spTree>
    <p:extLst>
      <p:ext uri="{BB962C8B-B14F-4D97-AF65-F5344CB8AC3E}">
        <p14:creationId xmlns:p14="http://schemas.microsoft.com/office/powerpoint/2010/main" val="1848255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46FAFA-C991-6E44-9B4D-2B89729A5650}" type="slidenum">
              <a:rPr lang="en-US"/>
              <a:pPr>
                <a:defRPr/>
              </a:pPr>
              <a:t>‹#›</a:t>
            </a:fld>
            <a:endParaRPr lang="en-US"/>
          </a:p>
        </p:txBody>
      </p:sp>
    </p:spTree>
    <p:extLst>
      <p:ext uri="{BB962C8B-B14F-4D97-AF65-F5344CB8AC3E}">
        <p14:creationId xmlns:p14="http://schemas.microsoft.com/office/powerpoint/2010/main" val="2373958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12EC9B-0935-8A46-AFD0-D6AEF2AD6FCB}" type="slidenum">
              <a:rPr lang="en-US"/>
              <a:pPr>
                <a:defRPr/>
              </a:pPr>
              <a:t>‹#›</a:t>
            </a:fld>
            <a:endParaRPr lang="en-US"/>
          </a:p>
        </p:txBody>
      </p:sp>
    </p:spTree>
    <p:extLst>
      <p:ext uri="{BB962C8B-B14F-4D97-AF65-F5344CB8AC3E}">
        <p14:creationId xmlns:p14="http://schemas.microsoft.com/office/powerpoint/2010/main" val="258070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FED244-F1C3-3646-97E1-B2207FEF675B}" type="slidenum">
              <a:rPr lang="en-US"/>
              <a:pPr>
                <a:defRPr/>
              </a:pPr>
              <a:t>‹#›</a:t>
            </a:fld>
            <a:endParaRPr lang="en-US"/>
          </a:p>
        </p:txBody>
      </p:sp>
    </p:spTree>
    <p:extLst>
      <p:ext uri="{BB962C8B-B14F-4D97-AF65-F5344CB8AC3E}">
        <p14:creationId xmlns:p14="http://schemas.microsoft.com/office/powerpoint/2010/main" val="1354390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02040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9973"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339974"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pitchFamily="-112"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chemeClr val="bg1"/>
                </a:solidFill>
              </a:defRPr>
            </a:lvl1pPr>
          </a:lstStyle>
          <a:p>
            <a:pPr>
              <a:defRPr/>
            </a:pPr>
            <a:endParaRPr lang="en-US"/>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chemeClr val="bg1"/>
                </a:solidFill>
              </a:defRPr>
            </a:lvl1pPr>
          </a:lstStyle>
          <a:p>
            <a:pPr>
              <a:defRPr/>
            </a:pPr>
            <a:endParaRPr lang="en-US"/>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a:solidFill>
                  <a:schemeClr val="bg1"/>
                </a:solidFill>
              </a:defRPr>
            </a:lvl1pPr>
          </a:lstStyle>
          <a:p>
            <a:pPr>
              <a:defRPr/>
            </a:pPr>
            <a:fld id="{C331F1F8-3832-6646-8CC9-DE261080D8CA}" type="slidenum">
              <a:rPr lang="en-US"/>
              <a:pPr>
                <a:defRPr/>
              </a:pPr>
              <a:t>‹#›</a:t>
            </a:fld>
            <a:endParaRPr lang="en-US"/>
          </a:p>
        </p:txBody>
      </p:sp>
    </p:spTree>
    <p:extLst>
      <p:ext uri="{BB962C8B-B14F-4D97-AF65-F5344CB8AC3E}">
        <p14:creationId xmlns:p14="http://schemas.microsoft.com/office/powerpoint/2010/main" val="703645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733742-E5FE-6247-8735-9451B08CA0CE}" type="slidenum">
              <a:rPr lang="en-US"/>
              <a:pPr>
                <a:defRPr/>
              </a:pPr>
              <a:t>‹#›</a:t>
            </a:fld>
            <a:endParaRPr lang="en-US"/>
          </a:p>
        </p:txBody>
      </p:sp>
    </p:spTree>
    <p:extLst>
      <p:ext uri="{BB962C8B-B14F-4D97-AF65-F5344CB8AC3E}">
        <p14:creationId xmlns:p14="http://schemas.microsoft.com/office/powerpoint/2010/main" val="9715413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28CB9A-49AA-B748-816B-030562065660}" type="slidenum">
              <a:rPr lang="en-US"/>
              <a:pPr>
                <a:defRPr/>
              </a:pPr>
              <a:t>‹#›</a:t>
            </a:fld>
            <a:endParaRPr lang="en-US"/>
          </a:p>
        </p:txBody>
      </p:sp>
    </p:spTree>
    <p:extLst>
      <p:ext uri="{BB962C8B-B14F-4D97-AF65-F5344CB8AC3E}">
        <p14:creationId xmlns:p14="http://schemas.microsoft.com/office/powerpoint/2010/main" val="1410557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6237D5-57E2-A84C-8B14-397FC2BE2286}" type="slidenum">
              <a:rPr lang="en-US"/>
              <a:pPr>
                <a:defRPr/>
              </a:pPr>
              <a:t>‹#›</a:t>
            </a:fld>
            <a:endParaRPr lang="en-US"/>
          </a:p>
        </p:txBody>
      </p:sp>
    </p:spTree>
    <p:extLst>
      <p:ext uri="{BB962C8B-B14F-4D97-AF65-F5344CB8AC3E}">
        <p14:creationId xmlns:p14="http://schemas.microsoft.com/office/powerpoint/2010/main" val="1291399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9BA827-D1A7-B54C-9219-1024884C946E}" type="slidenum">
              <a:rPr lang="en-US"/>
              <a:pPr>
                <a:defRPr/>
              </a:pPr>
              <a:t>‹#›</a:t>
            </a:fld>
            <a:endParaRPr lang="en-US"/>
          </a:p>
        </p:txBody>
      </p:sp>
    </p:spTree>
    <p:extLst>
      <p:ext uri="{BB962C8B-B14F-4D97-AF65-F5344CB8AC3E}">
        <p14:creationId xmlns:p14="http://schemas.microsoft.com/office/powerpoint/2010/main" val="224579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F890F937-0E98-4A48-A0F1-0CF82977963D}" type="slidenum">
              <a:rPr lang="en-US" altLang="ja-JP"/>
              <a:pPr>
                <a:defRPr/>
              </a:pPr>
              <a:t>‹#›</a:t>
            </a:fld>
            <a:endParaRPr lang="en-US" altLang="ja-JP"/>
          </a:p>
        </p:txBody>
      </p:sp>
    </p:spTree>
    <p:extLst>
      <p:ext uri="{BB962C8B-B14F-4D97-AF65-F5344CB8AC3E}">
        <p14:creationId xmlns:p14="http://schemas.microsoft.com/office/powerpoint/2010/main" val="4241341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3F61A5-B5C7-6D40-9E79-2FF52C32E96F}" type="slidenum">
              <a:rPr lang="en-US"/>
              <a:pPr>
                <a:defRPr/>
              </a:pPr>
              <a:t>‹#›</a:t>
            </a:fld>
            <a:endParaRPr lang="en-US"/>
          </a:p>
        </p:txBody>
      </p:sp>
    </p:spTree>
    <p:extLst>
      <p:ext uri="{BB962C8B-B14F-4D97-AF65-F5344CB8AC3E}">
        <p14:creationId xmlns:p14="http://schemas.microsoft.com/office/powerpoint/2010/main" val="2132336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BD9C15B-AF65-8C45-9465-1B63EDBAAE14}" type="slidenum">
              <a:rPr lang="en-US"/>
              <a:pPr>
                <a:defRPr/>
              </a:pPr>
              <a:t>‹#›</a:t>
            </a:fld>
            <a:endParaRPr lang="en-US"/>
          </a:p>
        </p:txBody>
      </p:sp>
    </p:spTree>
    <p:extLst>
      <p:ext uri="{BB962C8B-B14F-4D97-AF65-F5344CB8AC3E}">
        <p14:creationId xmlns:p14="http://schemas.microsoft.com/office/powerpoint/2010/main" val="3491851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80051D-1DEE-1F45-BA59-6B8A0E40A0FE}" type="slidenum">
              <a:rPr lang="en-US"/>
              <a:pPr>
                <a:defRPr/>
              </a:pPr>
              <a:t>‹#›</a:t>
            </a:fld>
            <a:endParaRPr lang="en-US"/>
          </a:p>
        </p:txBody>
      </p:sp>
    </p:spTree>
    <p:extLst>
      <p:ext uri="{BB962C8B-B14F-4D97-AF65-F5344CB8AC3E}">
        <p14:creationId xmlns:p14="http://schemas.microsoft.com/office/powerpoint/2010/main" val="36113140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EC97E4-F8AD-5540-B0BE-EF7C4A3CAEC0}" type="slidenum">
              <a:rPr lang="en-US"/>
              <a:pPr>
                <a:defRPr/>
              </a:pPr>
              <a:t>‹#›</a:t>
            </a:fld>
            <a:endParaRPr lang="en-US"/>
          </a:p>
        </p:txBody>
      </p:sp>
    </p:spTree>
    <p:extLst>
      <p:ext uri="{BB962C8B-B14F-4D97-AF65-F5344CB8AC3E}">
        <p14:creationId xmlns:p14="http://schemas.microsoft.com/office/powerpoint/2010/main" val="372494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BA78BE-CE41-7E45-94FA-3A7FE7B69DDD}" type="slidenum">
              <a:rPr lang="en-US"/>
              <a:pPr>
                <a:defRPr/>
              </a:pPr>
              <a:t>‹#›</a:t>
            </a:fld>
            <a:endParaRPr lang="en-US"/>
          </a:p>
        </p:txBody>
      </p:sp>
    </p:spTree>
    <p:extLst>
      <p:ext uri="{BB962C8B-B14F-4D97-AF65-F5344CB8AC3E}">
        <p14:creationId xmlns:p14="http://schemas.microsoft.com/office/powerpoint/2010/main" val="1077239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E4848E-002C-BF43-86DD-499EA5F5E6C7}" type="slidenum">
              <a:rPr lang="en-US"/>
              <a:pPr>
                <a:defRPr/>
              </a:pPr>
              <a:t>‹#›</a:t>
            </a:fld>
            <a:endParaRPr lang="en-US"/>
          </a:p>
        </p:txBody>
      </p:sp>
    </p:spTree>
    <p:extLst>
      <p:ext uri="{BB962C8B-B14F-4D97-AF65-F5344CB8AC3E}">
        <p14:creationId xmlns:p14="http://schemas.microsoft.com/office/powerpoint/2010/main" val="8292613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4A6B52-D59C-8A41-B696-026A365F3B0B}" type="slidenum">
              <a:rPr lang="en-US"/>
              <a:pPr>
                <a:defRPr/>
              </a:pPr>
              <a:t>‹#›</a:t>
            </a:fld>
            <a:endParaRPr lang="en-US"/>
          </a:p>
        </p:txBody>
      </p:sp>
    </p:spTree>
    <p:extLst>
      <p:ext uri="{BB962C8B-B14F-4D97-AF65-F5344CB8AC3E}">
        <p14:creationId xmlns:p14="http://schemas.microsoft.com/office/powerpoint/2010/main" val="35155002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A14CB-A19A-104E-8B5C-A85BA1351DF2}" type="slidenum">
              <a:rPr lang="en-US"/>
              <a:pPr>
                <a:defRPr/>
              </a:pPr>
              <a:t>‹#›</a:t>
            </a:fld>
            <a:endParaRPr lang="en-US"/>
          </a:p>
        </p:txBody>
      </p:sp>
    </p:spTree>
    <p:extLst>
      <p:ext uri="{BB962C8B-B14F-4D97-AF65-F5344CB8AC3E}">
        <p14:creationId xmlns:p14="http://schemas.microsoft.com/office/powerpoint/2010/main" val="29653236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2951BB-F675-6443-B8DD-478AF2C84AEF}" type="slidenum">
              <a:rPr lang="en-US"/>
              <a:pPr>
                <a:defRPr/>
              </a:pPr>
              <a:t>‹#›</a:t>
            </a:fld>
            <a:endParaRPr lang="en-US"/>
          </a:p>
        </p:txBody>
      </p:sp>
    </p:spTree>
    <p:extLst>
      <p:ext uri="{BB962C8B-B14F-4D97-AF65-F5344CB8AC3E}">
        <p14:creationId xmlns:p14="http://schemas.microsoft.com/office/powerpoint/2010/main" val="33346043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1D87AF-8D14-9B4C-8DC1-A3F5C8424493}" type="slidenum">
              <a:rPr lang="en-US"/>
              <a:pPr>
                <a:defRPr/>
              </a:pPr>
              <a:t>‹#›</a:t>
            </a:fld>
            <a:endParaRPr lang="en-US"/>
          </a:p>
        </p:txBody>
      </p:sp>
    </p:spTree>
    <p:extLst>
      <p:ext uri="{BB962C8B-B14F-4D97-AF65-F5344CB8AC3E}">
        <p14:creationId xmlns:p14="http://schemas.microsoft.com/office/powerpoint/2010/main" val="267678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3B0CA97A-F1F7-C740-B0EA-99AE00FF4FEB}" type="slidenum">
              <a:rPr lang="en-US" altLang="ja-JP"/>
              <a:pPr>
                <a:defRPr/>
              </a:pPr>
              <a:t>‹#›</a:t>
            </a:fld>
            <a:endParaRPr lang="en-US" altLang="ja-JP"/>
          </a:p>
        </p:txBody>
      </p:sp>
    </p:spTree>
    <p:extLst>
      <p:ext uri="{BB962C8B-B14F-4D97-AF65-F5344CB8AC3E}">
        <p14:creationId xmlns:p14="http://schemas.microsoft.com/office/powerpoint/2010/main" val="22885716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86F9A0-B063-C344-B0AD-A396C3A38AB7}" type="slidenum">
              <a:rPr lang="en-US"/>
              <a:pPr>
                <a:defRPr/>
              </a:pPr>
              <a:t>‹#›</a:t>
            </a:fld>
            <a:endParaRPr lang="en-US"/>
          </a:p>
        </p:txBody>
      </p:sp>
    </p:spTree>
    <p:extLst>
      <p:ext uri="{BB962C8B-B14F-4D97-AF65-F5344CB8AC3E}">
        <p14:creationId xmlns:p14="http://schemas.microsoft.com/office/powerpoint/2010/main" val="41211360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7934D4-8432-8C4A-9EFE-26B9FF0C4470}" type="slidenum">
              <a:rPr lang="en-US"/>
              <a:pPr>
                <a:defRPr/>
              </a:pPr>
              <a:t>‹#›</a:t>
            </a:fld>
            <a:endParaRPr lang="en-US"/>
          </a:p>
        </p:txBody>
      </p:sp>
    </p:spTree>
    <p:extLst>
      <p:ext uri="{BB962C8B-B14F-4D97-AF65-F5344CB8AC3E}">
        <p14:creationId xmlns:p14="http://schemas.microsoft.com/office/powerpoint/2010/main" val="15729127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CC8B13-AEE7-6045-9F3C-251A1CC5630D}" type="slidenum">
              <a:rPr lang="en-US"/>
              <a:pPr>
                <a:defRPr/>
              </a:pPr>
              <a:t>‹#›</a:t>
            </a:fld>
            <a:endParaRPr lang="en-US"/>
          </a:p>
        </p:txBody>
      </p:sp>
    </p:spTree>
    <p:extLst>
      <p:ext uri="{BB962C8B-B14F-4D97-AF65-F5344CB8AC3E}">
        <p14:creationId xmlns:p14="http://schemas.microsoft.com/office/powerpoint/2010/main" val="16114400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600786-70BA-B543-83AA-8205F8662641}" type="slidenum">
              <a:rPr lang="en-US"/>
              <a:pPr>
                <a:defRPr/>
              </a:pPr>
              <a:t>‹#›</a:t>
            </a:fld>
            <a:endParaRPr lang="en-US"/>
          </a:p>
        </p:txBody>
      </p:sp>
    </p:spTree>
    <p:extLst>
      <p:ext uri="{BB962C8B-B14F-4D97-AF65-F5344CB8AC3E}">
        <p14:creationId xmlns:p14="http://schemas.microsoft.com/office/powerpoint/2010/main" val="2225576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1FDEF-76AF-8943-9B6A-8B0E16D67695}" type="slidenum">
              <a:rPr lang="en-US"/>
              <a:pPr>
                <a:defRPr/>
              </a:pPr>
              <a:t>‹#›</a:t>
            </a:fld>
            <a:endParaRPr lang="en-US"/>
          </a:p>
        </p:txBody>
      </p:sp>
    </p:spTree>
    <p:extLst>
      <p:ext uri="{BB962C8B-B14F-4D97-AF65-F5344CB8AC3E}">
        <p14:creationId xmlns:p14="http://schemas.microsoft.com/office/powerpoint/2010/main" val="31795214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4068E6-86E6-4344-B759-F010B257E864}" type="slidenum">
              <a:rPr lang="en-US"/>
              <a:pPr>
                <a:defRPr/>
              </a:pPr>
              <a:t>‹#›</a:t>
            </a:fld>
            <a:endParaRPr lang="en-US"/>
          </a:p>
        </p:txBody>
      </p:sp>
    </p:spTree>
    <p:extLst>
      <p:ext uri="{BB962C8B-B14F-4D97-AF65-F5344CB8AC3E}">
        <p14:creationId xmlns:p14="http://schemas.microsoft.com/office/powerpoint/2010/main" val="19551601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8FF35C-78E9-6841-911D-D73A0A9D4320}" type="slidenum">
              <a:rPr lang="en-US"/>
              <a:pPr>
                <a:defRPr/>
              </a:pPr>
              <a:t>‹#›</a:t>
            </a:fld>
            <a:endParaRPr lang="en-US"/>
          </a:p>
        </p:txBody>
      </p:sp>
    </p:spTree>
    <p:extLst>
      <p:ext uri="{BB962C8B-B14F-4D97-AF65-F5344CB8AC3E}">
        <p14:creationId xmlns:p14="http://schemas.microsoft.com/office/powerpoint/2010/main" val="15481150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6CC9FB-F159-2C49-BF36-E4ADA383CD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0163023"/>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8C1072-3716-A841-AF40-BB87377A98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2493248"/>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20AA1-7F27-544F-9B3D-D66706DE66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3098459"/>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E9D6B719-FCE9-FC41-B1D2-F96E09F61319}" type="slidenum">
              <a:rPr lang="en-US" altLang="ja-JP"/>
              <a:pPr>
                <a:defRPr/>
              </a:pPr>
              <a:t>‹#›</a:t>
            </a:fld>
            <a:endParaRPr lang="en-US" altLang="ja-JP"/>
          </a:p>
        </p:txBody>
      </p:sp>
    </p:spTree>
    <p:extLst>
      <p:ext uri="{BB962C8B-B14F-4D97-AF65-F5344CB8AC3E}">
        <p14:creationId xmlns:p14="http://schemas.microsoft.com/office/powerpoint/2010/main" val="27120506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DD068F-8ACC-2B43-A001-A1B21A4B15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6946793"/>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167ABD0-CE34-7F45-B47E-D3DB0F5956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9673746"/>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7BF9E5-C8D1-C143-BE44-4A673615FB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4207352"/>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5B0C94-9EDA-154E-93CB-87052FC1E30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077673"/>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1ABADC-9367-6D47-ADFE-E24DE263CF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5123835"/>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202E57-8A71-2343-9DD9-D506813EBF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1178807"/>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9AD74-5F8D-604E-902A-ED05B89753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34841660"/>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CCAAA0-9C77-0F45-AA9E-F303C15757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87175433"/>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p:txBody>
          <a:bodyPr/>
          <a:lstStyle>
            <a:lvl1pPr>
              <a:defRPr/>
            </a:lvl1pPr>
          </a:lstStyle>
          <a:p>
            <a:pPr>
              <a:defRPr/>
            </a:pPr>
            <a:fld id="{CBBB07B3-A712-0F49-9A88-A3DF801105E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612503917"/>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CF699D-1B21-3F41-8C12-B83B0EFDE460}"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3797466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DB8F97C5-4B30-9148-ADF9-CBE7F2239B0C}" type="slidenum">
              <a:rPr lang="en-US" altLang="ja-JP"/>
              <a:pPr>
                <a:defRPr/>
              </a:pPr>
              <a:t>‹#›</a:t>
            </a:fld>
            <a:endParaRPr lang="en-US" altLang="ja-JP"/>
          </a:p>
        </p:txBody>
      </p:sp>
    </p:spTree>
    <p:extLst>
      <p:ext uri="{BB962C8B-B14F-4D97-AF65-F5344CB8AC3E}">
        <p14:creationId xmlns:p14="http://schemas.microsoft.com/office/powerpoint/2010/main" val="11230944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FEFF6EF-3C79-3E45-AA06-7E8522BD07BE}"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177010450"/>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FEA35F-1477-D64C-94C0-A091F255AFF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135161168"/>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8"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A9B53156-2ED0-8C4F-945A-B3167B73BD6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155788559"/>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4"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2430B8E5-28B1-1F4B-8630-D022D40F019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87591399"/>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3"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54EAFACD-AF1E-764C-AF60-B7A01A468182}"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589503945"/>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DC45618-BAC0-4046-BAB9-25A8758DAC2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250040618"/>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64E0FFF-B334-D84F-BE84-D77E84C91288}"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182290730"/>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569851-F586-6843-BAA6-34EB2621EF03}"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727025142"/>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172FF8-E6CD-194E-BD31-3E054E4284D7}"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745802989"/>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9FFD28C-CE6A-3544-A45D-A382EE4E90F6}" type="slidenum">
              <a:rPr lang="en-US"/>
              <a:pPr>
                <a:defRPr/>
              </a:pPr>
              <a:t>‹#›</a:t>
            </a:fld>
            <a:endParaRPr lang="en-US"/>
          </a:p>
        </p:txBody>
      </p:sp>
    </p:spTree>
    <p:extLst>
      <p:ext uri="{BB962C8B-B14F-4D97-AF65-F5344CB8AC3E}">
        <p14:creationId xmlns:p14="http://schemas.microsoft.com/office/powerpoint/2010/main" val="383415441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07C561AC-CE53-A947-A176-63FB29A45CE1}" type="slidenum">
              <a:rPr lang="en-US" altLang="ja-JP"/>
              <a:pPr>
                <a:defRPr/>
              </a:pPr>
              <a:t>‹#›</a:t>
            </a:fld>
            <a:endParaRPr lang="en-US" altLang="ja-JP"/>
          </a:p>
        </p:txBody>
      </p:sp>
    </p:spTree>
    <p:extLst>
      <p:ext uri="{BB962C8B-B14F-4D97-AF65-F5344CB8AC3E}">
        <p14:creationId xmlns:p14="http://schemas.microsoft.com/office/powerpoint/2010/main" val="4572265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DF59C5-B003-EE48-8394-A260CF13DA79}" type="slidenum">
              <a:rPr lang="en-US"/>
              <a:pPr>
                <a:defRPr/>
              </a:pPr>
              <a:t>‹#›</a:t>
            </a:fld>
            <a:endParaRPr lang="en-US"/>
          </a:p>
        </p:txBody>
      </p:sp>
    </p:spTree>
    <p:extLst>
      <p:ext uri="{BB962C8B-B14F-4D97-AF65-F5344CB8AC3E}">
        <p14:creationId xmlns:p14="http://schemas.microsoft.com/office/powerpoint/2010/main" val="5961219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D5AFB7-6843-5846-A724-D413A8CF8BE7}" type="slidenum">
              <a:rPr lang="en-US"/>
              <a:pPr>
                <a:defRPr/>
              </a:pPr>
              <a:t>‹#›</a:t>
            </a:fld>
            <a:endParaRPr lang="en-US"/>
          </a:p>
        </p:txBody>
      </p:sp>
    </p:spTree>
    <p:extLst>
      <p:ext uri="{BB962C8B-B14F-4D97-AF65-F5344CB8AC3E}">
        <p14:creationId xmlns:p14="http://schemas.microsoft.com/office/powerpoint/2010/main" val="16193641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339753-266E-B14B-B667-BFA8D2E24A3A}" type="slidenum">
              <a:rPr lang="en-US"/>
              <a:pPr>
                <a:defRPr/>
              </a:pPr>
              <a:t>‹#›</a:t>
            </a:fld>
            <a:endParaRPr lang="en-US"/>
          </a:p>
        </p:txBody>
      </p:sp>
    </p:spTree>
    <p:extLst>
      <p:ext uri="{BB962C8B-B14F-4D97-AF65-F5344CB8AC3E}">
        <p14:creationId xmlns:p14="http://schemas.microsoft.com/office/powerpoint/2010/main" val="8214838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0F54C4-F8CF-EE4D-9266-425AB2ABADB2}" type="slidenum">
              <a:rPr lang="en-US"/>
              <a:pPr>
                <a:defRPr/>
              </a:pPr>
              <a:t>‹#›</a:t>
            </a:fld>
            <a:endParaRPr lang="en-US"/>
          </a:p>
        </p:txBody>
      </p:sp>
    </p:spTree>
    <p:extLst>
      <p:ext uri="{BB962C8B-B14F-4D97-AF65-F5344CB8AC3E}">
        <p14:creationId xmlns:p14="http://schemas.microsoft.com/office/powerpoint/2010/main" val="23444511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B16B6D-4E2F-0942-A294-1622B1DF9968}" type="slidenum">
              <a:rPr lang="en-US"/>
              <a:pPr>
                <a:defRPr/>
              </a:pPr>
              <a:t>‹#›</a:t>
            </a:fld>
            <a:endParaRPr lang="en-US"/>
          </a:p>
        </p:txBody>
      </p:sp>
    </p:spTree>
    <p:extLst>
      <p:ext uri="{BB962C8B-B14F-4D97-AF65-F5344CB8AC3E}">
        <p14:creationId xmlns:p14="http://schemas.microsoft.com/office/powerpoint/2010/main" val="27255654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CD09B1-CBA2-E64F-8004-84E5EF876682}" type="slidenum">
              <a:rPr lang="en-US"/>
              <a:pPr>
                <a:defRPr/>
              </a:pPr>
              <a:t>‹#›</a:t>
            </a:fld>
            <a:endParaRPr lang="en-US"/>
          </a:p>
        </p:txBody>
      </p:sp>
    </p:spTree>
    <p:extLst>
      <p:ext uri="{BB962C8B-B14F-4D97-AF65-F5344CB8AC3E}">
        <p14:creationId xmlns:p14="http://schemas.microsoft.com/office/powerpoint/2010/main" val="8507137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28FCDA-B8E6-F848-80BA-261132C72869}" type="slidenum">
              <a:rPr lang="en-US"/>
              <a:pPr>
                <a:defRPr/>
              </a:pPr>
              <a:t>‹#›</a:t>
            </a:fld>
            <a:endParaRPr lang="en-US"/>
          </a:p>
        </p:txBody>
      </p:sp>
    </p:spTree>
    <p:extLst>
      <p:ext uri="{BB962C8B-B14F-4D97-AF65-F5344CB8AC3E}">
        <p14:creationId xmlns:p14="http://schemas.microsoft.com/office/powerpoint/2010/main" val="2330042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2B4FFD-F260-C149-AD2D-D17D608CBB4E}" type="slidenum">
              <a:rPr lang="en-US"/>
              <a:pPr>
                <a:defRPr/>
              </a:pPr>
              <a:t>‹#›</a:t>
            </a:fld>
            <a:endParaRPr lang="en-US"/>
          </a:p>
        </p:txBody>
      </p:sp>
    </p:spTree>
    <p:extLst>
      <p:ext uri="{BB962C8B-B14F-4D97-AF65-F5344CB8AC3E}">
        <p14:creationId xmlns:p14="http://schemas.microsoft.com/office/powerpoint/2010/main" val="27808441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62CEEB-DBEA-4B45-9DF8-37DFADFABA10}" type="slidenum">
              <a:rPr lang="en-US"/>
              <a:pPr>
                <a:defRPr/>
              </a:pPr>
              <a:t>‹#›</a:t>
            </a:fld>
            <a:endParaRPr lang="en-US"/>
          </a:p>
        </p:txBody>
      </p:sp>
    </p:spTree>
    <p:extLst>
      <p:ext uri="{BB962C8B-B14F-4D97-AF65-F5344CB8AC3E}">
        <p14:creationId xmlns:p14="http://schemas.microsoft.com/office/powerpoint/2010/main" val="8909181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F5402-1625-B44C-A991-9E30DC818D08}" type="slidenum">
              <a:rPr lang="en-US"/>
              <a:pPr>
                <a:defRPr/>
              </a:pPr>
              <a:t>‹#›</a:t>
            </a:fld>
            <a:endParaRPr lang="en-US"/>
          </a:p>
        </p:txBody>
      </p:sp>
    </p:spTree>
    <p:extLst>
      <p:ext uri="{BB962C8B-B14F-4D97-AF65-F5344CB8AC3E}">
        <p14:creationId xmlns:p14="http://schemas.microsoft.com/office/powerpoint/2010/main" val="283656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190E0E20-4BCD-5F46-8701-AFE9C704BA76}" type="slidenum">
              <a:rPr lang="en-US" altLang="ja-JP"/>
              <a:pPr>
                <a:defRPr/>
              </a:pPr>
              <a:t>‹#›</a:t>
            </a:fld>
            <a:endParaRPr lang="en-US" altLang="ja-JP"/>
          </a:p>
        </p:txBody>
      </p:sp>
    </p:spTree>
    <p:extLst>
      <p:ext uri="{BB962C8B-B14F-4D97-AF65-F5344CB8AC3E}">
        <p14:creationId xmlns:p14="http://schemas.microsoft.com/office/powerpoint/2010/main" val="26315425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2AD215-5727-0644-94A6-9942BD5171A2}" type="slidenum">
              <a:rPr lang="en-US"/>
              <a:pPr>
                <a:defRPr/>
              </a:pPr>
              <a:t>‹#›</a:t>
            </a:fld>
            <a:endParaRPr lang="en-US"/>
          </a:p>
        </p:txBody>
      </p:sp>
    </p:spTree>
    <p:extLst>
      <p:ext uri="{BB962C8B-B14F-4D97-AF65-F5344CB8AC3E}">
        <p14:creationId xmlns:p14="http://schemas.microsoft.com/office/powerpoint/2010/main" val="7116871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8498" name="Rectangle 2"/>
          <p:cNvSpPr>
            <a:spLocks noGrp="1" noChangeArrowheads="1"/>
          </p:cNvSpPr>
          <p:nvPr>
            <p:ph type="ctrTitle" sz="quarter"/>
          </p:nvPr>
        </p:nvSpPr>
        <p:spPr>
          <a:xfrm>
            <a:off x="685800" y="2362200"/>
            <a:ext cx="7772400" cy="1219200"/>
          </a:xfrm>
        </p:spPr>
        <p:txBody>
          <a:bodyPr/>
          <a:lstStyle>
            <a:lvl1pPr algn="r">
              <a:defRPr/>
            </a:lvl1pPr>
          </a:lstStyle>
          <a:p>
            <a:r>
              <a:rPr lang="en-US"/>
              <a:t>Click to edit Master title style</a:t>
            </a:r>
          </a:p>
        </p:txBody>
      </p:sp>
      <p:sp>
        <p:nvSpPr>
          <p:cNvPr id="618499" name="Rectangle 3"/>
          <p:cNvSpPr>
            <a:spLocks noGrp="1" noChangeArrowheads="1"/>
          </p:cNvSpPr>
          <p:nvPr>
            <p:ph type="subTitle" sz="quarter" idx="1"/>
          </p:nvPr>
        </p:nvSpPr>
        <p:spPr>
          <a:xfrm>
            <a:off x="685800" y="3581400"/>
            <a:ext cx="7772400" cy="1143000"/>
          </a:xfrm>
          <a:ln w="9525">
            <a:headEnd/>
            <a:tailEnd/>
          </a:ln>
        </p:spPr>
        <p:txBody>
          <a:bodyPr lIns="92075" tIns="46038" rIns="92075" bIns="46038" anchor="ctr"/>
          <a:lstStyle>
            <a:lvl1pPr marL="0" indent="0" algn="r">
              <a:buFont typeface="Wingdings" pitchFamily="-111" charset="2"/>
              <a:buNone/>
              <a:defRPr sz="3400"/>
            </a:lvl1pPr>
          </a:lstStyle>
          <a:p>
            <a:r>
              <a:rPr lang="en-US"/>
              <a:t>Click to edit Master subtitle style</a:t>
            </a:r>
          </a:p>
        </p:txBody>
      </p:sp>
      <p:sp>
        <p:nvSpPr>
          <p:cNvPr id="4" name="Rectangle 4"/>
          <p:cNvSpPr>
            <a:spLocks noGrp="1" noChangeArrowheads="1"/>
          </p:cNvSpPr>
          <p:nvPr>
            <p:ph type="dt" sz="quarter" idx="10"/>
          </p:nvPr>
        </p:nvSpPr>
        <p:spPr>
          <a:xfrm>
            <a:off x="685800" y="6324600"/>
            <a:ext cx="1905000" cy="457200"/>
          </a:xfrm>
          <a:effectLst/>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324600"/>
            <a:ext cx="2895600" cy="457200"/>
          </a:xfrm>
          <a:effec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D5F19FE-1C5C-B548-A7D9-8EABD82BDC59}" type="slidenum">
              <a:rPr lang="en-US"/>
              <a:pPr>
                <a:defRPr/>
              </a:pPr>
              <a:t>‹#›</a:t>
            </a:fld>
            <a:endParaRPr lang="en-US"/>
          </a:p>
        </p:txBody>
      </p:sp>
    </p:spTree>
    <p:extLst>
      <p:ext uri="{BB962C8B-B14F-4D97-AF65-F5344CB8AC3E}">
        <p14:creationId xmlns:p14="http://schemas.microsoft.com/office/powerpoint/2010/main" val="9040752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440867F-CD2B-7049-8497-DFEB2F8846E6}" type="slidenum">
              <a:rPr lang="en-US"/>
              <a:pPr>
                <a:defRPr/>
              </a:pPr>
              <a:t>‹#›</a:t>
            </a:fld>
            <a:endParaRPr lang="en-US"/>
          </a:p>
        </p:txBody>
      </p:sp>
    </p:spTree>
    <p:extLst>
      <p:ext uri="{BB962C8B-B14F-4D97-AF65-F5344CB8AC3E}">
        <p14:creationId xmlns:p14="http://schemas.microsoft.com/office/powerpoint/2010/main" val="21689337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F9428764-1658-F845-A9CE-DA8966A30131}" type="slidenum">
              <a:rPr lang="en-US"/>
              <a:pPr>
                <a:defRPr/>
              </a:pPr>
              <a:t>‹#›</a:t>
            </a:fld>
            <a:endParaRPr lang="en-US"/>
          </a:p>
        </p:txBody>
      </p:sp>
    </p:spTree>
    <p:extLst>
      <p:ext uri="{BB962C8B-B14F-4D97-AF65-F5344CB8AC3E}">
        <p14:creationId xmlns:p14="http://schemas.microsoft.com/office/powerpoint/2010/main" val="1295638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B1EC5C6D-A324-6747-B884-22ECCA7343C8}" type="slidenum">
              <a:rPr lang="en-US"/>
              <a:pPr>
                <a:defRPr/>
              </a:pPr>
              <a:t>‹#›</a:t>
            </a:fld>
            <a:endParaRPr lang="en-US"/>
          </a:p>
        </p:txBody>
      </p:sp>
    </p:spTree>
    <p:extLst>
      <p:ext uri="{BB962C8B-B14F-4D97-AF65-F5344CB8AC3E}">
        <p14:creationId xmlns:p14="http://schemas.microsoft.com/office/powerpoint/2010/main" val="38594149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6D62F1D7-C74C-F644-B458-2A1C80999745}" type="slidenum">
              <a:rPr lang="en-US"/>
              <a:pPr>
                <a:defRPr/>
              </a:pPr>
              <a:t>‹#›</a:t>
            </a:fld>
            <a:endParaRPr lang="en-US"/>
          </a:p>
        </p:txBody>
      </p:sp>
    </p:spTree>
    <p:extLst>
      <p:ext uri="{BB962C8B-B14F-4D97-AF65-F5344CB8AC3E}">
        <p14:creationId xmlns:p14="http://schemas.microsoft.com/office/powerpoint/2010/main" val="39360403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FC073410-E9DE-7345-8CCB-9A77E4FAC3D2}" type="slidenum">
              <a:rPr lang="en-US"/>
              <a:pPr>
                <a:defRPr/>
              </a:pPr>
              <a:t>‹#›</a:t>
            </a:fld>
            <a:endParaRPr lang="en-US"/>
          </a:p>
        </p:txBody>
      </p:sp>
    </p:spTree>
    <p:extLst>
      <p:ext uri="{BB962C8B-B14F-4D97-AF65-F5344CB8AC3E}">
        <p14:creationId xmlns:p14="http://schemas.microsoft.com/office/powerpoint/2010/main" val="4295930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456FB86B-025A-5446-9679-3E80D6912316}" type="slidenum">
              <a:rPr lang="en-US"/>
              <a:pPr>
                <a:defRPr/>
              </a:pPr>
              <a:t>‹#›</a:t>
            </a:fld>
            <a:endParaRPr lang="en-US"/>
          </a:p>
        </p:txBody>
      </p:sp>
    </p:spTree>
    <p:extLst>
      <p:ext uri="{BB962C8B-B14F-4D97-AF65-F5344CB8AC3E}">
        <p14:creationId xmlns:p14="http://schemas.microsoft.com/office/powerpoint/2010/main" val="25298403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4C696484-3ADF-9342-98EF-9253C86E3FC8}" type="slidenum">
              <a:rPr lang="en-US"/>
              <a:pPr>
                <a:defRPr/>
              </a:pPr>
              <a:t>‹#›</a:t>
            </a:fld>
            <a:endParaRPr lang="en-US"/>
          </a:p>
        </p:txBody>
      </p:sp>
    </p:spTree>
    <p:extLst>
      <p:ext uri="{BB962C8B-B14F-4D97-AF65-F5344CB8AC3E}">
        <p14:creationId xmlns:p14="http://schemas.microsoft.com/office/powerpoint/2010/main" val="32533951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BE7F7841-E002-9F48-B06D-4624771FCCB6}" type="slidenum">
              <a:rPr lang="en-US"/>
              <a:pPr>
                <a:defRPr/>
              </a:pPr>
              <a:t>‹#›</a:t>
            </a:fld>
            <a:endParaRPr lang="en-US"/>
          </a:p>
        </p:txBody>
      </p:sp>
    </p:spTree>
    <p:extLst>
      <p:ext uri="{BB962C8B-B14F-4D97-AF65-F5344CB8AC3E}">
        <p14:creationId xmlns:p14="http://schemas.microsoft.com/office/powerpoint/2010/main" val="29937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8.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1.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2.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0.jpe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3.xml"/><Relationship Id="rId17" Type="http://schemas.openxmlformats.org/officeDocument/2006/relationships/image" Target="../media/image14.png"/><Relationship Id="rId2" Type="http://schemas.openxmlformats.org/officeDocument/2006/relationships/slideLayout" Target="../slideLayouts/slideLayout114.xml"/><Relationship Id="rId16" Type="http://schemas.openxmlformats.org/officeDocument/2006/relationships/image" Target="../media/image13.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12.pn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6.jpe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4.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5.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7.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6.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18.jpe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7.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20.jpe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8.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image" Target="../media/image21.png"/></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heme" Target="../theme/theme19.xml"/><Relationship Id="rId7" Type="http://schemas.openxmlformats.org/officeDocument/2006/relationships/image" Target="../media/image13.png"/><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88.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20.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21.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10.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22.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21.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theme" Target="../theme/theme23.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32.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theme" Target="../theme/theme24.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43.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theme" Target="../theme/theme25.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image" Target="../media/image20.jpeg"/><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theme" Target="../theme/theme26.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image" Target="../media/image21.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65.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theme" Target="../theme/theme27.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76.xml"/><Relationship Id="rId3" Type="http://schemas.openxmlformats.org/officeDocument/2006/relationships/slideLayout" Target="../slideLayouts/slideLayout271.xml"/><Relationship Id="rId7" Type="http://schemas.openxmlformats.org/officeDocument/2006/relationships/slideLayout" Target="../slideLayouts/slideLayout275.xml"/><Relationship Id="rId12" Type="http://schemas.openxmlformats.org/officeDocument/2006/relationships/theme" Target="../theme/theme28.xml"/><Relationship Id="rId2" Type="http://schemas.openxmlformats.org/officeDocument/2006/relationships/slideLayout" Target="../slideLayouts/slideLayout270.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5" Type="http://schemas.openxmlformats.org/officeDocument/2006/relationships/slideLayout" Target="../slideLayouts/slideLayout273.xml"/><Relationship Id="rId10" Type="http://schemas.openxmlformats.org/officeDocument/2006/relationships/slideLayout" Target="../slideLayouts/slideLayout278.xml"/><Relationship Id="rId4" Type="http://schemas.openxmlformats.org/officeDocument/2006/relationships/slideLayout" Target="../slideLayouts/slideLayout272.xml"/><Relationship Id="rId9" Type="http://schemas.openxmlformats.org/officeDocument/2006/relationships/slideLayout" Target="../slideLayouts/slideLayout27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theme" Target="../theme/theme29.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0" Type="http://schemas.openxmlformats.org/officeDocument/2006/relationships/slideLayout" Target="../slideLayouts/slideLayout289.xml"/><Relationship Id="rId4" Type="http://schemas.openxmlformats.org/officeDocument/2006/relationships/slideLayout" Target="../slideLayouts/slideLayout283.xml"/><Relationship Id="rId9" Type="http://schemas.openxmlformats.org/officeDocument/2006/relationships/slideLayout" Target="../slideLayouts/slideLayout28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4.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6.jpe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5.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xml"/><Relationship Id="rId1" Type="http://schemas.openxmlformats.org/officeDocument/2006/relationships/slideLayout" Target="../slideLayouts/slideLayout79.xml"/><Relationship Id="rId5" Type="http://schemas.openxmlformats.org/officeDocument/2006/relationships/image" Target="../media/image6.jpeg"/><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914" name="Group 2"/>
          <p:cNvGrpSpPr>
            <a:grpSpLocks/>
          </p:cNvGrpSpPr>
          <p:nvPr/>
        </p:nvGrpSpPr>
        <p:grpSpPr bwMode="auto">
          <a:xfrm>
            <a:off x="0" y="2286000"/>
            <a:ext cx="9144000" cy="3581400"/>
            <a:chOff x="0" y="1968"/>
            <a:chExt cx="5760" cy="2256"/>
          </a:xfrm>
        </p:grpSpPr>
        <p:sp>
          <p:nvSpPr>
            <p:cNvPr id="38921"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22"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23"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24"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25"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26"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27"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28"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29"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30"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31"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32"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33"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34"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35"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36"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37"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38"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39"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40"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41"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42"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43"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44"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45"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46"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47"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48"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49"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50"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51"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52"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53"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54"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55"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56"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57"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58"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59"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60"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61"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62"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63"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64"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65"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66"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67"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68"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69"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70"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71"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72"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73"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74"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75"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76"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77"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78"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79"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80"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81"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82"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sp>
          <p:nvSpPr>
            <p:cNvPr id="38983"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Book Antiqua" pitchFamily="18" charset="0"/>
                  <a:ea typeface="MS PGothic" pitchFamily="34" charset="-128"/>
                </a:defRPr>
              </a:lvl1pPr>
              <a:lvl2pPr marL="742950" indent="-285750">
                <a:defRPr sz="2400">
                  <a:solidFill>
                    <a:schemeClr val="tx1"/>
                  </a:solidFill>
                  <a:latin typeface="Book Antiqua" pitchFamily="18" charset="0"/>
                  <a:ea typeface="MS PGothic" pitchFamily="34" charset="-128"/>
                </a:defRPr>
              </a:lvl2pPr>
              <a:lvl3pPr marL="1143000" indent="-228600">
                <a:defRPr sz="2400">
                  <a:solidFill>
                    <a:schemeClr val="tx1"/>
                  </a:solidFill>
                  <a:latin typeface="Book Antiqua" pitchFamily="18" charset="0"/>
                  <a:ea typeface="MS PGothic" pitchFamily="34" charset="-128"/>
                </a:defRPr>
              </a:lvl3pPr>
              <a:lvl4pPr marL="1600200" indent="-228600">
                <a:defRPr sz="2400">
                  <a:solidFill>
                    <a:schemeClr val="tx1"/>
                  </a:solidFill>
                  <a:latin typeface="Book Antiqua" pitchFamily="18" charset="0"/>
                  <a:ea typeface="MS PGothic" pitchFamily="34" charset="-128"/>
                </a:defRPr>
              </a:lvl4pPr>
              <a:lvl5pPr marL="2057400" indent="-22860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defRPr/>
              </a:pPr>
              <a:endParaRPr lang="en-US" altLang="en-US">
                <a:ea typeface="Osaka" charset="-128"/>
                <a:cs typeface="+mn-cs"/>
              </a:endParaRPr>
            </a:p>
          </p:txBody>
        </p:sp>
      </p:grpSp>
      <p:sp>
        <p:nvSpPr>
          <p:cNvPr id="38915"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38916"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36932" name="Rectangle 68"/>
          <p:cNvSpPr>
            <a:spLocks noGrp="1" noChangeArrowheads="1"/>
          </p:cNvSpPr>
          <p:nvPr>
            <p:ph type="dt" sz="half" idx="2"/>
          </p:nvPr>
        </p:nvSpPr>
        <p:spPr bwMode="auto">
          <a:xfrm>
            <a:off x="152400" y="6248400"/>
            <a:ext cx="1752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mn-ea"/>
                <a:cs typeface="+mn-cs"/>
              </a:defRPr>
            </a:lvl1pPr>
          </a:lstStyle>
          <a:p>
            <a:pPr>
              <a:defRPr/>
            </a:pPr>
            <a:endParaRPr lang="en-US" altLang="ja-JP"/>
          </a:p>
        </p:txBody>
      </p:sp>
      <p:sp>
        <p:nvSpPr>
          <p:cNvPr id="36933" name="Rectangle 69"/>
          <p:cNvSpPr>
            <a:spLocks noGrp="1" noChangeArrowheads="1"/>
          </p:cNvSpPr>
          <p:nvPr>
            <p:ph type="ftr" sz="quarter" idx="3"/>
          </p:nvPr>
        </p:nvSpPr>
        <p:spPr bwMode="auto">
          <a:xfrm>
            <a:off x="2057400" y="6248400"/>
            <a:ext cx="5237163"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mn-ea"/>
                <a:cs typeface="+mn-cs"/>
              </a:defRPr>
            </a:lvl1pPr>
          </a:lstStyle>
          <a:p>
            <a:pPr>
              <a:defRPr/>
            </a:pPr>
            <a:endParaRPr lang="en-US" altLang="ja-JP"/>
          </a:p>
        </p:txBody>
      </p:sp>
      <p:sp>
        <p:nvSpPr>
          <p:cNvPr id="36934" name="Rectangle 70"/>
          <p:cNvSpPr>
            <a:spLocks noGrp="1" noChangeArrowheads="1"/>
          </p:cNvSpPr>
          <p:nvPr>
            <p:ph type="sldNum" sz="quarter" idx="4"/>
          </p:nvPr>
        </p:nvSpPr>
        <p:spPr bwMode="auto">
          <a:xfrm>
            <a:off x="7467600" y="6248400"/>
            <a:ext cx="1447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smtClean="0">
                <a:latin typeface="Helvetica" charset="0"/>
                <a:ea typeface="Osaka" charset="0"/>
                <a:cs typeface="Osaka" charset="0"/>
              </a:defRPr>
            </a:lvl1pPr>
          </a:lstStyle>
          <a:p>
            <a:pPr>
              <a:defRPr/>
            </a:pPr>
            <a:fld id="{F9F5AEAB-A30A-B64F-A2BF-4365129E3B01}" type="slidenum">
              <a:rPr lang="en-US" altLang="ja-JP"/>
              <a:pPr>
                <a:defRPr/>
              </a:pPr>
              <a:t>‹#›</a:t>
            </a:fld>
            <a:endParaRPr lang="en-US" altLang="ja-JP"/>
          </a:p>
        </p:txBody>
      </p:sp>
      <p:pic>
        <p:nvPicPr>
          <p:cNvPr id="38920"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6925" r:id="rId1"/>
    <p:sldLayoutId id="2147486805" r:id="rId2"/>
    <p:sldLayoutId id="2147486806" r:id="rId3"/>
    <p:sldLayoutId id="2147486807" r:id="rId4"/>
    <p:sldLayoutId id="2147486808" r:id="rId5"/>
    <p:sldLayoutId id="2147486809" r:id="rId6"/>
    <p:sldLayoutId id="2147486810" r:id="rId7"/>
    <p:sldLayoutId id="2147486811" r:id="rId8"/>
    <p:sldLayoutId id="2147486812" r:id="rId9"/>
    <p:sldLayoutId id="2147486813" r:id="rId10"/>
    <p:sldLayoutId id="2147486814"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charset="0"/>
          <a:ea typeface="Osaka" charset="0"/>
          <a:cs typeface="Osaka" charset="0"/>
        </a:defRPr>
      </a:lvl2pPr>
      <a:lvl3pPr algn="l" rtl="0" eaLnBrk="0" fontAlgn="base" hangingPunct="0">
        <a:spcBef>
          <a:spcPct val="0"/>
        </a:spcBef>
        <a:spcAft>
          <a:spcPct val="0"/>
        </a:spcAft>
        <a:defRPr kumimoji="1" sz="4000">
          <a:solidFill>
            <a:schemeClr val="tx2"/>
          </a:solidFill>
          <a:latin typeface="Helvetica" charset="0"/>
          <a:ea typeface="Osaka" charset="0"/>
          <a:cs typeface="Osaka" charset="0"/>
        </a:defRPr>
      </a:lvl3pPr>
      <a:lvl4pPr algn="l" rtl="0" eaLnBrk="0" fontAlgn="base" hangingPunct="0">
        <a:spcBef>
          <a:spcPct val="0"/>
        </a:spcBef>
        <a:spcAft>
          <a:spcPct val="0"/>
        </a:spcAft>
        <a:defRPr kumimoji="1" sz="4000">
          <a:solidFill>
            <a:schemeClr val="tx2"/>
          </a:solidFill>
          <a:latin typeface="Helvetica" charset="0"/>
          <a:ea typeface="Osaka" charset="0"/>
          <a:cs typeface="Osaka" charset="0"/>
        </a:defRPr>
      </a:lvl4pPr>
      <a:lvl5pPr algn="l" rtl="0" eaLnBrk="0" fontAlgn="base" hangingPunct="0">
        <a:spcBef>
          <a:spcPct val="0"/>
        </a:spcBef>
        <a:spcAft>
          <a:spcPct val="0"/>
        </a:spcAft>
        <a:defRPr kumimoji="1" sz="4000">
          <a:solidFill>
            <a:schemeClr val="tx2"/>
          </a:solidFill>
          <a:latin typeface="Helvetica" charset="0"/>
          <a:ea typeface="Osaka" charset="0"/>
          <a:cs typeface="Osaka" charset="0"/>
        </a:defRPr>
      </a:lvl5pPr>
      <a:lvl6pPr marL="457200" algn="l" rtl="0" fontAlgn="base">
        <a:spcBef>
          <a:spcPct val="0"/>
        </a:spcBef>
        <a:spcAft>
          <a:spcPct val="0"/>
        </a:spcAft>
        <a:defRPr kumimoji="1" sz="4000">
          <a:solidFill>
            <a:schemeClr val="tx2"/>
          </a:solidFill>
          <a:latin typeface="Helvetica" charset="0"/>
          <a:ea typeface="Osaka" charset="0"/>
          <a:cs typeface="Osaka" charset="0"/>
        </a:defRPr>
      </a:lvl6pPr>
      <a:lvl7pPr marL="914400" algn="l" rtl="0" fontAlgn="base">
        <a:spcBef>
          <a:spcPct val="0"/>
        </a:spcBef>
        <a:spcAft>
          <a:spcPct val="0"/>
        </a:spcAft>
        <a:defRPr kumimoji="1" sz="4000">
          <a:solidFill>
            <a:schemeClr val="tx2"/>
          </a:solidFill>
          <a:latin typeface="Helvetica" charset="0"/>
          <a:ea typeface="Osaka" charset="0"/>
          <a:cs typeface="Osaka" charset="0"/>
        </a:defRPr>
      </a:lvl7pPr>
      <a:lvl8pPr marL="1371600" algn="l" rtl="0" fontAlgn="base">
        <a:spcBef>
          <a:spcPct val="0"/>
        </a:spcBef>
        <a:spcAft>
          <a:spcPct val="0"/>
        </a:spcAft>
        <a:defRPr kumimoji="1" sz="4000">
          <a:solidFill>
            <a:schemeClr val="tx2"/>
          </a:solidFill>
          <a:latin typeface="Helvetica" charset="0"/>
          <a:ea typeface="Osaka" charset="0"/>
          <a:cs typeface="Osaka" charset="0"/>
        </a:defRPr>
      </a:lvl8pPr>
      <a:lvl9pPr marL="1828800" algn="l" rtl="0" fontAlgn="base">
        <a:spcBef>
          <a:spcPct val="0"/>
        </a:spcBef>
        <a:spcAft>
          <a:spcPct val="0"/>
        </a:spcAft>
        <a:defRPr kumimoji="1" sz="4000">
          <a:solidFill>
            <a:schemeClr val="tx2"/>
          </a:solidFill>
          <a:latin typeface="Helvetica" charset="0"/>
          <a:ea typeface="Osaka" charset="0"/>
          <a:cs typeface="Osaka" charset="0"/>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C194E3A-B7B5-1B47-BF02-E57036C12F7C}" type="slidenum">
              <a:rPr lang="en-US"/>
              <a:pPr>
                <a:defRPr/>
              </a:pPr>
              <a:t>‹#›</a:t>
            </a:fld>
            <a:endParaRPr lang="en-US"/>
          </a:p>
        </p:txBody>
      </p:sp>
    </p:spTree>
    <p:extLst>
      <p:ext uri="{BB962C8B-B14F-4D97-AF65-F5344CB8AC3E}">
        <p14:creationId xmlns:p14="http://schemas.microsoft.com/office/powerpoint/2010/main" val="2552671487"/>
      </p:ext>
    </p:extLst>
  </p:cSld>
  <p:clrMap bg1="lt1" tx1="dk1" bg2="lt2" tx2="dk2" accent1="accent1" accent2="accent2" accent3="accent3" accent4="accent4" accent5="accent5" accent6="accent6" hlink="hlink" folHlink="folHlink"/>
  <p:sldLayoutIdLst>
    <p:sldLayoutId id="2147487210" r:id="rId1"/>
    <p:sldLayoutId id="2147487211" r:id="rId2"/>
    <p:sldLayoutId id="2147487212" r:id="rId3"/>
    <p:sldLayoutId id="2147487213" r:id="rId4"/>
    <p:sldLayoutId id="2147487214" r:id="rId5"/>
    <p:sldLayoutId id="2147487215" r:id="rId6"/>
    <p:sldLayoutId id="2147487216" r:id="rId7"/>
    <p:sldLayoutId id="2147487217" r:id="rId8"/>
    <p:sldLayoutId id="2147487218" r:id="rId9"/>
    <p:sldLayoutId id="2147487219" r:id="rId10"/>
    <p:sldLayoutId id="214748722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381000"/>
            <a:ext cx="7772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7475" name="Rectangle 3"/>
          <p:cNvSpPr>
            <a:spLocks noGrp="1" noChangeArrowheads="1"/>
          </p:cNvSpPr>
          <p:nvPr>
            <p:ph type="dt" sz="half" idx="2"/>
          </p:nvPr>
        </p:nvSpPr>
        <p:spPr bwMode="auto">
          <a:xfrm>
            <a:off x="685800" y="6324600"/>
            <a:ext cx="1676400" cy="457200"/>
          </a:xfrm>
          <a:prstGeom prst="rect">
            <a:avLst/>
          </a:prstGeom>
          <a:noFill/>
          <a:ln w="12700" cap="sq">
            <a:noFill/>
            <a:miter lim="800000"/>
            <a:headEnd type="none" w="sm" len="sm"/>
            <a:tailEnd type="none" w="sm" len="sm"/>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eaLnBrk="1" hangingPunct="1">
              <a:spcBef>
                <a:spcPct val="50000"/>
              </a:spcBef>
              <a:defRPr sz="1200" b="1">
                <a:ea typeface="ＭＳ Ｐゴシック" charset="-128"/>
                <a:cs typeface="ＭＳ Ｐゴシック" charset="-128"/>
              </a:defRPr>
            </a:lvl1pPr>
          </a:lstStyle>
          <a:p>
            <a:pPr>
              <a:defRPr/>
            </a:pPr>
            <a:endParaRPr lang="en-US"/>
          </a:p>
        </p:txBody>
      </p:sp>
      <p:sp>
        <p:nvSpPr>
          <p:cNvPr id="617476" name="Rectangle 4"/>
          <p:cNvSpPr>
            <a:spLocks noGrp="1" noChangeArrowheads="1"/>
          </p:cNvSpPr>
          <p:nvPr>
            <p:ph type="ftr" sz="quarter" idx="3"/>
          </p:nvPr>
        </p:nvSpPr>
        <p:spPr bwMode="auto">
          <a:xfrm>
            <a:off x="2743200" y="6324600"/>
            <a:ext cx="3429000" cy="457200"/>
          </a:xfrm>
          <a:prstGeom prst="rect">
            <a:avLst/>
          </a:prstGeom>
          <a:noFill/>
          <a:ln w="12700" cap="sq">
            <a:noFill/>
            <a:miter lim="800000"/>
            <a:headEnd type="none" w="sm" len="sm"/>
            <a:tailEnd type="none" w="sm" len="sm"/>
          </a:ln>
          <a:effectLst>
            <a:outerShdw blurRad="6858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algn="ctr" eaLnBrk="1" hangingPunct="1">
              <a:spcBef>
                <a:spcPct val="50000"/>
              </a:spcBef>
              <a:defRPr sz="1200" b="1">
                <a:ea typeface="ＭＳ Ｐゴシック" charset="-128"/>
                <a:cs typeface="ＭＳ Ｐゴシック" charset="-128"/>
              </a:defRPr>
            </a:lvl1pPr>
          </a:lstStyle>
          <a:p>
            <a:pPr>
              <a:defRPr/>
            </a:pPr>
            <a:endParaRPr lang="en-US"/>
          </a:p>
        </p:txBody>
      </p:sp>
      <p:sp>
        <p:nvSpPr>
          <p:cNvPr id="617477" name="Rectangle 5"/>
          <p:cNvSpPr>
            <a:spLocks noGrp="1" noChangeArrowheads="1"/>
          </p:cNvSpPr>
          <p:nvPr>
            <p:ph type="sldNum" sz="quarter" idx="4"/>
          </p:nvPr>
        </p:nvSpPr>
        <p:spPr bwMode="auto">
          <a:xfrm>
            <a:off x="6553200" y="63246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1" hangingPunct="1">
              <a:spcBef>
                <a:spcPct val="50000"/>
              </a:spcBef>
              <a:defRPr sz="1200" b="1"/>
            </a:lvl1pPr>
          </a:lstStyle>
          <a:p>
            <a:pPr>
              <a:defRPr/>
            </a:pPr>
            <a:fld id="{83F622A3-56E2-5B47-9BB1-E76C48BAEE86}" type="slidenum">
              <a:rPr lang="en-US"/>
              <a:pPr>
                <a:defRPr/>
              </a:pPr>
              <a:t>‹#›</a:t>
            </a:fld>
            <a:endParaRPr lang="en-US"/>
          </a:p>
        </p:txBody>
      </p:sp>
      <p:sp>
        <p:nvSpPr>
          <p:cNvPr id="2054" name="Rectangle 6"/>
          <p:cNvSpPr>
            <a:spLocks noGrp="1" noChangeArrowheads="1"/>
          </p:cNvSpPr>
          <p:nvPr>
            <p:ph type="body" idx="1"/>
          </p:nvPr>
        </p:nvSpPr>
        <p:spPr bwMode="auto">
          <a:xfrm>
            <a:off x="762000" y="1828800"/>
            <a:ext cx="7620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075482"/>
      </p:ext>
    </p:extLst>
  </p:cSld>
  <p:clrMap bg1="lt1" tx1="dk1" bg2="lt2" tx2="dk2" accent1="accent1" accent2="accent2" accent3="accent3" accent4="accent4" accent5="accent5" accent6="accent6" hlink="hlink" folHlink="folHlink"/>
  <p:sldLayoutIdLst>
    <p:sldLayoutId id="2147487222" r:id="rId1"/>
    <p:sldLayoutId id="2147487223" r:id="rId2"/>
    <p:sldLayoutId id="2147487224" r:id="rId3"/>
    <p:sldLayoutId id="2147487225" r:id="rId4"/>
    <p:sldLayoutId id="2147487226" r:id="rId5"/>
    <p:sldLayoutId id="2147487227" r:id="rId6"/>
    <p:sldLayoutId id="2147487228" r:id="rId7"/>
    <p:sldLayoutId id="2147487229" r:id="rId8"/>
    <p:sldLayoutId id="2147487230" r:id="rId9"/>
    <p:sldLayoutId id="2147487231" r:id="rId10"/>
    <p:sldLayoutId id="2147487232" r:id="rId11"/>
  </p:sldLayoutIdLst>
  <p:hf sldNum="0" hdr="0"/>
  <p:txStyles>
    <p:titleStyle>
      <a:lvl1pPr algn="l" rtl="0" eaLnBrk="0" fontAlgn="base" hangingPunct="0">
        <a:lnSpc>
          <a:spcPct val="90000"/>
        </a:lnSpc>
        <a:spcBef>
          <a:spcPct val="2000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2pPr>
      <a:lvl3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3pPr>
      <a:lvl4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4pPr>
      <a:lvl5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5pPr>
      <a:lvl6pPr marL="457200" algn="l" rtl="0" fontAlgn="base">
        <a:lnSpc>
          <a:spcPct val="90000"/>
        </a:lnSpc>
        <a:spcBef>
          <a:spcPct val="20000"/>
        </a:spcBef>
        <a:spcAft>
          <a:spcPct val="0"/>
        </a:spcAft>
        <a:defRPr sz="4400" b="1">
          <a:solidFill>
            <a:schemeClr val="tx2"/>
          </a:solidFill>
          <a:latin typeface="Times New Roman" pitchFamily="-111" charset="0"/>
        </a:defRPr>
      </a:lvl6pPr>
      <a:lvl7pPr marL="914400" algn="l" rtl="0" fontAlgn="base">
        <a:lnSpc>
          <a:spcPct val="90000"/>
        </a:lnSpc>
        <a:spcBef>
          <a:spcPct val="20000"/>
        </a:spcBef>
        <a:spcAft>
          <a:spcPct val="0"/>
        </a:spcAft>
        <a:defRPr sz="4400" b="1">
          <a:solidFill>
            <a:schemeClr val="tx2"/>
          </a:solidFill>
          <a:latin typeface="Times New Roman" pitchFamily="-111" charset="0"/>
        </a:defRPr>
      </a:lvl7pPr>
      <a:lvl8pPr marL="1371600" algn="l" rtl="0" fontAlgn="base">
        <a:lnSpc>
          <a:spcPct val="90000"/>
        </a:lnSpc>
        <a:spcBef>
          <a:spcPct val="20000"/>
        </a:spcBef>
        <a:spcAft>
          <a:spcPct val="0"/>
        </a:spcAft>
        <a:defRPr sz="4400" b="1">
          <a:solidFill>
            <a:schemeClr val="tx2"/>
          </a:solidFill>
          <a:latin typeface="Times New Roman" pitchFamily="-111" charset="0"/>
        </a:defRPr>
      </a:lvl8pPr>
      <a:lvl9pPr marL="1828800" algn="l" rtl="0" fontAlgn="base">
        <a:lnSpc>
          <a:spcPct val="90000"/>
        </a:lnSpc>
        <a:spcBef>
          <a:spcPct val="20000"/>
        </a:spcBef>
        <a:spcAft>
          <a:spcPct val="0"/>
        </a:spcAft>
        <a:defRPr sz="4400" b="1">
          <a:solidFill>
            <a:schemeClr val="tx2"/>
          </a:solidFill>
          <a:latin typeface="Times New Roman" pitchFamily="-111" charset="0"/>
        </a:defRPr>
      </a:lvl9pPr>
    </p:titleStyle>
    <p:bodyStyle>
      <a:lvl1pPr marL="342900" indent="-342900" algn="l" rtl="0" eaLnBrk="0" fontAlgn="base" hangingPunct="0">
        <a:lnSpc>
          <a:spcPct val="90000"/>
        </a:lnSpc>
        <a:spcBef>
          <a:spcPct val="20000"/>
        </a:spcBef>
        <a:spcAft>
          <a:spcPct val="0"/>
        </a:spcAft>
        <a:buClr>
          <a:schemeClr val="tx1"/>
        </a:buClr>
        <a:buSzPct val="80000"/>
        <a:buFont typeface="Wingdings" charset="0"/>
        <a:buChar char="l"/>
        <a:defRPr sz="32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Clr>
          <a:schemeClr val="tx1"/>
        </a:buClr>
        <a:buSzPct val="80000"/>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lnSpc>
          <a:spcPct val="90000"/>
        </a:lnSpc>
        <a:spcBef>
          <a:spcPct val="20000"/>
        </a:spcBef>
        <a:spcAft>
          <a:spcPct val="0"/>
        </a:spcAft>
        <a:buClr>
          <a:schemeClr val="tx1"/>
        </a:buClr>
        <a:buSzPct val="80000"/>
        <a:buFont typeface="Wingdings" charset="0"/>
        <a:buChar char="l"/>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lnSpc>
          <a:spcPct val="90000"/>
        </a:lnSpc>
        <a:spcBef>
          <a:spcPct val="20000"/>
        </a:spcBef>
        <a:spcAft>
          <a:spcPct val="0"/>
        </a:spcAft>
        <a:buClr>
          <a:schemeClr val="tx1"/>
        </a:buClr>
        <a:buSzPct val="80000"/>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ＭＳ Ｐゴシック" pitchFamily="-111" charset="-128"/>
          <a:cs typeface="ＭＳ Ｐゴシック" charset="-128"/>
        </a:defRPr>
      </a:lvl5pPr>
      <a:lvl6pPr marL="25146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6pPr>
      <a:lvl7pPr marL="29718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7pPr>
      <a:lvl8pPr marL="34290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8pPr>
      <a:lvl9pPr marL="38862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mn-cs"/>
              </a:defRPr>
            </a:lvl1pPr>
          </a:lstStyle>
          <a:p>
            <a:pPr>
              <a:defRPr/>
            </a:pPr>
            <a:endParaRPr lang="en-GB">
              <a:solidFill>
                <a:srgbClr val="000000"/>
              </a:solidFill>
              <a:cs typeface="Aria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mn-cs"/>
              </a:defRPr>
            </a:lvl1pPr>
          </a:lstStyle>
          <a:p>
            <a:pPr>
              <a:defRPr/>
            </a:pPr>
            <a:endParaRPr lang="en-GB">
              <a:solidFill>
                <a:srgbClr val="000000"/>
              </a:solidFill>
              <a:cs typeface="Aria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pPr>
              <a:defRPr/>
            </a:pPr>
            <a:fld id="{B057A5D1-1DDC-2649-B0CF-E3905CCF8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84727748"/>
      </p:ext>
    </p:extLst>
  </p:cSld>
  <p:clrMap bg1="lt1" tx1="dk1" bg2="lt2" tx2="dk2" accent1="accent1" accent2="accent2" accent3="accent3" accent4="accent4" accent5="accent5" accent6="accent6" hlink="hlink" folHlink="folHlink"/>
  <p:sldLayoutIdLst>
    <p:sldLayoutId id="2147487234" r:id="rId1"/>
    <p:sldLayoutId id="2147487235" r:id="rId2"/>
    <p:sldLayoutId id="2147487236" r:id="rId3"/>
    <p:sldLayoutId id="2147487237" r:id="rId4"/>
    <p:sldLayoutId id="2147487238" r:id="rId5"/>
    <p:sldLayoutId id="2147487239" r:id="rId6"/>
    <p:sldLayoutId id="2147487240" r:id="rId7"/>
    <p:sldLayoutId id="2147487241" r:id="rId8"/>
    <p:sldLayoutId id="2147487242" r:id="rId9"/>
    <p:sldLayoutId id="2147487243" r:id="rId10"/>
    <p:sldLayoutId id="2147487244"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62466"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chemeClr val="tx2"/>
                </a:solidFill>
                <a:ea typeface="ＭＳ Ｐゴシック" charset="0"/>
                <a:cs typeface="ＭＳ Ｐゴシック" charset="0"/>
              </a:defRPr>
            </a:lvl1pPr>
          </a:lstStyle>
          <a:p>
            <a:pPr>
              <a:defRPr/>
            </a:pPr>
            <a:endParaRPr lang="en-US">
              <a:solidFill>
                <a:srgbClr val="482400"/>
              </a:solidFill>
            </a:endParaRPr>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chemeClr val="tx2"/>
                </a:solidFill>
                <a:ea typeface="ＭＳ Ｐゴシック" charset="0"/>
                <a:cs typeface="ＭＳ Ｐゴシック" charset="0"/>
              </a:defRPr>
            </a:lvl1pPr>
          </a:lstStyle>
          <a:p>
            <a:pPr>
              <a:defRPr/>
            </a:pPr>
            <a:endParaRPr lang="en-US">
              <a:solidFill>
                <a:srgbClr val="482400"/>
              </a:solidFill>
            </a:endParaRPr>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defRPr>
            </a:lvl1pPr>
          </a:lstStyle>
          <a:p>
            <a:pPr>
              <a:defRPr/>
            </a:pPr>
            <a:fld id="{157665A8-C280-8E40-8742-3A4E11E0C4B8}" type="slidenum">
              <a:rPr lang="en-US">
                <a:solidFill>
                  <a:srgbClr val="482400"/>
                </a:solidFill>
              </a:rPr>
              <a:pPr>
                <a:defRPr/>
              </a:pPr>
              <a:t>‹#›</a:t>
            </a:fld>
            <a:endParaRPr lang="en-US">
              <a:solidFill>
                <a:srgbClr val="482400"/>
              </a:solidFill>
            </a:endParaRPr>
          </a:p>
        </p:txBody>
      </p:sp>
      <p:pic>
        <p:nvPicPr>
          <p:cNvPr id="62471"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72"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7931573"/>
      </p:ext>
    </p:extLst>
  </p:cSld>
  <p:clrMap bg1="lt1" tx1="dk1" bg2="lt2" tx2="dk2" accent1="accent1" accent2="accent2" accent3="accent3" accent4="accent4" accent5="accent5" accent6="accent6" hlink="hlink" folHlink="folHlink"/>
  <p:sldLayoutIdLst>
    <p:sldLayoutId id="2147487246" r:id="rId1"/>
    <p:sldLayoutId id="2147487247" r:id="rId2"/>
    <p:sldLayoutId id="2147487248" r:id="rId3"/>
    <p:sldLayoutId id="2147487249" r:id="rId4"/>
    <p:sldLayoutId id="2147487250" r:id="rId5"/>
    <p:sldLayoutId id="2147487251" r:id="rId6"/>
    <p:sldLayoutId id="2147487252" r:id="rId7"/>
    <p:sldLayoutId id="2147487253" r:id="rId8"/>
    <p:sldLayoutId id="2147487254" r:id="rId9"/>
    <p:sldLayoutId id="2147487255" r:id="rId10"/>
    <p:sldLayoutId id="2147487256"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bwMode="auto">
          <a:xfrm>
            <a:off x="1447800" y="609600"/>
            <a:ext cx="7239000" cy="11430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3155" name="Rectangle 3"/>
          <p:cNvSpPr>
            <a:spLocks noGrp="1" noChangeArrowheads="1"/>
          </p:cNvSpPr>
          <p:nvPr>
            <p:ph type="body" idx="1"/>
          </p:nvPr>
        </p:nvSpPr>
        <p:spPr bwMode="auto">
          <a:xfrm>
            <a:off x="2286000" y="1981200"/>
            <a:ext cx="6400800" cy="41148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3156" name="Rectangle 4"/>
          <p:cNvSpPr>
            <a:spLocks noGrp="1" noChangeArrowheads="1"/>
          </p:cNvSpPr>
          <p:nvPr>
            <p:ph type="dt" sz="half" idx="2"/>
          </p:nvPr>
        </p:nvSpPr>
        <p:spPr bwMode="auto">
          <a:xfrm>
            <a:off x="685800" y="6248400"/>
            <a:ext cx="19050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solidFill>
                <a:srgbClr val="FFFF00"/>
              </a:solidFill>
              <a:latin typeface="Verdana"/>
              <a:ea typeface="Osaka"/>
              <a:cs typeface="Osaka"/>
            </a:endParaRPr>
          </a:p>
        </p:txBody>
      </p:sp>
      <p:sp>
        <p:nvSpPr>
          <p:cNvPr id="1073157" name="Rectangle 5"/>
          <p:cNvSpPr>
            <a:spLocks noGrp="1" noChangeArrowheads="1"/>
          </p:cNvSpPr>
          <p:nvPr>
            <p:ph type="ftr" sz="quarter" idx="3"/>
          </p:nvPr>
        </p:nvSpPr>
        <p:spPr bwMode="auto">
          <a:xfrm>
            <a:off x="3200400" y="6248400"/>
            <a:ext cx="28956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solidFill>
                <a:srgbClr val="FFFF00"/>
              </a:solidFill>
              <a:latin typeface="Verdana"/>
              <a:ea typeface="Osaka"/>
              <a:cs typeface="Osaka"/>
            </a:endParaRPr>
          </a:p>
        </p:txBody>
      </p:sp>
      <p:sp>
        <p:nvSpPr>
          <p:cNvPr id="1073158" name="Rectangle 6"/>
          <p:cNvSpPr>
            <a:spLocks noGrp="1" noChangeArrowheads="1"/>
          </p:cNvSpPr>
          <p:nvPr>
            <p:ph type="sldNum" sz="quarter" idx="4"/>
          </p:nvPr>
        </p:nvSpPr>
        <p:spPr bwMode="auto">
          <a:xfrm>
            <a:off x="6705600" y="6248400"/>
            <a:ext cx="19050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ea typeface="Osaka" charset="0"/>
                <a:cs typeface="Osaka" charset="0"/>
              </a:defRPr>
            </a:lvl1pPr>
          </a:lstStyle>
          <a:p>
            <a:pPr>
              <a:defRPr/>
            </a:pPr>
            <a:fld id="{E3E9D3C5-FD88-084E-B72A-BA02B3873209}"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603062164"/>
      </p:ext>
    </p:extLst>
  </p:cSld>
  <p:clrMap bg1="dk2" tx1="lt1" bg2="dk1" tx2="lt2" accent1="accent1" accent2="accent2" accent3="accent3" accent4="accent4" accent5="accent5" accent6="accent6" hlink="hlink" folHlink="folHlink"/>
  <p:sldLayoutIdLst>
    <p:sldLayoutId id="2147487258" r:id="rId1"/>
    <p:sldLayoutId id="2147487259" r:id="rId2"/>
    <p:sldLayoutId id="2147487260" r:id="rId3"/>
    <p:sldLayoutId id="2147487261" r:id="rId4"/>
    <p:sldLayoutId id="2147487262" r:id="rId5"/>
    <p:sldLayoutId id="2147487263" r:id="rId6"/>
    <p:sldLayoutId id="2147487264" r:id="rId7"/>
    <p:sldLayoutId id="2147487265" r:id="rId8"/>
    <p:sldLayoutId id="2147487266" r:id="rId9"/>
    <p:sldLayoutId id="2147487267" r:id="rId10"/>
    <p:sldLayoutId id="2147487268" r:id="rId11"/>
  </p:sldLayoutIdLst>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charset="0"/>
          <a:ea typeface="Osaka" charset="0"/>
          <a:cs typeface="Osaka" charset="0"/>
        </a:defRPr>
      </a:lvl2pPr>
      <a:lvl3pPr algn="r" rtl="0" eaLnBrk="0" fontAlgn="base" hangingPunct="0">
        <a:spcBef>
          <a:spcPct val="0"/>
        </a:spcBef>
        <a:spcAft>
          <a:spcPct val="0"/>
        </a:spcAft>
        <a:defRPr sz="4400">
          <a:solidFill>
            <a:schemeClr val="tx2"/>
          </a:solidFill>
          <a:latin typeface="Verdana" charset="0"/>
          <a:ea typeface="Osaka" charset="0"/>
          <a:cs typeface="Osaka" charset="0"/>
        </a:defRPr>
      </a:lvl3pPr>
      <a:lvl4pPr algn="r" rtl="0" eaLnBrk="0" fontAlgn="base" hangingPunct="0">
        <a:spcBef>
          <a:spcPct val="0"/>
        </a:spcBef>
        <a:spcAft>
          <a:spcPct val="0"/>
        </a:spcAft>
        <a:defRPr sz="4400">
          <a:solidFill>
            <a:schemeClr val="tx2"/>
          </a:solidFill>
          <a:latin typeface="Verdana" charset="0"/>
          <a:ea typeface="Osaka" charset="0"/>
          <a:cs typeface="Osaka" charset="0"/>
        </a:defRPr>
      </a:lvl4pPr>
      <a:lvl5pPr algn="r" rtl="0" eaLnBrk="0" fontAlgn="base" hangingPunct="0">
        <a:spcBef>
          <a:spcPct val="0"/>
        </a:spcBef>
        <a:spcAft>
          <a:spcPct val="0"/>
        </a:spcAft>
        <a:defRPr sz="4400">
          <a:solidFill>
            <a:schemeClr val="tx2"/>
          </a:solidFill>
          <a:latin typeface="Verdana" charset="0"/>
          <a:ea typeface="Osaka" charset="0"/>
          <a:cs typeface="Osaka" charset="0"/>
        </a:defRPr>
      </a:lvl5pPr>
      <a:lvl6pPr marL="457200" algn="r" rtl="0" fontAlgn="base">
        <a:spcBef>
          <a:spcPct val="0"/>
        </a:spcBef>
        <a:spcAft>
          <a:spcPct val="0"/>
        </a:spcAft>
        <a:defRPr sz="4400">
          <a:solidFill>
            <a:schemeClr val="tx2"/>
          </a:solidFill>
          <a:latin typeface="Verdana" charset="0"/>
          <a:ea typeface="Osaka" charset="0"/>
          <a:cs typeface="Osaka" charset="0"/>
        </a:defRPr>
      </a:lvl6pPr>
      <a:lvl7pPr marL="914400" algn="r" rtl="0" fontAlgn="base">
        <a:spcBef>
          <a:spcPct val="0"/>
        </a:spcBef>
        <a:spcAft>
          <a:spcPct val="0"/>
        </a:spcAft>
        <a:defRPr sz="4400">
          <a:solidFill>
            <a:schemeClr val="tx2"/>
          </a:solidFill>
          <a:latin typeface="Verdana" charset="0"/>
          <a:ea typeface="Osaka" charset="0"/>
          <a:cs typeface="Osaka" charset="0"/>
        </a:defRPr>
      </a:lvl7pPr>
      <a:lvl8pPr marL="1371600" algn="r" rtl="0" fontAlgn="base">
        <a:spcBef>
          <a:spcPct val="0"/>
        </a:spcBef>
        <a:spcAft>
          <a:spcPct val="0"/>
        </a:spcAft>
        <a:defRPr sz="4400">
          <a:solidFill>
            <a:schemeClr val="tx2"/>
          </a:solidFill>
          <a:latin typeface="Verdana" charset="0"/>
          <a:ea typeface="Osaka" charset="0"/>
          <a:cs typeface="Osaka" charset="0"/>
        </a:defRPr>
      </a:lvl8pPr>
      <a:lvl9pPr marL="1828800" algn="r" rtl="0" fontAlgn="base">
        <a:spcBef>
          <a:spcPct val="0"/>
        </a:spcBef>
        <a:spcAft>
          <a:spcPct val="0"/>
        </a:spcAft>
        <a:defRPr sz="4400">
          <a:solidFill>
            <a:schemeClr val="tx2"/>
          </a:solidFill>
          <a:latin typeface="Verdana" charset="0"/>
          <a:ea typeface="Osaka" charset="0"/>
          <a:cs typeface="Osaka" charset="0"/>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charset="0"/>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Monotype Sorts" charset="0"/>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charset="0"/>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charset="0"/>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charset="0"/>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charset="0"/>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0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0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0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1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1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12"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endParaRPr>
          </a:p>
        </p:txBody>
      </p:sp>
      <p:sp>
        <p:nvSpPr>
          <p:cNvPr id="12391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391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23" name="Rectangle 11"/>
          <p:cNvSpPr>
            <a:spLocks noGrp="1" noChangeArrowheads="1"/>
          </p:cNvSpPr>
          <p:nvPr>
            <p:ph type="dt" sz="half" idx="2"/>
          </p:nvPr>
        </p:nvSpPr>
        <p:spPr bwMode="auto">
          <a:xfrm>
            <a:off x="9144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1088524" name="Rectangle 12"/>
          <p:cNvSpPr>
            <a:spLocks noGrp="1" noChangeArrowheads="1"/>
          </p:cNvSpPr>
          <p:nvPr>
            <p:ph type="ftr" sz="quarter" idx="3"/>
          </p:nvPr>
        </p:nvSpPr>
        <p:spPr bwMode="auto">
          <a:xfrm>
            <a:off x="3352800" y="63246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1088525" name="Rectangle 13"/>
          <p:cNvSpPr>
            <a:spLocks noGrp="1" noChangeArrowheads="1"/>
          </p:cNvSpPr>
          <p:nvPr>
            <p:ph type="sldNum" sz="quarter" idx="4"/>
          </p:nvPr>
        </p:nvSpPr>
        <p:spPr bwMode="auto">
          <a:xfrm>
            <a:off x="67818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BB61497F-556D-314F-AEFB-C6A9D90ACD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5718815"/>
      </p:ext>
    </p:extLst>
  </p:cSld>
  <p:clrMap bg1="lt1" tx1="dk1" bg2="lt2" tx2="dk2" accent1="accent1" accent2="accent2" accent3="accent3" accent4="accent4" accent5="accent5" accent6="accent6" hlink="hlink" folHlink="folHlink"/>
  <p:sldLayoutIdLst>
    <p:sldLayoutId id="2147487270" r:id="rId1"/>
    <p:sldLayoutId id="2147487271" r:id="rId2"/>
    <p:sldLayoutId id="2147487272" r:id="rId3"/>
    <p:sldLayoutId id="2147487273" r:id="rId4"/>
    <p:sldLayoutId id="2147487274" r:id="rId5"/>
    <p:sldLayoutId id="2147487275" r:id="rId6"/>
    <p:sldLayoutId id="2147487276" r:id="rId7"/>
    <p:sldLayoutId id="2147487277" r:id="rId8"/>
    <p:sldLayoutId id="2147487278" r:id="rId9"/>
    <p:sldLayoutId id="2147487279" r:id="rId10"/>
    <p:sldLayoutId id="2147487280"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0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740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740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131BC43-1C05-A542-B7FD-9D29BFBA91ED}" type="slidenum">
              <a:rPr lang="en-US"/>
              <a:pPr>
                <a:defRPr/>
              </a:pPr>
              <a:t>‹#›</a:t>
            </a:fld>
            <a:endParaRPr lang="en-US"/>
          </a:p>
        </p:txBody>
      </p:sp>
    </p:spTree>
    <p:extLst>
      <p:ext uri="{BB962C8B-B14F-4D97-AF65-F5344CB8AC3E}">
        <p14:creationId xmlns:p14="http://schemas.microsoft.com/office/powerpoint/2010/main" val="3862673719"/>
      </p:ext>
    </p:extLst>
  </p:cSld>
  <p:clrMap bg1="lt1" tx1="dk1" bg2="lt2" tx2="dk2" accent1="accent1" accent2="accent2" accent3="accent3" accent4="accent4" accent5="accent5" accent6="accent6" hlink="hlink" folHlink="folHlink"/>
  <p:sldLayoutIdLst>
    <p:sldLayoutId id="2147487282" r:id="rId1"/>
    <p:sldLayoutId id="2147487283" r:id="rId2"/>
    <p:sldLayoutId id="2147487284" r:id="rId3"/>
    <p:sldLayoutId id="2147487285" r:id="rId4"/>
    <p:sldLayoutId id="2147487286" r:id="rId5"/>
    <p:sldLayoutId id="2147487287" r:id="rId6"/>
    <p:sldLayoutId id="2147487288" r:id="rId7"/>
    <p:sldLayoutId id="2147487289" r:id="rId8"/>
    <p:sldLayoutId id="2147487290" r:id="rId9"/>
    <p:sldLayoutId id="2147487291" r:id="rId10"/>
    <p:sldLayoutId id="21474872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Arial"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bwMode="auto">
          <a:xfrm>
            <a:off x="685800" y="609600"/>
            <a:ext cx="7772400" cy="1143000"/>
          </a:xfrm>
          <a:prstGeom prst="rect">
            <a:avLst/>
          </a:prstGeom>
          <a:noFill/>
          <a:ln>
            <a:noFill/>
          </a:ln>
          <a:effectLst>
            <a:outerShdw blurRad="63500" algn="ctr" rotWithShape="0">
              <a:srgbClr val="FFFFFF">
                <a:alpha val="74998"/>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97731" name="Rectangle 3"/>
          <p:cNvSpPr>
            <a:spLocks noGrp="1" noChangeArrowheads="1"/>
          </p:cNvSpPr>
          <p:nvPr>
            <p:ph type="body" idx="1"/>
          </p:nvPr>
        </p:nvSpPr>
        <p:spPr bwMode="auto">
          <a:xfrm>
            <a:off x="1295400" y="1981200"/>
            <a:ext cx="7162800" cy="4114800"/>
          </a:xfrm>
          <a:prstGeom prst="rect">
            <a:avLst/>
          </a:prstGeom>
          <a:noFill/>
          <a:ln>
            <a:noFill/>
          </a:ln>
          <a:effectLst>
            <a:outerShdw blurRad="381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7732"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j-lt"/>
                <a:ea typeface="+mn-ea"/>
                <a:cs typeface="+mn-cs"/>
              </a:defRPr>
            </a:lvl1pPr>
          </a:lstStyle>
          <a:p>
            <a:pPr>
              <a:defRPr/>
            </a:pPr>
            <a:endParaRPr lang="en-US">
              <a:solidFill>
                <a:srgbClr val="000000"/>
              </a:solidFill>
              <a:latin typeface="Copperplate Gothic Light"/>
              <a:ea typeface="ヒラギノ角ゴ Pro W3"/>
              <a:cs typeface="ヒラギノ角ゴ Pro W3"/>
            </a:endParaRPr>
          </a:p>
        </p:txBody>
      </p:sp>
      <p:sp>
        <p:nvSpPr>
          <p:cNvPr id="1097733"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j-lt"/>
                <a:ea typeface="+mn-ea"/>
                <a:cs typeface="+mn-cs"/>
              </a:defRPr>
            </a:lvl1pPr>
          </a:lstStyle>
          <a:p>
            <a:pPr>
              <a:defRPr/>
            </a:pPr>
            <a:endParaRPr lang="en-US">
              <a:solidFill>
                <a:srgbClr val="000000"/>
              </a:solidFill>
              <a:latin typeface="Copperplate Gothic Light"/>
              <a:ea typeface="ヒラギノ角ゴ Pro W3"/>
              <a:cs typeface="ヒラギノ角ゴ Pro W3"/>
            </a:endParaRPr>
          </a:p>
        </p:txBody>
      </p:sp>
      <p:sp>
        <p:nvSpPr>
          <p:cNvPr id="1097734"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Copperplate Gothic Light" charset="0"/>
                <a:ea typeface="ヒラギノ角ゴ Pro W3" charset="0"/>
                <a:cs typeface="ヒラギノ角ゴ Pro W3" charset="0"/>
              </a:defRPr>
            </a:lvl1pPr>
          </a:lstStyle>
          <a:p>
            <a:pPr>
              <a:defRPr/>
            </a:pPr>
            <a:fld id="{5B87283F-1406-644A-BD79-322B98DA7F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8865268"/>
      </p:ext>
    </p:extLst>
  </p:cSld>
  <p:clrMap bg1="lt1" tx1="dk1" bg2="lt2" tx2="dk2" accent1="accent1" accent2="accent2" accent3="accent3" accent4="accent4" accent5="accent5" accent6="accent6" hlink="hlink" folHlink="folHlink"/>
  <p:sldLayoutIdLst>
    <p:sldLayoutId id="2147487294" r:id="rId1"/>
    <p:sldLayoutId id="2147487295" r:id="rId2"/>
    <p:sldLayoutId id="2147487296" r:id="rId3"/>
    <p:sldLayoutId id="2147487297" r:id="rId4"/>
    <p:sldLayoutId id="2147487298" r:id="rId5"/>
    <p:sldLayoutId id="2147487299" r:id="rId6"/>
    <p:sldLayoutId id="2147487300" r:id="rId7"/>
    <p:sldLayoutId id="2147487301" r:id="rId8"/>
    <p:sldLayoutId id="2147487302" r:id="rId9"/>
    <p:sldLayoutId id="2147487303" r:id="rId10"/>
    <p:sldLayoutId id="2147487304" r:id="rId1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2pPr>
      <a:lvl3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3pPr>
      <a:lvl4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4pPr>
      <a:lvl5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5pPr>
      <a:lvl6pPr marL="4572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6pPr>
      <a:lvl7pPr marL="9144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7pPr>
      <a:lvl8pPr marL="13716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8pPr>
      <a:lvl9pPr marL="18288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44000" cy="6858000"/>
            <a:chOff x="0" y="0"/>
            <a:chExt cx="5760" cy="4320"/>
          </a:xfrm>
        </p:grpSpPr>
        <p:pic>
          <p:nvPicPr>
            <p:cNvPr id="37896"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7"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898"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899"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37900"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37901"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2"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37903"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6811"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12"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13"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mn-lt"/>
                <a:ea typeface="ＭＳ Ｐゴシック" charset="-128"/>
                <a:cs typeface="ＭＳ Ｐゴシック" charset="-128"/>
              </a:defRPr>
            </a:lvl1pPr>
          </a:lstStyle>
          <a:p>
            <a:pPr>
              <a:defRPr/>
            </a:pPr>
            <a:endParaRPr lang="en-US"/>
          </a:p>
        </p:txBody>
      </p:sp>
      <p:sp>
        <p:nvSpPr>
          <p:cNvPr id="76814"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mn-lt"/>
                <a:ea typeface="ＭＳ Ｐゴシック" charset="-128"/>
                <a:cs typeface="ＭＳ Ｐゴシック" charset="-128"/>
              </a:defRPr>
            </a:lvl1pPr>
          </a:lstStyle>
          <a:p>
            <a:pPr>
              <a:defRPr/>
            </a:pPr>
            <a:endParaRPr lang="en-US"/>
          </a:p>
        </p:txBody>
      </p:sp>
      <p:sp>
        <p:nvSpPr>
          <p:cNvPr id="76815"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charset="0"/>
              </a:defRPr>
            </a:lvl1pPr>
          </a:lstStyle>
          <a:p>
            <a:pPr>
              <a:defRPr/>
            </a:pPr>
            <a:fld id="{B1DAC4FB-B945-7E43-98F3-33FEAC935763}" type="slidenum">
              <a:rPr lang="en-US"/>
              <a:pPr>
                <a:defRPr/>
              </a:pPr>
              <a:t>‹#›</a:t>
            </a:fld>
            <a:endParaRPr lang="en-US"/>
          </a:p>
        </p:txBody>
      </p:sp>
    </p:spTree>
    <p:extLst>
      <p:ext uri="{BB962C8B-B14F-4D97-AF65-F5344CB8AC3E}">
        <p14:creationId xmlns:p14="http://schemas.microsoft.com/office/powerpoint/2010/main" val="1696214371"/>
      </p:ext>
    </p:extLst>
  </p:cSld>
  <p:clrMap bg1="dk2" tx1="lt1" bg2="dk1" tx2="lt2" accent1="accent1" accent2="accent2" accent3="accent3" accent4="accent4" accent5="accent5" accent6="accent6" hlink="hlink" folHlink="folHlink"/>
  <p:sldLayoutIdLst>
    <p:sldLayoutId id="2147487306" r:id="rId1"/>
    <p:sldLayoutId id="2147487307" r:id="rId2"/>
    <p:sldLayoutId id="2147487308" r:id="rId3"/>
    <p:sldLayoutId id="2147487309" r:id="rId4"/>
    <p:sldLayoutId id="2147487310" r:id="rId5"/>
    <p:sldLayoutId id="2147487311" r:id="rId6"/>
    <p:sldLayoutId id="2147487312" r:id="rId7"/>
    <p:sldLayoutId id="2147487313" r:id="rId8"/>
    <p:sldLayoutId id="2147487314" r:id="rId9"/>
    <p:sldLayoutId id="2147487315" r:id="rId10"/>
    <p:sldLayoutId id="2147487316"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pic>
        <p:nvPicPr>
          <p:cNvPr id="112642" name="Picture 2" descr="Expbann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43"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defRPr>
            </a:lvl1pPr>
          </a:lstStyle>
          <a:p>
            <a:pPr>
              <a:defRPr/>
            </a:pPr>
            <a:fld id="{5D54FE12-18E8-214F-B35E-7FC68AF4C37E}" type="slidenum">
              <a:rPr lang="en-US"/>
              <a:pPr>
                <a:defRPr/>
              </a:pPr>
              <a:t>‹#›</a:t>
            </a:fld>
            <a:endParaRPr lang="en-US"/>
          </a:p>
        </p:txBody>
      </p:sp>
      <p:pic>
        <p:nvPicPr>
          <p:cNvPr id="112647" name="Picture 7" descr="EXPHORS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48"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0752830"/>
      </p:ext>
    </p:extLst>
  </p:cSld>
  <p:clrMap bg1="lt1" tx1="dk1" bg2="lt2" tx2="dk2" accent1="accent1" accent2="accent2" accent3="accent3" accent4="accent4" accent5="accent5" accent6="accent6" hlink="hlink" folHlink="folHlink"/>
  <p:sldLayoutIdLst>
    <p:sldLayoutId id="2147487318" r:id="rId1"/>
    <p:sldLayoutId id="2147487319" r:id="rId2"/>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7"/>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8"/>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charset="0"/>
                <a:cs typeface="+mn-cs"/>
              </a:defRPr>
            </a:lvl1pPr>
          </a:lstStyle>
          <a:p>
            <a:pPr>
              <a:defRPr/>
            </a:pPr>
            <a:endParaRPr lang="en-US"/>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0"/>
                <a:cs typeface="+mn-cs"/>
              </a:defRPr>
            </a:lvl1pPr>
          </a:lstStyle>
          <a:p>
            <a:pPr>
              <a:defRPr/>
            </a:pPr>
            <a:endParaRPr lang="en-US"/>
          </a:p>
        </p:txBody>
      </p:sp>
      <p:sp>
        <p:nvSpPr>
          <p:cNvPr id="29702"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437ECCCF-242A-1041-A9AF-791F174BEAA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6815" r:id="rId1"/>
    <p:sldLayoutId id="2147486816" r:id="rId2"/>
    <p:sldLayoutId id="2147486817" r:id="rId3"/>
    <p:sldLayoutId id="2147486818" r:id="rId4"/>
    <p:sldLayoutId id="2147486819" r:id="rId5"/>
    <p:sldLayoutId id="2147486820" r:id="rId6"/>
    <p:sldLayoutId id="2147486821" r:id="rId7"/>
    <p:sldLayoutId id="2147486822" r:id="rId8"/>
    <p:sldLayoutId id="2147486823" r:id="rId9"/>
    <p:sldLayoutId id="2147486824" r:id="rId10"/>
    <p:sldLayoutId id="214748682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260264-76E8-D148-82E3-B1CCD3EFA2FC}" type="slidenum">
              <a:rPr lang="en-US"/>
              <a:pPr>
                <a:defRPr/>
              </a:pPr>
              <a:t>‹#›</a:t>
            </a:fld>
            <a:endParaRPr lang="en-US"/>
          </a:p>
        </p:txBody>
      </p:sp>
    </p:spTree>
    <p:extLst>
      <p:ext uri="{BB962C8B-B14F-4D97-AF65-F5344CB8AC3E}">
        <p14:creationId xmlns:p14="http://schemas.microsoft.com/office/powerpoint/2010/main" val="143426452"/>
      </p:ext>
    </p:extLst>
  </p:cSld>
  <p:clrMap bg1="lt1" tx1="dk1" bg2="lt2" tx2="dk2" accent1="accent1" accent2="accent2" accent3="accent3" accent4="accent4" accent5="accent5" accent6="accent6" hlink="hlink" folHlink="folHlink"/>
  <p:sldLayoutIdLst>
    <p:sldLayoutId id="2147487321" r:id="rId1"/>
    <p:sldLayoutId id="2147487322" r:id="rId2"/>
    <p:sldLayoutId id="2147487323" r:id="rId3"/>
    <p:sldLayoutId id="2147487324" r:id="rId4"/>
    <p:sldLayoutId id="2147487325" r:id="rId5"/>
    <p:sldLayoutId id="2147487326" r:id="rId6"/>
    <p:sldLayoutId id="2147487327" r:id="rId7"/>
    <p:sldLayoutId id="2147487328" r:id="rId8"/>
    <p:sldLayoutId id="2147487329" r:id="rId9"/>
    <p:sldLayoutId id="2147487330" r:id="rId10"/>
    <p:sldLayoutId id="214748733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87042"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ＭＳ Ｐゴシック" charset="-128"/>
                <a:cs typeface="ＭＳ Ｐゴシック" charset="-128"/>
              </a:endParaRPr>
            </a:p>
          </p:txBody>
        </p:sp>
        <p:grpSp>
          <p:nvGrpSpPr>
            <p:cNvPr id="87049" name="Group 4"/>
            <p:cNvGrpSpPr>
              <a:grpSpLocks/>
            </p:cNvGrpSpPr>
            <p:nvPr/>
          </p:nvGrpSpPr>
          <p:grpSpPr bwMode="auto">
            <a:xfrm>
              <a:off x="48" y="102"/>
              <a:ext cx="96" cy="4128"/>
              <a:chOff x="48" y="102"/>
              <a:chExt cx="96" cy="4128"/>
            </a:xfrm>
          </p:grpSpPr>
          <p:sp>
            <p:nvSpPr>
              <p:cNvPr id="87050"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1"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2"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3"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4"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5"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6"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7"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8"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9"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0"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1"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2"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3"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4"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5"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6"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7"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8"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9"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0"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1"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2"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3"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4"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5"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6"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7"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8"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87043"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3"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mn-lt"/>
                <a:ea typeface="ＭＳ Ｐゴシック" charset="-128"/>
                <a:cs typeface="ＭＳ Ｐゴシック" charset="-128"/>
              </a:defRPr>
            </a:lvl1pPr>
          </a:lstStyle>
          <a:p>
            <a:pPr>
              <a:defRPr/>
            </a:pPr>
            <a:endParaRPr lang="en-US"/>
          </a:p>
        </p:txBody>
      </p:sp>
      <p:sp>
        <p:nvSpPr>
          <p:cNvPr id="7204"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mn-lt"/>
                <a:ea typeface="ＭＳ Ｐゴシック" charset="-128"/>
                <a:cs typeface="ＭＳ Ｐゴシック" charset="-128"/>
              </a:defRPr>
            </a:lvl1pPr>
          </a:lstStyle>
          <a:p>
            <a:pPr>
              <a:defRPr/>
            </a:pPr>
            <a:endParaRPr lang="en-US"/>
          </a:p>
        </p:txBody>
      </p:sp>
      <p:sp>
        <p:nvSpPr>
          <p:cNvPr id="7205"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Times New Roman" charset="0"/>
              </a:defRPr>
            </a:lvl1pPr>
          </a:lstStyle>
          <a:p>
            <a:pPr>
              <a:defRPr/>
            </a:pPr>
            <a:fld id="{5B3A1112-E205-6746-BA45-5EEC46BEB897}" type="slidenum">
              <a:rPr lang="en-US"/>
              <a:pPr>
                <a:defRPr/>
              </a:pPr>
              <a:t>‹#›</a:t>
            </a:fld>
            <a:endParaRPr lang="en-US"/>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1182915"/>
      </p:ext>
    </p:extLst>
  </p:cSld>
  <p:clrMap bg1="dk2" tx1="lt1" bg2="dk1" tx2="lt2" accent1="accent1" accent2="accent2" accent3="accent3" accent4="accent4" accent5="accent5" accent6="accent6" hlink="hlink" folHlink="folHlink"/>
  <p:sldLayoutIdLst>
    <p:sldLayoutId id="2147487333" r:id="rId1"/>
    <p:sldLayoutId id="2147487334" r:id="rId2"/>
    <p:sldLayoutId id="2147487335" r:id="rId3"/>
    <p:sldLayoutId id="2147487336" r:id="rId4"/>
    <p:sldLayoutId id="2147487337" r:id="rId5"/>
    <p:sldLayoutId id="2147487338" r:id="rId6"/>
    <p:sldLayoutId id="2147487339" r:id="rId7"/>
    <p:sldLayoutId id="2147487340" r:id="rId8"/>
    <p:sldLayoutId id="2147487341" r:id="rId9"/>
    <p:sldLayoutId id="2147487342" r:id="rId10"/>
    <p:sldLayoutId id="2147487343"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43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430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DE3940CF-B020-FC4A-925C-83A18C20FFB4}" type="slidenum">
              <a:rPr lang="en-US"/>
              <a:pPr>
                <a:defRPr/>
              </a:pPr>
              <a:t>‹#›</a:t>
            </a:fld>
            <a:endParaRPr lang="en-US"/>
          </a:p>
        </p:txBody>
      </p:sp>
    </p:spTree>
    <p:extLst>
      <p:ext uri="{BB962C8B-B14F-4D97-AF65-F5344CB8AC3E}">
        <p14:creationId xmlns:p14="http://schemas.microsoft.com/office/powerpoint/2010/main" val="3447959773"/>
      </p:ext>
    </p:extLst>
  </p:cSld>
  <p:clrMap bg1="lt1" tx1="dk1" bg2="lt2" tx2="dk2" accent1="accent1" accent2="accent2" accent3="accent3" accent4="accent4" accent5="accent5" accent6="accent6" hlink="hlink" folHlink="folHlink"/>
  <p:sldLayoutIdLst>
    <p:sldLayoutId id="2147487345" r:id="rId1"/>
    <p:sldLayoutId id="2147487346" r:id="rId2"/>
    <p:sldLayoutId id="2147487347" r:id="rId3"/>
    <p:sldLayoutId id="2147487348" r:id="rId4"/>
    <p:sldLayoutId id="2147487349" r:id="rId5"/>
    <p:sldLayoutId id="2147487350" r:id="rId6"/>
    <p:sldLayoutId id="2147487351" r:id="rId7"/>
    <p:sldLayoutId id="2147487352" r:id="rId8"/>
    <p:sldLayoutId id="2147487353" r:id="rId9"/>
    <p:sldLayoutId id="2147487354" r:id="rId10"/>
    <p:sldLayoutId id="21474873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8FEC44CF-82F7-A84F-A28C-9C7AE29755F7}" type="slidenum">
              <a:rPr lang="en-US"/>
              <a:pPr>
                <a:defRPr/>
              </a:pPr>
              <a:t>‹#›</a:t>
            </a:fld>
            <a:endParaRPr lang="en-US"/>
          </a:p>
        </p:txBody>
      </p:sp>
    </p:spTree>
    <p:extLst>
      <p:ext uri="{BB962C8B-B14F-4D97-AF65-F5344CB8AC3E}">
        <p14:creationId xmlns:p14="http://schemas.microsoft.com/office/powerpoint/2010/main" val="1205060432"/>
      </p:ext>
    </p:extLst>
  </p:cSld>
  <p:clrMap bg1="lt1" tx1="dk1" bg2="lt2" tx2="dk2" accent1="accent1" accent2="accent2" accent3="accent3" accent4="accent4" accent5="accent5" accent6="accent6" hlink="hlink" folHlink="folHlink"/>
  <p:sldLayoutIdLst>
    <p:sldLayoutId id="2147487357" r:id="rId1"/>
    <p:sldLayoutId id="2147487358" r:id="rId2"/>
    <p:sldLayoutId id="2147487359" r:id="rId3"/>
    <p:sldLayoutId id="2147487360" r:id="rId4"/>
    <p:sldLayoutId id="2147487361" r:id="rId5"/>
    <p:sldLayoutId id="2147487362" r:id="rId6"/>
    <p:sldLayoutId id="2147487363" r:id="rId7"/>
    <p:sldLayoutId id="2147487364" r:id="rId8"/>
    <p:sldLayoutId id="2147487365" r:id="rId9"/>
    <p:sldLayoutId id="2147487366" r:id="rId10"/>
    <p:sldLayoutId id="2147487367"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0A7B10D-786C-F44D-B2DE-3DCFB8BCDDE4}" type="slidenum">
              <a:rPr lang="en-US"/>
              <a:pPr>
                <a:defRPr/>
              </a:pPr>
              <a:t>‹#›</a:t>
            </a:fld>
            <a:endParaRPr lang="en-US"/>
          </a:p>
        </p:txBody>
      </p:sp>
    </p:spTree>
    <p:extLst>
      <p:ext uri="{BB962C8B-B14F-4D97-AF65-F5344CB8AC3E}">
        <p14:creationId xmlns:p14="http://schemas.microsoft.com/office/powerpoint/2010/main" val="3708011699"/>
      </p:ext>
    </p:extLst>
  </p:cSld>
  <p:clrMap bg1="lt1" tx1="dk1" bg2="lt2" tx2="dk2" accent1="accent1" accent2="accent2" accent3="accent3" accent4="accent4" accent5="accent5" accent6="accent6" hlink="hlink" folHlink="folHlink"/>
  <p:sldLayoutIdLst>
    <p:sldLayoutId id="2147487369" r:id="rId1"/>
    <p:sldLayoutId id="2147487370" r:id="rId2"/>
    <p:sldLayoutId id="2147487371" r:id="rId3"/>
    <p:sldLayoutId id="2147487372" r:id="rId4"/>
    <p:sldLayoutId id="2147487373" r:id="rId5"/>
    <p:sldLayoutId id="2147487374" r:id="rId6"/>
    <p:sldLayoutId id="2147487375" r:id="rId7"/>
    <p:sldLayoutId id="2147487376" r:id="rId8"/>
    <p:sldLayoutId id="2147487377" r:id="rId9"/>
    <p:sldLayoutId id="2147487378" r:id="rId10"/>
    <p:sldLayoutId id="214748737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084170120"/>
      </p:ext>
    </p:extLst>
  </p:cSld>
  <p:clrMap bg1="dk2" tx1="lt1" bg2="dk1" tx2="lt2" accent1="accent1" accent2="accent2" accent3="accent3" accent4="accent4" accent5="accent5" accent6="accent6" hlink="hlink" folHlink="folHlink"/>
  <p:sldLayoutIdLst>
    <p:sldLayoutId id="2147487381" r:id="rId1"/>
    <p:sldLayoutId id="2147487382" r:id="rId2"/>
    <p:sldLayoutId id="2147487383" r:id="rId3"/>
    <p:sldLayoutId id="2147487384" r:id="rId4"/>
    <p:sldLayoutId id="2147487385" r:id="rId5"/>
    <p:sldLayoutId id="2147487386" r:id="rId6"/>
    <p:sldLayoutId id="2147487387" r:id="rId7"/>
    <p:sldLayoutId id="2147487388" r:id="rId8"/>
    <p:sldLayoutId id="2147487389" r:id="rId9"/>
    <p:sldLayoutId id="2147487390" r:id="rId10"/>
    <p:sldLayoutId id="214748739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9090" name="Group 2"/>
          <p:cNvGrpSpPr>
            <a:grpSpLocks/>
          </p:cNvGrpSpPr>
          <p:nvPr/>
        </p:nvGrpSpPr>
        <p:grpSpPr bwMode="auto">
          <a:xfrm>
            <a:off x="0" y="0"/>
            <a:ext cx="9144000" cy="6858000"/>
            <a:chOff x="0" y="0"/>
            <a:chExt cx="5760" cy="4320"/>
          </a:xfrm>
        </p:grpSpPr>
        <p:pic>
          <p:nvPicPr>
            <p:cNvPr id="89096"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097"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89098"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89099"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tLang="ja-JP">
                <a:solidFill>
                  <a:srgbClr val="FFFFFF"/>
                </a:solidFill>
                <a:latin typeface="Helvetica" charset="0"/>
              </a:endParaRPr>
            </a:p>
          </p:txBody>
        </p:sp>
        <p:sp>
          <p:nvSpPr>
            <p:cNvPr id="89100"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tLang="ja-JP">
                <a:solidFill>
                  <a:srgbClr val="FFFFFF"/>
                </a:solidFill>
                <a:latin typeface="Helvetica" charset="0"/>
              </a:endParaRPr>
            </a:p>
          </p:txBody>
        </p:sp>
        <p:sp>
          <p:nvSpPr>
            <p:cNvPr id="89101"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89102"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pic>
          <p:nvPicPr>
            <p:cNvPr id="89103"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26091"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26092"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26093"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solidFill>
                  <a:srgbClr val="FFFFFF"/>
                </a:solidFill>
                <a:latin typeface="Helvetica"/>
                <a:ea typeface="ＭＳ Ｐゴシック" charset="-128"/>
                <a:cs typeface="ＭＳ Ｐゴシック" charset="-128"/>
              </a:defRPr>
            </a:lvl1pPr>
          </a:lstStyle>
          <a:p>
            <a:pPr>
              <a:defRPr/>
            </a:pPr>
            <a:endParaRPr lang="en-US"/>
          </a:p>
        </p:txBody>
      </p:sp>
      <p:sp>
        <p:nvSpPr>
          <p:cNvPr id="1326094"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solidFill>
                  <a:srgbClr val="FFFFFF"/>
                </a:solidFill>
                <a:latin typeface="Helvetica"/>
                <a:ea typeface="ＭＳ Ｐゴシック" charset="-128"/>
                <a:cs typeface="ＭＳ Ｐゴシック" charset="-128"/>
              </a:defRPr>
            </a:lvl1pPr>
          </a:lstStyle>
          <a:p>
            <a:pPr>
              <a:defRPr/>
            </a:pPr>
            <a:endParaRPr lang="en-US"/>
          </a:p>
        </p:txBody>
      </p:sp>
      <p:sp>
        <p:nvSpPr>
          <p:cNvPr id="1326095"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solidFill>
                  <a:srgbClr val="FFFFFF"/>
                </a:solidFill>
                <a:latin typeface="Helvetica" charset="0"/>
              </a:defRPr>
            </a:lvl1pPr>
          </a:lstStyle>
          <a:p>
            <a:pPr>
              <a:defRPr/>
            </a:pPr>
            <a:fld id="{C5E3592A-82C3-CC4B-8578-C4CB503FB998}" type="slidenum">
              <a:rPr lang="en-US"/>
              <a:pPr>
                <a:defRPr/>
              </a:pPr>
              <a:t>‹#›</a:t>
            </a:fld>
            <a:endParaRPr lang="en-US"/>
          </a:p>
        </p:txBody>
      </p:sp>
    </p:spTree>
    <p:extLst>
      <p:ext uri="{BB962C8B-B14F-4D97-AF65-F5344CB8AC3E}">
        <p14:creationId xmlns:p14="http://schemas.microsoft.com/office/powerpoint/2010/main" val="250382432"/>
      </p:ext>
    </p:extLst>
  </p:cSld>
  <p:clrMap bg1="dk2" tx1="lt1" bg2="dk1" tx2="lt2" accent1="accent1" accent2="accent2" accent3="accent3" accent4="accent4" accent5="accent5" accent6="accent6" hlink="hlink" folHlink="folHlink"/>
  <p:sldLayoutIdLst>
    <p:sldLayoutId id="2147487393" r:id="rId1"/>
    <p:sldLayoutId id="2147487394" r:id="rId2"/>
    <p:sldLayoutId id="2147487395" r:id="rId3"/>
    <p:sldLayoutId id="2147487396" r:id="rId4"/>
    <p:sldLayoutId id="2147487397" r:id="rId5"/>
    <p:sldLayoutId id="2147487398" r:id="rId6"/>
    <p:sldLayoutId id="2147487399" r:id="rId7"/>
    <p:sldLayoutId id="2147487400" r:id="rId8"/>
    <p:sldLayoutId id="2147487401" r:id="rId9"/>
    <p:sldLayoutId id="2147487402" r:id="rId10"/>
    <p:sldLayoutId id="2147487403"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mn-ea"/>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A101F69-7D91-9F4E-941A-1E3F1520F6E5}" type="slidenum">
              <a:rPr lang="en-US"/>
              <a:pPr>
                <a:defRPr/>
              </a:pPr>
              <a:t>‹#›</a:t>
            </a:fld>
            <a:endParaRPr lang="en-US"/>
          </a:p>
        </p:txBody>
      </p:sp>
    </p:spTree>
    <p:extLst>
      <p:ext uri="{BB962C8B-B14F-4D97-AF65-F5344CB8AC3E}">
        <p14:creationId xmlns:p14="http://schemas.microsoft.com/office/powerpoint/2010/main" val="3454166141"/>
      </p:ext>
    </p:extLst>
  </p:cSld>
  <p:clrMap bg1="lt1" tx1="dk1" bg2="lt2" tx2="dk2" accent1="accent1" accent2="accent2" accent3="accent3" accent4="accent4" accent5="accent5" accent6="accent6" hlink="hlink" folHlink="folHlink"/>
  <p:sldLayoutIdLst>
    <p:sldLayoutId id="2147487405" r:id="rId1"/>
    <p:sldLayoutId id="2147487406" r:id="rId2"/>
    <p:sldLayoutId id="2147487407" r:id="rId3"/>
    <p:sldLayoutId id="2147487408" r:id="rId4"/>
    <p:sldLayoutId id="2147487409" r:id="rId5"/>
    <p:sldLayoutId id="2147487410" r:id="rId6"/>
    <p:sldLayoutId id="2147487411" r:id="rId7"/>
    <p:sldLayoutId id="2147487412" r:id="rId8"/>
    <p:sldLayoutId id="2147487413" r:id="rId9"/>
    <p:sldLayoutId id="2147487414" r:id="rId10"/>
    <p:sldLayoutId id="214748741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80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60"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ea typeface="Osaka"/>
                <a:cs typeface="Osaka"/>
              </a:defRPr>
            </a:lvl1pPr>
          </a:lstStyle>
          <a:p>
            <a:pPr>
              <a:defRPr/>
            </a:pPr>
            <a:endParaRPr lang="en-US"/>
          </a:p>
        </p:txBody>
      </p:sp>
      <p:sp>
        <p:nvSpPr>
          <p:cNvPr id="19461"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ea typeface="Osaka"/>
                <a:cs typeface="Osaka"/>
              </a:defRPr>
            </a:lvl1pPr>
          </a:lstStyle>
          <a:p>
            <a:pPr>
              <a:defRPr/>
            </a:pPr>
            <a:endParaRPr lang="en-US"/>
          </a:p>
        </p:txBody>
      </p:sp>
      <p:sp>
        <p:nvSpPr>
          <p:cNvPr id="19462"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Osaka" charset="0"/>
                <a:cs typeface="Osaka" charset="0"/>
              </a:defRPr>
            </a:lvl1pPr>
          </a:lstStyle>
          <a:p>
            <a:pPr>
              <a:defRPr/>
            </a:pPr>
            <a:fld id="{DCF7946B-1EB4-8149-9C5C-6DE7C674453A}" type="slidenum">
              <a:rPr lang="en-US"/>
              <a:pPr>
                <a:defRPr/>
              </a:pPr>
              <a:t>‹#›</a:t>
            </a:fld>
            <a:endParaRPr lang="en-US"/>
          </a:p>
        </p:txBody>
      </p:sp>
    </p:spTree>
    <p:extLst>
      <p:ext uri="{BB962C8B-B14F-4D97-AF65-F5344CB8AC3E}">
        <p14:creationId xmlns:p14="http://schemas.microsoft.com/office/powerpoint/2010/main" val="835418211"/>
      </p:ext>
    </p:extLst>
  </p:cSld>
  <p:clrMap bg1="lt1" tx1="dk1" bg2="lt2" tx2="dk2" accent1="accent1" accent2="accent2" accent3="accent3" accent4="accent4" accent5="accent5" accent6="accent6" hlink="hlink" folHlink="folHlink"/>
  <p:sldLayoutIdLst>
    <p:sldLayoutId id="2147487417" r:id="rId1"/>
    <p:sldLayoutId id="2147487418" r:id="rId2"/>
    <p:sldLayoutId id="2147487419" r:id="rId3"/>
    <p:sldLayoutId id="2147487420" r:id="rId4"/>
    <p:sldLayoutId id="2147487421" r:id="rId5"/>
    <p:sldLayoutId id="2147487422" r:id="rId6"/>
    <p:sldLayoutId id="2147487423" r:id="rId7"/>
    <p:sldLayoutId id="2147487424" r:id="rId8"/>
    <p:sldLayoutId id="2147487425" r:id="rId9"/>
    <p:sldLayoutId id="2147487426" r:id="rId10"/>
    <p:sldLayoutId id="21474874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1026"/>
          <p:cNvGrpSpPr>
            <a:grpSpLocks/>
          </p:cNvGrpSpPr>
          <p:nvPr/>
        </p:nvGrpSpPr>
        <p:grpSpPr bwMode="auto">
          <a:xfrm>
            <a:off x="6350" y="6350"/>
            <a:ext cx="9118600" cy="6832600"/>
            <a:chOff x="4" y="4"/>
            <a:chExt cx="5744" cy="4304"/>
          </a:xfrm>
        </p:grpSpPr>
        <p:sp>
          <p:nvSpPr>
            <p:cNvPr id="13317" name="Rectangle 1027"/>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p>
          </p:txBody>
        </p:sp>
        <p:grpSp>
          <p:nvGrpSpPr>
            <p:cNvPr id="13318" name="Group 1028"/>
            <p:cNvGrpSpPr>
              <a:grpSpLocks/>
            </p:cNvGrpSpPr>
            <p:nvPr/>
          </p:nvGrpSpPr>
          <p:grpSpPr bwMode="auto">
            <a:xfrm>
              <a:off x="288" y="225"/>
              <a:ext cx="5185" cy="3895"/>
              <a:chOff x="288" y="225"/>
              <a:chExt cx="5185" cy="3895"/>
            </a:xfrm>
          </p:grpSpPr>
          <p:sp>
            <p:nvSpPr>
              <p:cNvPr id="13319" name="Freeform 1029"/>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3320" name="Group 1030"/>
              <p:cNvGrpSpPr>
                <a:grpSpLocks/>
              </p:cNvGrpSpPr>
              <p:nvPr/>
            </p:nvGrpSpPr>
            <p:grpSpPr bwMode="auto">
              <a:xfrm>
                <a:off x="288" y="231"/>
                <a:ext cx="86" cy="3889"/>
                <a:chOff x="288" y="231"/>
                <a:chExt cx="86" cy="3889"/>
              </a:xfrm>
            </p:grpSpPr>
            <p:sp>
              <p:nvSpPr>
                <p:cNvPr id="13326" name="Freeform 1031"/>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7" name="Freeform 1032"/>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3321" name="Group 1033"/>
              <p:cNvGrpSpPr>
                <a:grpSpLocks/>
              </p:cNvGrpSpPr>
              <p:nvPr/>
            </p:nvGrpSpPr>
            <p:grpSpPr bwMode="auto">
              <a:xfrm>
                <a:off x="5386" y="225"/>
                <a:ext cx="87" cy="3886"/>
                <a:chOff x="5386" y="225"/>
                <a:chExt cx="87" cy="3886"/>
              </a:xfrm>
            </p:grpSpPr>
            <p:sp>
              <p:nvSpPr>
                <p:cNvPr id="13324" name="Freeform 1034"/>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5" name="Freeform 1035"/>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3322" name="Freeform 1036"/>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3" name="Rectangle 1037"/>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1267726" name="Rectangle 1038"/>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267727" name="Rectangle 1039"/>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8026278"/>
      </p:ext>
    </p:extLst>
  </p:cSld>
  <p:clrMap bg1="dk2" tx1="lt1" bg2="dk1" tx2="lt2" accent1="accent1" accent2="accent2" accent3="accent3" accent4="accent4" accent5="accent5" accent6="accent6" hlink="hlink" folHlink="folHlink"/>
  <p:sldLayoutIdLst>
    <p:sldLayoutId id="2147487429" r:id="rId1"/>
    <p:sldLayoutId id="2147487430" r:id="rId2"/>
    <p:sldLayoutId id="2147487431" r:id="rId3"/>
    <p:sldLayoutId id="2147487432" r:id="rId4"/>
    <p:sldLayoutId id="2147487433" r:id="rId5"/>
    <p:sldLayoutId id="2147487434" r:id="rId6"/>
    <p:sldLayoutId id="2147487435" r:id="rId7"/>
    <p:sldLayoutId id="2147487436" r:id="rId8"/>
    <p:sldLayoutId id="2147487437" r:id="rId9"/>
    <p:sldLayoutId id="2147487438" r:id="rId10"/>
    <p:sldLayoutId id="214748743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ea typeface="Osaka" charset="0"/>
                <a:cs typeface="Osaka" charset="0"/>
              </a:defRPr>
            </a:lvl1pPr>
          </a:lstStyle>
          <a:p>
            <a:pPr>
              <a:defRPr/>
            </a:pPr>
            <a:fld id="{D862E8F6-4755-C94C-BF05-4F1CF39413B7}" type="slidenum">
              <a:rPr lang="en-US"/>
              <a:pPr>
                <a:defRPr/>
              </a:pPr>
              <a:t>‹#›</a:t>
            </a:fld>
            <a:endParaRPr lang="en-US"/>
          </a:p>
        </p:txBody>
      </p:sp>
    </p:spTree>
    <p:extLst>
      <p:ext uri="{BB962C8B-B14F-4D97-AF65-F5344CB8AC3E}">
        <p14:creationId xmlns:p14="http://schemas.microsoft.com/office/powerpoint/2010/main" val="444902176"/>
      </p:ext>
    </p:extLst>
  </p:cSld>
  <p:clrMap bg1="lt1" tx1="dk1" bg2="lt2" tx2="dk2" accent1="accent1" accent2="accent2" accent3="accent3" accent4="accent4" accent5="accent5" accent6="accent6" hlink="hlink" folHlink="folHlink"/>
  <p:sldLayoutIdLst>
    <p:sldLayoutId id="2147487146" r:id="rId1"/>
    <p:sldLayoutId id="2147487147" r:id="rId2"/>
    <p:sldLayoutId id="2147487148" r:id="rId3"/>
    <p:sldLayoutId id="2147487149" r:id="rId4"/>
    <p:sldLayoutId id="2147487150" r:id="rId5"/>
    <p:sldLayoutId id="2147487151" r:id="rId6"/>
    <p:sldLayoutId id="2147487152" r:id="rId7"/>
    <p:sldLayoutId id="2147487153" r:id="rId8"/>
    <p:sldLayoutId id="2147487154" r:id="rId9"/>
    <p:sldLayoutId id="2147487155" r:id="rId10"/>
    <p:sldLayoutId id="214748715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6350" y="6350"/>
            <a:ext cx="9118600" cy="6832600"/>
            <a:chOff x="4" y="4"/>
            <a:chExt cx="5744" cy="4304"/>
          </a:xfrm>
        </p:grpSpPr>
        <p:sp>
          <p:nvSpPr>
            <p:cNvPr id="5120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51206" name="Group 4"/>
            <p:cNvGrpSpPr>
              <a:grpSpLocks/>
            </p:cNvGrpSpPr>
            <p:nvPr/>
          </p:nvGrpSpPr>
          <p:grpSpPr bwMode="auto">
            <a:xfrm>
              <a:off x="288" y="225"/>
              <a:ext cx="5185" cy="3895"/>
              <a:chOff x="288" y="225"/>
              <a:chExt cx="5185" cy="3895"/>
            </a:xfrm>
          </p:grpSpPr>
          <p:sp>
            <p:nvSpPr>
              <p:cNvPr id="5120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51208" name="Group 6"/>
              <p:cNvGrpSpPr>
                <a:grpSpLocks/>
              </p:cNvGrpSpPr>
              <p:nvPr/>
            </p:nvGrpSpPr>
            <p:grpSpPr bwMode="auto">
              <a:xfrm>
                <a:off x="288" y="231"/>
                <a:ext cx="86" cy="3889"/>
                <a:chOff x="288" y="231"/>
                <a:chExt cx="86" cy="3889"/>
              </a:xfrm>
            </p:grpSpPr>
            <p:sp>
              <p:nvSpPr>
                <p:cNvPr id="5121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1209" name="Group 9"/>
              <p:cNvGrpSpPr>
                <a:grpSpLocks/>
              </p:cNvGrpSpPr>
              <p:nvPr/>
            </p:nvGrpSpPr>
            <p:grpSpPr bwMode="auto">
              <a:xfrm>
                <a:off x="5386" y="225"/>
                <a:ext cx="87" cy="3886"/>
                <a:chOff x="5386" y="225"/>
                <a:chExt cx="87" cy="3886"/>
              </a:xfrm>
            </p:grpSpPr>
            <p:sp>
              <p:nvSpPr>
                <p:cNvPr id="5121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5121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5299933"/>
      </p:ext>
    </p:extLst>
  </p:cSld>
  <p:clrMap bg1="dk2" tx1="lt1" bg2="dk1" tx2="lt2" accent1="accent1" accent2="accent2" accent3="accent3" accent4="accent4" accent5="accent5" accent6="accent6" hlink="hlink" folHlink="folHlink"/>
  <p:sldLayoutIdLst>
    <p:sldLayoutId id="2147487158"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85800"/>
            <a:ext cx="7543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948" name="Rectangle 4"/>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chemeClr val="bg2"/>
                </a:solidFill>
                <a:ea typeface="ＭＳ Ｐゴシック" pitchFamily="-112" charset="-128"/>
                <a:cs typeface="ＭＳ Ｐゴシック" pitchFamily="-112" charset="-128"/>
              </a:defRPr>
            </a:lvl1pPr>
          </a:lstStyle>
          <a:p>
            <a:pPr>
              <a:defRPr/>
            </a:pPr>
            <a:endParaRPr lang="en-US"/>
          </a:p>
        </p:txBody>
      </p:sp>
      <p:sp>
        <p:nvSpPr>
          <p:cNvPr id="338949" name="Rectangle 5"/>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chemeClr val="bg2"/>
                </a:solidFill>
                <a:ea typeface="ＭＳ Ｐゴシック" pitchFamily="-112" charset="-128"/>
                <a:cs typeface="ＭＳ Ｐゴシック" pitchFamily="-112" charset="-128"/>
              </a:defRPr>
            </a:lvl1pPr>
          </a:lstStyle>
          <a:p>
            <a:pPr>
              <a:defRPr/>
            </a:pPr>
            <a:endParaRPr lang="en-US"/>
          </a:p>
        </p:txBody>
      </p:sp>
      <p:sp>
        <p:nvSpPr>
          <p:cNvPr id="338950" name="Rectangle 6"/>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chemeClr val="bg2"/>
                </a:solidFill>
              </a:defRPr>
            </a:lvl1pPr>
          </a:lstStyle>
          <a:p>
            <a:pPr>
              <a:defRPr/>
            </a:pPr>
            <a:fld id="{9E5CA3F4-220C-EE4D-90FE-46BE848064C9}" type="slidenum">
              <a:rPr lang="en-US"/>
              <a:pPr>
                <a:defRPr/>
              </a:pPr>
              <a:t>‹#›</a:t>
            </a:fld>
            <a:endParaRPr lang="en-US"/>
          </a:p>
        </p:txBody>
      </p:sp>
    </p:spTree>
    <p:extLst>
      <p:ext uri="{BB962C8B-B14F-4D97-AF65-F5344CB8AC3E}">
        <p14:creationId xmlns:p14="http://schemas.microsoft.com/office/powerpoint/2010/main" val="632045720"/>
      </p:ext>
    </p:extLst>
  </p:cSld>
  <p:clrMap bg1="dk2" tx1="lt1" bg2="dk1" tx2="lt2" accent1="accent1" accent2="accent2" accent3="accent3" accent4="accent4" accent5="accent5" accent6="accent6" hlink="hlink" folHlink="folHlink"/>
  <p:sldLayoutIdLst>
    <p:sldLayoutId id="2147487160" r:id="rId1"/>
    <p:sldLayoutId id="2147487161" r:id="rId2"/>
    <p:sldLayoutId id="2147487162" r:id="rId3"/>
    <p:sldLayoutId id="2147487163" r:id="rId4"/>
    <p:sldLayoutId id="2147487164" r:id="rId5"/>
    <p:sldLayoutId id="2147487165" r:id="rId6"/>
    <p:sldLayoutId id="2147487166" r:id="rId7"/>
    <p:sldLayoutId id="2147487167" r:id="rId8"/>
    <p:sldLayoutId id="2147487168" r:id="rId9"/>
    <p:sldLayoutId id="2147487169" r:id="rId10"/>
    <p:sldLayoutId id="2147487170"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pitchFamily="-108" charset="-128"/>
          <a:cs typeface="ＭＳ Ｐゴシック" pitchFamily="-108" charset="-128"/>
        </a:defRPr>
      </a:lvl1pPr>
      <a:lvl2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08" charset="-128"/>
          <a:cs typeface="ＭＳ Ｐゴシック" pitchFamily="-108" charset="-128"/>
        </a:defRPr>
      </a:lvl2pPr>
      <a:lvl3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08" charset="-128"/>
          <a:cs typeface="ＭＳ Ｐゴシック" pitchFamily="-108" charset="-128"/>
        </a:defRPr>
      </a:lvl3pPr>
      <a:lvl4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08" charset="-128"/>
          <a:cs typeface="ＭＳ Ｐゴシック" pitchFamily="-108" charset="-128"/>
        </a:defRPr>
      </a:lvl4pPr>
      <a:lvl5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08" charset="-128"/>
          <a:cs typeface="ＭＳ Ｐゴシック" pitchFamily="-108" charset="-128"/>
        </a:defRPr>
      </a:lvl5pPr>
      <a:lvl6pPr marL="457200" algn="l" rtl="0" eaLnBrk="0" fontAlgn="base" hangingPunct="0">
        <a:lnSpc>
          <a:spcPct val="90000"/>
        </a:lnSpc>
        <a:spcBef>
          <a:spcPct val="20000"/>
        </a:spcBef>
        <a:spcAft>
          <a:spcPct val="0"/>
        </a:spcAft>
        <a:defRPr kumimoji="1" sz="4400">
          <a:solidFill>
            <a:schemeClr val="tx2"/>
          </a:solidFill>
          <a:latin typeface="Arial" pitchFamily="-112" charset="0"/>
        </a:defRPr>
      </a:lvl6pPr>
      <a:lvl7pPr marL="914400" algn="l" rtl="0" eaLnBrk="0" fontAlgn="base" hangingPunct="0">
        <a:lnSpc>
          <a:spcPct val="90000"/>
        </a:lnSpc>
        <a:spcBef>
          <a:spcPct val="20000"/>
        </a:spcBef>
        <a:spcAft>
          <a:spcPct val="0"/>
        </a:spcAft>
        <a:defRPr kumimoji="1" sz="4400">
          <a:solidFill>
            <a:schemeClr val="tx2"/>
          </a:solidFill>
          <a:latin typeface="Arial" pitchFamily="-112" charset="0"/>
        </a:defRPr>
      </a:lvl7pPr>
      <a:lvl8pPr marL="1371600" algn="l" rtl="0" eaLnBrk="0" fontAlgn="base" hangingPunct="0">
        <a:lnSpc>
          <a:spcPct val="90000"/>
        </a:lnSpc>
        <a:spcBef>
          <a:spcPct val="20000"/>
        </a:spcBef>
        <a:spcAft>
          <a:spcPct val="0"/>
        </a:spcAft>
        <a:defRPr kumimoji="1" sz="4400">
          <a:solidFill>
            <a:schemeClr val="tx2"/>
          </a:solidFill>
          <a:latin typeface="Arial" pitchFamily="-112" charset="0"/>
        </a:defRPr>
      </a:lvl8pPr>
      <a:lvl9pPr marL="1828800" algn="l" rtl="0" eaLnBrk="0" fontAlgn="base" hangingPunct="0">
        <a:lnSpc>
          <a:spcPct val="90000"/>
        </a:lnSpc>
        <a:spcBef>
          <a:spcPct val="20000"/>
        </a:spcBef>
        <a:spcAft>
          <a:spcPct val="0"/>
        </a:spcAft>
        <a:defRPr kumimoji="1" sz="4400">
          <a:solidFill>
            <a:schemeClr val="tx2"/>
          </a:solidFill>
          <a:latin typeface="Arial" pitchFamily="-112"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ＭＳ Ｐゴシック" pitchFamily="-112" charset="-128"/>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ＭＳ Ｐゴシック" charset="0"/>
          <a:cs typeface="Geneva" charset="-128"/>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Geneva" charset="-128"/>
          <a:cs typeface="Geneva" charset="0"/>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cs typeface="ＭＳ Ｐゴシック" charset="0"/>
        </a:defRPr>
      </a:lvl5pPr>
      <a:lvl6pPr marL="25146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6pPr>
      <a:lvl7pPr marL="29718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7pPr>
      <a:lvl8pPr marL="34290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8pPr>
      <a:lvl9pPr marL="38862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pitchFamily="-112" charset="-128"/>
                <a:cs typeface="ＭＳ Ｐゴシック" pitchFamily="-112"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112" charset="-128"/>
                <a:cs typeface="ＭＳ Ｐゴシック" pitchFamily="-112"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A85D391-2175-AB49-8D79-8B97A6E7F19A}" type="slidenum">
              <a:rPr lang="en-US"/>
              <a:pPr>
                <a:defRPr/>
              </a:pPr>
              <a:t>‹#›</a:t>
            </a:fld>
            <a:endParaRPr lang="en-US"/>
          </a:p>
        </p:txBody>
      </p:sp>
    </p:spTree>
    <p:extLst>
      <p:ext uri="{BB962C8B-B14F-4D97-AF65-F5344CB8AC3E}">
        <p14:creationId xmlns:p14="http://schemas.microsoft.com/office/powerpoint/2010/main" val="1917643871"/>
      </p:ext>
    </p:extLst>
  </p:cSld>
  <p:clrMap bg1="lt1" tx1="dk1" bg2="lt2" tx2="dk2" accent1="accent1" accent2="accent2" accent3="accent3" accent4="accent4" accent5="accent5" accent6="accent6" hlink="hlink" folHlink="folHlink"/>
  <p:sldLayoutIdLst>
    <p:sldLayoutId id="2147487172" r:id="rId1"/>
    <p:sldLayoutId id="2147487173" r:id="rId2"/>
    <p:sldLayoutId id="2147487174" r:id="rId3"/>
    <p:sldLayoutId id="2147487175" r:id="rId4"/>
    <p:sldLayoutId id="2147487176" r:id="rId5"/>
    <p:sldLayoutId id="2147487177" r:id="rId6"/>
    <p:sldLayoutId id="2147487178" r:id="rId7"/>
    <p:sldLayoutId id="2147487179" r:id="rId8"/>
    <p:sldLayoutId id="2147487180" r:id="rId9"/>
    <p:sldLayoutId id="2147487181" r:id="rId10"/>
    <p:sldLayoutId id="214748718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B1DC24E-7023-374E-AE9D-B527645705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4682913"/>
      </p:ext>
    </p:extLst>
  </p:cSld>
  <p:clrMap bg1="lt1" tx1="dk1" bg2="lt2" tx2="dk2" accent1="accent1" accent2="accent2" accent3="accent3" accent4="accent4" accent5="accent5" accent6="accent6" hlink="hlink" folHlink="folHlink"/>
  <p:sldLayoutIdLst>
    <p:sldLayoutId id="2147487184" r:id="rId1"/>
    <p:sldLayoutId id="2147487185" r:id="rId2"/>
    <p:sldLayoutId id="2147487186" r:id="rId3"/>
    <p:sldLayoutId id="2147487187" r:id="rId4"/>
    <p:sldLayoutId id="2147487188" r:id="rId5"/>
    <p:sldLayoutId id="2147487189" r:id="rId6"/>
    <p:sldLayoutId id="2147487190" r:id="rId7"/>
    <p:sldLayoutId id="2147487191" r:id="rId8"/>
    <p:sldLayoutId id="2147487192" r:id="rId9"/>
    <p:sldLayoutId id="2147487193" r:id="rId10"/>
    <p:sldLayoutId id="2147487194" r:id="rId11"/>
  </p:sldLayoutIdLst>
  <p:transitio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018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b="0" i="0">
                <a:latin typeface="Arial" panose="020B0604020202020204" pitchFamily="34" charset="0"/>
                <a:ea typeface="ＭＳ Ｐゴシック" charset="0"/>
                <a:cs typeface="ＭＳ Ｐゴシック" charset="0"/>
              </a:defRPr>
            </a:lvl1pPr>
          </a:lstStyle>
          <a:p>
            <a:pPr>
              <a:defRPr/>
            </a:pPr>
            <a:endParaRPr lang="en-US" dirty="0">
              <a:solidFill>
                <a:srgbClr val="BBE0E3"/>
              </a:solidFill>
            </a:endParaRPr>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b="0" i="0">
                <a:latin typeface="Arial" panose="020B0604020202020204" pitchFamily="34" charset="0"/>
                <a:ea typeface="ＭＳ Ｐゴシック" charset="0"/>
                <a:cs typeface="ＭＳ Ｐゴシック" charset="0"/>
              </a:defRPr>
            </a:lvl1pPr>
          </a:lstStyle>
          <a:p>
            <a:pPr>
              <a:defRPr/>
            </a:pPr>
            <a:endParaRPr lang="en-US" dirty="0">
              <a:solidFill>
                <a:srgbClr val="BBE0E3"/>
              </a:solidFill>
            </a:endParaRPr>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b="0" i="0">
                <a:latin typeface="Arial" panose="020B0604020202020204" pitchFamily="34" charset="0"/>
              </a:defRPr>
            </a:lvl1pPr>
          </a:lstStyle>
          <a:p>
            <a:pPr>
              <a:defRPr/>
            </a:pPr>
            <a:fld id="{C6CCFC55-0933-8A4D-9AB6-9B3A5DB64915}" type="slidenum">
              <a:rPr lang="en-US" smtClean="0">
                <a:solidFill>
                  <a:srgbClr val="BBE0E3"/>
                </a:solidFill>
              </a:rPr>
              <a:pPr>
                <a:defRPr/>
              </a:pPr>
              <a:t>‹#›</a:t>
            </a:fld>
            <a:endParaRPr lang="en-US" dirty="0">
              <a:solidFill>
                <a:srgbClr val="BBE0E3"/>
              </a:solidFill>
            </a:endParaRPr>
          </a:p>
        </p:txBody>
      </p:sp>
    </p:spTree>
    <p:extLst>
      <p:ext uri="{BB962C8B-B14F-4D97-AF65-F5344CB8AC3E}">
        <p14:creationId xmlns:p14="http://schemas.microsoft.com/office/powerpoint/2010/main" val="3783748748"/>
      </p:ext>
    </p:extLst>
  </p:cSld>
  <p:clrMap bg1="dk2" tx1="lt1" bg2="dk1" tx2="lt2" accent1="accent1" accent2="accent2" accent3="accent3" accent4="accent4" accent5="accent5" accent6="accent6" hlink="hlink" folHlink="folHlink"/>
  <p:sldLayoutIdLst>
    <p:sldLayoutId id="2147487196" r:id="rId1"/>
    <p:sldLayoutId id="2147487197" r:id="rId2"/>
    <p:sldLayoutId id="2147487198" r:id="rId3"/>
    <p:sldLayoutId id="2147487199" r:id="rId4"/>
    <p:sldLayoutId id="2147487200" r:id="rId5"/>
    <p:sldLayoutId id="2147487201" r:id="rId6"/>
    <p:sldLayoutId id="2147487202" r:id="rId7"/>
    <p:sldLayoutId id="2147487203" r:id="rId8"/>
    <p:sldLayoutId id="2147487204" r:id="rId9"/>
    <p:sldLayoutId id="2147487205" r:id="rId10"/>
    <p:sldLayoutId id="2147487206" r:id="rId11"/>
  </p:sldLayoutIdLst>
  <p:transition>
    <p:random/>
  </p:transition>
  <p:txStyles>
    <p:titleStyle>
      <a:lvl1pPr algn="ctr" rtl="0" eaLnBrk="0" fontAlgn="base" hangingPunct="0">
        <a:spcBef>
          <a:spcPct val="0"/>
        </a:spcBef>
        <a:spcAft>
          <a:spcPct val="0"/>
        </a:spcAft>
        <a:defRPr kumimoji="1" sz="4400" b="0"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b="0"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SzPct val="85000"/>
        <a:buBlip>
          <a:blip r:embed="rId15"/>
        </a:buBlip>
        <a:defRPr kumimoji="1" sz="2800" b="0" i="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SzPct val="95000"/>
        <a:buBlip>
          <a:blip r:embed="rId14"/>
        </a:buBlip>
        <a:defRPr kumimoji="1" sz="2400" b="0" i="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SzPct val="100000"/>
        <a:buBlip>
          <a:blip r:embed="rId15"/>
        </a:buBlip>
        <a:defRPr kumimoji="1" sz="2000" b="0" i="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Blip>
          <a:blip r:embed="rId14"/>
        </a:buBlip>
        <a:defRPr kumimoji="1" sz="2000" b="0" i="0">
          <a:solidFill>
            <a:schemeClr val="tx1"/>
          </a:solidFill>
          <a:latin typeface="Arial" panose="020B0604020202020204" pitchFamily="34" charset="0"/>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554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b="0" i="0">
                <a:solidFill>
                  <a:srgbClr val="BBE0E3"/>
                </a:solidFill>
                <a:latin typeface="Arial" panose="020B0604020202020204" pitchFamily="34" charset="0"/>
                <a:ea typeface="ＭＳ Ｐゴシック" charset="0"/>
                <a:cs typeface="ＭＳ Ｐゴシック" charset="0"/>
              </a:defRPr>
            </a:lvl1pPr>
          </a:lstStyle>
          <a:p>
            <a:pPr>
              <a:defRPr/>
            </a:pPr>
            <a:endParaRPr lang="en-US" dirty="0"/>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b="0" i="0">
                <a:solidFill>
                  <a:srgbClr val="BBE0E3"/>
                </a:solidFill>
                <a:latin typeface="Arial" panose="020B0604020202020204" pitchFamily="34" charset="0"/>
                <a:ea typeface="ＭＳ Ｐゴシック" charset="0"/>
                <a:cs typeface="ＭＳ Ｐゴシック" charset="0"/>
              </a:defRPr>
            </a:lvl1pPr>
          </a:lstStyle>
          <a:p>
            <a:pPr>
              <a:defRPr/>
            </a:pPr>
            <a:endParaRPr lang="en-US" dirty="0"/>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b="0" i="0">
                <a:solidFill>
                  <a:srgbClr val="BBE0E3"/>
                </a:solidFill>
                <a:latin typeface="Arial" panose="020B0604020202020204" pitchFamily="34" charset="0"/>
              </a:defRPr>
            </a:lvl1pPr>
          </a:lstStyle>
          <a:p>
            <a:pPr>
              <a:defRPr/>
            </a:pPr>
            <a:fld id="{4CA48BD1-6236-4048-AB1A-871C8BA8D260}" type="slidenum">
              <a:rPr lang="en-US" smtClean="0"/>
              <a:pPr>
                <a:defRPr/>
              </a:pPr>
              <a:t>‹#›</a:t>
            </a:fld>
            <a:endParaRPr lang="en-US" dirty="0"/>
          </a:p>
        </p:txBody>
      </p:sp>
    </p:spTree>
    <p:extLst>
      <p:ext uri="{BB962C8B-B14F-4D97-AF65-F5344CB8AC3E}">
        <p14:creationId xmlns:p14="http://schemas.microsoft.com/office/powerpoint/2010/main" val="2607227707"/>
      </p:ext>
    </p:extLst>
  </p:cSld>
  <p:clrMap bg1="dk2" tx1="lt1" bg2="dk1" tx2="lt2" accent1="accent1" accent2="accent2" accent3="accent3" accent4="accent4" accent5="accent5" accent6="accent6" hlink="hlink" folHlink="folHlink"/>
  <p:sldLayoutIdLst>
    <p:sldLayoutId id="2147487208" r:id="rId1"/>
  </p:sldLayoutIdLst>
  <p:transition>
    <p:random/>
  </p:transition>
  <p:txStyles>
    <p:titleStyle>
      <a:lvl1pPr algn="ctr" rtl="0" eaLnBrk="0" fontAlgn="base" hangingPunct="0">
        <a:spcBef>
          <a:spcPct val="0"/>
        </a:spcBef>
        <a:spcAft>
          <a:spcPct val="0"/>
        </a:spcAft>
        <a:defRPr kumimoji="1" sz="4400" b="0"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b="0"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SzPct val="85000"/>
        <a:buBlip>
          <a:blip r:embed="rId5"/>
        </a:buBlip>
        <a:defRPr kumimoji="1" sz="2800" b="0" i="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SzPct val="95000"/>
        <a:buBlip>
          <a:blip r:embed="rId4"/>
        </a:buBlip>
        <a:defRPr kumimoji="1" sz="2400" b="0" i="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SzPct val="100000"/>
        <a:buBlip>
          <a:blip r:embed="rId5"/>
        </a:buBlip>
        <a:defRPr kumimoji="1" sz="2000" b="0" i="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Blip>
          <a:blip r:embed="rId4"/>
        </a:buBlip>
        <a:defRPr kumimoji="1" sz="2000" b="0" i="0">
          <a:solidFill>
            <a:schemeClr val="tx1"/>
          </a:solidFill>
          <a:latin typeface="Arial" panose="020B0604020202020204" pitchFamily="34" charset="0"/>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86.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9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91.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57.xml"/><Relationship Id="rId4" Type="http://schemas.openxmlformats.org/officeDocument/2006/relationships/image" Target="../media/image36.gif"/></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108.xml"/><Relationship Id="rId5" Type="http://schemas.openxmlformats.org/officeDocument/2006/relationships/image" Target="../media/image41.jpeg"/><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1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5.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108.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119.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3.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10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7.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108.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103.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180.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169.xml"/><Relationship Id="rId4" Type="http://schemas.openxmlformats.org/officeDocument/2006/relationships/image" Target="../media/image50.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86.xml"/><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182.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3.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1.xml"/><Relationship Id="rId1" Type="http://schemas.openxmlformats.org/officeDocument/2006/relationships/slideLayout" Target="../slideLayouts/slideLayout258.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2.xml"/><Relationship Id="rId1" Type="http://schemas.openxmlformats.org/officeDocument/2006/relationships/slideLayout" Target="../slideLayouts/slideLayout258.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258.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258.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264.xml"/><Relationship Id="rId5" Type="http://schemas.openxmlformats.org/officeDocument/2006/relationships/image" Target="../media/image57.jpeg"/><Relationship Id="rId4" Type="http://schemas.openxmlformats.org/officeDocument/2006/relationships/image" Target="../media/image56.jpeg"/></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6.xml"/><Relationship Id="rId1" Type="http://schemas.openxmlformats.org/officeDocument/2006/relationships/slideLayout" Target="../slideLayouts/slideLayout258.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7.xml"/><Relationship Id="rId1" Type="http://schemas.openxmlformats.org/officeDocument/2006/relationships/slideLayout" Target="../slideLayouts/slideLayout258.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8.xml"/><Relationship Id="rId1" Type="http://schemas.openxmlformats.org/officeDocument/2006/relationships/slideLayout" Target="../slideLayouts/slideLayout259.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9.xml"/><Relationship Id="rId1" Type="http://schemas.openxmlformats.org/officeDocument/2006/relationships/slideLayout" Target="../slideLayouts/slideLayout269.xml"/></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0.xml"/><Relationship Id="rId1" Type="http://schemas.openxmlformats.org/officeDocument/2006/relationships/slideLayout" Target="../slideLayouts/slideLayout86.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1.xml"/><Relationship Id="rId1" Type="http://schemas.openxmlformats.org/officeDocument/2006/relationships/slideLayout" Target="../slideLayouts/slideLayout25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9.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4.xml"/><Relationship Id="rId1" Type="http://schemas.openxmlformats.org/officeDocument/2006/relationships/slideLayout" Target="../slideLayouts/slideLayout220.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5.xml"/><Relationship Id="rId1" Type="http://schemas.openxmlformats.org/officeDocument/2006/relationships/slideLayout" Target="../slideLayouts/slideLayout231.xml"/></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6.xml"/><Relationship Id="rId1" Type="http://schemas.openxmlformats.org/officeDocument/2006/relationships/slideLayout" Target="../slideLayouts/slideLayout231.xml"/></Relationships>
</file>

<file path=ppt/slides/_rels/slide6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7.xml"/><Relationship Id="rId1" Type="http://schemas.openxmlformats.org/officeDocument/2006/relationships/slideLayout" Target="../slideLayouts/slideLayout231.xml"/><Relationship Id="rId4" Type="http://schemas.openxmlformats.org/officeDocument/2006/relationships/image" Target="../media/image63.jpeg"/></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8.xml"/><Relationship Id="rId1" Type="http://schemas.openxmlformats.org/officeDocument/2006/relationships/slideLayout" Target="../slideLayouts/slideLayout231.xml"/><Relationship Id="rId4" Type="http://schemas.openxmlformats.org/officeDocument/2006/relationships/image" Target="../media/image64.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80.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5.xml"/><Relationship Id="rId1" Type="http://schemas.openxmlformats.org/officeDocument/2006/relationships/slideLayout" Target="../slideLayouts/slideLayout246.xml"/><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8000" y="711200"/>
            <a:ext cx="8128000" cy="5422900"/>
          </a:xfrm>
          <a:prstGeom prst="rect">
            <a:avLst/>
          </a:prstGeom>
        </p:spPr>
      </p:pic>
      <p:sp>
        <p:nvSpPr>
          <p:cNvPr id="2" name="Left-Right Arrow 1"/>
          <p:cNvSpPr/>
          <p:nvPr/>
        </p:nvSpPr>
        <p:spPr bwMode="auto">
          <a:xfrm>
            <a:off x="1547664" y="260648"/>
            <a:ext cx="7596336" cy="3816424"/>
          </a:xfrm>
          <a:prstGeom prst="leftRightArrow">
            <a:avLst>
              <a:gd name="adj1" fmla="val 67396"/>
              <a:gd name="adj2" fmla="val 50000"/>
            </a:avLst>
          </a:prstGeom>
          <a:gradFill flip="none" rotWithShape="1">
            <a:gsLst>
              <a:gs pos="0">
                <a:srgbClr val="790015"/>
              </a:gs>
              <a:gs pos="100000">
                <a:schemeClr val="tx1"/>
              </a:gs>
            </a:gsLst>
            <a:path path="circle">
              <a:fillToRect l="50000" t="50000" r="50000" b="50000"/>
            </a:path>
            <a:tileRect/>
          </a:gra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p:txBody>
      </p:sp>
      <p:sp>
        <p:nvSpPr>
          <p:cNvPr id="347137" name="Rectangle 2"/>
          <p:cNvSpPr>
            <a:spLocks noGrp="1" noChangeArrowheads="1"/>
          </p:cNvSpPr>
          <p:nvPr>
            <p:ph type="title"/>
          </p:nvPr>
        </p:nvSpPr>
        <p:spPr>
          <a:xfrm>
            <a:off x="2143098" y="980728"/>
            <a:ext cx="6456885" cy="2304256"/>
          </a:xfrm>
        </p:spPr>
        <p:txBody>
          <a:bodyPr/>
          <a:lstStyle/>
          <a:p>
            <a:pPr eaLnBrk="1" hangingPunct="1"/>
            <a:r>
              <a:rPr lang="ar-JO" sz="7200" b="1" dirty="0">
                <a:solidFill>
                  <a:srgbClr val="FFFFFF"/>
                </a:solidFill>
                <a:latin typeface="Arial" panose="020B0604020202020204" pitchFamily="34" charset="0"/>
                <a:cs typeface="Arial" panose="020B0604020202020204" pitchFamily="34" charset="0"/>
              </a:rPr>
              <a:t>مراجعة </a:t>
            </a:r>
            <a:br>
              <a:rPr lang="ar-JO" sz="7200" b="1" dirty="0">
                <a:solidFill>
                  <a:srgbClr val="FFFFFF"/>
                </a:solidFill>
                <a:latin typeface="Arial" panose="020B0604020202020204" pitchFamily="34" charset="0"/>
                <a:cs typeface="Arial" panose="020B0604020202020204" pitchFamily="34" charset="0"/>
              </a:rPr>
            </a:br>
            <a:r>
              <a:rPr lang="ar-JO" sz="7200" b="1" dirty="0">
                <a:solidFill>
                  <a:srgbClr val="FFFFFF"/>
                </a:solidFill>
                <a:latin typeface="Arial" panose="020B0604020202020204" pitchFamily="34" charset="0"/>
                <a:cs typeface="Arial" panose="020B0604020202020204" pitchFamily="34" charset="0"/>
              </a:rPr>
              <a:t>فن الوعظ 1</a:t>
            </a:r>
            <a:endParaRPr lang="en-US" sz="7200" dirty="0">
              <a:solidFill>
                <a:srgbClr val="FFFFFF"/>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AC97F95-F111-9063-ED0C-CFB496067423}"/>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BibleStudyDownloads.org</a:t>
            </a:r>
          </a:p>
        </p:txBody>
      </p:sp>
    </p:spTree>
    <p:extLst>
      <p:ext uri="{BB962C8B-B14F-4D97-AF65-F5344CB8AC3E}">
        <p14:creationId xmlns:p14="http://schemas.microsoft.com/office/powerpoint/2010/main" val="3015012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01166063"/>
              </p:ext>
            </p:extLst>
          </p:nvPr>
        </p:nvGraphicFramePr>
        <p:xfrm>
          <a:off x="467544" y="1340769"/>
          <a:ext cx="8496944" cy="5616623"/>
        </p:xfrm>
        <a:graphic>
          <a:graphicData uri="http://schemas.openxmlformats.org/drawingml/2006/table">
            <a:tbl>
              <a:tblPr firstRow="1" bandRow="1">
                <a:tableStyleId>{9DCAF9ED-07DC-4A11-8D7F-57B35C25682E}</a:tableStyleId>
              </a:tblPr>
              <a:tblGrid>
                <a:gridCol w="2124236">
                  <a:extLst>
                    <a:ext uri="{9D8B030D-6E8A-4147-A177-3AD203B41FA5}">
                      <a16:colId xmlns:a16="http://schemas.microsoft.com/office/drawing/2014/main" val="20000"/>
                    </a:ext>
                  </a:extLst>
                </a:gridCol>
                <a:gridCol w="2124236">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668863">
                <a:tc>
                  <a:txBody>
                    <a:bodyPr/>
                    <a:lstStyle/>
                    <a:p>
                      <a:pPr marR="210820" algn="ctr">
                        <a:spcBef>
                          <a:spcPts val="1200"/>
                        </a:spcBef>
                        <a:spcAft>
                          <a:spcPts val="0"/>
                        </a:spcAft>
                      </a:pPr>
                      <a:r>
                        <a:rPr lang="en-US" sz="1800" dirty="0">
                          <a:effectLst/>
                        </a:rPr>
                        <a:t>Z</a:t>
                      </a:r>
                      <a:r>
                        <a:rPr lang="en-US" sz="1500" dirty="0">
                          <a:effectLst/>
                        </a:rPr>
                        <a:t>1</a:t>
                      </a:r>
                      <a:endParaRPr lang="en-SG" sz="1200" b="0" i="0" dirty="0">
                        <a:effectLst/>
                        <a:latin typeface="Arial" panose="020B0604020202020204" pitchFamily="34" charset="0"/>
                        <a:ea typeface="Times New Roman"/>
                        <a:cs typeface="Arial" panose="020B0604020202020204" pitchFamily="34" charset="0"/>
                      </a:endParaRPr>
                    </a:p>
                  </a:txBody>
                  <a:tcPr marL="50800" marR="5080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0000FF"/>
                    </a:solidFill>
                  </a:tcPr>
                </a:tc>
                <a:tc>
                  <a:txBody>
                    <a:bodyPr/>
                    <a:lstStyle/>
                    <a:p>
                      <a:pPr marR="210820" algn="ctr">
                        <a:spcBef>
                          <a:spcPts val="1200"/>
                        </a:spcBef>
                        <a:spcAft>
                          <a:spcPts val="0"/>
                        </a:spcAft>
                      </a:pPr>
                      <a:r>
                        <a:rPr lang="en-US" sz="1800" dirty="0">
                          <a:effectLst/>
                        </a:rPr>
                        <a:t>X</a:t>
                      </a:r>
                      <a:endParaRPr lang="en-SG" sz="1200" b="0" i="0" dirty="0">
                        <a:effectLst/>
                        <a:latin typeface="Arial" panose="020B0604020202020204" pitchFamily="34" charset="0"/>
                        <a:ea typeface="Times New Roman"/>
                        <a:cs typeface="Arial" panose="020B0604020202020204" pitchFamily="34" charset="0"/>
                      </a:endParaRPr>
                    </a:p>
                  </a:txBody>
                  <a:tcPr marL="50800" marR="50800" marT="0" marB="0" anchor="ctr">
                    <a:lnL>
                      <a:noFill/>
                    </a:lnL>
                    <a:lnR>
                      <a:noFill/>
                    </a:lnR>
                    <a:lnT w="12700" cmpd="sng">
                      <a:noFill/>
                    </a:lnT>
                    <a:lnB w="12700" cmpd="sng">
                      <a:noFill/>
                    </a:lnB>
                    <a:lnTlToBr w="12700" cmpd="sng">
                      <a:noFill/>
                      <a:prstDash val="solid"/>
                    </a:lnTlToBr>
                    <a:lnBlToTr w="12700" cmpd="sng">
                      <a:noFill/>
                      <a:prstDash val="solid"/>
                    </a:lnBlToTr>
                    <a:solidFill>
                      <a:srgbClr val="0000FF"/>
                    </a:solidFill>
                  </a:tcPr>
                </a:tc>
                <a:tc>
                  <a:txBody>
                    <a:bodyPr/>
                    <a:lstStyle/>
                    <a:p>
                      <a:pPr marR="210820" algn="ctr">
                        <a:spcBef>
                          <a:spcPts val="1200"/>
                        </a:spcBef>
                        <a:spcAft>
                          <a:spcPts val="0"/>
                        </a:spcAft>
                      </a:pPr>
                      <a:r>
                        <a:rPr lang="en-US" sz="1800" dirty="0">
                          <a:effectLst/>
                        </a:rPr>
                        <a:t>Z</a:t>
                      </a:r>
                      <a:r>
                        <a:rPr lang="en-US" sz="1500" dirty="0">
                          <a:effectLst/>
                        </a:rPr>
                        <a:t>2</a:t>
                      </a:r>
                      <a:endParaRPr lang="en-SG" sz="1200" b="0" i="0" dirty="0">
                        <a:effectLst/>
                        <a:latin typeface="Arial" panose="020B0604020202020204" pitchFamily="34" charset="0"/>
                        <a:ea typeface="Times New Roman"/>
                        <a:cs typeface="Arial" panose="020B0604020202020204" pitchFamily="34" charset="0"/>
                      </a:endParaRPr>
                    </a:p>
                  </a:txBody>
                  <a:tcPr marL="50800" marR="50800" marT="0" marB="0" anchor="ctr">
                    <a:lnL>
                      <a:noFill/>
                    </a:lnL>
                    <a:lnR>
                      <a:noFill/>
                    </a:lnR>
                    <a:lnT w="12700" cmpd="sng">
                      <a:noFill/>
                    </a:lnT>
                    <a:lnB w="12700" cmpd="sng">
                      <a:noFill/>
                    </a:lnB>
                    <a:lnTlToBr w="12700" cmpd="sng">
                      <a:noFill/>
                      <a:prstDash val="solid"/>
                    </a:lnTlToBr>
                    <a:lnBlToTr w="12700" cmpd="sng">
                      <a:noFill/>
                      <a:prstDash val="solid"/>
                    </a:lnBlToTr>
                    <a:solidFill>
                      <a:srgbClr val="0000FF"/>
                    </a:solidFill>
                  </a:tcPr>
                </a:tc>
                <a:tc>
                  <a:txBody>
                    <a:bodyPr/>
                    <a:lstStyle/>
                    <a:p>
                      <a:pPr marR="210820" algn="ctr">
                        <a:spcBef>
                          <a:spcPts val="1200"/>
                        </a:spcBef>
                        <a:spcAft>
                          <a:spcPts val="0"/>
                        </a:spcAft>
                      </a:pPr>
                      <a:r>
                        <a:rPr lang="en-US" sz="1800" dirty="0">
                          <a:effectLst/>
                        </a:rPr>
                        <a:t>Y</a:t>
                      </a:r>
                      <a:endParaRPr lang="en-SG" sz="1200" b="0" i="0" dirty="0">
                        <a:effectLst/>
                        <a:latin typeface="Arial" panose="020B0604020202020204" pitchFamily="34" charset="0"/>
                        <a:ea typeface="Times New Roman"/>
                        <a:cs typeface="Arial" panose="020B0604020202020204" pitchFamily="34" charset="0"/>
                      </a:endParaRPr>
                    </a:p>
                  </a:txBody>
                  <a:tcPr marL="50800" marR="50800" marT="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10000"/>
                  </a:ext>
                </a:extLst>
              </a:tr>
              <a:tr h="989552">
                <a:tc>
                  <a:txBody>
                    <a:bodyPr/>
                    <a:lstStyle/>
                    <a:p>
                      <a:pPr marR="210820" algn="r">
                        <a:spcBef>
                          <a:spcPts val="1200"/>
                        </a:spcBef>
                        <a:spcAft>
                          <a:spcPts val="0"/>
                        </a:spcAft>
                      </a:pPr>
                      <a:r>
                        <a:rPr lang="en-US" sz="2400" b="1" dirty="0">
                          <a:solidFill>
                            <a:srgbClr val="FFFFFF"/>
                          </a:solidFill>
                          <a:effectLst/>
                          <a:latin typeface="Aharoni" panose="02010803020104030203" pitchFamily="2" charset="-79"/>
                          <a:cs typeface="Aharoni" panose="02010803020104030203" pitchFamily="2" charset="-79"/>
                        </a:rPr>
                        <a:t> </a:t>
                      </a:r>
                      <a:endParaRPr lang="en-SG" sz="1600" b="0" i="0" dirty="0">
                        <a:solidFill>
                          <a:srgbClr val="FFFFFF"/>
                        </a:solidFill>
                        <a:effectLst/>
                        <a:latin typeface="Aharoni" panose="02010803020104030203" pitchFamily="2" charset="-79"/>
                        <a:ea typeface="Times New Roman"/>
                        <a:cs typeface="Aharoni" panose="02010803020104030203" pitchFamily="2" charset="-79"/>
                      </a:endParaRPr>
                    </a:p>
                  </a:txBody>
                  <a:tcPr marL="50800" marR="50800"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210820" algn="r">
                        <a:spcBef>
                          <a:spcPts val="1200"/>
                        </a:spcBef>
                        <a:spcAft>
                          <a:spcPts val="0"/>
                        </a:spcAft>
                      </a:pPr>
                      <a:r>
                        <a:rPr lang="ar-JO" sz="2400" b="1" dirty="0">
                          <a:solidFill>
                            <a:srgbClr val="FFFFFF"/>
                          </a:solidFill>
                          <a:effectLst/>
                          <a:latin typeface="Aharoni" panose="02010803020104030203" pitchFamily="2" charset="-79"/>
                        </a:rPr>
                        <a:t>الإنتصار على الشيطان</a:t>
                      </a:r>
                      <a:endParaRPr lang="en-SG" sz="1600" b="0" i="0" dirty="0">
                        <a:solidFill>
                          <a:srgbClr val="FFFFFF"/>
                        </a:solidFill>
                        <a:effectLst/>
                        <a:latin typeface="Aharoni" panose="02010803020104030203" pitchFamily="2" charset="-79"/>
                        <a:ea typeface="Times New Roman"/>
                        <a:cs typeface="Aharoni" panose="02010803020104030203" pitchFamily="2" charset="-79"/>
                      </a:endParaRPr>
                    </a:p>
                  </a:txBody>
                  <a:tcPr marL="50800" marR="50800"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210820" algn="r">
                        <a:spcBef>
                          <a:spcPts val="1200"/>
                        </a:spcBef>
                        <a:spcAft>
                          <a:spcPts val="0"/>
                        </a:spcAft>
                      </a:pPr>
                      <a:r>
                        <a:rPr lang="en-US" sz="2400" b="1" dirty="0">
                          <a:solidFill>
                            <a:srgbClr val="FFFFFF"/>
                          </a:solidFill>
                          <a:effectLst/>
                          <a:latin typeface="Aharoni" panose="02010803020104030203" pitchFamily="2" charset="-79"/>
                          <a:cs typeface="Aharoni" panose="02010803020104030203" pitchFamily="2" charset="-79"/>
                        </a:rPr>
                        <a:t> </a:t>
                      </a:r>
                      <a:endParaRPr lang="en-SG" sz="1600" b="0" i="0" dirty="0">
                        <a:solidFill>
                          <a:srgbClr val="FFFFFF"/>
                        </a:solidFill>
                        <a:effectLst/>
                        <a:latin typeface="Aharoni" panose="02010803020104030203" pitchFamily="2" charset="-79"/>
                        <a:ea typeface="Times New Roman"/>
                        <a:cs typeface="Aharoni" panose="02010803020104030203" pitchFamily="2" charset="-79"/>
                      </a:endParaRPr>
                    </a:p>
                  </a:txBody>
                  <a:tcPr marL="50800" marR="50800"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210820" algn="r">
                        <a:spcBef>
                          <a:spcPts val="1200"/>
                        </a:spcBef>
                        <a:spcAft>
                          <a:spcPts val="0"/>
                        </a:spcAft>
                      </a:pPr>
                      <a:r>
                        <a:rPr lang="ar-JO" sz="2400" b="1" dirty="0">
                          <a:solidFill>
                            <a:srgbClr val="FFFFFF"/>
                          </a:solidFill>
                          <a:effectLst/>
                          <a:latin typeface="Aharoni" panose="02010803020104030203" pitchFamily="2" charset="-79"/>
                        </a:rPr>
                        <a:t>الثقة / الايمان في المسيح</a:t>
                      </a:r>
                      <a:endParaRPr lang="en-SG" sz="1600" b="0" i="0" dirty="0">
                        <a:solidFill>
                          <a:srgbClr val="FFFFFF"/>
                        </a:solidFill>
                        <a:effectLst/>
                        <a:latin typeface="Aharoni" panose="02010803020104030203" pitchFamily="2" charset="-79"/>
                        <a:ea typeface="Times New Roman"/>
                        <a:cs typeface="Aharoni" panose="02010803020104030203" pitchFamily="2" charset="-79"/>
                      </a:endParaRPr>
                    </a:p>
                  </a:txBody>
                  <a:tcPr marL="50800" marR="50800" marT="0" marB="0">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79104">
                <a:tc>
                  <a:txBody>
                    <a:bodyPr/>
                    <a:lstStyle/>
                    <a:p>
                      <a:pPr marR="210820" algn="r">
                        <a:spcBef>
                          <a:spcPts val="1200"/>
                        </a:spcBef>
                        <a:spcAft>
                          <a:spcPts val="0"/>
                        </a:spcAft>
                      </a:pPr>
                      <a:r>
                        <a:rPr lang="ar-JO" sz="2400" b="1" dirty="0">
                          <a:solidFill>
                            <a:srgbClr val="FFFFFF"/>
                          </a:solidFill>
                          <a:effectLst/>
                          <a:latin typeface="Aharoni" panose="02010803020104030203" pitchFamily="2" charset="-79"/>
                          <a:cs typeface="Aharoni" panose="02010803020104030203" pitchFamily="2" charset="-79"/>
                        </a:rPr>
                        <a:t>الوسائل التي </a:t>
                      </a:r>
                    </a:p>
                    <a:p>
                      <a:pPr marR="210820" algn="r">
                        <a:spcBef>
                          <a:spcPts val="1200"/>
                        </a:spcBef>
                        <a:spcAft>
                          <a:spcPts val="0"/>
                        </a:spcAft>
                      </a:pPr>
                      <a:r>
                        <a:rPr lang="ar-JO" sz="2000" b="1" i="0" dirty="0">
                          <a:solidFill>
                            <a:srgbClr val="FFFFFF"/>
                          </a:solidFill>
                          <a:effectLst/>
                          <a:latin typeface="Aharoni" panose="02010803020104030203" pitchFamily="2" charset="-79"/>
                          <a:ea typeface="Times New Roman"/>
                          <a:cs typeface="Aharoni" panose="02010803020104030203" pitchFamily="2" charset="-79"/>
                        </a:rPr>
                        <a:t>(في كلمات اخري )</a:t>
                      </a:r>
                    </a:p>
                    <a:p>
                      <a:pPr marR="210820" algn="r">
                        <a:spcBef>
                          <a:spcPts val="1200"/>
                        </a:spcBef>
                        <a:spcAft>
                          <a:spcPts val="0"/>
                        </a:spcAft>
                      </a:pPr>
                      <a:r>
                        <a:rPr lang="ar-JO" sz="3200" b="1" i="0" dirty="0">
                          <a:solidFill>
                            <a:srgbClr val="FFFFFF"/>
                          </a:solidFill>
                          <a:effectLst/>
                          <a:latin typeface="Aharoni" panose="02010803020104030203" pitchFamily="2" charset="-79"/>
                          <a:ea typeface="Times New Roman"/>
                          <a:cs typeface="Aharoni" panose="02010803020104030203" pitchFamily="2" charset="-79"/>
                        </a:rPr>
                        <a:t>الطريقة</a:t>
                      </a:r>
                      <a:endParaRPr lang="en-SG" sz="2000" b="0" i="0" dirty="0">
                        <a:solidFill>
                          <a:srgbClr val="FFFFFF"/>
                        </a:solidFill>
                        <a:effectLst/>
                        <a:latin typeface="Aharoni" panose="02010803020104030203" pitchFamily="2" charset="-79"/>
                        <a:ea typeface="Times New Roman"/>
                        <a:cs typeface="Aharoni" panose="02010803020104030203" pitchFamily="2" charset="-79"/>
                      </a:endParaRPr>
                    </a:p>
                  </a:txBody>
                  <a:tcPr marL="50800" marR="50800"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210820" algn="r">
                        <a:spcBef>
                          <a:spcPts val="1200"/>
                        </a:spcBef>
                        <a:spcAft>
                          <a:spcPts val="0"/>
                        </a:spcAft>
                      </a:pPr>
                      <a:r>
                        <a:rPr lang="ar-JO" sz="2400" b="1" dirty="0">
                          <a:solidFill>
                            <a:srgbClr val="FFFFFF"/>
                          </a:solidFill>
                          <a:effectLst/>
                          <a:latin typeface="Aharoni" panose="02010803020104030203" pitchFamily="2" charset="-79"/>
                          <a:cs typeface="Aharoni" panose="02010803020104030203" pitchFamily="2" charset="-79"/>
                        </a:rPr>
                        <a:t>يمنح اللة الانتصار علي الشيطان</a:t>
                      </a:r>
                      <a:endParaRPr lang="en-SG" sz="1600" b="0" i="0" dirty="0">
                        <a:solidFill>
                          <a:srgbClr val="FFFFFF"/>
                        </a:solidFill>
                        <a:effectLst/>
                        <a:latin typeface="Aharoni" panose="02010803020104030203" pitchFamily="2" charset="-79"/>
                        <a:ea typeface="Times New Roman"/>
                        <a:cs typeface="Aharoni" panose="02010803020104030203" pitchFamily="2" charset="-79"/>
                      </a:endParaRPr>
                    </a:p>
                  </a:txBody>
                  <a:tcPr marL="50800" marR="50800"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210820" algn="r">
                        <a:spcBef>
                          <a:spcPts val="1200"/>
                        </a:spcBef>
                        <a:spcAft>
                          <a:spcPts val="0"/>
                        </a:spcAft>
                      </a:pPr>
                      <a:r>
                        <a:rPr lang="ar-JO" sz="2400" b="1" dirty="0">
                          <a:solidFill>
                            <a:srgbClr val="FFFFFF"/>
                          </a:solidFill>
                          <a:effectLst/>
                          <a:latin typeface="Aharoni" panose="02010803020104030203" pitchFamily="2" charset="-79"/>
                          <a:cs typeface="Aharoni" panose="02010803020104030203" pitchFamily="2" charset="-79"/>
                        </a:rPr>
                        <a:t>يكون بواسطة</a:t>
                      </a:r>
                      <a:endParaRPr lang="en-SG" sz="1600" b="0" i="0" dirty="0">
                        <a:solidFill>
                          <a:srgbClr val="FFFFFF"/>
                        </a:solidFill>
                        <a:effectLst/>
                        <a:latin typeface="Aharoni" panose="02010803020104030203" pitchFamily="2" charset="-79"/>
                        <a:ea typeface="Times New Roman"/>
                        <a:cs typeface="Aharoni" panose="02010803020104030203" pitchFamily="2" charset="-79"/>
                      </a:endParaRPr>
                    </a:p>
                  </a:txBody>
                  <a:tcPr marL="50800" marR="50800"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210820" algn="r">
                        <a:spcBef>
                          <a:spcPts val="1200"/>
                        </a:spcBef>
                        <a:spcAft>
                          <a:spcPts val="0"/>
                        </a:spcAft>
                      </a:pPr>
                      <a:r>
                        <a:rPr lang="ar-JO" sz="2400" b="1" dirty="0">
                          <a:solidFill>
                            <a:srgbClr val="FFFFFF"/>
                          </a:solidFill>
                          <a:effectLst/>
                          <a:latin typeface="Aharoni" panose="02010803020104030203" pitchFamily="2" charset="-79"/>
                          <a:cs typeface="Aharoni" panose="02010803020104030203" pitchFamily="2" charset="-79"/>
                        </a:rPr>
                        <a:t>يمكننا ان نثق في المسيح وحدة</a:t>
                      </a:r>
                      <a:endParaRPr lang="en-SG" sz="1600" b="0" i="0" dirty="0">
                        <a:solidFill>
                          <a:srgbClr val="FFFFFF"/>
                        </a:solidFill>
                        <a:effectLst/>
                        <a:latin typeface="Aharoni" panose="02010803020104030203" pitchFamily="2" charset="-79"/>
                        <a:ea typeface="Times New Roman"/>
                        <a:cs typeface="Aharoni" panose="02010803020104030203" pitchFamily="2" charset="-79"/>
                      </a:endParaRPr>
                    </a:p>
                  </a:txBody>
                  <a:tcPr marL="50800" marR="50800" marT="0" marB="0">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79104">
                <a:tc>
                  <a:txBody>
                    <a:bodyPr/>
                    <a:lstStyle/>
                    <a:p>
                      <a:pPr marR="210820" algn="r">
                        <a:spcBef>
                          <a:spcPts val="1200"/>
                        </a:spcBef>
                        <a:spcAft>
                          <a:spcPts val="0"/>
                        </a:spcAft>
                      </a:pPr>
                      <a:r>
                        <a:rPr lang="ar-JO" sz="2400" b="1" dirty="0">
                          <a:solidFill>
                            <a:srgbClr val="FFFFFF"/>
                          </a:solidFill>
                          <a:effectLst/>
                          <a:latin typeface="Aharoni" panose="02010803020104030203" pitchFamily="2" charset="-79"/>
                          <a:cs typeface="Aharoni" panose="02010803020104030203" pitchFamily="2" charset="-79"/>
                        </a:rPr>
                        <a:t>الوسائل التي </a:t>
                      </a:r>
                      <a:endParaRPr lang="en-SG" sz="1600" b="0" i="0" dirty="0">
                        <a:solidFill>
                          <a:srgbClr val="FFFFFF"/>
                        </a:solidFill>
                        <a:effectLst/>
                        <a:latin typeface="Aharoni" panose="02010803020104030203" pitchFamily="2" charset="-79"/>
                        <a:ea typeface="Times New Roman"/>
                        <a:cs typeface="Aharoni" panose="02010803020104030203" pitchFamily="2" charset="-79"/>
                      </a:endParaRPr>
                    </a:p>
                  </a:txBody>
                  <a:tcPr marL="50800" marR="50800"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210820" algn="r">
                        <a:spcBef>
                          <a:spcPts val="1200"/>
                        </a:spcBef>
                        <a:spcAft>
                          <a:spcPts val="0"/>
                        </a:spcAft>
                      </a:pPr>
                      <a:r>
                        <a:rPr lang="ar-JO" sz="2400" b="1" dirty="0">
                          <a:solidFill>
                            <a:srgbClr val="FFFFFF"/>
                          </a:solidFill>
                          <a:effectLst/>
                          <a:latin typeface="Aharoni" panose="02010803020104030203" pitchFamily="2" charset="-79"/>
                          <a:cs typeface="Aharoni" panose="02010803020104030203" pitchFamily="2" charset="-79"/>
                        </a:rPr>
                        <a:t>يجب علينا ان نثق بلا خوف في المسيح</a:t>
                      </a:r>
                      <a:endParaRPr lang="en-SG" sz="1600" b="0" i="0" dirty="0">
                        <a:solidFill>
                          <a:srgbClr val="FFFFFF"/>
                        </a:solidFill>
                        <a:effectLst/>
                        <a:latin typeface="Aharoni" panose="02010803020104030203" pitchFamily="2" charset="-79"/>
                        <a:ea typeface="Times New Roman"/>
                        <a:cs typeface="Aharoni" panose="02010803020104030203" pitchFamily="2" charset="-79"/>
                      </a:endParaRPr>
                    </a:p>
                  </a:txBody>
                  <a:tcPr marL="50800" marR="50800"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210820" algn="r">
                        <a:spcBef>
                          <a:spcPts val="1200"/>
                        </a:spcBef>
                        <a:spcAft>
                          <a:spcPts val="0"/>
                        </a:spcAft>
                      </a:pPr>
                      <a:r>
                        <a:rPr lang="ar-JO" sz="2400" b="1" dirty="0">
                          <a:solidFill>
                            <a:srgbClr val="FFFFFF"/>
                          </a:solidFill>
                          <a:effectLst/>
                          <a:latin typeface="Aharoni" panose="02010803020104030203" pitchFamily="2" charset="-79"/>
                          <a:cs typeface="Aharoni" panose="02010803020104030203" pitchFamily="2" charset="-79"/>
                        </a:rPr>
                        <a:t>يكون بواسطة</a:t>
                      </a:r>
                      <a:endParaRPr lang="en-SG" sz="1600" b="0" i="0" dirty="0">
                        <a:solidFill>
                          <a:srgbClr val="FFFFFF"/>
                        </a:solidFill>
                        <a:effectLst/>
                        <a:latin typeface="Aharoni" panose="02010803020104030203" pitchFamily="2" charset="-79"/>
                        <a:ea typeface="Times New Roman"/>
                        <a:cs typeface="Aharoni" panose="02010803020104030203" pitchFamily="2" charset="-79"/>
                      </a:endParaRPr>
                    </a:p>
                  </a:txBody>
                  <a:tcPr marL="50800" marR="50800"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210820" algn="r">
                        <a:spcBef>
                          <a:spcPts val="1200"/>
                        </a:spcBef>
                        <a:spcAft>
                          <a:spcPts val="0"/>
                        </a:spcAft>
                      </a:pPr>
                      <a:r>
                        <a:rPr lang="ar-JO" sz="2400" b="1" dirty="0">
                          <a:solidFill>
                            <a:srgbClr val="FFFFFF"/>
                          </a:solidFill>
                          <a:effectLst/>
                          <a:latin typeface="Aharoni" panose="02010803020104030203" pitchFamily="2" charset="-79"/>
                          <a:cs typeface="Aharoni" panose="02010803020104030203" pitchFamily="2" charset="-79"/>
                        </a:rPr>
                        <a:t>الوثوق بأحكامة بدلاً من احكامنا</a:t>
                      </a:r>
                      <a:endParaRPr lang="en-SG" sz="1600" b="0" i="0" dirty="0">
                        <a:solidFill>
                          <a:srgbClr val="FFFFFF"/>
                        </a:solidFill>
                        <a:effectLst/>
                        <a:latin typeface="Aharoni" panose="02010803020104030203" pitchFamily="2" charset="-79"/>
                        <a:ea typeface="Times New Roman"/>
                        <a:cs typeface="Aharoni" panose="02010803020104030203" pitchFamily="2" charset="-79"/>
                      </a:endParaRPr>
                    </a:p>
                  </a:txBody>
                  <a:tcPr marL="50800" marR="50800" marT="0" marB="0">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7041" name="Text Box 4"/>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87042" name="Rectangle 5"/>
          <p:cNvSpPr>
            <a:spLocks noGrp="1" noChangeArrowheads="1"/>
          </p:cNvSpPr>
          <p:nvPr>
            <p:ph type="title" idx="4294967295"/>
          </p:nvPr>
        </p:nvSpPr>
        <p:spPr>
          <a:xfrm>
            <a:off x="0" y="0"/>
            <a:ext cx="8229600" cy="731838"/>
          </a:xfrm>
          <a:solidFill>
            <a:schemeClr val="accent1"/>
          </a:solidFill>
        </p:spPr>
        <p:txBody>
          <a:bodyPr/>
          <a:lstStyle/>
          <a:p>
            <a:pPr eaLnBrk="1" hangingPunct="1"/>
            <a:r>
              <a:rPr lang="en-US" b="1" dirty="0">
                <a:solidFill>
                  <a:srgbClr val="FF0000"/>
                </a:solidFill>
                <a:latin typeface="Aharoni" panose="02010803020104030203" pitchFamily="2" charset="-79"/>
                <a:ea typeface="ＭＳ Ｐゴシック" charset="0"/>
                <a:cs typeface="Aharoni" panose="02010803020104030203" pitchFamily="2" charset="-79"/>
              </a:rPr>
              <a:t>Z</a:t>
            </a:r>
            <a:r>
              <a:rPr lang="en-US" sz="2800" b="1" dirty="0">
                <a:solidFill>
                  <a:srgbClr val="FF0000"/>
                </a:solidFill>
                <a:latin typeface="Aharoni" panose="02010803020104030203" pitchFamily="2" charset="-79"/>
                <a:ea typeface="ＭＳ Ｐゴシック" charset="0"/>
                <a:cs typeface="Aharoni" panose="02010803020104030203" pitchFamily="2" charset="-79"/>
              </a:rPr>
              <a:t>1</a:t>
            </a:r>
            <a:r>
              <a:rPr lang="en-US" b="1" dirty="0">
                <a:solidFill>
                  <a:srgbClr val="FF0000"/>
                </a:solidFill>
                <a:latin typeface="Aharoni" panose="02010803020104030203" pitchFamily="2" charset="-79"/>
                <a:ea typeface="ＭＳ Ｐゴシック" charset="0"/>
                <a:cs typeface="Aharoni" panose="02010803020104030203" pitchFamily="2" charset="-79"/>
              </a:rPr>
              <a:t>+X+Z</a:t>
            </a:r>
            <a:r>
              <a:rPr lang="en-US" sz="2800" b="1" dirty="0">
                <a:solidFill>
                  <a:srgbClr val="FF0000"/>
                </a:solidFill>
                <a:latin typeface="Aharoni" panose="02010803020104030203" pitchFamily="2" charset="-79"/>
                <a:ea typeface="ＭＳ Ｐゴシック" charset="0"/>
                <a:cs typeface="Aharoni" panose="02010803020104030203" pitchFamily="2" charset="-79"/>
              </a:rPr>
              <a:t>2</a:t>
            </a:r>
            <a:r>
              <a:rPr lang="en-US" b="1" dirty="0">
                <a:solidFill>
                  <a:srgbClr val="FF0000"/>
                </a:solidFill>
                <a:latin typeface="Aharoni" panose="02010803020104030203" pitchFamily="2" charset="-79"/>
                <a:ea typeface="ＭＳ Ｐゴシック" charset="0"/>
                <a:cs typeface="Aharoni" panose="02010803020104030203" pitchFamily="2" charset="-79"/>
              </a:rPr>
              <a:t>+Y </a:t>
            </a:r>
            <a:r>
              <a:rPr lang="ar-JO" b="1" dirty="0">
                <a:solidFill>
                  <a:srgbClr val="FF0000"/>
                </a:solidFill>
                <a:latin typeface="Aharoni" panose="02010803020104030203" pitchFamily="2" charset="-79"/>
                <a:ea typeface="ＭＳ Ｐゴシック" charset="0"/>
                <a:cs typeface="Aharoni" panose="02010803020104030203" pitchFamily="2" charset="-79"/>
              </a:rPr>
              <a:t>المثال الاول على النموذج</a:t>
            </a:r>
            <a:endParaRPr lang="en-US" sz="8000" dirty="0">
              <a:latin typeface="Aharoni" panose="02010803020104030203" pitchFamily="2" charset="-79"/>
              <a:ea typeface="ＭＳ Ｐゴシック" charset="0"/>
              <a:cs typeface="Aharoni" panose="02010803020104030203" pitchFamily="2" charset="-79"/>
            </a:endParaRPr>
          </a:p>
        </p:txBody>
      </p:sp>
      <p:sp>
        <p:nvSpPr>
          <p:cNvPr id="21514" name="Rectangle 10"/>
          <p:cNvSpPr>
            <a:spLocks noChangeArrowheads="1"/>
          </p:cNvSpPr>
          <p:nvPr/>
        </p:nvSpPr>
        <p:spPr bwMode="auto">
          <a:xfrm>
            <a:off x="6856538" y="2920678"/>
            <a:ext cx="2251966"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515" name="Rectangle 11"/>
          <p:cNvSpPr>
            <a:spLocks noChangeArrowheads="1"/>
          </p:cNvSpPr>
          <p:nvPr/>
        </p:nvSpPr>
        <p:spPr bwMode="auto">
          <a:xfrm>
            <a:off x="2601145" y="2920678"/>
            <a:ext cx="2181225"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516" name="Rectangle 12"/>
          <p:cNvSpPr>
            <a:spLocks noChangeArrowheads="1"/>
          </p:cNvSpPr>
          <p:nvPr/>
        </p:nvSpPr>
        <p:spPr bwMode="auto">
          <a:xfrm>
            <a:off x="10345" y="2920678"/>
            <a:ext cx="2531368"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517" name="Rectangle 13"/>
          <p:cNvSpPr>
            <a:spLocks noChangeArrowheads="1"/>
          </p:cNvSpPr>
          <p:nvPr/>
        </p:nvSpPr>
        <p:spPr bwMode="auto">
          <a:xfrm>
            <a:off x="4963345" y="2920678"/>
            <a:ext cx="1749177"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518" name="Rectangle 14"/>
          <p:cNvSpPr>
            <a:spLocks noChangeArrowheads="1"/>
          </p:cNvSpPr>
          <p:nvPr/>
        </p:nvSpPr>
        <p:spPr bwMode="auto">
          <a:xfrm>
            <a:off x="6856538" y="4762463"/>
            <a:ext cx="2251966" cy="1877144"/>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519" name="Rectangle 15"/>
          <p:cNvSpPr>
            <a:spLocks noChangeArrowheads="1"/>
          </p:cNvSpPr>
          <p:nvPr/>
        </p:nvSpPr>
        <p:spPr bwMode="auto">
          <a:xfrm>
            <a:off x="2662808" y="4762463"/>
            <a:ext cx="1981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520" name="Rectangle 16"/>
          <p:cNvSpPr>
            <a:spLocks noChangeArrowheads="1"/>
          </p:cNvSpPr>
          <p:nvPr/>
        </p:nvSpPr>
        <p:spPr bwMode="auto">
          <a:xfrm>
            <a:off x="0" y="4762463"/>
            <a:ext cx="2531368"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521" name="Rectangle 17"/>
          <p:cNvSpPr>
            <a:spLocks noChangeArrowheads="1"/>
          </p:cNvSpPr>
          <p:nvPr/>
        </p:nvSpPr>
        <p:spPr bwMode="auto">
          <a:xfrm>
            <a:off x="4860776" y="4762463"/>
            <a:ext cx="1851746"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1516"/>
                                        </p:tgtEl>
                                      </p:cBhvr>
                                    </p:animEffect>
                                    <p:set>
                                      <p:cBhvr>
                                        <p:cTn id="7" dur="1" fill="hold">
                                          <p:stCondLst>
                                            <p:cond delay="499"/>
                                          </p:stCondLst>
                                        </p:cTn>
                                        <p:tgtEl>
                                          <p:spTgt spid="2151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21515"/>
                                        </p:tgtEl>
                                      </p:cBhvr>
                                    </p:animEffect>
                                    <p:set>
                                      <p:cBhvr>
                                        <p:cTn id="12" dur="1" fill="hold">
                                          <p:stCondLst>
                                            <p:cond delay="499"/>
                                          </p:stCondLst>
                                        </p:cTn>
                                        <p:tgtEl>
                                          <p:spTgt spid="2151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21517"/>
                                        </p:tgtEl>
                                      </p:cBhvr>
                                    </p:animEffect>
                                    <p:set>
                                      <p:cBhvr>
                                        <p:cTn id="17" dur="1" fill="hold">
                                          <p:stCondLst>
                                            <p:cond delay="499"/>
                                          </p:stCondLst>
                                        </p:cTn>
                                        <p:tgtEl>
                                          <p:spTgt spid="2151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21514"/>
                                        </p:tgtEl>
                                      </p:cBhvr>
                                    </p:animEffect>
                                    <p:set>
                                      <p:cBhvr>
                                        <p:cTn id="22" dur="1" fill="hold">
                                          <p:stCondLst>
                                            <p:cond delay="499"/>
                                          </p:stCondLst>
                                        </p:cTn>
                                        <p:tgtEl>
                                          <p:spTgt spid="2151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21520"/>
                                        </p:tgtEl>
                                      </p:cBhvr>
                                    </p:animEffect>
                                    <p:set>
                                      <p:cBhvr>
                                        <p:cTn id="27" dur="1" fill="hold">
                                          <p:stCondLst>
                                            <p:cond delay="499"/>
                                          </p:stCondLst>
                                        </p:cTn>
                                        <p:tgtEl>
                                          <p:spTgt spid="2152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21519"/>
                                        </p:tgtEl>
                                      </p:cBhvr>
                                    </p:animEffect>
                                    <p:set>
                                      <p:cBhvr>
                                        <p:cTn id="32" dur="1" fill="hold">
                                          <p:stCondLst>
                                            <p:cond delay="499"/>
                                          </p:stCondLst>
                                        </p:cTn>
                                        <p:tgtEl>
                                          <p:spTgt spid="2151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21521"/>
                                        </p:tgtEl>
                                      </p:cBhvr>
                                    </p:animEffect>
                                    <p:set>
                                      <p:cBhvr>
                                        <p:cTn id="37" dur="1" fill="hold">
                                          <p:stCondLst>
                                            <p:cond delay="499"/>
                                          </p:stCondLst>
                                        </p:cTn>
                                        <p:tgtEl>
                                          <p:spTgt spid="21521"/>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21518"/>
                                        </p:tgtEl>
                                      </p:cBhvr>
                                    </p:animEffect>
                                    <p:set>
                                      <p:cBhvr>
                                        <p:cTn id="42" dur="1" fill="hold">
                                          <p:stCondLst>
                                            <p:cond delay="499"/>
                                          </p:stCondLst>
                                        </p:cTn>
                                        <p:tgtEl>
                                          <p:spTgt spid="215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p:bldP spid="21515" grpId="0" animBg="1"/>
      <p:bldP spid="21516" grpId="0" animBg="1"/>
      <p:bldP spid="21517" grpId="0" animBg="1"/>
      <p:bldP spid="21518" grpId="0" animBg="1"/>
      <p:bldP spid="21519" grpId="0" animBg="1"/>
      <p:bldP spid="21520" grpId="0" animBg="1"/>
      <p:bldP spid="215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609600" y="1600200"/>
          <a:ext cx="8229600" cy="4191001"/>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13892">
                <a:tc>
                  <a:txBody>
                    <a:bodyPr/>
                    <a:lstStyle/>
                    <a:p>
                      <a:pPr algn="r"/>
                      <a:r>
                        <a:rPr lang="en-US" dirty="0">
                          <a:latin typeface="Aharoni" panose="02010803020104030203" pitchFamily="2" charset="-79"/>
                          <a:cs typeface="Aharoni" panose="02010803020104030203" pitchFamily="2" charset="-79"/>
                        </a:rPr>
                        <a:t>Z1</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algn="r"/>
                      <a:r>
                        <a:rPr lang="en-US" dirty="0">
                          <a:latin typeface="Aharoni" panose="02010803020104030203" pitchFamily="2" charset="-79"/>
                          <a:cs typeface="Aharoni" panose="02010803020104030203" pitchFamily="2" charset="-79"/>
                        </a:rPr>
                        <a:t>X</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algn="r"/>
                      <a:r>
                        <a:rPr lang="en-US" dirty="0">
                          <a:latin typeface="Aharoni" panose="02010803020104030203" pitchFamily="2" charset="-79"/>
                          <a:cs typeface="Aharoni" panose="02010803020104030203" pitchFamily="2" charset="-79"/>
                        </a:rPr>
                        <a:t>Z2</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algn="r"/>
                      <a:r>
                        <a:rPr lang="en-US" dirty="0">
                          <a:latin typeface="Aharoni" panose="02010803020104030203" pitchFamily="2" charset="-79"/>
                          <a:cs typeface="Aharoni" panose="02010803020104030203" pitchFamily="2" charset="-79"/>
                        </a:rPr>
                        <a:t>Y</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10000"/>
                  </a:ext>
                </a:extLst>
              </a:tr>
              <a:tr h="2029842">
                <a:tc>
                  <a:txBody>
                    <a:bodyPr/>
                    <a:lstStyle/>
                    <a:p>
                      <a:pPr algn="r"/>
                      <a:r>
                        <a:rPr lang="ar-JO" sz="2400" b="1" dirty="0">
                          <a:solidFill>
                            <a:srgbClr val="FFFFFF"/>
                          </a:solidFill>
                          <a:latin typeface="Aharoni" panose="02010803020104030203" pitchFamily="2" charset="-79"/>
                          <a:cs typeface="Aharoni" panose="02010803020104030203" pitchFamily="2" charset="-79"/>
                        </a:rPr>
                        <a:t>الوسائل التي </a:t>
                      </a:r>
                    </a:p>
                    <a:p>
                      <a:pPr algn="r"/>
                      <a:r>
                        <a:rPr lang="ar-JO" sz="2400" b="1" dirty="0">
                          <a:solidFill>
                            <a:srgbClr val="FFFFFF"/>
                          </a:solidFill>
                          <a:latin typeface="Aharoni" panose="02010803020104030203" pitchFamily="2" charset="-79"/>
                          <a:cs typeface="Aharoni" panose="02010803020104030203" pitchFamily="2" charset="-79"/>
                        </a:rPr>
                        <a:t>(في كلمات اخري)</a:t>
                      </a:r>
                    </a:p>
                    <a:p>
                      <a:pPr algn="r"/>
                      <a:r>
                        <a:rPr lang="ar-JO" sz="2400" b="1" dirty="0">
                          <a:solidFill>
                            <a:srgbClr val="FFFFFF"/>
                          </a:solidFill>
                          <a:latin typeface="Aharoni" panose="02010803020104030203" pitchFamily="2" charset="-79"/>
                          <a:cs typeface="Aharoni" panose="02010803020104030203" pitchFamily="2" charset="-79"/>
                        </a:rPr>
                        <a:t>كيف نستطيع ؟</a:t>
                      </a:r>
                      <a:endParaRPr lang="en-US" sz="2400" b="1" dirty="0">
                        <a:solidFill>
                          <a:srgbClr val="FFFFFF"/>
                        </a:solidFill>
                        <a:latin typeface="Aharoni" panose="02010803020104030203" pitchFamily="2" charset="-79"/>
                        <a:cs typeface="Aharoni" panose="02010803020104030203" pitchFamily="2" charset="-79"/>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r"/>
                      <a:r>
                        <a:rPr lang="ar-JO" sz="2400" b="1" dirty="0">
                          <a:solidFill>
                            <a:srgbClr val="FFFFFF"/>
                          </a:solidFill>
                          <a:latin typeface="Aharoni" panose="02010803020104030203" pitchFamily="2" charset="-79"/>
                          <a:cs typeface="Aharoni" panose="02010803020104030203" pitchFamily="2" charset="-79"/>
                        </a:rPr>
                        <a:t>ننتصر علي الشيطان</a:t>
                      </a:r>
                      <a:endParaRPr lang="en-US" sz="2400" b="1" dirty="0">
                        <a:solidFill>
                          <a:srgbClr val="FFFFFF"/>
                        </a:solidFill>
                        <a:latin typeface="Aharoni" panose="02010803020104030203" pitchFamily="2" charset="-79"/>
                        <a:cs typeface="Aharoni" panose="02010803020104030203" pitchFamily="2" charset="-79"/>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r"/>
                      <a:r>
                        <a:rPr lang="ar-JO" sz="2400" b="1" dirty="0">
                          <a:solidFill>
                            <a:srgbClr val="FFFFFF"/>
                          </a:solidFill>
                          <a:latin typeface="Aharoni" panose="02010803020104030203" pitchFamily="2" charset="-79"/>
                          <a:cs typeface="Aharoni" panose="02010803020104030203" pitchFamily="2" charset="-79"/>
                        </a:rPr>
                        <a:t>يكون بواسطة</a:t>
                      </a:r>
                      <a:endParaRPr lang="en-US" sz="2400" b="1" dirty="0">
                        <a:solidFill>
                          <a:srgbClr val="FFFFFF"/>
                        </a:solidFill>
                        <a:latin typeface="Aharoni" panose="02010803020104030203" pitchFamily="2" charset="-79"/>
                        <a:cs typeface="Aharoni" panose="02010803020104030203" pitchFamily="2" charset="-79"/>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r"/>
                      <a:r>
                        <a:rPr lang="ar-JO" sz="2400" b="1" dirty="0">
                          <a:solidFill>
                            <a:srgbClr val="FFFFFF"/>
                          </a:solidFill>
                          <a:latin typeface="Aharoni" panose="02010803020104030203" pitchFamily="2" charset="-79"/>
                          <a:cs typeface="Aharoni" panose="02010803020104030203" pitchFamily="2" charset="-79"/>
                        </a:rPr>
                        <a:t>الوثوق بأحكامة بدلاً من احكامنا</a:t>
                      </a:r>
                      <a:endParaRPr lang="en-US" sz="2400" b="1" dirty="0">
                        <a:solidFill>
                          <a:srgbClr val="FFFFFF"/>
                        </a:solidFill>
                        <a:latin typeface="Aharoni" panose="02010803020104030203" pitchFamily="2" charset="-79"/>
                        <a:cs typeface="Aharoni" panose="02010803020104030203" pitchFamily="2" charset="-79"/>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1647267">
                <a:tc>
                  <a:txBody>
                    <a:bodyPr/>
                    <a:lstStyle/>
                    <a:p>
                      <a:pPr algn="r"/>
                      <a:r>
                        <a:rPr lang="ar-JO" sz="2400" b="1" baseline="0" dirty="0">
                          <a:solidFill>
                            <a:srgbClr val="FFFFFF"/>
                          </a:solidFill>
                          <a:latin typeface="Aharoni" panose="02010803020104030203" pitchFamily="2" charset="-79"/>
                          <a:cs typeface="Aharoni" panose="02010803020104030203" pitchFamily="2" charset="-79"/>
                        </a:rPr>
                        <a:t>السبب </a:t>
                      </a:r>
                    </a:p>
                    <a:p>
                      <a:pPr algn="r"/>
                      <a:r>
                        <a:rPr lang="ar-JO" sz="2400" b="1" baseline="0" dirty="0">
                          <a:solidFill>
                            <a:srgbClr val="FFFFFF"/>
                          </a:solidFill>
                          <a:latin typeface="Aharoni" panose="02010803020104030203" pitchFamily="2" charset="-79"/>
                          <a:cs typeface="Aharoni" panose="02010803020104030203" pitchFamily="2" charset="-79"/>
                        </a:rPr>
                        <a:t>( في كلمات اخري)</a:t>
                      </a:r>
                    </a:p>
                    <a:p>
                      <a:pPr algn="r"/>
                      <a:r>
                        <a:rPr lang="ar-JO" sz="2400" b="1" baseline="0" dirty="0">
                          <a:solidFill>
                            <a:srgbClr val="FFFFFF"/>
                          </a:solidFill>
                          <a:latin typeface="Aharoni" panose="02010803020104030203" pitchFamily="2" charset="-79"/>
                          <a:cs typeface="Aharoni" panose="02010803020104030203" pitchFamily="2" charset="-79"/>
                        </a:rPr>
                        <a:t>لماذا نستطيع ؟</a:t>
                      </a:r>
                      <a:endParaRPr lang="en-US" sz="2400" b="1" dirty="0">
                        <a:solidFill>
                          <a:srgbClr val="FFFFFF"/>
                        </a:solidFill>
                        <a:latin typeface="Aharoni" panose="02010803020104030203" pitchFamily="2" charset="-79"/>
                        <a:cs typeface="Aharoni" panose="02010803020104030203" pitchFamily="2" charset="-79"/>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ar-JO" sz="2400" b="1" dirty="0">
                          <a:solidFill>
                            <a:srgbClr val="FFFFFF"/>
                          </a:solidFill>
                          <a:latin typeface="Aharoni" panose="02010803020104030203" pitchFamily="2" charset="-79"/>
                          <a:cs typeface="Aharoni" panose="02010803020104030203" pitchFamily="2" charset="-79"/>
                        </a:rPr>
                        <a:t>يمكننا ان نشعر بالامان</a:t>
                      </a:r>
                      <a:endParaRPr lang="en-US" sz="2400" b="1" dirty="0">
                        <a:solidFill>
                          <a:srgbClr val="FFFFFF"/>
                        </a:solidFill>
                        <a:latin typeface="Aharoni" panose="02010803020104030203" pitchFamily="2" charset="-79"/>
                        <a:cs typeface="Aharoni" panose="02010803020104030203" pitchFamily="2" charset="-79"/>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ar-JO" sz="2400" b="1" dirty="0">
                          <a:solidFill>
                            <a:srgbClr val="FFFFFF"/>
                          </a:solidFill>
                          <a:latin typeface="Aharoni" panose="02010803020104030203" pitchFamily="2" charset="-79"/>
                          <a:cs typeface="Aharoni" panose="02010803020104030203" pitchFamily="2" charset="-79"/>
                        </a:rPr>
                        <a:t>ذلك لان</a:t>
                      </a:r>
                      <a:endParaRPr lang="en-US" sz="2400" b="1" dirty="0">
                        <a:solidFill>
                          <a:srgbClr val="FFFFFF"/>
                        </a:solidFill>
                        <a:latin typeface="Aharoni" panose="02010803020104030203" pitchFamily="2" charset="-79"/>
                        <a:cs typeface="Aharoni" panose="02010803020104030203" pitchFamily="2" charset="-79"/>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ar-JO" sz="2400" b="1" dirty="0">
                          <a:solidFill>
                            <a:srgbClr val="FFFFFF"/>
                          </a:solidFill>
                          <a:latin typeface="Aharoni" panose="02010803020104030203" pitchFamily="2" charset="-79"/>
                          <a:cs typeface="Aharoni" panose="02010803020104030203" pitchFamily="2" charset="-79"/>
                        </a:rPr>
                        <a:t>اللة معانا</a:t>
                      </a:r>
                    </a:p>
                    <a:p>
                      <a:pPr algn="r"/>
                      <a:r>
                        <a:rPr lang="ar-JO" sz="2400" b="1" dirty="0">
                          <a:solidFill>
                            <a:srgbClr val="FFFFFF"/>
                          </a:solidFill>
                          <a:latin typeface="Aharoni" panose="02010803020104030203" pitchFamily="2" charset="-79"/>
                          <a:cs typeface="Aharoni" panose="02010803020104030203" pitchFamily="2" charset="-79"/>
                        </a:rPr>
                        <a:t>وهو اقوي من الشيطن</a:t>
                      </a:r>
                      <a:endParaRPr lang="en-US" sz="2400" b="1" dirty="0">
                        <a:solidFill>
                          <a:srgbClr val="FFFFFF"/>
                        </a:solidFill>
                        <a:latin typeface="Aharoni" panose="02010803020104030203" pitchFamily="2" charset="-79"/>
                        <a:cs typeface="Aharoni" panose="02010803020104030203" pitchFamily="2" charset="-79"/>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2"/>
                  </a:ext>
                </a:extLst>
              </a:tr>
            </a:tbl>
          </a:graphicData>
        </a:graphic>
      </p:graphicFrame>
      <p:sp>
        <p:nvSpPr>
          <p:cNvPr id="89089"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33</a:t>
            </a:r>
          </a:p>
        </p:txBody>
      </p:sp>
      <p:sp>
        <p:nvSpPr>
          <p:cNvPr id="89090"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en-US" b="1" dirty="0">
                <a:solidFill>
                  <a:srgbClr val="FF0000"/>
                </a:solidFill>
                <a:latin typeface="Aharoni" panose="02010803020104030203" pitchFamily="2" charset="-79"/>
                <a:ea typeface="ＭＳ Ｐゴシック" charset="0"/>
                <a:cs typeface="Aharoni" panose="02010803020104030203" pitchFamily="2" charset="-79"/>
              </a:rPr>
              <a:t>Z</a:t>
            </a:r>
            <a:r>
              <a:rPr lang="en-US" sz="2800" b="1" dirty="0">
                <a:solidFill>
                  <a:srgbClr val="FF0000"/>
                </a:solidFill>
                <a:latin typeface="Aharoni" panose="02010803020104030203" pitchFamily="2" charset="-79"/>
                <a:ea typeface="ＭＳ Ｐゴシック" charset="0"/>
                <a:cs typeface="Aharoni" panose="02010803020104030203" pitchFamily="2" charset="-79"/>
              </a:rPr>
              <a:t>1</a:t>
            </a:r>
            <a:r>
              <a:rPr lang="en-US" b="1" dirty="0">
                <a:solidFill>
                  <a:srgbClr val="FF0000"/>
                </a:solidFill>
                <a:latin typeface="Aharoni" panose="02010803020104030203" pitchFamily="2" charset="-79"/>
                <a:ea typeface="ＭＳ Ｐゴシック" charset="0"/>
                <a:cs typeface="Aharoni" panose="02010803020104030203" pitchFamily="2" charset="-79"/>
              </a:rPr>
              <a:t>+X+Z</a:t>
            </a:r>
            <a:r>
              <a:rPr lang="en-US" sz="2800" b="1" dirty="0">
                <a:solidFill>
                  <a:srgbClr val="FF0000"/>
                </a:solidFill>
                <a:latin typeface="Aharoni" panose="02010803020104030203" pitchFamily="2" charset="-79"/>
                <a:ea typeface="ＭＳ Ｐゴシック" charset="0"/>
                <a:cs typeface="Aharoni" panose="02010803020104030203" pitchFamily="2" charset="-79"/>
              </a:rPr>
              <a:t>2</a:t>
            </a:r>
            <a:r>
              <a:rPr lang="en-US" b="1" dirty="0">
                <a:solidFill>
                  <a:srgbClr val="FF0000"/>
                </a:solidFill>
                <a:latin typeface="Aharoni" panose="02010803020104030203" pitchFamily="2" charset="-79"/>
                <a:ea typeface="ＭＳ Ｐゴシック" charset="0"/>
                <a:cs typeface="Aharoni" panose="02010803020104030203" pitchFamily="2" charset="-79"/>
              </a:rPr>
              <a:t>+Y </a:t>
            </a:r>
            <a:r>
              <a:rPr lang="ar-JO" b="1" dirty="0">
                <a:solidFill>
                  <a:srgbClr val="FF0000"/>
                </a:solidFill>
                <a:latin typeface="Aharoni" panose="02010803020104030203" pitchFamily="2" charset="-79"/>
                <a:ea typeface="ＭＳ Ｐゴシック" charset="0"/>
                <a:cs typeface="Aharoni" panose="02010803020104030203" pitchFamily="2" charset="-79"/>
              </a:rPr>
              <a:t>المثال الثاني علي النموذج</a:t>
            </a:r>
            <a:endParaRPr lang="en-US" sz="8000" dirty="0">
              <a:latin typeface="Aharoni" panose="02010803020104030203" pitchFamily="2" charset="-79"/>
              <a:ea typeface="ＭＳ Ｐゴシック" charset="0"/>
              <a:cs typeface="Aharoni" panose="02010803020104030203" pitchFamily="2" charset="-79"/>
            </a:endParaRPr>
          </a:p>
        </p:txBody>
      </p:sp>
      <p:sp>
        <p:nvSpPr>
          <p:cNvPr id="416773" name="Rectangle 5"/>
          <p:cNvSpPr>
            <a:spLocks noChangeArrowheads="1"/>
          </p:cNvSpPr>
          <p:nvPr/>
        </p:nvSpPr>
        <p:spPr bwMode="auto">
          <a:xfrm>
            <a:off x="7092280" y="2132856"/>
            <a:ext cx="205172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16774" name="Rectangle 6"/>
          <p:cNvSpPr>
            <a:spLocks noChangeArrowheads="1"/>
          </p:cNvSpPr>
          <p:nvPr/>
        </p:nvSpPr>
        <p:spPr bwMode="auto">
          <a:xfrm>
            <a:off x="3238872" y="2132856"/>
            <a:ext cx="19812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16775" name="Rectangle 7"/>
          <p:cNvSpPr>
            <a:spLocks noChangeArrowheads="1"/>
          </p:cNvSpPr>
          <p:nvPr/>
        </p:nvSpPr>
        <p:spPr bwMode="auto">
          <a:xfrm>
            <a:off x="295469" y="2132856"/>
            <a:ext cx="2819400" cy="19050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16776" name="Rectangle 8"/>
          <p:cNvSpPr>
            <a:spLocks noChangeArrowheads="1"/>
          </p:cNvSpPr>
          <p:nvPr/>
        </p:nvSpPr>
        <p:spPr bwMode="auto">
          <a:xfrm>
            <a:off x="5248468" y="2132856"/>
            <a:ext cx="1685731"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16777" name="Rectangle 9"/>
          <p:cNvSpPr>
            <a:spLocks noChangeArrowheads="1"/>
          </p:cNvSpPr>
          <p:nvPr/>
        </p:nvSpPr>
        <p:spPr bwMode="auto">
          <a:xfrm>
            <a:off x="7013376" y="4149080"/>
            <a:ext cx="2130624"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16778" name="Rectangle 10"/>
          <p:cNvSpPr>
            <a:spLocks noChangeArrowheads="1"/>
          </p:cNvSpPr>
          <p:nvPr/>
        </p:nvSpPr>
        <p:spPr bwMode="auto">
          <a:xfrm>
            <a:off x="3166864" y="4149080"/>
            <a:ext cx="19812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16779" name="Rectangle 11"/>
          <p:cNvSpPr>
            <a:spLocks noChangeArrowheads="1"/>
          </p:cNvSpPr>
          <p:nvPr/>
        </p:nvSpPr>
        <p:spPr bwMode="auto">
          <a:xfrm>
            <a:off x="-1" y="4149080"/>
            <a:ext cx="28194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16780" name="Rectangle 12"/>
          <p:cNvSpPr>
            <a:spLocks noChangeArrowheads="1"/>
          </p:cNvSpPr>
          <p:nvPr/>
        </p:nvSpPr>
        <p:spPr bwMode="auto">
          <a:xfrm>
            <a:off x="5495528" y="4149080"/>
            <a:ext cx="1380727"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16775"/>
                                        </p:tgtEl>
                                      </p:cBhvr>
                                    </p:animEffect>
                                    <p:set>
                                      <p:cBhvr>
                                        <p:cTn id="7" dur="1" fill="hold">
                                          <p:stCondLst>
                                            <p:cond delay="499"/>
                                          </p:stCondLst>
                                        </p:cTn>
                                        <p:tgtEl>
                                          <p:spTgt spid="41677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416774"/>
                                        </p:tgtEl>
                                      </p:cBhvr>
                                    </p:animEffect>
                                    <p:set>
                                      <p:cBhvr>
                                        <p:cTn id="12" dur="1" fill="hold">
                                          <p:stCondLst>
                                            <p:cond delay="499"/>
                                          </p:stCondLst>
                                        </p:cTn>
                                        <p:tgtEl>
                                          <p:spTgt spid="41677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416776"/>
                                        </p:tgtEl>
                                      </p:cBhvr>
                                    </p:animEffect>
                                    <p:set>
                                      <p:cBhvr>
                                        <p:cTn id="17" dur="1" fill="hold">
                                          <p:stCondLst>
                                            <p:cond delay="499"/>
                                          </p:stCondLst>
                                        </p:cTn>
                                        <p:tgtEl>
                                          <p:spTgt spid="41677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416773"/>
                                        </p:tgtEl>
                                      </p:cBhvr>
                                    </p:animEffect>
                                    <p:set>
                                      <p:cBhvr>
                                        <p:cTn id="22" dur="1" fill="hold">
                                          <p:stCondLst>
                                            <p:cond delay="499"/>
                                          </p:stCondLst>
                                        </p:cTn>
                                        <p:tgtEl>
                                          <p:spTgt spid="41677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416779"/>
                                        </p:tgtEl>
                                      </p:cBhvr>
                                    </p:animEffect>
                                    <p:set>
                                      <p:cBhvr>
                                        <p:cTn id="27" dur="1" fill="hold">
                                          <p:stCondLst>
                                            <p:cond delay="499"/>
                                          </p:stCondLst>
                                        </p:cTn>
                                        <p:tgtEl>
                                          <p:spTgt spid="41677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416778"/>
                                        </p:tgtEl>
                                      </p:cBhvr>
                                    </p:animEffect>
                                    <p:set>
                                      <p:cBhvr>
                                        <p:cTn id="32" dur="1" fill="hold">
                                          <p:stCondLst>
                                            <p:cond delay="499"/>
                                          </p:stCondLst>
                                        </p:cTn>
                                        <p:tgtEl>
                                          <p:spTgt spid="41677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416780"/>
                                        </p:tgtEl>
                                      </p:cBhvr>
                                    </p:animEffect>
                                    <p:set>
                                      <p:cBhvr>
                                        <p:cTn id="37" dur="1" fill="hold">
                                          <p:stCondLst>
                                            <p:cond delay="499"/>
                                          </p:stCondLst>
                                        </p:cTn>
                                        <p:tgtEl>
                                          <p:spTgt spid="416780"/>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416777"/>
                                        </p:tgtEl>
                                      </p:cBhvr>
                                    </p:animEffect>
                                    <p:set>
                                      <p:cBhvr>
                                        <p:cTn id="42" dur="1" fill="hold">
                                          <p:stCondLst>
                                            <p:cond delay="499"/>
                                          </p:stCondLst>
                                        </p:cTn>
                                        <p:tgtEl>
                                          <p:spTgt spid="4167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3" grpId="0" animBg="1"/>
      <p:bldP spid="416774" grpId="0" animBg="1"/>
      <p:bldP spid="416775" grpId="0" animBg="1"/>
      <p:bldP spid="416776" grpId="0" animBg="1"/>
      <p:bldP spid="416777" grpId="0" animBg="1"/>
      <p:bldP spid="416778" grpId="0" animBg="1"/>
      <p:bldP spid="416779" grpId="0" animBg="1"/>
      <p:bldP spid="4167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533400" y="1676400"/>
          <a:ext cx="8001000" cy="3962401"/>
        </p:xfrm>
        <a:graphic>
          <a:graphicData uri="http://schemas.openxmlformats.org/drawingml/2006/table">
            <a:tbl>
              <a:tblPr firstRow="1" bandRow="1">
                <a:tableStyleId>{5C22544A-7EE6-4342-B048-85BDC9FD1C3A}</a:tableStyleId>
              </a:tblPr>
              <a:tblGrid>
                <a:gridCol w="2000250">
                  <a:extLst>
                    <a:ext uri="{9D8B030D-6E8A-4147-A177-3AD203B41FA5}">
                      <a16:colId xmlns:a16="http://schemas.microsoft.com/office/drawing/2014/main" val="20000"/>
                    </a:ext>
                  </a:extLst>
                </a:gridCol>
                <a:gridCol w="2000250">
                  <a:extLst>
                    <a:ext uri="{9D8B030D-6E8A-4147-A177-3AD203B41FA5}">
                      <a16:colId xmlns:a16="http://schemas.microsoft.com/office/drawing/2014/main" val="20001"/>
                    </a:ext>
                  </a:extLst>
                </a:gridCol>
                <a:gridCol w="2000250">
                  <a:extLst>
                    <a:ext uri="{9D8B030D-6E8A-4147-A177-3AD203B41FA5}">
                      <a16:colId xmlns:a16="http://schemas.microsoft.com/office/drawing/2014/main" val="20002"/>
                    </a:ext>
                  </a:extLst>
                </a:gridCol>
                <a:gridCol w="2000250">
                  <a:extLst>
                    <a:ext uri="{9D8B030D-6E8A-4147-A177-3AD203B41FA5}">
                      <a16:colId xmlns:a16="http://schemas.microsoft.com/office/drawing/2014/main" val="20003"/>
                    </a:ext>
                  </a:extLst>
                </a:gridCol>
              </a:tblGrid>
              <a:tr h="593953">
                <a:tc>
                  <a:txBody>
                    <a:bodyPr/>
                    <a:lstStyle/>
                    <a:p>
                      <a:pPr algn="ctr"/>
                      <a:r>
                        <a:rPr lang="en-US" b="1" dirty="0"/>
                        <a:t>Z1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FF"/>
                    </a:solidFill>
                  </a:tcPr>
                </a:tc>
                <a:tc>
                  <a:txBody>
                    <a:bodyPr/>
                    <a:lstStyle/>
                    <a:p>
                      <a:pPr algn="ctr"/>
                      <a:r>
                        <a:rPr lang="en-US" b="1" dirty="0"/>
                        <a:t>X</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FF"/>
                    </a:solidFill>
                  </a:tcPr>
                </a:tc>
                <a:tc>
                  <a:txBody>
                    <a:bodyPr/>
                    <a:lstStyle/>
                    <a:p>
                      <a:pPr algn="ctr"/>
                      <a:r>
                        <a:rPr lang="en-US" b="1" dirty="0"/>
                        <a:t>Z2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FF"/>
                    </a:solidFill>
                  </a:tcPr>
                </a:tc>
                <a:tc>
                  <a:txBody>
                    <a:bodyPr/>
                    <a:lstStyle/>
                    <a:p>
                      <a:pPr algn="ctr"/>
                      <a:r>
                        <a:rPr lang="en-US" b="1" dirty="0"/>
                        <a:t>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10000"/>
                  </a:ext>
                </a:extLst>
              </a:tr>
              <a:tr h="1903905">
                <a:tc>
                  <a:txBody>
                    <a:bodyPr/>
                    <a:lstStyle/>
                    <a:p>
                      <a:pPr algn="r"/>
                      <a:r>
                        <a:rPr lang="ar-JO" sz="2400" b="1" dirty="0">
                          <a:solidFill>
                            <a:srgbClr val="FFFFFF"/>
                          </a:solidFill>
                          <a:latin typeface="Aharoni" panose="02010803020104030203" pitchFamily="2" charset="-79"/>
                          <a:cs typeface="Aharoni" panose="02010803020104030203" pitchFamily="2" charset="-79"/>
                        </a:rPr>
                        <a:t>السبب</a:t>
                      </a:r>
                      <a:endParaRPr lang="en-US" sz="2400" b="1" dirty="0">
                        <a:solidFill>
                          <a:srgbClr val="FFFFFF"/>
                        </a:solidFill>
                        <a:latin typeface="Aharoni" panose="02010803020104030203" pitchFamily="2" charset="-79"/>
                        <a:cs typeface="Aharoni" panose="02010803020104030203" pitchFamily="2" charset="-79"/>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0000"/>
                    </a:solidFill>
                  </a:tcPr>
                </a:tc>
                <a:tc>
                  <a:txBody>
                    <a:bodyPr/>
                    <a:lstStyle/>
                    <a:p>
                      <a:pPr algn="r"/>
                      <a:r>
                        <a:rPr lang="ar-JO" sz="2400" b="1" dirty="0">
                          <a:solidFill>
                            <a:srgbClr val="FFFFFF"/>
                          </a:solidFill>
                          <a:latin typeface="Aharoni" panose="02010803020104030203" pitchFamily="2" charset="-79"/>
                          <a:cs typeface="Aharoni" panose="02010803020104030203" pitchFamily="2" charset="-79"/>
                        </a:rPr>
                        <a:t>اللة جدير بالثقة</a:t>
                      </a:r>
                      <a:endParaRPr lang="en-US" sz="2400" b="1" dirty="0">
                        <a:solidFill>
                          <a:srgbClr val="FFFFFF"/>
                        </a:solidFill>
                        <a:latin typeface="Aharoni" panose="02010803020104030203" pitchFamily="2" charset="-79"/>
                        <a:cs typeface="Aharoni" panose="02010803020104030203" pitchFamily="2" charset="-79"/>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0000"/>
                    </a:solidFill>
                  </a:tcPr>
                </a:tc>
                <a:tc>
                  <a:txBody>
                    <a:bodyPr/>
                    <a:lstStyle/>
                    <a:p>
                      <a:pPr algn="r"/>
                      <a:r>
                        <a:rPr lang="ar-JO" sz="2400" b="1" dirty="0">
                          <a:solidFill>
                            <a:srgbClr val="FFFFFF"/>
                          </a:solidFill>
                          <a:latin typeface="Aharoni" panose="02010803020104030203" pitchFamily="2" charset="-79"/>
                          <a:cs typeface="Aharoni" panose="02010803020104030203" pitchFamily="2" charset="-79"/>
                        </a:rPr>
                        <a:t>ذلك لان</a:t>
                      </a:r>
                      <a:endParaRPr lang="en-US" sz="2400" b="1" dirty="0">
                        <a:solidFill>
                          <a:srgbClr val="FFFFFF"/>
                        </a:solidFill>
                        <a:latin typeface="Aharoni" panose="02010803020104030203" pitchFamily="2" charset="-79"/>
                        <a:cs typeface="Aharoni" panose="02010803020104030203" pitchFamily="2" charset="-79"/>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0000"/>
                    </a:solidFill>
                  </a:tcPr>
                </a:tc>
                <a:tc>
                  <a:txBody>
                    <a:bodyPr/>
                    <a:lstStyle/>
                    <a:p>
                      <a:pPr algn="r"/>
                      <a:r>
                        <a:rPr lang="ar-JO" sz="2400" b="1" dirty="0">
                          <a:solidFill>
                            <a:srgbClr val="FFFFFF"/>
                          </a:solidFill>
                          <a:latin typeface="Aharoni" panose="02010803020104030203" pitchFamily="2" charset="-79"/>
                          <a:cs typeface="Aharoni" panose="02010803020104030203" pitchFamily="2" charset="-79"/>
                        </a:rPr>
                        <a:t>اللة هو منقذنا</a:t>
                      </a:r>
                    </a:p>
                    <a:p>
                      <a:pPr algn="r"/>
                      <a:r>
                        <a:rPr lang="ar-JO" sz="2400" b="1" dirty="0">
                          <a:solidFill>
                            <a:srgbClr val="FFFFFF"/>
                          </a:solidFill>
                          <a:latin typeface="Aharoni" panose="02010803020104030203" pitchFamily="2" charset="-79"/>
                          <a:cs typeface="Aharoni" panose="02010803020104030203" pitchFamily="2" charset="-79"/>
                        </a:rPr>
                        <a:t>وهو اقوي من الشيطان</a:t>
                      </a:r>
                      <a:endParaRPr lang="en-US" sz="2400" b="1" dirty="0">
                        <a:solidFill>
                          <a:srgbClr val="FFFFFF"/>
                        </a:solidFill>
                        <a:latin typeface="Aharoni" panose="02010803020104030203" pitchFamily="2" charset="-79"/>
                        <a:cs typeface="Aharoni" panose="02010803020104030203" pitchFamily="2" charset="-79"/>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1"/>
                  </a:ext>
                </a:extLst>
              </a:tr>
              <a:tr h="1464543">
                <a:tc>
                  <a:txBody>
                    <a:bodyPr/>
                    <a:lstStyle/>
                    <a:p>
                      <a:pPr algn="r"/>
                      <a:r>
                        <a:rPr lang="ar-JO" sz="2400" b="1" dirty="0">
                          <a:solidFill>
                            <a:srgbClr val="FFFFFF"/>
                          </a:solidFill>
                          <a:latin typeface="Aharoni" panose="02010803020104030203" pitchFamily="2" charset="-79"/>
                          <a:cs typeface="Aharoni" panose="02010803020104030203" pitchFamily="2" charset="-79"/>
                        </a:rPr>
                        <a:t>السبب</a:t>
                      </a:r>
                      <a:endParaRPr lang="en-US" sz="2400" b="1" dirty="0">
                        <a:solidFill>
                          <a:srgbClr val="FFFFFF"/>
                        </a:solidFill>
                        <a:latin typeface="Aharoni" panose="02010803020104030203" pitchFamily="2" charset="-79"/>
                        <a:cs typeface="Aharoni" panose="02010803020104030203"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00"/>
                    </a:solidFill>
                  </a:tcPr>
                </a:tc>
                <a:tc>
                  <a:txBody>
                    <a:bodyPr/>
                    <a:lstStyle/>
                    <a:p>
                      <a:pPr algn="r"/>
                      <a:r>
                        <a:rPr lang="ar-JO" sz="2400" b="1" dirty="0">
                          <a:solidFill>
                            <a:srgbClr val="FFFFFF"/>
                          </a:solidFill>
                          <a:latin typeface="Aharoni" panose="02010803020104030203" pitchFamily="2" charset="-79"/>
                          <a:cs typeface="Aharoni" panose="02010803020104030203" pitchFamily="2" charset="-79"/>
                        </a:rPr>
                        <a:t>نستطيع ان نحيا منتصرين</a:t>
                      </a:r>
                      <a:endParaRPr lang="en-US" sz="2400" b="1" dirty="0">
                        <a:solidFill>
                          <a:srgbClr val="FFFFFF"/>
                        </a:solidFill>
                        <a:latin typeface="Aharoni" panose="02010803020104030203" pitchFamily="2" charset="-79"/>
                        <a:cs typeface="Aharoni" panose="02010803020104030203"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00"/>
                    </a:solidFill>
                  </a:tcPr>
                </a:tc>
                <a:tc>
                  <a:txBody>
                    <a:bodyPr/>
                    <a:lstStyle/>
                    <a:p>
                      <a:pPr algn="r"/>
                      <a:r>
                        <a:rPr lang="ar-JO" sz="2400" b="1" dirty="0">
                          <a:solidFill>
                            <a:srgbClr val="FFFFFF"/>
                          </a:solidFill>
                          <a:latin typeface="Aharoni" panose="02010803020104030203" pitchFamily="2" charset="-79"/>
                          <a:cs typeface="Aharoni" panose="02010803020104030203" pitchFamily="2" charset="-79"/>
                        </a:rPr>
                        <a:t>ذلك لان</a:t>
                      </a:r>
                      <a:endParaRPr lang="en-US" sz="2400" b="1" dirty="0">
                        <a:solidFill>
                          <a:srgbClr val="FFFFFF"/>
                        </a:solidFill>
                        <a:latin typeface="Aharoni" panose="02010803020104030203" pitchFamily="2" charset="-79"/>
                        <a:cs typeface="Aharoni" panose="02010803020104030203"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00"/>
                    </a:solidFill>
                  </a:tcPr>
                </a:tc>
                <a:tc>
                  <a:txBody>
                    <a:bodyPr/>
                    <a:lstStyle/>
                    <a:p>
                      <a:pPr algn="r"/>
                      <a:r>
                        <a:rPr lang="ar-JO" sz="2400" b="1" dirty="0">
                          <a:solidFill>
                            <a:srgbClr val="FFFFFF"/>
                          </a:solidFill>
                          <a:latin typeface="Aharoni" panose="02010803020104030203" pitchFamily="2" charset="-79"/>
                          <a:cs typeface="Aharoni" panose="02010803020104030203" pitchFamily="2" charset="-79"/>
                        </a:rPr>
                        <a:t>اللة يساعدنا لمحاربة الشيطان</a:t>
                      </a:r>
                      <a:endParaRPr lang="en-US" sz="2400" b="1" dirty="0">
                        <a:solidFill>
                          <a:srgbClr val="FFFFFF"/>
                        </a:solidFill>
                        <a:latin typeface="Aharoni" panose="02010803020104030203" pitchFamily="2" charset="-79"/>
                        <a:cs typeface="Aharoni" panose="02010803020104030203"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2"/>
                  </a:ext>
                </a:extLst>
              </a:tr>
            </a:tbl>
          </a:graphicData>
        </a:graphic>
      </p:graphicFrame>
      <p:sp>
        <p:nvSpPr>
          <p:cNvPr id="91137"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33</a:t>
            </a:r>
          </a:p>
        </p:txBody>
      </p:sp>
      <p:sp>
        <p:nvSpPr>
          <p:cNvPr id="91138"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en-US" b="1" dirty="0">
                <a:solidFill>
                  <a:srgbClr val="FF0000"/>
                </a:solidFill>
                <a:latin typeface="Aharoni" panose="02010803020104030203" pitchFamily="2" charset="-79"/>
                <a:ea typeface="ＭＳ Ｐゴシック" charset="0"/>
                <a:cs typeface="Aharoni" panose="02010803020104030203" pitchFamily="2" charset="-79"/>
              </a:rPr>
              <a:t>Z</a:t>
            </a:r>
            <a:r>
              <a:rPr lang="en-US" sz="2800" b="1" dirty="0">
                <a:solidFill>
                  <a:srgbClr val="FF0000"/>
                </a:solidFill>
                <a:latin typeface="Aharoni" panose="02010803020104030203" pitchFamily="2" charset="-79"/>
                <a:ea typeface="ＭＳ Ｐゴシック" charset="0"/>
                <a:cs typeface="Aharoni" panose="02010803020104030203" pitchFamily="2" charset="-79"/>
              </a:rPr>
              <a:t>1</a:t>
            </a:r>
            <a:r>
              <a:rPr lang="en-US" b="1" dirty="0">
                <a:solidFill>
                  <a:srgbClr val="FF0000"/>
                </a:solidFill>
                <a:latin typeface="Aharoni" panose="02010803020104030203" pitchFamily="2" charset="-79"/>
                <a:ea typeface="ＭＳ Ｐゴシック" charset="0"/>
                <a:cs typeface="Aharoni" panose="02010803020104030203" pitchFamily="2" charset="-79"/>
              </a:rPr>
              <a:t>+X+Z</a:t>
            </a:r>
            <a:r>
              <a:rPr lang="en-US" sz="2800" b="1" dirty="0">
                <a:solidFill>
                  <a:srgbClr val="FF0000"/>
                </a:solidFill>
                <a:latin typeface="Aharoni" panose="02010803020104030203" pitchFamily="2" charset="-79"/>
                <a:ea typeface="ＭＳ Ｐゴシック" charset="0"/>
                <a:cs typeface="Aharoni" panose="02010803020104030203" pitchFamily="2" charset="-79"/>
              </a:rPr>
              <a:t>2</a:t>
            </a:r>
            <a:r>
              <a:rPr lang="en-US" b="1" dirty="0">
                <a:solidFill>
                  <a:srgbClr val="FF0000"/>
                </a:solidFill>
                <a:latin typeface="Aharoni" panose="02010803020104030203" pitchFamily="2" charset="-79"/>
                <a:ea typeface="ＭＳ Ｐゴシック" charset="0"/>
                <a:cs typeface="Aharoni" panose="02010803020104030203" pitchFamily="2" charset="-79"/>
              </a:rPr>
              <a:t>+Y </a:t>
            </a:r>
            <a:r>
              <a:rPr lang="ar-JO" b="1" dirty="0">
                <a:solidFill>
                  <a:srgbClr val="FF0000"/>
                </a:solidFill>
                <a:latin typeface="Aharoni" panose="02010803020104030203" pitchFamily="2" charset="-79"/>
                <a:ea typeface="ＭＳ Ｐゴシック" charset="0"/>
                <a:cs typeface="Aharoni" panose="02010803020104030203" pitchFamily="2" charset="-79"/>
              </a:rPr>
              <a:t>المثال ثلاثة علي النموذج</a:t>
            </a:r>
            <a:endParaRPr lang="en-US" sz="8000" dirty="0">
              <a:latin typeface="Arial" panose="020B0604020202020204" pitchFamily="34" charset="0"/>
              <a:ea typeface="ＭＳ Ｐゴシック" charset="0"/>
              <a:cs typeface="ＭＳ Ｐゴシック" charset="0"/>
            </a:endParaRPr>
          </a:p>
        </p:txBody>
      </p:sp>
      <p:sp>
        <p:nvSpPr>
          <p:cNvPr id="420869" name="Rectangle 5"/>
          <p:cNvSpPr>
            <a:spLocks noChangeArrowheads="1"/>
          </p:cNvSpPr>
          <p:nvPr/>
        </p:nvSpPr>
        <p:spPr bwMode="auto">
          <a:xfrm>
            <a:off x="6732240" y="2291592"/>
            <a:ext cx="2335560" cy="18288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0870" name="Rectangle 6"/>
          <p:cNvSpPr>
            <a:spLocks noChangeArrowheads="1"/>
          </p:cNvSpPr>
          <p:nvPr/>
        </p:nvSpPr>
        <p:spPr bwMode="auto">
          <a:xfrm>
            <a:off x="2878832" y="2291592"/>
            <a:ext cx="1981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0871" name="Rectangle 7"/>
          <p:cNvSpPr>
            <a:spLocks noChangeArrowheads="1"/>
          </p:cNvSpPr>
          <p:nvPr/>
        </p:nvSpPr>
        <p:spPr bwMode="auto">
          <a:xfrm>
            <a:off x="-125760" y="2291592"/>
            <a:ext cx="2819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0872" name="Rectangle 8"/>
          <p:cNvSpPr>
            <a:spLocks noChangeArrowheads="1"/>
          </p:cNvSpPr>
          <p:nvPr/>
        </p:nvSpPr>
        <p:spPr bwMode="auto">
          <a:xfrm>
            <a:off x="4903440" y="2291592"/>
            <a:ext cx="1676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0873" name="Rectangle 9"/>
          <p:cNvSpPr>
            <a:spLocks noChangeArrowheads="1"/>
          </p:cNvSpPr>
          <p:nvPr/>
        </p:nvSpPr>
        <p:spPr bwMode="auto">
          <a:xfrm>
            <a:off x="6656040" y="4160204"/>
            <a:ext cx="248796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0874" name="Rectangle 10"/>
          <p:cNvSpPr>
            <a:spLocks noChangeArrowheads="1"/>
          </p:cNvSpPr>
          <p:nvPr/>
        </p:nvSpPr>
        <p:spPr bwMode="auto">
          <a:xfrm>
            <a:off x="2693640" y="4160204"/>
            <a:ext cx="1981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0875" name="Rectangle 11"/>
          <p:cNvSpPr>
            <a:spLocks noChangeArrowheads="1"/>
          </p:cNvSpPr>
          <p:nvPr/>
        </p:nvSpPr>
        <p:spPr bwMode="auto">
          <a:xfrm>
            <a:off x="-201960" y="4160204"/>
            <a:ext cx="2819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0876" name="Rectangle 12"/>
          <p:cNvSpPr>
            <a:spLocks noChangeArrowheads="1"/>
          </p:cNvSpPr>
          <p:nvPr/>
        </p:nvSpPr>
        <p:spPr bwMode="auto">
          <a:xfrm>
            <a:off x="4827240" y="4160204"/>
            <a:ext cx="1676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20871"/>
                                        </p:tgtEl>
                                      </p:cBhvr>
                                    </p:animEffect>
                                    <p:set>
                                      <p:cBhvr>
                                        <p:cTn id="7" dur="1" fill="hold">
                                          <p:stCondLst>
                                            <p:cond delay="499"/>
                                          </p:stCondLst>
                                        </p:cTn>
                                        <p:tgtEl>
                                          <p:spTgt spid="42087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420870"/>
                                        </p:tgtEl>
                                      </p:cBhvr>
                                    </p:animEffect>
                                    <p:set>
                                      <p:cBhvr>
                                        <p:cTn id="12" dur="1" fill="hold">
                                          <p:stCondLst>
                                            <p:cond delay="499"/>
                                          </p:stCondLst>
                                        </p:cTn>
                                        <p:tgtEl>
                                          <p:spTgt spid="42087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420872"/>
                                        </p:tgtEl>
                                      </p:cBhvr>
                                    </p:animEffect>
                                    <p:set>
                                      <p:cBhvr>
                                        <p:cTn id="17" dur="1" fill="hold">
                                          <p:stCondLst>
                                            <p:cond delay="499"/>
                                          </p:stCondLst>
                                        </p:cTn>
                                        <p:tgtEl>
                                          <p:spTgt spid="42087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420869"/>
                                        </p:tgtEl>
                                      </p:cBhvr>
                                    </p:animEffect>
                                    <p:set>
                                      <p:cBhvr>
                                        <p:cTn id="22" dur="1" fill="hold">
                                          <p:stCondLst>
                                            <p:cond delay="499"/>
                                          </p:stCondLst>
                                        </p:cTn>
                                        <p:tgtEl>
                                          <p:spTgt spid="42086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420875"/>
                                        </p:tgtEl>
                                      </p:cBhvr>
                                    </p:animEffect>
                                    <p:set>
                                      <p:cBhvr>
                                        <p:cTn id="27" dur="1" fill="hold">
                                          <p:stCondLst>
                                            <p:cond delay="499"/>
                                          </p:stCondLst>
                                        </p:cTn>
                                        <p:tgtEl>
                                          <p:spTgt spid="42087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420874"/>
                                        </p:tgtEl>
                                      </p:cBhvr>
                                    </p:animEffect>
                                    <p:set>
                                      <p:cBhvr>
                                        <p:cTn id="32" dur="1" fill="hold">
                                          <p:stCondLst>
                                            <p:cond delay="499"/>
                                          </p:stCondLst>
                                        </p:cTn>
                                        <p:tgtEl>
                                          <p:spTgt spid="42087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420876"/>
                                        </p:tgtEl>
                                      </p:cBhvr>
                                    </p:animEffect>
                                    <p:set>
                                      <p:cBhvr>
                                        <p:cTn id="37" dur="1" fill="hold">
                                          <p:stCondLst>
                                            <p:cond delay="499"/>
                                          </p:stCondLst>
                                        </p:cTn>
                                        <p:tgtEl>
                                          <p:spTgt spid="42087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420873"/>
                                        </p:tgtEl>
                                      </p:cBhvr>
                                    </p:animEffect>
                                    <p:set>
                                      <p:cBhvr>
                                        <p:cTn id="42" dur="1" fill="hold">
                                          <p:stCondLst>
                                            <p:cond delay="499"/>
                                          </p:stCondLst>
                                        </p:cTn>
                                        <p:tgtEl>
                                          <p:spTgt spid="4208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9" grpId="0" animBg="1"/>
      <p:bldP spid="420870" grpId="0" animBg="1"/>
      <p:bldP spid="420871" grpId="0" animBg="1"/>
      <p:bldP spid="420872" grpId="0" animBg="1"/>
      <p:bldP spid="420873" grpId="0" animBg="1"/>
      <p:bldP spid="420874" grpId="0" animBg="1"/>
      <p:bldP spid="420875" grpId="0" animBg="1"/>
      <p:bldP spid="4208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533400" y="1371600"/>
          <a:ext cx="8229600" cy="5181601"/>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67102">
                <a:tc>
                  <a:txBody>
                    <a:bodyPr/>
                    <a:lstStyle/>
                    <a:p>
                      <a:pPr algn="ctr"/>
                      <a:r>
                        <a:rPr lang="en-US" b="1" dirty="0"/>
                        <a:t>Z1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FF"/>
                    </a:solidFill>
                  </a:tcPr>
                </a:tc>
                <a:tc>
                  <a:txBody>
                    <a:bodyPr/>
                    <a:lstStyle/>
                    <a:p>
                      <a:pPr algn="ctr"/>
                      <a:r>
                        <a:rPr lang="en-US" b="1" dirty="0"/>
                        <a:t>X</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FF"/>
                    </a:solidFill>
                  </a:tcPr>
                </a:tc>
                <a:tc>
                  <a:txBody>
                    <a:bodyPr/>
                    <a:lstStyle/>
                    <a:p>
                      <a:pPr algn="ctr"/>
                      <a:r>
                        <a:rPr lang="en-US" b="1" dirty="0"/>
                        <a:t>Z2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FF"/>
                    </a:solidFill>
                  </a:tcPr>
                </a:tc>
                <a:tc>
                  <a:txBody>
                    <a:bodyPr/>
                    <a:lstStyle/>
                    <a:p>
                      <a:pPr algn="ctr"/>
                      <a:r>
                        <a:rPr lang="en-US" b="1" dirty="0"/>
                        <a:t>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10000"/>
                  </a:ext>
                </a:extLst>
              </a:tr>
              <a:tr h="978833">
                <a:tc>
                  <a:txBody>
                    <a:bodyPr/>
                    <a:lstStyle/>
                    <a:p>
                      <a:endParaRPr lang="en-US" sz="2400" b="1" dirty="0">
                        <a:solidFill>
                          <a:srgbClr val="FFFFF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ar-JO" sz="2400" b="1" dirty="0">
                          <a:solidFill>
                            <a:srgbClr val="FFFFFF"/>
                          </a:solidFill>
                        </a:rPr>
                        <a:t>الانتصار علي الشيطان</a:t>
                      </a:r>
                      <a:endParaRPr lang="en-US" sz="2400" b="1" dirty="0">
                        <a:solidFill>
                          <a:srgbClr val="FFFFF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endParaRPr lang="en-US" sz="2400" b="1" dirty="0">
                        <a:solidFill>
                          <a:srgbClr val="FFFFF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ar-JO" sz="2400" b="1" dirty="0">
                          <a:solidFill>
                            <a:srgbClr val="FFFFFF"/>
                          </a:solidFill>
                        </a:rPr>
                        <a:t>الثقة في المسيح</a:t>
                      </a:r>
                      <a:endParaRPr lang="en-US" sz="2400" b="1" dirty="0">
                        <a:solidFill>
                          <a:srgbClr val="FFFFF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1817833">
                <a:tc>
                  <a:txBody>
                    <a:bodyPr/>
                    <a:lstStyle/>
                    <a:p>
                      <a:pPr algn="r"/>
                      <a:r>
                        <a:rPr lang="ar-JO" sz="2400" b="1" dirty="0">
                          <a:solidFill>
                            <a:srgbClr val="FFFFFF"/>
                          </a:solidFill>
                        </a:rPr>
                        <a:t>الوسائل التي</a:t>
                      </a:r>
                    </a:p>
                    <a:p>
                      <a:pPr algn="r"/>
                      <a:r>
                        <a:rPr lang="en-US" sz="2400" b="1" baseline="0" dirty="0">
                          <a:solidFill>
                            <a:srgbClr val="FFFFFF"/>
                          </a:solidFill>
                        </a:rPr>
                        <a:t>(</a:t>
                      </a:r>
                      <a:r>
                        <a:rPr lang="ar-JO" sz="2400" b="1" baseline="0" dirty="0">
                          <a:solidFill>
                            <a:srgbClr val="FFFFFF"/>
                          </a:solidFill>
                        </a:rPr>
                        <a:t>في كلمات اخري</a:t>
                      </a:r>
                      <a:r>
                        <a:rPr lang="en-US" sz="2400" b="1" baseline="0" dirty="0">
                          <a:solidFill>
                            <a:srgbClr val="FFFFFF"/>
                          </a:solidFill>
                        </a:rPr>
                        <a:t>.</a:t>
                      </a:r>
                      <a:r>
                        <a:rPr lang="ar-JO" sz="2400" b="1" baseline="0" dirty="0">
                          <a:solidFill>
                            <a:srgbClr val="FFFFFF"/>
                          </a:solidFill>
                        </a:rPr>
                        <a:t>(</a:t>
                      </a:r>
                      <a:r>
                        <a:rPr lang="en-US" sz="2400" b="1" baseline="0" dirty="0">
                          <a:solidFill>
                            <a:srgbClr val="FFFFFF"/>
                          </a:solidFill>
                        </a:rPr>
                        <a:t> </a:t>
                      </a:r>
                      <a:endParaRPr lang="ar-JO" sz="2400" b="1" baseline="0" dirty="0">
                        <a:solidFill>
                          <a:srgbClr val="FFFFFF"/>
                        </a:solidFill>
                      </a:endParaRPr>
                    </a:p>
                    <a:p>
                      <a:pPr algn="r"/>
                      <a:r>
                        <a:rPr lang="ru-RU" sz="2400" b="1" baseline="0" dirty="0">
                          <a:solidFill>
                            <a:srgbClr val="FFFFFF"/>
                          </a:solidFill>
                        </a:rPr>
                        <a:t>"</a:t>
                      </a:r>
                      <a:r>
                        <a:rPr lang="ar-JO" sz="2400" b="1" baseline="0" dirty="0">
                          <a:solidFill>
                            <a:srgbClr val="FFFFFF"/>
                          </a:solidFill>
                        </a:rPr>
                        <a:t>الطريقة </a:t>
                      </a:r>
                      <a:r>
                        <a:rPr lang="en-US" sz="2400" b="1" baseline="0" dirty="0">
                          <a:solidFill>
                            <a:srgbClr val="FFFFFF"/>
                          </a:solidFill>
                        </a:rPr>
                        <a:t>...</a:t>
                      </a:r>
                      <a:r>
                        <a:rPr lang="ru-RU" sz="2400" b="1" baseline="0" dirty="0">
                          <a:solidFill>
                            <a:srgbClr val="FFFFFF"/>
                          </a:solidFill>
                        </a:rPr>
                        <a:t>"</a:t>
                      </a:r>
                      <a:endParaRPr lang="en-US" sz="2400" b="1"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ar-JO" sz="2400" b="1" dirty="0">
                          <a:solidFill>
                            <a:srgbClr val="FFFFFF"/>
                          </a:solidFill>
                        </a:rPr>
                        <a:t>يمنح اللة الانتصار علي الشيطان</a:t>
                      </a:r>
                      <a:endParaRPr lang="en-US" sz="2400" b="1"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ar-JO" sz="2400" b="1" dirty="0">
                          <a:solidFill>
                            <a:srgbClr val="FFFFFF"/>
                          </a:solidFill>
                        </a:rPr>
                        <a:t> يكون بـ</a:t>
                      </a:r>
                      <a:endParaRPr lang="en-US" sz="2400" b="1"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ar-JO" sz="2400" b="1" dirty="0">
                          <a:solidFill>
                            <a:srgbClr val="FFFFFF"/>
                          </a:solidFill>
                        </a:rPr>
                        <a:t>مما يمكننا ان نثق في المسيح وحده</a:t>
                      </a:r>
                      <a:endParaRPr lang="en-US" sz="2400" b="1"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2"/>
                  </a:ext>
                </a:extLst>
              </a:tr>
              <a:tr h="1817833">
                <a:tc>
                  <a:txBody>
                    <a:bodyPr/>
                    <a:lstStyle/>
                    <a:p>
                      <a:pPr algn="r"/>
                      <a:r>
                        <a:rPr lang="ar-JO" sz="2400" b="1" dirty="0">
                          <a:solidFill>
                            <a:srgbClr val="FFFFFF"/>
                          </a:solidFill>
                        </a:rPr>
                        <a:t> </a:t>
                      </a:r>
                    </a:p>
                    <a:p>
                      <a:pPr algn="r"/>
                      <a:r>
                        <a:rPr lang="ar-JO" sz="2400" b="1" dirty="0">
                          <a:solidFill>
                            <a:srgbClr val="FFFFFF"/>
                          </a:solidFill>
                        </a:rPr>
                        <a:t>الوسائل التي </a:t>
                      </a:r>
                      <a:endParaRPr lang="en-US" sz="2400" b="1"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ar-JO" sz="2400" b="1" dirty="0">
                          <a:solidFill>
                            <a:srgbClr val="FFFFFF"/>
                          </a:solidFill>
                        </a:rPr>
                        <a:t>يجب ان نثق بلا خوف بالمسيح</a:t>
                      </a:r>
                      <a:endParaRPr lang="en-US" sz="2400" b="1"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ar-JO" sz="2400" b="1" dirty="0">
                          <a:solidFill>
                            <a:srgbClr val="FFFFFF"/>
                          </a:solidFill>
                        </a:rPr>
                        <a:t>يكون بـ</a:t>
                      </a:r>
                      <a:endParaRPr lang="en-US" sz="2400" b="1"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a:r>
                        <a:rPr lang="ar-JO" sz="2400" b="1" dirty="0">
                          <a:solidFill>
                            <a:srgbClr val="FFFFFF"/>
                          </a:solidFill>
                        </a:rPr>
                        <a:t>الوثوق بأحكامة بدلاً من احكامنا</a:t>
                      </a:r>
                      <a:endParaRPr lang="en-US" sz="2400" b="1"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3"/>
                  </a:ext>
                </a:extLst>
              </a:tr>
            </a:tbl>
          </a:graphicData>
        </a:graphic>
      </p:graphicFrame>
      <p:sp>
        <p:nvSpPr>
          <p:cNvPr id="93185"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33</a:t>
            </a:r>
          </a:p>
        </p:txBody>
      </p:sp>
      <p:sp>
        <p:nvSpPr>
          <p:cNvPr id="93186"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en-US" b="1" dirty="0">
                <a:solidFill>
                  <a:srgbClr val="FF0000"/>
                </a:solidFill>
                <a:latin typeface="Aharoni" panose="02010803020104030203" pitchFamily="2" charset="-79"/>
                <a:ea typeface="ＭＳ Ｐゴシック" charset="0"/>
                <a:cs typeface="Aharoni" panose="02010803020104030203" pitchFamily="2" charset="-79"/>
              </a:rPr>
              <a:t>Z</a:t>
            </a:r>
            <a:r>
              <a:rPr lang="en-US" sz="2800" b="1" dirty="0">
                <a:solidFill>
                  <a:srgbClr val="FF0000"/>
                </a:solidFill>
                <a:latin typeface="Aharoni" panose="02010803020104030203" pitchFamily="2" charset="-79"/>
                <a:ea typeface="ＭＳ Ｐゴシック" charset="0"/>
                <a:cs typeface="Aharoni" panose="02010803020104030203" pitchFamily="2" charset="-79"/>
              </a:rPr>
              <a:t>1</a:t>
            </a:r>
            <a:r>
              <a:rPr lang="en-US" b="1" dirty="0">
                <a:solidFill>
                  <a:srgbClr val="FF0000"/>
                </a:solidFill>
                <a:latin typeface="Aharoni" panose="02010803020104030203" pitchFamily="2" charset="-79"/>
                <a:ea typeface="ＭＳ Ｐゴシック" charset="0"/>
                <a:cs typeface="Aharoni" panose="02010803020104030203" pitchFamily="2" charset="-79"/>
              </a:rPr>
              <a:t>+X+Z</a:t>
            </a:r>
            <a:r>
              <a:rPr lang="en-US" sz="2800" b="1" dirty="0">
                <a:solidFill>
                  <a:srgbClr val="FF0000"/>
                </a:solidFill>
                <a:latin typeface="Aharoni" panose="02010803020104030203" pitchFamily="2" charset="-79"/>
                <a:ea typeface="ＭＳ Ｐゴシック" charset="0"/>
                <a:cs typeface="Aharoni" panose="02010803020104030203" pitchFamily="2" charset="-79"/>
              </a:rPr>
              <a:t>2</a:t>
            </a:r>
            <a:r>
              <a:rPr lang="en-US" b="1" dirty="0">
                <a:solidFill>
                  <a:srgbClr val="FF0000"/>
                </a:solidFill>
                <a:latin typeface="Aharoni" panose="02010803020104030203" pitchFamily="2" charset="-79"/>
                <a:ea typeface="ＭＳ Ｐゴシック" charset="0"/>
                <a:cs typeface="Aharoni" panose="02010803020104030203" pitchFamily="2" charset="-79"/>
              </a:rPr>
              <a:t>+Y </a:t>
            </a:r>
            <a:r>
              <a:rPr lang="ar-JO" b="1" dirty="0">
                <a:solidFill>
                  <a:srgbClr val="FF0000"/>
                </a:solidFill>
                <a:latin typeface="Aharoni" panose="02010803020104030203" pitchFamily="2" charset="-79"/>
                <a:ea typeface="ＭＳ Ｐゴシック" charset="0"/>
                <a:cs typeface="Aharoni" panose="02010803020104030203" pitchFamily="2" charset="-79"/>
              </a:rPr>
              <a:t>فحص النموذج</a:t>
            </a:r>
            <a:endParaRPr lang="en-US" sz="8000" dirty="0">
              <a:latin typeface="Aharoni" panose="02010803020104030203" pitchFamily="2" charset="-79"/>
              <a:ea typeface="ＭＳ Ｐゴシック" charset="0"/>
              <a:cs typeface="Aharoni" panose="02010803020104030203" pitchFamily="2" charset="-79"/>
            </a:endParaRPr>
          </a:p>
        </p:txBody>
      </p:sp>
      <p:sp>
        <p:nvSpPr>
          <p:cNvPr id="424973" name="Line 13"/>
          <p:cNvSpPr>
            <a:spLocks noChangeShapeType="1"/>
          </p:cNvSpPr>
          <p:nvPr/>
        </p:nvSpPr>
        <p:spPr bwMode="auto">
          <a:xfrm flipV="1">
            <a:off x="643608" y="3466728"/>
            <a:ext cx="1905000" cy="9144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4974" name="Line 14"/>
          <p:cNvSpPr>
            <a:spLocks noChangeShapeType="1"/>
          </p:cNvSpPr>
          <p:nvPr/>
        </p:nvSpPr>
        <p:spPr bwMode="auto">
          <a:xfrm>
            <a:off x="6135216" y="3212976"/>
            <a:ext cx="381000" cy="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4975" name="Line 15"/>
          <p:cNvSpPr>
            <a:spLocks noChangeShapeType="1"/>
          </p:cNvSpPr>
          <p:nvPr/>
        </p:nvSpPr>
        <p:spPr bwMode="auto">
          <a:xfrm flipV="1">
            <a:off x="643608" y="5143500"/>
            <a:ext cx="1981200" cy="6858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4976" name="Line 16"/>
          <p:cNvSpPr>
            <a:spLocks noChangeShapeType="1"/>
          </p:cNvSpPr>
          <p:nvPr/>
        </p:nvSpPr>
        <p:spPr bwMode="auto">
          <a:xfrm>
            <a:off x="6092552" y="5013176"/>
            <a:ext cx="457200" cy="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4977" name="Line 17"/>
          <p:cNvSpPr>
            <a:spLocks noChangeShapeType="1"/>
          </p:cNvSpPr>
          <p:nvPr/>
        </p:nvSpPr>
        <p:spPr bwMode="auto">
          <a:xfrm>
            <a:off x="704850" y="3429000"/>
            <a:ext cx="1981200" cy="11430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424978" name="Line 18"/>
          <p:cNvSpPr>
            <a:spLocks noChangeShapeType="1"/>
          </p:cNvSpPr>
          <p:nvPr/>
        </p:nvSpPr>
        <p:spPr bwMode="auto">
          <a:xfrm>
            <a:off x="924372" y="5013176"/>
            <a:ext cx="1524000" cy="9144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4973"/>
                                        </p:tgtEl>
                                        <p:attrNameLst>
                                          <p:attrName>style.visibility</p:attrName>
                                        </p:attrNameLst>
                                      </p:cBhvr>
                                      <p:to>
                                        <p:strVal val="visible"/>
                                      </p:to>
                                    </p:set>
                                    <p:animEffect transition="in" filter="wipe(left)">
                                      <p:cBhvr>
                                        <p:cTn id="7" dur="1000"/>
                                        <p:tgtEl>
                                          <p:spTgt spid="42497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4977"/>
                                        </p:tgtEl>
                                        <p:attrNameLst>
                                          <p:attrName>style.visibility</p:attrName>
                                        </p:attrNameLst>
                                      </p:cBhvr>
                                      <p:to>
                                        <p:strVal val="visible"/>
                                      </p:to>
                                    </p:set>
                                    <p:animEffect transition="in" filter="wipe(left)">
                                      <p:cBhvr>
                                        <p:cTn id="10" dur="1000"/>
                                        <p:tgtEl>
                                          <p:spTgt spid="4249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24974"/>
                                        </p:tgtEl>
                                        <p:attrNameLst>
                                          <p:attrName>style.visibility</p:attrName>
                                        </p:attrNameLst>
                                      </p:cBhvr>
                                      <p:to>
                                        <p:strVal val="visible"/>
                                      </p:to>
                                    </p:set>
                                    <p:animEffect transition="in" filter="wipe(left)">
                                      <p:cBhvr>
                                        <p:cTn id="15" dur="1000"/>
                                        <p:tgtEl>
                                          <p:spTgt spid="4249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24975"/>
                                        </p:tgtEl>
                                        <p:attrNameLst>
                                          <p:attrName>style.visibility</p:attrName>
                                        </p:attrNameLst>
                                      </p:cBhvr>
                                      <p:to>
                                        <p:strVal val="visible"/>
                                      </p:to>
                                    </p:set>
                                    <p:animEffect transition="in" filter="wipe(left)">
                                      <p:cBhvr>
                                        <p:cTn id="20" dur="1000"/>
                                        <p:tgtEl>
                                          <p:spTgt spid="42497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24978"/>
                                        </p:tgtEl>
                                        <p:attrNameLst>
                                          <p:attrName>style.visibility</p:attrName>
                                        </p:attrNameLst>
                                      </p:cBhvr>
                                      <p:to>
                                        <p:strVal val="visible"/>
                                      </p:to>
                                    </p:set>
                                    <p:animEffect transition="in" filter="wipe(left)">
                                      <p:cBhvr>
                                        <p:cTn id="23" dur="1000"/>
                                        <p:tgtEl>
                                          <p:spTgt spid="42497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4976"/>
                                        </p:tgtEl>
                                        <p:attrNameLst>
                                          <p:attrName>style.visibility</p:attrName>
                                        </p:attrNameLst>
                                      </p:cBhvr>
                                      <p:to>
                                        <p:strVal val="visible"/>
                                      </p:to>
                                    </p:set>
                                    <p:animEffect transition="in" filter="wipe(left)">
                                      <p:cBhvr>
                                        <p:cTn id="28" dur="1000"/>
                                        <p:tgtEl>
                                          <p:spTgt spid="424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73" grpId="0" animBg="1"/>
      <p:bldP spid="424974" grpId="0" animBg="1"/>
      <p:bldP spid="424975" grpId="0" animBg="1"/>
      <p:bldP spid="424976" grpId="0" animBg="1"/>
      <p:bldP spid="424977" grpId="0" animBg="1"/>
      <p:bldP spid="4249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457200" y="1752600"/>
          <a:ext cx="8153400" cy="3581401"/>
        </p:xfrm>
        <a:graphic>
          <a:graphicData uri="http://schemas.openxmlformats.org/drawingml/2006/table">
            <a:tbl>
              <a:tblPr firstRow="1" bandRow="1">
                <a:tableStyleId>{5C22544A-7EE6-4342-B048-85BDC9FD1C3A}</a:tableStyleId>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603793">
                <a:tc>
                  <a:txBody>
                    <a:bodyPr/>
                    <a:lstStyle/>
                    <a:p>
                      <a:pPr algn="ctr"/>
                      <a:r>
                        <a:rPr lang="en-US" sz="1800" b="1"/>
                        <a:t>Z1</a:t>
                      </a:r>
                      <a:endParaRPr lang="en-US" sz="1800" b="1"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algn="ctr"/>
                      <a:r>
                        <a:rPr lang="en-US" sz="1800" b="1"/>
                        <a:t>X</a:t>
                      </a:r>
                      <a:endParaRPr lang="en-US" sz="1800" b="1"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algn="ctr"/>
                      <a:r>
                        <a:rPr lang="en-US" sz="1800" b="1"/>
                        <a:t>Z2</a:t>
                      </a:r>
                      <a:endParaRPr lang="en-US" sz="1800" b="1"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algn="ctr"/>
                      <a:r>
                        <a:rPr lang="en-US" sz="1800" b="1"/>
                        <a:t>Y</a:t>
                      </a:r>
                      <a:endParaRPr lang="en-US" sz="1800" b="1"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10000"/>
                  </a:ext>
                </a:extLst>
              </a:tr>
              <a:tr h="1935445">
                <a:tc>
                  <a:txBody>
                    <a:bodyPr/>
                    <a:lstStyle/>
                    <a:p>
                      <a:pPr algn="ctr"/>
                      <a:r>
                        <a:rPr lang="ar-JO" sz="2400" b="1" dirty="0">
                          <a:solidFill>
                            <a:schemeClr val="bg1"/>
                          </a:solidFill>
                        </a:rPr>
                        <a:t> السبب</a:t>
                      </a:r>
                      <a:endParaRPr lang="en-US" sz="2400" b="1" dirty="0">
                        <a:solidFill>
                          <a:schemeClr val="bg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r"/>
                      <a:r>
                        <a:rPr lang="ar-JO" sz="2400" b="1" dirty="0">
                          <a:solidFill>
                            <a:schemeClr val="bg1"/>
                          </a:solidFill>
                        </a:rPr>
                        <a:t>اللة جدير بالثقة</a:t>
                      </a:r>
                      <a:endParaRPr lang="en-US" sz="240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r"/>
                      <a:r>
                        <a:rPr lang="ar-JO" sz="2400" b="1" dirty="0">
                          <a:solidFill>
                            <a:schemeClr val="bg1"/>
                          </a:solidFill>
                        </a:rPr>
                        <a:t>يكون</a:t>
                      </a:r>
                      <a:r>
                        <a:rPr lang="en-US" sz="2400" b="1" dirty="0">
                          <a:solidFill>
                            <a:schemeClr val="bg1"/>
                          </a:solidFill>
                        </a:rPr>
                        <a:t> </a:t>
                      </a:r>
                      <a:br>
                        <a:rPr lang="en-US" sz="2400" b="1" dirty="0">
                          <a:solidFill>
                            <a:schemeClr val="bg1"/>
                          </a:solidFill>
                        </a:rPr>
                      </a:br>
                      <a:r>
                        <a:rPr lang="ar-JO" sz="2400" b="1" dirty="0">
                          <a:solidFill>
                            <a:schemeClr val="bg1"/>
                          </a:solidFill>
                        </a:rPr>
                        <a:t>لان</a:t>
                      </a:r>
                      <a:endParaRPr lang="en-US" sz="240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r"/>
                      <a:r>
                        <a:rPr lang="ar-JO" sz="2400" b="1" dirty="0">
                          <a:solidFill>
                            <a:schemeClr val="bg1"/>
                          </a:solidFill>
                        </a:rPr>
                        <a:t>اللة هو منقذنا وهو اقوي من الشيطان</a:t>
                      </a:r>
                      <a:endParaRPr lang="en-US" sz="2400" b="1" dirty="0">
                        <a:solidFill>
                          <a:schemeClr val="bg1"/>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1042163">
                <a:tc>
                  <a:txBody>
                    <a:bodyPr/>
                    <a:lstStyle/>
                    <a:p>
                      <a:pPr algn="ctr"/>
                      <a:r>
                        <a:rPr lang="ar-JO" sz="2400" b="1" dirty="0">
                          <a:solidFill>
                            <a:schemeClr val="bg1"/>
                          </a:solidFill>
                        </a:rPr>
                        <a:t>السبب</a:t>
                      </a:r>
                      <a:endParaRPr lang="en-US" sz="2400" b="1" dirty="0">
                        <a:solidFill>
                          <a:schemeClr val="bg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ar-JO" sz="2400" b="1" dirty="0">
                          <a:solidFill>
                            <a:schemeClr val="bg1"/>
                          </a:solidFill>
                        </a:rPr>
                        <a:t>نحن نستطيع ان نحيا منصرين</a:t>
                      </a:r>
                      <a:endParaRPr lang="en-US" sz="2400" b="1" dirty="0">
                        <a:solidFill>
                          <a:schemeClr val="bg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ar-JO" sz="2400" b="1" dirty="0">
                          <a:solidFill>
                            <a:schemeClr val="bg1"/>
                          </a:solidFill>
                        </a:rPr>
                        <a:t>يكون</a:t>
                      </a:r>
                      <a:r>
                        <a:rPr lang="en-US" sz="2400" b="1" dirty="0">
                          <a:solidFill>
                            <a:schemeClr val="bg1"/>
                          </a:solidFill>
                        </a:rPr>
                        <a:t> </a:t>
                      </a:r>
                      <a:br>
                        <a:rPr lang="en-US" sz="2400" b="1" dirty="0">
                          <a:solidFill>
                            <a:schemeClr val="bg1"/>
                          </a:solidFill>
                        </a:rPr>
                      </a:br>
                      <a:r>
                        <a:rPr lang="ar-JO" sz="2400" b="1" dirty="0">
                          <a:solidFill>
                            <a:schemeClr val="bg1"/>
                          </a:solidFill>
                        </a:rPr>
                        <a:t>لان</a:t>
                      </a:r>
                      <a:endParaRPr lang="en-US" sz="2400" b="1" dirty="0">
                        <a:solidFill>
                          <a:schemeClr val="bg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a:r>
                        <a:rPr lang="ar-JO" sz="2400" b="1" dirty="0">
                          <a:solidFill>
                            <a:schemeClr val="bg1"/>
                          </a:solidFill>
                        </a:rPr>
                        <a:t>اللة يساعدنا علي محاربة الشيطان</a:t>
                      </a:r>
                      <a:endParaRPr lang="en-US" sz="2400" b="1"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2"/>
                  </a:ext>
                </a:extLst>
              </a:tr>
            </a:tbl>
          </a:graphicData>
        </a:graphic>
      </p:graphicFrame>
      <p:sp>
        <p:nvSpPr>
          <p:cNvPr id="95233"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33</a:t>
            </a:r>
          </a:p>
        </p:txBody>
      </p:sp>
      <p:sp>
        <p:nvSpPr>
          <p:cNvPr id="95234"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en-US" b="1" dirty="0">
                <a:solidFill>
                  <a:srgbClr val="FF0000"/>
                </a:solidFill>
                <a:latin typeface="Aharoni" panose="02010803020104030203" pitchFamily="2" charset="-79"/>
                <a:ea typeface="ＭＳ Ｐゴシック" charset="0"/>
                <a:cs typeface="Aharoni" panose="02010803020104030203" pitchFamily="2" charset="-79"/>
              </a:rPr>
              <a:t>Z</a:t>
            </a:r>
            <a:r>
              <a:rPr lang="en-US" sz="2800" b="1" dirty="0">
                <a:solidFill>
                  <a:srgbClr val="FF0000"/>
                </a:solidFill>
                <a:latin typeface="Aharoni" panose="02010803020104030203" pitchFamily="2" charset="-79"/>
                <a:ea typeface="ＭＳ Ｐゴシック" charset="0"/>
                <a:cs typeface="Aharoni" panose="02010803020104030203" pitchFamily="2" charset="-79"/>
              </a:rPr>
              <a:t>1</a:t>
            </a:r>
            <a:r>
              <a:rPr lang="en-US" b="1" dirty="0">
                <a:solidFill>
                  <a:srgbClr val="FF0000"/>
                </a:solidFill>
                <a:latin typeface="Aharoni" panose="02010803020104030203" pitchFamily="2" charset="-79"/>
                <a:ea typeface="ＭＳ Ｐゴシック" charset="0"/>
                <a:cs typeface="Aharoni" panose="02010803020104030203" pitchFamily="2" charset="-79"/>
              </a:rPr>
              <a:t>+X+Z</a:t>
            </a:r>
            <a:r>
              <a:rPr lang="en-US" sz="2800" b="1" dirty="0">
                <a:solidFill>
                  <a:srgbClr val="FF0000"/>
                </a:solidFill>
                <a:latin typeface="Aharoni" panose="02010803020104030203" pitchFamily="2" charset="-79"/>
                <a:ea typeface="ＭＳ Ｐゴシック" charset="0"/>
                <a:cs typeface="Aharoni" panose="02010803020104030203" pitchFamily="2" charset="-79"/>
              </a:rPr>
              <a:t>2</a:t>
            </a:r>
            <a:r>
              <a:rPr lang="en-US" b="1" dirty="0">
                <a:solidFill>
                  <a:srgbClr val="FF0000"/>
                </a:solidFill>
                <a:latin typeface="Aharoni" panose="02010803020104030203" pitchFamily="2" charset="-79"/>
                <a:ea typeface="ＭＳ Ｐゴシック" charset="0"/>
                <a:cs typeface="Aharoni" panose="02010803020104030203" pitchFamily="2" charset="-79"/>
              </a:rPr>
              <a:t>+Y </a:t>
            </a:r>
            <a:r>
              <a:rPr lang="ar-JO" b="1" dirty="0">
                <a:solidFill>
                  <a:srgbClr val="FF0000"/>
                </a:solidFill>
                <a:latin typeface="Aharoni" panose="02010803020104030203" pitchFamily="2" charset="-79"/>
                <a:ea typeface="ＭＳ Ｐゴシック" charset="0"/>
                <a:cs typeface="Aharoni" panose="02010803020104030203" pitchFamily="2" charset="-79"/>
              </a:rPr>
              <a:t>فحص الشكل </a:t>
            </a:r>
            <a:endParaRPr lang="en-US" sz="8000" dirty="0">
              <a:latin typeface="Aharoni" panose="02010803020104030203" pitchFamily="2" charset="-79"/>
              <a:ea typeface="ＭＳ Ｐゴシック" charset="0"/>
              <a:cs typeface="Aharoni" panose="02010803020104030203" pitchFamily="2" charset="-79"/>
            </a:endParaRPr>
          </a:p>
        </p:txBody>
      </p:sp>
      <p:sp>
        <p:nvSpPr>
          <p:cNvPr id="422925" name="Line 13"/>
          <p:cNvSpPr>
            <a:spLocks noChangeShapeType="1"/>
          </p:cNvSpPr>
          <p:nvPr/>
        </p:nvSpPr>
        <p:spPr bwMode="auto">
          <a:xfrm flipV="1">
            <a:off x="802160" y="2619400"/>
            <a:ext cx="1831032" cy="8009"/>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422926" name="Line 14"/>
          <p:cNvSpPr>
            <a:spLocks noChangeShapeType="1"/>
          </p:cNvSpPr>
          <p:nvPr/>
        </p:nvSpPr>
        <p:spPr bwMode="auto">
          <a:xfrm>
            <a:off x="5796136" y="2636912"/>
            <a:ext cx="792088" cy="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2927" name="Line 15"/>
          <p:cNvSpPr>
            <a:spLocks noChangeShapeType="1"/>
          </p:cNvSpPr>
          <p:nvPr/>
        </p:nvSpPr>
        <p:spPr bwMode="auto">
          <a:xfrm>
            <a:off x="499592" y="4541490"/>
            <a:ext cx="2133600" cy="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422928" name="Line 16"/>
          <p:cNvSpPr>
            <a:spLocks noChangeShapeType="1"/>
          </p:cNvSpPr>
          <p:nvPr/>
        </p:nvSpPr>
        <p:spPr bwMode="auto">
          <a:xfrm>
            <a:off x="5645226" y="4581128"/>
            <a:ext cx="864096" cy="9129"/>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2925"/>
                                        </p:tgtEl>
                                        <p:attrNameLst>
                                          <p:attrName>style.visibility</p:attrName>
                                        </p:attrNameLst>
                                      </p:cBhvr>
                                      <p:to>
                                        <p:strVal val="visible"/>
                                      </p:to>
                                    </p:set>
                                    <p:animEffect transition="in" filter="wipe(left)">
                                      <p:cBhvr>
                                        <p:cTn id="7" dur="1000"/>
                                        <p:tgtEl>
                                          <p:spTgt spid="422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2926"/>
                                        </p:tgtEl>
                                        <p:attrNameLst>
                                          <p:attrName>style.visibility</p:attrName>
                                        </p:attrNameLst>
                                      </p:cBhvr>
                                      <p:to>
                                        <p:strVal val="visible"/>
                                      </p:to>
                                    </p:set>
                                    <p:animEffect transition="in" filter="wipe(left)">
                                      <p:cBhvr>
                                        <p:cTn id="12" dur="1000"/>
                                        <p:tgtEl>
                                          <p:spTgt spid="4229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2927"/>
                                        </p:tgtEl>
                                        <p:attrNameLst>
                                          <p:attrName>style.visibility</p:attrName>
                                        </p:attrNameLst>
                                      </p:cBhvr>
                                      <p:to>
                                        <p:strVal val="visible"/>
                                      </p:to>
                                    </p:set>
                                    <p:animEffect transition="in" filter="wipe(left)">
                                      <p:cBhvr>
                                        <p:cTn id="17" dur="1000"/>
                                        <p:tgtEl>
                                          <p:spTgt spid="4229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2928"/>
                                        </p:tgtEl>
                                        <p:attrNameLst>
                                          <p:attrName>style.visibility</p:attrName>
                                        </p:attrNameLst>
                                      </p:cBhvr>
                                      <p:to>
                                        <p:strVal val="visible"/>
                                      </p:to>
                                    </p:set>
                                    <p:animEffect transition="in" filter="wipe(left)">
                                      <p:cBhvr>
                                        <p:cTn id="22" dur="1000"/>
                                        <p:tgtEl>
                                          <p:spTgt spid="422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25" grpId="0" animBg="1"/>
      <p:bldP spid="422926" grpId="0" animBg="1"/>
      <p:bldP spid="422927" grpId="0" animBg="1"/>
      <p:bldP spid="4229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524000" y="1219200"/>
          <a:ext cx="6781800" cy="1403108"/>
        </p:xfrm>
        <a:graphic>
          <a:graphicData uri="http://schemas.openxmlformats.org/drawingml/2006/table">
            <a:tbl>
              <a:tblPr firstRow="1" bandRow="1">
                <a:tableStyleId>{9DCAF9ED-07DC-4A11-8D7F-57B35C25682E}</a:tableStyleId>
              </a:tblPr>
              <a:tblGrid>
                <a:gridCol w="4648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580148">
                <a:tc>
                  <a:txBody>
                    <a:bodyPr/>
                    <a:lstStyle/>
                    <a:p>
                      <a:pPr algn="ctr"/>
                      <a:r>
                        <a:rPr lang="en-US" dirty="0"/>
                        <a:t>Z1</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3366FF"/>
                    </a:solidFill>
                  </a:tcPr>
                </a:tc>
                <a:tc>
                  <a:txBody>
                    <a:bodyPr/>
                    <a:lstStyle/>
                    <a:p>
                      <a:pPr algn="ctr"/>
                      <a:r>
                        <a:rPr lang="en-US" dirty="0"/>
                        <a:t>Z2</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3366FF"/>
                    </a:solidFill>
                  </a:tcPr>
                </a:tc>
                <a:extLst>
                  <a:ext uri="{0D108BD9-81ED-4DB2-BD59-A6C34878D82A}">
                    <a16:rowId xmlns:a16="http://schemas.microsoft.com/office/drawing/2014/main" val="10000"/>
                  </a:ext>
                </a:extLst>
              </a:tr>
              <a:tr h="715252">
                <a:tc>
                  <a:txBody>
                    <a:bodyPr/>
                    <a:lstStyle/>
                    <a:p>
                      <a:pPr algn="r"/>
                      <a:r>
                        <a:rPr lang="ar-JO" sz="2400" b="1" dirty="0">
                          <a:solidFill>
                            <a:schemeClr val="bg1"/>
                          </a:solidFill>
                        </a:rPr>
                        <a:t>الشخص ( الاشخاص)/ الي من /لاجل من/ بواسطة من</a:t>
                      </a:r>
                      <a:endParaRPr lang="en-US" sz="2400" b="1" dirty="0">
                        <a:solidFill>
                          <a:schemeClr val="bg1"/>
                        </a:solidFill>
                      </a:endParaRPr>
                    </a:p>
                  </a:txBody>
                  <a:tcPr>
                    <a:lnL w="12700" cap="flat" cmpd="sng" algn="ctr">
                      <a:no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r>
                        <a:rPr lang="ar-JO" sz="2400" b="1" dirty="0">
                          <a:solidFill>
                            <a:schemeClr val="bg1"/>
                          </a:solidFill>
                        </a:rPr>
                        <a:t>يكون ( يكونوا) الـ..</a:t>
                      </a:r>
                      <a:endParaRPr lang="en-US" sz="2400" b="1" dirty="0">
                        <a:solidFill>
                          <a:schemeClr val="bg1"/>
                        </a:solidFill>
                      </a:endParaRP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1"/>
                  </a:ext>
                </a:extLst>
              </a:tr>
            </a:tbl>
          </a:graphicData>
        </a:graphic>
      </p:graphicFrame>
      <p:sp>
        <p:nvSpPr>
          <p:cNvPr id="97281"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34</a:t>
            </a:r>
          </a:p>
        </p:txBody>
      </p:sp>
      <p:sp>
        <p:nvSpPr>
          <p:cNvPr id="97282" name="Rectangle 3"/>
          <p:cNvSpPr>
            <a:spLocks noGrp="1" noChangeArrowheads="1"/>
          </p:cNvSpPr>
          <p:nvPr>
            <p:ph type="title" idx="4294967295"/>
          </p:nvPr>
        </p:nvSpPr>
        <p:spPr>
          <a:xfrm>
            <a:off x="0" y="0"/>
            <a:ext cx="8534400" cy="731838"/>
          </a:xfrm>
          <a:solidFill>
            <a:schemeClr val="accent1"/>
          </a:solidFill>
        </p:spPr>
        <p:txBody>
          <a:bodyPr/>
          <a:lstStyle/>
          <a:p>
            <a:pPr eaLnBrk="1" hangingPunct="1"/>
            <a:r>
              <a:rPr lang="ar-JO" sz="4000" b="1" dirty="0">
                <a:solidFill>
                  <a:srgbClr val="FF0000"/>
                </a:solidFill>
                <a:latin typeface="Aharoni" panose="02010803020104030203" pitchFamily="2" charset="-79"/>
                <a:ea typeface="ＭＳ Ｐゴシック" charset="0"/>
                <a:cs typeface="Aharoni" panose="02010803020104030203" pitchFamily="2" charset="-79"/>
              </a:rPr>
              <a:t>اسئلة التفسيرية الطبيعية &amp; تعريفات - اوصاف</a:t>
            </a:r>
            <a:endParaRPr lang="en-US" sz="3600" b="1" dirty="0">
              <a:solidFill>
                <a:srgbClr val="FF0000"/>
              </a:solidFill>
              <a:latin typeface="Aharoni" panose="02010803020104030203" pitchFamily="2" charset="-79"/>
              <a:ea typeface="ＭＳ Ｐゴシック" charset="0"/>
              <a:cs typeface="Aharoni" panose="02010803020104030203" pitchFamily="2" charset="-79"/>
            </a:endParaRPr>
          </a:p>
        </p:txBody>
      </p:sp>
      <p:sp>
        <p:nvSpPr>
          <p:cNvPr id="2" name="TextBox 1">
            <a:extLst>
              <a:ext uri="{FF2B5EF4-FFF2-40B4-BE49-F238E27FC236}">
                <a16:creationId xmlns:a16="http://schemas.microsoft.com/office/drawing/2014/main" id="{D979B128-5309-2BD4-5270-02C829ECF128}"/>
              </a:ext>
            </a:extLst>
          </p:cNvPr>
          <p:cNvSpPr txBox="1"/>
          <p:nvPr/>
        </p:nvSpPr>
        <p:spPr>
          <a:xfrm rot="19548847">
            <a:off x="221049" y="1267245"/>
            <a:ext cx="1187602" cy="707886"/>
          </a:xfrm>
          <a:prstGeom prst="rect">
            <a:avLst/>
          </a:prstGeom>
          <a:no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haroni" panose="02010803020104030203" pitchFamily="2" charset="-79"/>
                <a:ea typeface="ＭＳ Ｐゴシック" charset="0"/>
                <a:cs typeface="Aharoni" panose="02010803020104030203" pitchFamily="2" charset="-79"/>
              </a:rPr>
              <a:t>من؟</a:t>
            </a:r>
            <a:endParaRPr kumimoji="0" lang="en-US" sz="4000" b="1" i="0" u="none" strike="noStrike" kern="1200" cap="none" spc="0" normalizeH="0" baseline="0" noProof="0" dirty="0">
              <a:ln>
                <a:noFill/>
              </a:ln>
              <a:solidFill>
                <a:srgbClr val="FFFFFF"/>
              </a:solidFill>
              <a:effectLst/>
              <a:uLnTx/>
              <a:uFillTx/>
              <a:latin typeface="Aharoni" panose="02010803020104030203" pitchFamily="2" charset="-79"/>
              <a:ea typeface="ＭＳ Ｐゴシック" charset="0"/>
              <a:cs typeface="Aharoni" panose="02010803020104030203" pitchFamily="2" charset="-79"/>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295400" y="914400"/>
          <a:ext cx="7620000" cy="574548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533400">
                <a:tc>
                  <a:txBody>
                    <a:bodyPr/>
                    <a:lstStyle/>
                    <a:p>
                      <a:pPr algn="ctr"/>
                      <a:r>
                        <a:rPr lang="en-US" b="1" dirty="0"/>
                        <a:t>Z1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FF"/>
                    </a:solidFill>
                  </a:tcPr>
                </a:tc>
                <a:tc>
                  <a:txBody>
                    <a:bodyPr/>
                    <a:lstStyle/>
                    <a:p>
                      <a:pPr algn="ctr"/>
                      <a:r>
                        <a:rPr lang="en-US" b="1" dirty="0"/>
                        <a:t>Z2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FF"/>
                    </a:solidFill>
                  </a:tcPr>
                </a:tc>
                <a:extLst>
                  <a:ext uri="{0D108BD9-81ED-4DB2-BD59-A6C34878D82A}">
                    <a16:rowId xmlns:a16="http://schemas.microsoft.com/office/drawing/2014/main" val="10000"/>
                  </a:ext>
                </a:extLst>
              </a:tr>
              <a:tr h="4691755">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ar-JO" sz="2400" b="1" kern="1200" dirty="0">
                          <a:solidFill>
                            <a:srgbClr val="FFFFFF"/>
                          </a:solidFill>
                          <a:latin typeface="+mn-lt"/>
                          <a:ea typeface="+mn-ea"/>
                          <a:cs typeface="+mn-cs"/>
                        </a:rPr>
                        <a:t>الميزة / الميزات الخاصة بـ....</a:t>
                      </a:r>
                    </a:p>
                    <a:p>
                      <a:pPr marL="0" marR="0" indent="0" algn="r" defTabSz="457200" rtl="0" eaLnBrk="1" fontAlgn="auto" latinLnBrk="0" hangingPunct="1">
                        <a:lnSpc>
                          <a:spcPct val="100000"/>
                        </a:lnSpc>
                        <a:spcBef>
                          <a:spcPts val="0"/>
                        </a:spcBef>
                        <a:spcAft>
                          <a:spcPts val="0"/>
                        </a:spcAft>
                        <a:buClrTx/>
                        <a:buSzTx/>
                        <a:buFontTx/>
                        <a:buNone/>
                        <a:tabLst/>
                        <a:defRPr/>
                      </a:pPr>
                      <a:r>
                        <a:rPr lang="ar-JO" sz="2400" b="1" kern="1200" dirty="0">
                          <a:solidFill>
                            <a:srgbClr val="FFFFFF"/>
                          </a:solidFill>
                          <a:latin typeface="+mn-lt"/>
                          <a:ea typeface="+mn-ea"/>
                          <a:cs typeface="+mn-cs"/>
                        </a:rPr>
                        <a:t>السمة / السمات الخاصة بـ ...</a:t>
                      </a:r>
                    </a:p>
                    <a:p>
                      <a:pPr marL="0" marR="0" indent="0" algn="r" defTabSz="457200" rtl="0" eaLnBrk="1" fontAlgn="auto" latinLnBrk="0" hangingPunct="1">
                        <a:lnSpc>
                          <a:spcPct val="100000"/>
                        </a:lnSpc>
                        <a:spcBef>
                          <a:spcPts val="0"/>
                        </a:spcBef>
                        <a:spcAft>
                          <a:spcPts val="0"/>
                        </a:spcAft>
                        <a:buClrTx/>
                        <a:buSzTx/>
                        <a:buFontTx/>
                        <a:buNone/>
                        <a:tabLst/>
                        <a:defRPr/>
                      </a:pPr>
                      <a:r>
                        <a:rPr lang="ar-JO" sz="2400" b="1" kern="1200" dirty="0">
                          <a:solidFill>
                            <a:srgbClr val="FFFFFF"/>
                          </a:solidFill>
                          <a:latin typeface="+mn-lt"/>
                          <a:ea typeface="+mn-ea"/>
                          <a:cs typeface="+mn-cs"/>
                        </a:rPr>
                        <a:t>المحتوي/ المضمون الخاص بـ...</a:t>
                      </a:r>
                    </a:p>
                    <a:p>
                      <a:pPr marL="0" marR="0" indent="0" algn="r" defTabSz="457200" rtl="0" eaLnBrk="1" fontAlgn="auto" latinLnBrk="0" hangingPunct="1">
                        <a:lnSpc>
                          <a:spcPct val="100000"/>
                        </a:lnSpc>
                        <a:spcBef>
                          <a:spcPts val="0"/>
                        </a:spcBef>
                        <a:spcAft>
                          <a:spcPts val="0"/>
                        </a:spcAft>
                        <a:buClrTx/>
                        <a:buSzTx/>
                        <a:buFontTx/>
                        <a:buNone/>
                        <a:tabLst/>
                        <a:defRPr/>
                      </a:pPr>
                      <a:r>
                        <a:rPr lang="ar-JO" sz="2400" b="1" kern="1200" dirty="0">
                          <a:solidFill>
                            <a:srgbClr val="FFFFFF"/>
                          </a:solidFill>
                          <a:latin typeface="+mn-lt"/>
                          <a:ea typeface="+mn-ea"/>
                          <a:cs typeface="+mn-cs"/>
                        </a:rPr>
                        <a:t>البرهان / الدليل الخاص بـ....</a:t>
                      </a:r>
                    </a:p>
                    <a:p>
                      <a:pPr marL="0" marR="0" indent="0" algn="r" defTabSz="457200" rtl="0" eaLnBrk="1" fontAlgn="auto" latinLnBrk="0" hangingPunct="1">
                        <a:lnSpc>
                          <a:spcPct val="100000"/>
                        </a:lnSpc>
                        <a:spcBef>
                          <a:spcPts val="0"/>
                        </a:spcBef>
                        <a:spcAft>
                          <a:spcPts val="0"/>
                        </a:spcAft>
                        <a:buClrTx/>
                        <a:buSzTx/>
                        <a:buFontTx/>
                        <a:buNone/>
                        <a:tabLst/>
                        <a:defRPr/>
                      </a:pPr>
                      <a:r>
                        <a:rPr lang="ar-JO" sz="2400" b="1" kern="1200" dirty="0">
                          <a:solidFill>
                            <a:srgbClr val="FFFFFF"/>
                          </a:solidFill>
                          <a:latin typeface="+mn-lt"/>
                          <a:ea typeface="+mn-ea"/>
                          <a:cs typeface="+mn-cs"/>
                        </a:rPr>
                        <a:t>المدي الذي</a:t>
                      </a:r>
                    </a:p>
                    <a:p>
                      <a:pPr marL="0" marR="0" indent="0" algn="r" defTabSz="457200" rtl="0" eaLnBrk="1" fontAlgn="auto" latinLnBrk="0" hangingPunct="1">
                        <a:lnSpc>
                          <a:spcPct val="100000"/>
                        </a:lnSpc>
                        <a:spcBef>
                          <a:spcPts val="0"/>
                        </a:spcBef>
                        <a:spcAft>
                          <a:spcPts val="0"/>
                        </a:spcAft>
                        <a:buClrTx/>
                        <a:buSzTx/>
                        <a:buFontTx/>
                        <a:buNone/>
                        <a:tabLst/>
                        <a:defRPr/>
                      </a:pPr>
                      <a:r>
                        <a:rPr lang="ar-JO" sz="2400" b="1" kern="1200" dirty="0">
                          <a:solidFill>
                            <a:srgbClr val="FFFFFF"/>
                          </a:solidFill>
                          <a:latin typeface="+mn-lt"/>
                          <a:ea typeface="+mn-ea"/>
                          <a:cs typeface="+mn-cs"/>
                        </a:rPr>
                        <a:t>الهوية / الشخصية الخاصة بـ...</a:t>
                      </a:r>
                    </a:p>
                    <a:p>
                      <a:pPr marL="0" marR="0" indent="0" algn="r" defTabSz="457200" rtl="0" eaLnBrk="1" fontAlgn="auto" latinLnBrk="0" hangingPunct="1">
                        <a:lnSpc>
                          <a:spcPct val="100000"/>
                        </a:lnSpc>
                        <a:spcBef>
                          <a:spcPts val="0"/>
                        </a:spcBef>
                        <a:spcAft>
                          <a:spcPts val="0"/>
                        </a:spcAft>
                        <a:buClrTx/>
                        <a:buSzTx/>
                        <a:buFontTx/>
                        <a:buNone/>
                        <a:tabLst/>
                        <a:defRPr/>
                      </a:pPr>
                      <a:r>
                        <a:rPr lang="ar-JO" sz="2400" b="1" kern="1200" dirty="0">
                          <a:solidFill>
                            <a:srgbClr val="FFFFFF"/>
                          </a:solidFill>
                          <a:latin typeface="+mn-lt"/>
                          <a:ea typeface="+mn-ea"/>
                          <a:cs typeface="+mn-cs"/>
                        </a:rPr>
                        <a:t>الطبيعة الخاصة بـ...</a:t>
                      </a:r>
                    </a:p>
                    <a:p>
                      <a:pPr marL="0" marR="0" indent="0" algn="r" defTabSz="457200" rtl="0" eaLnBrk="1" fontAlgn="auto" latinLnBrk="0" hangingPunct="1">
                        <a:lnSpc>
                          <a:spcPct val="100000"/>
                        </a:lnSpc>
                        <a:spcBef>
                          <a:spcPts val="0"/>
                        </a:spcBef>
                        <a:spcAft>
                          <a:spcPts val="0"/>
                        </a:spcAft>
                        <a:buClrTx/>
                        <a:buSzTx/>
                        <a:buFontTx/>
                        <a:buNone/>
                        <a:tabLst/>
                        <a:defRPr/>
                      </a:pPr>
                      <a:r>
                        <a:rPr lang="ar-JO" sz="2400" b="1" kern="1200" dirty="0">
                          <a:solidFill>
                            <a:srgbClr val="FFFFFF"/>
                          </a:solidFill>
                          <a:latin typeface="+mn-lt"/>
                          <a:ea typeface="+mn-ea"/>
                          <a:cs typeface="+mn-cs"/>
                        </a:rPr>
                        <a:t>الشئ/ الكائن / الاعتراض الخاص بـ..</a:t>
                      </a:r>
                    </a:p>
                    <a:p>
                      <a:pPr marL="0" marR="0" indent="0" algn="r" defTabSz="457200" rtl="0" eaLnBrk="1" fontAlgn="auto" latinLnBrk="0" hangingPunct="1">
                        <a:lnSpc>
                          <a:spcPct val="100000"/>
                        </a:lnSpc>
                        <a:spcBef>
                          <a:spcPts val="0"/>
                        </a:spcBef>
                        <a:spcAft>
                          <a:spcPts val="0"/>
                        </a:spcAft>
                        <a:buClrTx/>
                        <a:buSzTx/>
                        <a:buFontTx/>
                        <a:buNone/>
                        <a:tabLst/>
                        <a:defRPr/>
                      </a:pPr>
                      <a:r>
                        <a:rPr lang="ar-JO" sz="2400" b="1" kern="1200" dirty="0">
                          <a:solidFill>
                            <a:srgbClr val="FFFFFF"/>
                          </a:solidFill>
                          <a:latin typeface="+mn-lt"/>
                          <a:ea typeface="+mn-ea"/>
                          <a:cs typeface="+mn-cs"/>
                        </a:rPr>
                        <a:t>المشكلة ال ..... الحل .....</a:t>
                      </a:r>
                    </a:p>
                    <a:p>
                      <a:pPr marL="0" marR="0" indent="0" algn="r" defTabSz="457200" rtl="0" eaLnBrk="1" fontAlgn="auto" latinLnBrk="0" hangingPunct="1">
                        <a:lnSpc>
                          <a:spcPct val="100000"/>
                        </a:lnSpc>
                        <a:spcBef>
                          <a:spcPts val="0"/>
                        </a:spcBef>
                        <a:spcAft>
                          <a:spcPts val="0"/>
                        </a:spcAft>
                        <a:buClrTx/>
                        <a:buSzTx/>
                        <a:buFontTx/>
                        <a:buNone/>
                        <a:tabLst/>
                        <a:defRPr/>
                      </a:pPr>
                      <a:r>
                        <a:rPr lang="ar-JO" sz="2400" b="1" kern="1200" dirty="0">
                          <a:solidFill>
                            <a:srgbClr val="FFFFFF"/>
                          </a:solidFill>
                          <a:latin typeface="+mn-lt"/>
                          <a:ea typeface="+mn-ea"/>
                          <a:cs typeface="+mn-cs"/>
                        </a:rPr>
                        <a:t>الجودة / النوعية / الخصائص الخاصة بـ..</a:t>
                      </a:r>
                    </a:p>
                    <a:p>
                      <a:pPr marL="0" marR="0" indent="0" algn="r" defTabSz="457200" rtl="0" eaLnBrk="1" fontAlgn="auto" latinLnBrk="0" hangingPunct="1">
                        <a:lnSpc>
                          <a:spcPct val="100000"/>
                        </a:lnSpc>
                        <a:spcBef>
                          <a:spcPts val="0"/>
                        </a:spcBef>
                        <a:spcAft>
                          <a:spcPts val="0"/>
                        </a:spcAft>
                        <a:buClrTx/>
                        <a:buSzTx/>
                        <a:buFontTx/>
                        <a:buNone/>
                        <a:tabLst/>
                        <a:defRPr/>
                      </a:pPr>
                      <a:r>
                        <a:rPr lang="ar-JO" sz="2400" b="1" kern="1200" dirty="0">
                          <a:solidFill>
                            <a:srgbClr val="FFFFFF"/>
                          </a:solidFill>
                          <a:latin typeface="+mn-lt"/>
                          <a:ea typeface="+mn-ea"/>
                          <a:cs typeface="+mn-cs"/>
                        </a:rPr>
                        <a:t>الاستجابة الخاصة بـ..</a:t>
                      </a:r>
                    </a:p>
                    <a:p>
                      <a:pPr marL="0" marR="0" indent="0" algn="r" defTabSz="457200" rtl="0" eaLnBrk="1" fontAlgn="auto" latinLnBrk="0" hangingPunct="1">
                        <a:lnSpc>
                          <a:spcPct val="100000"/>
                        </a:lnSpc>
                        <a:spcBef>
                          <a:spcPts val="0"/>
                        </a:spcBef>
                        <a:spcAft>
                          <a:spcPts val="0"/>
                        </a:spcAft>
                        <a:buClrTx/>
                        <a:buSzTx/>
                        <a:buFontTx/>
                        <a:buNone/>
                        <a:tabLst/>
                        <a:defRPr/>
                      </a:pPr>
                      <a:r>
                        <a:rPr lang="ar-JO" sz="2400" b="1" kern="1200" dirty="0">
                          <a:solidFill>
                            <a:srgbClr val="FFFFFF"/>
                          </a:solidFill>
                          <a:latin typeface="+mn-lt"/>
                          <a:ea typeface="+mn-ea"/>
                          <a:cs typeface="+mn-cs"/>
                        </a:rPr>
                        <a:t>النتيجة/ النتائج الخاصة بـ..</a:t>
                      </a:r>
                    </a:p>
                    <a:p>
                      <a:pPr marL="0" marR="0" indent="0" algn="r" defTabSz="457200" rtl="0" eaLnBrk="1" fontAlgn="auto" latinLnBrk="0" hangingPunct="1">
                        <a:lnSpc>
                          <a:spcPct val="100000"/>
                        </a:lnSpc>
                        <a:spcBef>
                          <a:spcPts val="0"/>
                        </a:spcBef>
                        <a:spcAft>
                          <a:spcPts val="0"/>
                        </a:spcAft>
                        <a:buClrTx/>
                        <a:buSzTx/>
                        <a:buFontTx/>
                        <a:buNone/>
                        <a:tabLst/>
                        <a:defRPr/>
                      </a:pPr>
                      <a:r>
                        <a:rPr lang="ar-JO" sz="2400" b="1" kern="1200" dirty="0">
                          <a:solidFill>
                            <a:srgbClr val="FFFFFF"/>
                          </a:solidFill>
                          <a:latin typeface="+mn-lt"/>
                          <a:ea typeface="+mn-ea"/>
                          <a:cs typeface="+mn-cs"/>
                        </a:rPr>
                        <a:t>الخلفية / البيئة الخاصة بـ...</a:t>
                      </a:r>
                    </a:p>
                    <a:p>
                      <a:pPr marL="0" marR="0" indent="0" algn="r" defTabSz="457200" rtl="0" eaLnBrk="1" fontAlgn="auto" latinLnBrk="0" hangingPunct="1">
                        <a:lnSpc>
                          <a:spcPct val="100000"/>
                        </a:lnSpc>
                        <a:spcBef>
                          <a:spcPts val="0"/>
                        </a:spcBef>
                        <a:spcAft>
                          <a:spcPts val="0"/>
                        </a:spcAft>
                        <a:buClrTx/>
                        <a:buSzTx/>
                        <a:buFontTx/>
                        <a:buNone/>
                        <a:tabLst/>
                        <a:defRPr/>
                      </a:pPr>
                      <a:r>
                        <a:rPr lang="ar-JO" sz="2400" b="1" kern="1200" dirty="0">
                          <a:solidFill>
                            <a:srgbClr val="FFFFFF"/>
                          </a:solidFill>
                          <a:latin typeface="+mn-lt"/>
                          <a:ea typeface="+mn-ea"/>
                          <a:cs typeface="+mn-cs"/>
                        </a:rPr>
                        <a:t>التجربة / الاختبار الخاص بـ.....</a:t>
                      </a:r>
                      <a:endParaRPr lang="en-US" sz="2400" b="1" dirty="0">
                        <a:solidFill>
                          <a:srgbClr val="FFFFF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r>
                        <a:rPr lang="ar-JO" sz="2400" b="1" dirty="0">
                          <a:solidFill>
                            <a:srgbClr val="FFFFFF"/>
                          </a:solidFill>
                        </a:rPr>
                        <a:t>يكون ( كان / يكونون )</a:t>
                      </a:r>
                      <a:endParaRPr lang="en-US" sz="2400" b="1" dirty="0">
                        <a:solidFill>
                          <a:srgbClr val="FFFFF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bl>
          </a:graphicData>
        </a:graphic>
      </p:graphicFrame>
      <p:sp>
        <p:nvSpPr>
          <p:cNvPr id="99329"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34</a:t>
            </a:r>
          </a:p>
        </p:txBody>
      </p:sp>
      <p:sp>
        <p:nvSpPr>
          <p:cNvPr id="99330" name="Rectangle 3"/>
          <p:cNvSpPr>
            <a:spLocks noGrp="1" noChangeArrowheads="1"/>
          </p:cNvSpPr>
          <p:nvPr>
            <p:ph type="title" idx="4294967295"/>
          </p:nvPr>
        </p:nvSpPr>
        <p:spPr>
          <a:xfrm>
            <a:off x="0" y="0"/>
            <a:ext cx="8534400" cy="731838"/>
          </a:xfrm>
          <a:solidFill>
            <a:schemeClr val="accent1"/>
          </a:solidFill>
        </p:spPr>
        <p:txBody>
          <a:bodyPr/>
          <a:lstStyle/>
          <a:p>
            <a:pPr eaLnBrk="1" hangingPunct="1"/>
            <a:r>
              <a:rPr lang="ar-JO" sz="4000" b="1" dirty="0">
                <a:solidFill>
                  <a:srgbClr val="FF0000"/>
                </a:solidFill>
                <a:latin typeface="Aharoni" panose="02010803020104030203" pitchFamily="2" charset="-79"/>
                <a:ea typeface="ＭＳ Ｐゴシック" charset="0"/>
                <a:cs typeface="Aharoni" panose="02010803020104030203" pitchFamily="2" charset="-79"/>
              </a:rPr>
              <a:t>اسئلة التفسيرية الطبيعية &amp; تعريفات - اوصاف</a:t>
            </a:r>
            <a:endParaRPr lang="en-US" sz="3600" b="1" dirty="0">
              <a:solidFill>
                <a:srgbClr val="FF0000"/>
              </a:solidFill>
              <a:latin typeface="Arial" charset="0"/>
              <a:ea typeface="ＭＳ Ｐゴシック" charset="0"/>
              <a:cs typeface="ＭＳ Ｐゴシック" charset="0"/>
            </a:endParaRPr>
          </a:p>
        </p:txBody>
      </p:sp>
      <p:sp>
        <p:nvSpPr>
          <p:cNvPr id="2" name="TextBox 1">
            <a:extLst>
              <a:ext uri="{FF2B5EF4-FFF2-40B4-BE49-F238E27FC236}">
                <a16:creationId xmlns:a16="http://schemas.microsoft.com/office/drawing/2014/main" id="{E814DE34-BDB5-4D80-4D44-F795430517A9}"/>
              </a:ext>
            </a:extLst>
          </p:cNvPr>
          <p:cNvSpPr txBox="1"/>
          <p:nvPr/>
        </p:nvSpPr>
        <p:spPr>
          <a:xfrm rot="19548847">
            <a:off x="44186" y="1518177"/>
            <a:ext cx="1744388" cy="769441"/>
          </a:xfrm>
          <a:prstGeom prst="rect">
            <a:avLst/>
          </a:prstGeom>
          <a:noFill/>
        </p:spPr>
        <p:txBody>
          <a:bodyPr wrap="none" rtlCol="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haroni" panose="02010803020104030203" pitchFamily="2" charset="-79"/>
                <a:ea typeface="ＭＳ Ｐゴシック" charset="0"/>
                <a:cs typeface="Aharoni" panose="02010803020104030203" pitchFamily="2" charset="-79"/>
              </a:rPr>
              <a:t>ماذا</a:t>
            </a:r>
            <a:r>
              <a:rPr kumimoji="0" lang="ar-JO" sz="3600" b="1" i="0" u="none" strike="noStrike" kern="1200" cap="none" spc="0" normalizeH="0" baseline="0" noProof="0" dirty="0">
                <a:ln>
                  <a:noFill/>
                </a:ln>
                <a:solidFill>
                  <a:srgbClr val="FFFFFF"/>
                </a:solidFill>
                <a:effectLst/>
                <a:uLnTx/>
                <a:uFillTx/>
                <a:latin typeface="Aharoni" panose="02010803020104030203" pitchFamily="2" charset="-79"/>
                <a:ea typeface="ＭＳ Ｐゴシック" charset="0"/>
                <a:cs typeface="Aharoni" panose="02010803020104030203" pitchFamily="2" charset="-79"/>
              </a:rPr>
              <a:t> / ما؟</a:t>
            </a:r>
            <a:endParaRPr kumimoji="0" lang="en-US" sz="3600" b="1" i="0" u="none" strike="noStrike" kern="1200" cap="none" spc="0" normalizeH="0" baseline="0" noProof="0" dirty="0">
              <a:ln>
                <a:noFill/>
              </a:ln>
              <a:solidFill>
                <a:srgbClr val="FFFFFF"/>
              </a:solidFill>
              <a:effectLst/>
              <a:uLnTx/>
              <a:uFillTx/>
              <a:latin typeface="Aharoni" panose="02010803020104030203" pitchFamily="2" charset="-79"/>
              <a:ea typeface="ＭＳ Ｐゴシック" charset="0"/>
              <a:cs typeface="Aharoni" panose="02010803020104030203" pitchFamily="2" charset="-79"/>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1600200" y="1524000"/>
          <a:ext cx="7239000" cy="828040"/>
        </p:xfrm>
        <a:graphic>
          <a:graphicData uri="http://schemas.openxmlformats.org/drawingml/2006/table">
            <a:tbl>
              <a:tblPr firstRow="1" bandRow="1">
                <a:tableStyleId>{5C22544A-7EE6-4342-B048-85BDC9FD1C3A}</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70840">
                <a:tc>
                  <a:txBody>
                    <a:bodyPr/>
                    <a:lstStyle/>
                    <a:p>
                      <a:pPr algn="ctr"/>
                      <a:r>
                        <a:rPr lang="en-US" b="1" dirty="0"/>
                        <a:t>Z1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FF"/>
                    </a:solidFill>
                  </a:tcPr>
                </a:tc>
                <a:tc>
                  <a:txBody>
                    <a:bodyPr/>
                    <a:lstStyle/>
                    <a:p>
                      <a:pPr algn="ctr"/>
                      <a:r>
                        <a:rPr lang="en-US" b="1" dirty="0"/>
                        <a:t>Z2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FF"/>
                    </a:solidFill>
                  </a:tcPr>
                </a:tc>
                <a:extLst>
                  <a:ext uri="{0D108BD9-81ED-4DB2-BD59-A6C34878D82A}">
                    <a16:rowId xmlns:a16="http://schemas.microsoft.com/office/drawing/2014/main" val="10000"/>
                  </a:ext>
                </a:extLst>
              </a:tr>
              <a:tr h="370840">
                <a:tc>
                  <a:txBody>
                    <a:bodyPr/>
                    <a:lstStyle/>
                    <a:p>
                      <a:pPr algn="r"/>
                      <a:r>
                        <a:rPr lang="ar-JO" sz="2400" b="1" dirty="0">
                          <a:solidFill>
                            <a:srgbClr val="FFFFFF"/>
                          </a:solidFill>
                        </a:rPr>
                        <a:t>الـ.....</a:t>
                      </a:r>
                      <a:endParaRPr lang="en-US" sz="2400" b="1" dirty="0">
                        <a:solidFill>
                          <a:srgbClr val="FFFFF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0000"/>
                    </a:solidFill>
                  </a:tcPr>
                </a:tc>
                <a:tc>
                  <a:txBody>
                    <a:bodyPr/>
                    <a:lstStyle/>
                    <a:p>
                      <a:pPr algn="r"/>
                      <a:r>
                        <a:rPr lang="ar-JO" sz="2400" b="1" dirty="0">
                          <a:solidFill>
                            <a:srgbClr val="FFFFFF"/>
                          </a:solidFill>
                        </a:rPr>
                        <a:t>يكون ( يكونون ) الـ...</a:t>
                      </a:r>
                      <a:endParaRPr lang="en-US" sz="2400" b="1" dirty="0">
                        <a:solidFill>
                          <a:srgbClr val="FFFFF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1"/>
                  </a:ext>
                </a:extLst>
              </a:tr>
            </a:tbl>
          </a:graphicData>
        </a:graphic>
      </p:graphicFrame>
      <p:sp>
        <p:nvSpPr>
          <p:cNvPr id="101377"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34</a:t>
            </a:r>
          </a:p>
        </p:txBody>
      </p:sp>
      <p:sp>
        <p:nvSpPr>
          <p:cNvPr id="101378" name="Rectangle 3"/>
          <p:cNvSpPr>
            <a:spLocks noGrp="1" noChangeArrowheads="1"/>
          </p:cNvSpPr>
          <p:nvPr>
            <p:ph type="title" idx="4294967295"/>
          </p:nvPr>
        </p:nvSpPr>
        <p:spPr>
          <a:xfrm>
            <a:off x="0" y="0"/>
            <a:ext cx="8534400" cy="731838"/>
          </a:xfrm>
          <a:solidFill>
            <a:schemeClr val="accent1"/>
          </a:solidFill>
        </p:spPr>
        <p:txBody>
          <a:bodyPr/>
          <a:lstStyle/>
          <a:p>
            <a:pPr eaLnBrk="1" hangingPunct="1"/>
            <a:r>
              <a:rPr lang="ar-JO" sz="4000" b="1" dirty="0">
                <a:solidFill>
                  <a:srgbClr val="FF0000"/>
                </a:solidFill>
                <a:latin typeface="Aharoni" panose="02010803020104030203" pitchFamily="2" charset="-79"/>
                <a:ea typeface="ＭＳ Ｐゴシック" charset="0"/>
                <a:cs typeface="Aharoni" panose="02010803020104030203" pitchFamily="2" charset="-79"/>
              </a:rPr>
              <a:t>اسئلة التفسيرية الطبيعية &amp; تعريفات - اوصاف</a:t>
            </a:r>
            <a:endParaRPr lang="en-US" sz="3600" b="1" dirty="0">
              <a:solidFill>
                <a:srgbClr val="FF0000"/>
              </a:solidFill>
              <a:latin typeface="Arial" charset="0"/>
              <a:ea typeface="ＭＳ Ｐゴシック" charset="0"/>
              <a:cs typeface="ＭＳ Ｐゴシック" charset="0"/>
            </a:endParaRPr>
          </a:p>
        </p:txBody>
      </p:sp>
      <p:sp>
        <p:nvSpPr>
          <p:cNvPr id="2" name="TextBox 1">
            <a:extLst>
              <a:ext uri="{FF2B5EF4-FFF2-40B4-BE49-F238E27FC236}">
                <a16:creationId xmlns:a16="http://schemas.microsoft.com/office/drawing/2014/main" id="{ABE5BAFA-73A6-4FF0-FC12-2E47A5CF060C}"/>
              </a:ext>
            </a:extLst>
          </p:cNvPr>
          <p:cNvSpPr txBox="1"/>
          <p:nvPr/>
        </p:nvSpPr>
        <p:spPr>
          <a:xfrm rot="19548847">
            <a:off x="180755" y="1610274"/>
            <a:ext cx="1382013" cy="769441"/>
          </a:xfrm>
          <a:prstGeom prst="rect">
            <a:avLst/>
          </a:prstGeom>
          <a:no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haroni" panose="02010803020104030203" pitchFamily="2" charset="-79"/>
                <a:ea typeface="ＭＳ Ｐゴシック" charset="0"/>
                <a:cs typeface="Aharoni" panose="02010803020104030203" pitchFamily="2" charset="-79"/>
              </a:rPr>
              <a:t>اين</a:t>
            </a:r>
            <a:r>
              <a:rPr kumimoji="0" lang="ar-JO" sz="3600" b="1" i="0" u="none" strike="noStrike" kern="1200" cap="none" spc="0" normalizeH="0" baseline="0" noProof="0" dirty="0">
                <a:ln>
                  <a:noFill/>
                </a:ln>
                <a:solidFill>
                  <a:srgbClr val="FFFFFF"/>
                </a:solidFill>
                <a:effectLst/>
                <a:uLnTx/>
                <a:uFillTx/>
                <a:latin typeface="Aharoni" panose="02010803020104030203" pitchFamily="2" charset="-79"/>
                <a:ea typeface="ＭＳ Ｐゴシック" charset="0"/>
                <a:cs typeface="Aharoni" panose="02010803020104030203" pitchFamily="2" charset="-79"/>
              </a:rPr>
              <a:t>؟</a:t>
            </a:r>
            <a:endParaRPr kumimoji="0" lang="en-US" sz="3600" b="1" i="0" u="none" strike="noStrike" kern="1200" cap="none" spc="0" normalizeH="0" baseline="0" noProof="0" dirty="0">
              <a:ln>
                <a:noFill/>
              </a:ln>
              <a:solidFill>
                <a:srgbClr val="FFFFFF"/>
              </a:solidFill>
              <a:effectLst/>
              <a:uLnTx/>
              <a:uFillTx/>
              <a:latin typeface="Aharoni" panose="02010803020104030203" pitchFamily="2" charset="-79"/>
              <a:ea typeface="ＭＳ Ｐゴシック" charset="0"/>
              <a:cs typeface="Aharoni" panose="02010803020104030203" pitchFamily="2" charset="-79"/>
            </a:endParaRPr>
          </a:p>
        </p:txBody>
      </p:sp>
      <p:sp>
        <p:nvSpPr>
          <p:cNvPr id="3" name="TextBox 2">
            <a:extLst>
              <a:ext uri="{FF2B5EF4-FFF2-40B4-BE49-F238E27FC236}">
                <a16:creationId xmlns:a16="http://schemas.microsoft.com/office/drawing/2014/main" id="{AB45A168-0A7B-7E5F-461D-32A37CDC1AA9}"/>
              </a:ext>
            </a:extLst>
          </p:cNvPr>
          <p:cNvSpPr txBox="1"/>
          <p:nvPr/>
        </p:nvSpPr>
        <p:spPr>
          <a:xfrm rot="19548847">
            <a:off x="263546" y="3330478"/>
            <a:ext cx="1237838" cy="830997"/>
          </a:xfrm>
          <a:prstGeom prst="rect">
            <a:avLst/>
          </a:prstGeom>
          <a:noFill/>
        </p:spPr>
        <p:txBody>
          <a:bodyPr wrap="non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uLnTx/>
                <a:uFillTx/>
                <a:latin typeface="Aharoni" panose="02010803020104030203" pitchFamily="2" charset="-79"/>
                <a:ea typeface="ＭＳ Ｐゴシック" charset="0"/>
                <a:cs typeface="Aharoni" panose="02010803020104030203" pitchFamily="2" charset="-79"/>
              </a:rPr>
              <a:t>لماذا</a:t>
            </a:r>
            <a:r>
              <a:rPr kumimoji="0" lang="ar-JO" sz="3600" b="1" i="0" u="none" strike="noStrike" kern="1200" cap="none" spc="0" normalizeH="0" baseline="0" noProof="0" dirty="0">
                <a:ln>
                  <a:noFill/>
                </a:ln>
                <a:solidFill>
                  <a:srgbClr val="FFFFFF"/>
                </a:solidFill>
                <a:effectLst/>
                <a:uLnTx/>
                <a:uFillTx/>
                <a:latin typeface="Aharoni" panose="02010803020104030203" pitchFamily="2" charset="-79"/>
                <a:ea typeface="ＭＳ Ｐゴシック" charset="0"/>
                <a:cs typeface="Aharoni" panose="02010803020104030203" pitchFamily="2" charset="-79"/>
              </a:rPr>
              <a:t>؟</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 name="TextBox 3">
            <a:extLst>
              <a:ext uri="{FF2B5EF4-FFF2-40B4-BE49-F238E27FC236}">
                <a16:creationId xmlns:a16="http://schemas.microsoft.com/office/drawing/2014/main" id="{D24B7F29-754D-C477-CD93-4624D0D6752B}"/>
              </a:ext>
            </a:extLst>
          </p:cNvPr>
          <p:cNvSpPr txBox="1"/>
          <p:nvPr/>
        </p:nvSpPr>
        <p:spPr>
          <a:xfrm rot="19548847">
            <a:off x="-27243" y="4335136"/>
            <a:ext cx="1761576" cy="830997"/>
          </a:xfrm>
          <a:prstGeom prst="rect">
            <a:avLst/>
          </a:prstGeom>
          <a:noFill/>
        </p:spPr>
        <p:txBody>
          <a:bodyPr wrap="square" rtlCol="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uLnTx/>
                <a:uFillTx/>
                <a:latin typeface="Aharoni" panose="02010803020104030203" pitchFamily="2" charset="-79"/>
                <a:ea typeface="ＭＳ Ｐゴシック" charset="0"/>
                <a:cs typeface="Aharoni" panose="02010803020104030203" pitchFamily="2" charset="-79"/>
              </a:rPr>
              <a:t>كيف؟</a:t>
            </a:r>
            <a:endParaRPr kumimoji="0" lang="en-US" sz="4800" b="1" i="0" u="none" strike="noStrike" kern="1200" cap="none" spc="0" normalizeH="0" baseline="0" noProof="0" dirty="0">
              <a:ln>
                <a:noFill/>
              </a:ln>
              <a:solidFill>
                <a:srgbClr val="FFFFFF"/>
              </a:solidFill>
              <a:effectLst/>
              <a:uLnTx/>
              <a:uFillTx/>
              <a:latin typeface="Aharoni" panose="02010803020104030203" pitchFamily="2" charset="-79"/>
              <a:ea typeface="ＭＳ Ｐゴシック" charset="0"/>
              <a:cs typeface="Aharoni" panose="02010803020104030203" pitchFamily="2" charset="-79"/>
            </a:endParaRPr>
          </a:p>
        </p:txBody>
      </p:sp>
      <p:sp>
        <p:nvSpPr>
          <p:cNvPr id="5" name="TextBox 4">
            <a:extLst>
              <a:ext uri="{FF2B5EF4-FFF2-40B4-BE49-F238E27FC236}">
                <a16:creationId xmlns:a16="http://schemas.microsoft.com/office/drawing/2014/main" id="{642D4CC2-D291-CDD0-C072-DCEF4BBCBC57}"/>
              </a:ext>
            </a:extLst>
          </p:cNvPr>
          <p:cNvSpPr txBox="1"/>
          <p:nvPr/>
        </p:nvSpPr>
        <p:spPr>
          <a:xfrm rot="19548847">
            <a:off x="-249778" y="4966214"/>
            <a:ext cx="3303799" cy="769441"/>
          </a:xfrm>
          <a:prstGeom prst="rect">
            <a:avLst/>
          </a:prstGeom>
          <a:noFill/>
        </p:spPr>
        <p:txBody>
          <a:bodyPr wrap="square" rtlCol="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haroni" panose="02010803020104030203" pitchFamily="2" charset="-79"/>
                <a:ea typeface="ＭＳ Ｐゴシック" charset="0"/>
                <a:cs typeface="Aharoni" panose="02010803020104030203" pitchFamily="2" charset="-79"/>
              </a:rPr>
              <a:t>تحت اي ظرف؟</a:t>
            </a:r>
            <a:endParaRPr kumimoji="0" lang="en-US" sz="4400" b="1" i="0" u="none" strike="noStrike" kern="1200" cap="none" spc="0" normalizeH="0" baseline="0" noProof="0" dirty="0">
              <a:ln>
                <a:noFill/>
              </a:ln>
              <a:solidFill>
                <a:srgbClr val="FFFFFF"/>
              </a:solidFill>
              <a:effectLst/>
              <a:uLnTx/>
              <a:uFillTx/>
              <a:latin typeface="Aharoni" panose="02010803020104030203" pitchFamily="2" charset="-79"/>
              <a:ea typeface="ＭＳ Ｐゴシック" charset="0"/>
              <a:cs typeface="Aharoni" panose="02010803020104030203" pitchFamily="2" charset="-79"/>
            </a:endParaRPr>
          </a:p>
        </p:txBody>
      </p:sp>
      <p:sp>
        <p:nvSpPr>
          <p:cNvPr id="6" name="TextBox 5">
            <a:extLst>
              <a:ext uri="{FF2B5EF4-FFF2-40B4-BE49-F238E27FC236}">
                <a16:creationId xmlns:a16="http://schemas.microsoft.com/office/drawing/2014/main" id="{9184C655-8B83-0D51-87FF-DA236CFB0C3A}"/>
              </a:ext>
            </a:extLst>
          </p:cNvPr>
          <p:cNvSpPr txBox="1"/>
          <p:nvPr/>
        </p:nvSpPr>
        <p:spPr>
          <a:xfrm rot="19548847">
            <a:off x="161375" y="2409360"/>
            <a:ext cx="1606351" cy="769441"/>
          </a:xfrm>
          <a:prstGeom prst="rect">
            <a:avLst/>
          </a:prstGeom>
          <a:no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haroni" panose="02010803020104030203" pitchFamily="2" charset="-79"/>
                <a:ea typeface="ＭＳ Ｐゴシック" charset="0"/>
                <a:cs typeface="Aharoni" panose="02010803020104030203" pitchFamily="2" charset="-79"/>
              </a:rPr>
              <a:t>متي؟</a:t>
            </a:r>
            <a:endParaRPr kumimoji="0" lang="en-US" sz="4400" b="1" i="0" u="none" strike="noStrike" kern="1200" cap="none" spc="0" normalizeH="0" baseline="0" noProof="0" dirty="0">
              <a:ln>
                <a:noFill/>
              </a:ln>
              <a:solidFill>
                <a:srgbClr val="FFFFFF"/>
              </a:solidFill>
              <a:effectLst/>
              <a:uLnTx/>
              <a:uFillTx/>
              <a:latin typeface="Aharoni" panose="02010803020104030203" pitchFamily="2" charset="-79"/>
              <a:ea typeface="ＭＳ Ｐゴシック" charset="0"/>
              <a:cs typeface="Aharoni" panose="02010803020104030203"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descr="MF - Plate 2"/>
          <p:cNvPicPr>
            <a:picLocks noChangeAspect="1" noChangeArrowheads="1"/>
          </p:cNvPicPr>
          <p:nvPr/>
        </p:nvPicPr>
        <p:blipFill>
          <a:blip r:embed="rId3" cstate="screen">
            <a:lum bright="-6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7859" name="Text Box 3"/>
          <p:cNvSpPr txBox="1">
            <a:spLocks noChangeArrowheads="1"/>
          </p:cNvSpPr>
          <p:nvPr/>
        </p:nvSpPr>
        <p:spPr bwMode="auto">
          <a:xfrm>
            <a:off x="179388" y="1981200"/>
            <a:ext cx="8943975" cy="440120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ابحث عن الروابط المفتاحية ( الرئيسية ) في النص (مثل " و " " لكن" "بحيث" "لذلك " " لان" ال ....)</a:t>
            </a:r>
            <a:endParaRPr kumimoji="0" lang="en-US" altLang="ja-JP"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الصحيح</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Z</a:t>
            </a:r>
            <a:r>
              <a:rPr kumimoji="0" lang="en-US" sz="2800" b="1" i="0" u="none" strike="noStrike" kern="1200" cap="none" spc="0" normalizeH="0" baseline="-25000" noProof="0" dirty="0">
                <a:ln>
                  <a:noFill/>
                </a:ln>
                <a:solidFill>
                  <a:srgbClr val="FFFFFF"/>
                </a:solidFill>
                <a:effectLst/>
                <a:uLnTx/>
                <a:uFillTx/>
                <a:latin typeface="Arial" charset="0"/>
                <a:ea typeface="ＭＳ Ｐゴシック" charset="0"/>
                <a:cs typeface="Arial" charset="0"/>
              </a:rPr>
              <a:t>1</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Z</a:t>
            </a:r>
            <a:r>
              <a:rPr kumimoji="0" lang="en-US" sz="2800" b="1" i="0" u="none" strike="noStrike" kern="1200" cap="none" spc="0" normalizeH="0" baseline="-25000" noProof="0" dirty="0">
                <a:ln>
                  <a:noFill/>
                </a:ln>
                <a:solidFill>
                  <a:srgbClr val="FFFFFF"/>
                </a:solidFill>
                <a:effectLst/>
                <a:uLnTx/>
                <a:uFillTx/>
                <a:latin typeface="Arial" charset="0"/>
                <a:ea typeface="ＭＳ Ｐゴシック" charset="0"/>
                <a:cs typeface="Arial" charset="0"/>
              </a:rPr>
              <a:t>2</a:t>
            </a: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طابقهم مع ( </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استخدمهم في ( الفكرة التفسيرية ) التي تترجم اثناء الخطاب</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altLang="ja-JP"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ارتدي درع / سلاح اللة الكامل حتي تتمكن من اتخاذ موقفك ضد مخططات الشيطان</a:t>
            </a:r>
            <a:endParaRPr kumimoji="0" lang="en-US" altLang="ja-JP"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altLang="ja-JP"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القصد من الالتزمات / الانضباطات الروحية المتواصلة هو ذلك ان نستطيع الدفاع عن  انفسنا ضد هجمات الشيطان</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03427" name="Text Box 4"/>
          <p:cNvSpPr txBox="1">
            <a:spLocks noChangeArrowheads="1"/>
          </p:cNvSpPr>
          <p:nvPr/>
        </p:nvSpPr>
        <p:spPr bwMode="auto">
          <a:xfrm>
            <a:off x="8534400" y="76200"/>
            <a:ext cx="533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34</a:t>
            </a:r>
          </a:p>
        </p:txBody>
      </p:sp>
      <p:sp>
        <p:nvSpPr>
          <p:cNvPr id="103428" name="Rectangle 5"/>
          <p:cNvSpPr>
            <a:spLocks noGrp="1" noChangeArrowheads="1"/>
          </p:cNvSpPr>
          <p:nvPr>
            <p:ph type="title" idx="4294967295"/>
          </p:nvPr>
        </p:nvSpPr>
        <p:spPr>
          <a:xfrm>
            <a:off x="304800" y="381000"/>
            <a:ext cx="7924800" cy="1371600"/>
          </a:xfrm>
          <a:solidFill>
            <a:schemeClr val="accent1"/>
          </a:solidFill>
        </p:spPr>
        <p:txBody>
          <a:bodyPr/>
          <a:lstStyle/>
          <a:p>
            <a:pPr eaLnBrk="1" hangingPunct="1"/>
            <a:r>
              <a:rPr lang="ar-JO" sz="4000" b="1" dirty="0">
                <a:solidFill>
                  <a:srgbClr val="FF0000"/>
                </a:solidFill>
                <a:latin typeface="Arial" charset="0"/>
                <a:ea typeface="ＭＳ Ｐゴシック" charset="0"/>
                <a:cs typeface="Arial" charset="0"/>
              </a:rPr>
              <a:t>كيف تعرف اي وصف / تعريف لكي تستخدمة ؟</a:t>
            </a:r>
            <a:endParaRPr lang="en-US" sz="4000" dirty="0">
              <a:latin typeface="Arial" charset="0"/>
              <a:ea typeface="ＭＳ Ｐゴシック" charset="0"/>
              <a:cs typeface="Arial" charset="0"/>
            </a:endParaRPr>
          </a:p>
        </p:txBody>
      </p:sp>
      <p:sp>
        <p:nvSpPr>
          <p:cNvPr id="103429" name="Rectangle 1"/>
          <p:cNvSpPr>
            <a:spLocks noChangeArrowheads="1"/>
          </p:cNvSpPr>
          <p:nvPr/>
        </p:nvSpPr>
        <p:spPr bwMode="auto">
          <a:xfrm>
            <a:off x="323850" y="4221163"/>
            <a:ext cx="8351838" cy="144462"/>
          </a:xfrm>
          <a:prstGeom prst="rect">
            <a:avLst/>
          </a:prstGeom>
          <a:solidFill>
            <a:schemeClr val="accent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 calcmode="lin" valueType="num">
                                      <p:cBhvr>
                                        <p:cTn id="7" dur="500" fill="hold"/>
                                        <p:tgtEl>
                                          <p:spTgt spid="3778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785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77859">
                                            <p:txEl>
                                              <p:pRg st="1" end="1"/>
                                            </p:txEl>
                                          </p:spTgt>
                                        </p:tgtEl>
                                        <p:attrNameLst>
                                          <p:attrName>style.visibility</p:attrName>
                                        </p:attrNameLst>
                                      </p:cBhvr>
                                      <p:to>
                                        <p:strVal val="visible"/>
                                      </p:to>
                                    </p:set>
                                    <p:anim calcmode="lin" valueType="num">
                                      <p:cBhvr>
                                        <p:cTn id="13" dur="500" fill="hold"/>
                                        <p:tgtEl>
                                          <p:spTgt spid="37785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7785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77859">
                                            <p:txEl>
                                              <p:pRg st="2" end="2"/>
                                            </p:txEl>
                                          </p:spTgt>
                                        </p:tgtEl>
                                        <p:attrNameLst>
                                          <p:attrName>style.visibility</p:attrName>
                                        </p:attrNameLst>
                                      </p:cBhvr>
                                      <p:to>
                                        <p:strVal val="visible"/>
                                      </p:to>
                                    </p:set>
                                    <p:anim calcmode="lin" valueType="num">
                                      <p:cBhvr>
                                        <p:cTn id="19" dur="500" fill="hold"/>
                                        <p:tgtEl>
                                          <p:spTgt spid="37785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7785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77859">
                                            <p:txEl>
                                              <p:pRg st="3" end="3"/>
                                            </p:txEl>
                                          </p:spTgt>
                                        </p:tgtEl>
                                        <p:attrNameLst>
                                          <p:attrName>style.visibility</p:attrName>
                                        </p:attrNameLst>
                                      </p:cBhvr>
                                      <p:to>
                                        <p:strVal val="visible"/>
                                      </p:to>
                                    </p:set>
                                    <p:anim calcmode="lin" valueType="num">
                                      <p:cBhvr>
                                        <p:cTn id="25" dur="500" fill="hold"/>
                                        <p:tgtEl>
                                          <p:spTgt spid="37785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7785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77859">
                                            <p:txEl>
                                              <p:pRg st="4" end="4"/>
                                            </p:txEl>
                                          </p:spTgt>
                                        </p:tgtEl>
                                        <p:attrNameLst>
                                          <p:attrName>style.visibility</p:attrName>
                                        </p:attrNameLst>
                                      </p:cBhvr>
                                      <p:to>
                                        <p:strVal val="visible"/>
                                      </p:to>
                                    </p:set>
                                    <p:anim calcmode="lin" valueType="num">
                                      <p:cBhvr>
                                        <p:cTn id="31" dur="500" fill="hold"/>
                                        <p:tgtEl>
                                          <p:spTgt spid="37785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7785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B3B865-C018-CDFC-0EAF-D99564D4266B}"/>
            </a:ext>
          </a:extLst>
        </p:cNvPr>
        <p:cNvGrpSpPr/>
        <p:nvPr/>
      </p:nvGrpSpPr>
      <p:grpSpPr>
        <a:xfrm>
          <a:off x="0" y="0"/>
          <a:ext cx="0" cy="0"/>
          <a:chOff x="0" y="0"/>
          <a:chExt cx="0" cy="0"/>
        </a:xfrm>
      </p:grpSpPr>
      <p:sp>
        <p:nvSpPr>
          <p:cNvPr id="49154" name="Rectangle 2">
            <a:extLst>
              <a:ext uri="{FF2B5EF4-FFF2-40B4-BE49-F238E27FC236}">
                <a16:creationId xmlns:a16="http://schemas.microsoft.com/office/drawing/2014/main" id="{07DCC8D2-91A0-5196-22EA-706B792C031A}"/>
              </a:ext>
            </a:extLst>
          </p:cNvPr>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a:extLst>
              <a:ext uri="{FF2B5EF4-FFF2-40B4-BE49-F238E27FC236}">
                <a16:creationId xmlns:a16="http://schemas.microsoft.com/office/drawing/2014/main" id="{0BB624B3-45B5-190A-13A6-73D41766F73D}"/>
              </a:ext>
            </a:extLst>
          </p:cNvPr>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a:extLst>
              <a:ext uri="{FF2B5EF4-FFF2-40B4-BE49-F238E27FC236}">
                <a16:creationId xmlns:a16="http://schemas.microsoft.com/office/drawing/2014/main" id="{E90374BE-119F-606A-D1CC-48523DFDEBB9}"/>
              </a:ext>
            </a:extLst>
          </p:cNvPr>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a:extLst>
              <a:ext uri="{FF2B5EF4-FFF2-40B4-BE49-F238E27FC236}">
                <a16:creationId xmlns:a16="http://schemas.microsoft.com/office/drawing/2014/main" id="{B637E579-252E-E75C-37DF-909E5306ED74}"/>
              </a:ext>
            </a:extLst>
          </p:cNvPr>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a:extLst>
              <a:ext uri="{FF2B5EF4-FFF2-40B4-BE49-F238E27FC236}">
                <a16:creationId xmlns:a16="http://schemas.microsoft.com/office/drawing/2014/main" id="{35A1FD37-23EB-CF50-B944-B0CE3C49FC08}"/>
              </a:ext>
            </a:extLst>
          </p:cNvPr>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a:extLst>
              <a:ext uri="{FF2B5EF4-FFF2-40B4-BE49-F238E27FC236}">
                <a16:creationId xmlns:a16="http://schemas.microsoft.com/office/drawing/2014/main" id="{8A7DE9E7-4964-AE82-981B-5A52CDE886F4}"/>
              </a:ext>
            </a:extLst>
          </p:cNvPr>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a:extLst>
              <a:ext uri="{FF2B5EF4-FFF2-40B4-BE49-F238E27FC236}">
                <a16:creationId xmlns:a16="http://schemas.microsoft.com/office/drawing/2014/main" id="{B01A6CC8-C726-E692-EC9A-2B1936E08CC1}"/>
              </a:ext>
            </a:extLst>
          </p:cNvPr>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a:extLst>
              <a:ext uri="{FF2B5EF4-FFF2-40B4-BE49-F238E27FC236}">
                <a16:creationId xmlns:a16="http://schemas.microsoft.com/office/drawing/2014/main" id="{7E5FAF15-6ADD-1302-FC35-0FB85153B7C0}"/>
              </a:ext>
            </a:extLst>
          </p:cNvPr>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بناء العظة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a:extLst>
              <a:ext uri="{FF2B5EF4-FFF2-40B4-BE49-F238E27FC236}">
                <a16:creationId xmlns:a16="http://schemas.microsoft.com/office/drawing/2014/main" id="{6930C9DE-F944-AF0B-BEE8-6B0BF6245201}"/>
              </a:ext>
            </a:extLst>
          </p:cNvPr>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a:extLst>
              <a:ext uri="{FF2B5EF4-FFF2-40B4-BE49-F238E27FC236}">
                <a16:creationId xmlns:a16="http://schemas.microsoft.com/office/drawing/2014/main" id="{18CE2BB8-C498-A4B5-D6DB-84172AFAD58A}"/>
              </a:ext>
            </a:extLst>
          </p:cNvPr>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a:extLst>
              <a:ext uri="{FF2B5EF4-FFF2-40B4-BE49-F238E27FC236}">
                <a16:creationId xmlns:a16="http://schemas.microsoft.com/office/drawing/2014/main" id="{B136531B-B289-FE89-65E1-1A0E1C4BFDA5}"/>
              </a:ext>
            </a:extLst>
          </p:cNvPr>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a:extLst>
              <a:ext uri="{FF2B5EF4-FFF2-40B4-BE49-F238E27FC236}">
                <a16:creationId xmlns:a16="http://schemas.microsoft.com/office/drawing/2014/main" id="{351EEA03-FBF7-D2FA-6D60-9DAF2B75EBC3}"/>
              </a:ext>
            </a:extLst>
          </p:cNvPr>
          <p:cNvSpPr>
            <a:spLocks noChangeArrowheads="1"/>
          </p:cNvSpPr>
          <p:nvPr/>
        </p:nvSpPr>
        <p:spPr bwMode="auto">
          <a:xfrm>
            <a:off x="5653273" y="3597344"/>
            <a:ext cx="815975"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أ م ن</a:t>
            </a:r>
          </a:p>
        </p:txBody>
      </p:sp>
      <p:sp>
        <p:nvSpPr>
          <p:cNvPr id="49169" name="Rectangle 17">
            <a:extLst>
              <a:ext uri="{FF2B5EF4-FFF2-40B4-BE49-F238E27FC236}">
                <a16:creationId xmlns:a16="http://schemas.microsoft.com/office/drawing/2014/main" id="{58907383-CF78-70A3-C6AD-D05FFA34322B}"/>
              </a:ext>
            </a:extLst>
          </p:cNvPr>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الغرض = 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a:extLst>
              <a:ext uri="{FF2B5EF4-FFF2-40B4-BE49-F238E27FC236}">
                <a16:creationId xmlns:a16="http://schemas.microsoft.com/office/drawing/2014/main" id="{BBE57FE1-398A-D0ED-D70F-9922DF73F794}"/>
              </a:ext>
            </a:extLst>
          </p:cNvPr>
          <p:cNvSpPr>
            <a:spLocks noChangeArrowheads="1"/>
          </p:cNvSpPr>
          <p:nvPr/>
        </p:nvSpPr>
        <p:spPr bwMode="auto">
          <a:xfrm>
            <a:off x="3954786" y="2336800"/>
            <a:ext cx="1247136"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 = المخ</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a:extLst>
              <a:ext uri="{FF2B5EF4-FFF2-40B4-BE49-F238E27FC236}">
                <a16:creationId xmlns:a16="http://schemas.microsoft.com/office/drawing/2014/main" id="{0744EA66-7E86-76CE-9AD9-B3CDE8D7771B}"/>
              </a:ext>
            </a:extLst>
          </p:cNvPr>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a:extLst>
              <a:ext uri="{FF2B5EF4-FFF2-40B4-BE49-F238E27FC236}">
                <a16:creationId xmlns:a16="http://schemas.microsoft.com/office/drawing/2014/main" id="{A0D13734-E6AB-5302-1C6F-3E8BFF457946}"/>
              </a:ext>
            </a:extLst>
          </p:cNvPr>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a:extLst>
              <a:ext uri="{FF2B5EF4-FFF2-40B4-BE49-F238E27FC236}">
                <a16:creationId xmlns:a16="http://schemas.microsoft.com/office/drawing/2014/main" id="{B70F73F0-336B-3E5D-414C-C311306D3E98}"/>
              </a:ext>
            </a:extLst>
          </p:cNvPr>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a:extLst>
              <a:ext uri="{FF2B5EF4-FFF2-40B4-BE49-F238E27FC236}">
                <a16:creationId xmlns:a16="http://schemas.microsoft.com/office/drawing/2014/main" id="{2ABD9865-E535-6CBB-9C32-6CD97CFD15A3}"/>
              </a:ext>
            </a:extLst>
          </p:cNvPr>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a:extLst>
              <a:ext uri="{FF2B5EF4-FFF2-40B4-BE49-F238E27FC236}">
                <a16:creationId xmlns:a16="http://schemas.microsoft.com/office/drawing/2014/main" id="{9377C30C-F0E9-CC26-3C58-B9F93F35E289}"/>
              </a:ext>
            </a:extLst>
          </p:cNvPr>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a:extLst>
              <a:ext uri="{FF2B5EF4-FFF2-40B4-BE49-F238E27FC236}">
                <a16:creationId xmlns:a16="http://schemas.microsoft.com/office/drawing/2014/main" id="{0584D61A-6B08-1847-D165-1B85217E468C}"/>
              </a:ext>
            </a:extLst>
          </p:cNvPr>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a:extLst>
              <a:ext uri="{FF2B5EF4-FFF2-40B4-BE49-F238E27FC236}">
                <a16:creationId xmlns:a16="http://schemas.microsoft.com/office/drawing/2014/main" id="{7E3954CF-FE28-AB53-4273-8C7596578AA3}"/>
              </a:ext>
            </a:extLst>
          </p:cNvPr>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a:extLst>
              <a:ext uri="{FF2B5EF4-FFF2-40B4-BE49-F238E27FC236}">
                <a16:creationId xmlns:a16="http://schemas.microsoft.com/office/drawing/2014/main" id="{09518088-A0DE-E88E-CAEF-A77BA8B93E2E}"/>
              </a:ext>
            </a:extLst>
          </p:cNvPr>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a:extLst>
              <a:ext uri="{FF2B5EF4-FFF2-40B4-BE49-F238E27FC236}">
                <a16:creationId xmlns:a16="http://schemas.microsoft.com/office/drawing/2014/main" id="{92A51F2D-27C8-621E-C16A-BC1AE9DE1F97}"/>
              </a:ext>
            </a:extLst>
          </p:cNvPr>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a:extLst>
              <a:ext uri="{FF2B5EF4-FFF2-40B4-BE49-F238E27FC236}">
                <a16:creationId xmlns:a16="http://schemas.microsoft.com/office/drawing/2014/main" id="{4878F0C2-F468-8D1C-10B6-C03ADAD5AE0B}"/>
              </a:ext>
            </a:extLst>
          </p:cNvPr>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a:extLst>
              <a:ext uri="{FF2B5EF4-FFF2-40B4-BE49-F238E27FC236}">
                <a16:creationId xmlns:a16="http://schemas.microsoft.com/office/drawing/2014/main" id="{2EEA3677-DA78-EAF3-309C-AE963C602C1F}"/>
              </a:ext>
            </a:extLst>
          </p:cNvPr>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a:extLst>
              <a:ext uri="{FF2B5EF4-FFF2-40B4-BE49-F238E27FC236}">
                <a16:creationId xmlns:a16="http://schemas.microsoft.com/office/drawing/2014/main" id="{459D447A-87A4-6435-2D1C-E205D0539EFD}"/>
              </a:ext>
            </a:extLst>
          </p:cNvPr>
          <p:cNvSpPr>
            <a:spLocks noChangeArrowheads="1"/>
          </p:cNvSpPr>
          <p:nvPr/>
        </p:nvSpPr>
        <p:spPr bwMode="auto">
          <a:xfrm>
            <a:off x="7035208" y="5446660"/>
            <a:ext cx="1471556"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1-اختر الجزء الكتابي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a:extLst>
              <a:ext uri="{FF2B5EF4-FFF2-40B4-BE49-F238E27FC236}">
                <a16:creationId xmlns:a16="http://schemas.microsoft.com/office/drawing/2014/main" id="{0E7866CC-310A-1EB5-6D8B-EBB504CFD0D3}"/>
              </a:ext>
            </a:extLst>
          </p:cNvPr>
          <p:cNvSpPr>
            <a:spLocks noChangeArrowheads="1"/>
          </p:cNvSpPr>
          <p:nvPr/>
        </p:nvSpPr>
        <p:spPr bwMode="auto">
          <a:xfrm>
            <a:off x="6871239" y="4943363"/>
            <a:ext cx="1635525"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 تفسير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الجزء الكتابي</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4" name="Rectangle 32">
            <a:extLst>
              <a:ext uri="{FF2B5EF4-FFF2-40B4-BE49-F238E27FC236}">
                <a16:creationId xmlns:a16="http://schemas.microsoft.com/office/drawing/2014/main" id="{A04E86D9-7624-3647-C0C6-671A37B70CF9}"/>
              </a:ext>
            </a:extLst>
          </p:cNvPr>
          <p:cNvSpPr>
            <a:spLocks noChangeArrowheads="1"/>
          </p:cNvSpPr>
          <p:nvPr/>
        </p:nvSpPr>
        <p:spPr bwMode="auto">
          <a:xfrm>
            <a:off x="6732240" y="4287744"/>
            <a:ext cx="1774524"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تحديد الخطوط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التفسيرية العريضة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5" name="Rectangle 33">
            <a:extLst>
              <a:ext uri="{FF2B5EF4-FFF2-40B4-BE49-F238E27FC236}">
                <a16:creationId xmlns:a16="http://schemas.microsoft.com/office/drawing/2014/main" id="{2CE0B057-513C-0BCC-AE4A-E1B6A1DB8F10}"/>
              </a:ext>
            </a:extLst>
          </p:cNvPr>
          <p:cNvSpPr>
            <a:spLocks noChangeArrowheads="1"/>
          </p:cNvSpPr>
          <p:nvPr/>
        </p:nvSpPr>
        <p:spPr bwMode="auto">
          <a:xfrm>
            <a:off x="6466142" y="3556417"/>
            <a:ext cx="2040622" cy="520655"/>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تحديد الفكرة التفسيرية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الإقتراح المركزي للنص</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6" name="Rectangle 34">
            <a:extLst>
              <a:ext uri="{FF2B5EF4-FFF2-40B4-BE49-F238E27FC236}">
                <a16:creationId xmlns:a16="http://schemas.microsoft.com/office/drawing/2014/main" id="{A3A68921-0507-5B13-F8EC-8D80D4A83AF7}"/>
              </a:ext>
            </a:extLst>
          </p:cNvPr>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التصاعدية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a:extLst>
              <a:ext uri="{FF2B5EF4-FFF2-40B4-BE49-F238E27FC236}">
                <a16:creationId xmlns:a16="http://schemas.microsoft.com/office/drawing/2014/main" id="{C8494C18-64AB-0235-F38D-4408123CA25D}"/>
              </a:ext>
            </a:extLst>
          </p:cNvPr>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a:extLst>
              <a:ext uri="{FF2B5EF4-FFF2-40B4-BE49-F238E27FC236}">
                <a16:creationId xmlns:a16="http://schemas.microsoft.com/office/drawing/2014/main" id="{E2E81AD6-5452-DA8A-5659-4AAE343A747E}"/>
              </a:ext>
            </a:extLst>
          </p:cNvPr>
          <p:cNvSpPr>
            <a:spLocks noChangeArrowheads="1"/>
          </p:cNvSpPr>
          <p:nvPr/>
        </p:nvSpPr>
        <p:spPr bwMode="auto">
          <a:xfrm>
            <a:off x="609600" y="3556417"/>
            <a:ext cx="1891553"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تحديد فكرة العظة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الإقتراح المركزي للعظة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9" name="Rectangle 37">
            <a:extLst>
              <a:ext uri="{FF2B5EF4-FFF2-40B4-BE49-F238E27FC236}">
                <a16:creationId xmlns:a16="http://schemas.microsoft.com/office/drawing/2014/main" id="{685E6B66-2DE6-EAAB-74F7-E27BADCBF90E}"/>
              </a:ext>
            </a:extLst>
          </p:cNvPr>
          <p:cNvSpPr>
            <a:spLocks noChangeArrowheads="1"/>
          </p:cNvSpPr>
          <p:nvPr/>
        </p:nvSpPr>
        <p:spPr bwMode="auto">
          <a:xfrm>
            <a:off x="467544" y="4203950"/>
            <a:ext cx="205665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ضع الخطوط العريضة للعظة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ضع خطة للوضوح الشفهي</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أعد المقدمة والخاتمة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a:extLst>
              <a:ext uri="{FF2B5EF4-FFF2-40B4-BE49-F238E27FC236}">
                <a16:creationId xmlns:a16="http://schemas.microsoft.com/office/drawing/2014/main" id="{8F2EC1E1-88DA-A5CD-9DBD-29726F133D6A}"/>
              </a:ext>
            </a:extLst>
          </p:cNvPr>
          <p:cNvSpPr>
            <a:spLocks noChangeArrowheads="1"/>
          </p:cNvSpPr>
          <p:nvPr/>
        </p:nvSpPr>
        <p:spPr bwMode="auto">
          <a:xfrm>
            <a:off x="637236" y="5219701"/>
            <a:ext cx="1711517"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خطط الرسالة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العظة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1" name="Rectangle 39">
            <a:extLst>
              <a:ext uri="{FF2B5EF4-FFF2-40B4-BE49-F238E27FC236}">
                <a16:creationId xmlns:a16="http://schemas.microsoft.com/office/drawing/2014/main" id="{5DB53532-47A1-DD5E-6D42-13422D79E71C}"/>
              </a:ext>
            </a:extLst>
          </p:cNvPr>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a:extLst>
              <a:ext uri="{FF2B5EF4-FFF2-40B4-BE49-F238E27FC236}">
                <a16:creationId xmlns:a16="http://schemas.microsoft.com/office/drawing/2014/main" id="{A0BB5118-932D-19F2-E190-FC8A40E0E6D8}"/>
              </a:ext>
            </a:extLst>
          </p:cNvPr>
          <p:cNvSpPr txBox="1">
            <a:spLocks noChangeArrowheads="1"/>
          </p:cNvSpPr>
          <p:nvPr/>
        </p:nvSpPr>
        <p:spPr bwMode="auto">
          <a:xfrm>
            <a:off x="7010400" y="0"/>
            <a:ext cx="2057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a:extLst>
              <a:ext uri="{FF2B5EF4-FFF2-40B4-BE49-F238E27FC236}">
                <a16:creationId xmlns:a16="http://schemas.microsoft.com/office/drawing/2014/main" id="{61824314-A9A1-B548-8B61-2F90DCBBE424}"/>
              </a:ext>
            </a:extLst>
          </p:cNvPr>
          <p:cNvSpPr>
            <a:spLocks noChangeArrowheads="1"/>
          </p:cNvSpPr>
          <p:nvPr/>
        </p:nvSpPr>
        <p:spPr bwMode="auto">
          <a:xfrm>
            <a:off x="3040175" y="5202148"/>
            <a:ext cx="543926"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a:extLst>
              <a:ext uri="{FF2B5EF4-FFF2-40B4-BE49-F238E27FC236}">
                <a16:creationId xmlns:a16="http://schemas.microsoft.com/office/drawing/2014/main" id="{4597F391-6B13-E983-7ABC-3C77F523FD9E}"/>
              </a:ext>
            </a:extLst>
          </p:cNvPr>
          <p:cNvSpPr>
            <a:spLocks noChangeArrowheads="1"/>
          </p:cNvSpPr>
          <p:nvPr/>
        </p:nvSpPr>
        <p:spPr bwMode="auto">
          <a:xfrm>
            <a:off x="2533078" y="4434668"/>
            <a:ext cx="1391407" cy="459100"/>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العظة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a:extLst>
              <a:ext uri="{FF2B5EF4-FFF2-40B4-BE49-F238E27FC236}">
                <a16:creationId xmlns:a16="http://schemas.microsoft.com/office/drawing/2014/main" id="{920B6D4A-99F8-C27E-4F28-525E570D77A5}"/>
              </a:ext>
            </a:extLst>
          </p:cNvPr>
          <p:cNvSpPr>
            <a:spLocks noChangeArrowheads="1"/>
          </p:cNvSpPr>
          <p:nvPr/>
        </p:nvSpPr>
        <p:spPr bwMode="auto">
          <a:xfrm>
            <a:off x="2963485" y="3567147"/>
            <a:ext cx="697306" cy="459100"/>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 م ع</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3" name="Oval 41">
            <a:extLst>
              <a:ext uri="{FF2B5EF4-FFF2-40B4-BE49-F238E27FC236}">
                <a16:creationId xmlns:a16="http://schemas.microsoft.com/office/drawing/2014/main" id="{8996EE3B-50C1-DC59-307E-F341C7CEE6C1}"/>
              </a:ext>
            </a:extLst>
          </p:cNvPr>
          <p:cNvSpPr>
            <a:spLocks noChangeArrowheads="1"/>
          </p:cNvSpPr>
          <p:nvPr/>
        </p:nvSpPr>
        <p:spPr bwMode="auto">
          <a:xfrm rot="9474">
            <a:off x="1600200" y="2424113"/>
            <a:ext cx="6019800" cy="1917700"/>
          </a:xfrm>
          <a:prstGeom prst="ellipse">
            <a:avLst/>
          </a:prstGeom>
          <a:noFill/>
          <a:ln w="76200">
            <a:solidFill>
              <a:srgbClr val="FF050B"/>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latin typeface="Arial" charset="0"/>
              <a:cs typeface="Arial" charset="0"/>
            </a:endParaRPr>
          </a:p>
        </p:txBody>
      </p:sp>
    </p:spTree>
    <p:extLst>
      <p:ext uri="{BB962C8B-B14F-4D97-AF65-F5344CB8AC3E}">
        <p14:creationId xmlns:p14="http://schemas.microsoft.com/office/powerpoint/2010/main" val="903939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Sh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ext Box 3"/>
          <p:cNvSpPr txBox="1">
            <a:spLocks noChangeArrowheads="1"/>
          </p:cNvSpPr>
          <p:nvPr/>
        </p:nvSpPr>
        <p:spPr bwMode="auto">
          <a:xfrm>
            <a:off x="228600" y="1143000"/>
            <a:ext cx="2819400" cy="708025"/>
          </a:xfrm>
          <a:prstGeom prst="rect">
            <a:avLst/>
          </a:prstGeom>
          <a:noFill/>
          <a:ln>
            <a:noFill/>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00"/>
                </a:solidFill>
                <a:effectLst/>
                <a:uLnTx/>
                <a:uFillTx/>
                <a:latin typeface="Arial"/>
                <a:ea typeface="ＭＳ Ｐゴシック" charset="0"/>
                <a:cs typeface="Arial"/>
              </a:rPr>
              <a:t>التعريفات</a:t>
            </a:r>
            <a:endParaRPr kumimoji="0" lang="en-US" sz="4000" b="1" i="0" u="none" strike="noStrike" kern="1200" cap="none" spc="0" normalizeH="0" baseline="0" noProof="0" dirty="0">
              <a:ln>
                <a:noFill/>
              </a:ln>
              <a:solidFill>
                <a:srgbClr val="FFFF00"/>
              </a:solidFill>
              <a:effectLst/>
              <a:uLnTx/>
              <a:uFillTx/>
              <a:latin typeface="Arial"/>
              <a:ea typeface="ＭＳ Ｐゴシック" charset="0"/>
              <a:cs typeface="Arial"/>
            </a:endParaRPr>
          </a:p>
        </p:txBody>
      </p:sp>
      <p:sp>
        <p:nvSpPr>
          <p:cNvPr id="1029" name="Text Box 5"/>
          <p:cNvSpPr txBox="1">
            <a:spLocks noChangeArrowheads="1"/>
          </p:cNvSpPr>
          <p:nvPr/>
        </p:nvSpPr>
        <p:spPr bwMode="auto">
          <a:xfrm>
            <a:off x="3429000" y="849313"/>
            <a:ext cx="2895600" cy="4401205"/>
          </a:xfrm>
          <a:prstGeom prst="rect">
            <a:avLst/>
          </a:prstGeom>
          <a:noFill/>
          <a:ln>
            <a:noFill/>
          </a:ln>
          <a:effectLst>
            <a:outerShdw blurRad="63500" dist="38099" dir="2700000" algn="ctr" rotWithShape="0">
              <a:schemeClr val="bg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يفسر الوعظ التفسيري </a:t>
            </a:r>
            <a:r>
              <a:rPr kumimoji="0" lang="ar-JO" sz="4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مقطعاً</a:t>
            </a:r>
            <a:r>
              <a:rPr kumimoji="0" lang="ar-JO" sz="4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ما بطريقة تقود الشعب إلى </a:t>
            </a:r>
            <a:r>
              <a:rPr kumimoji="0" lang="ar-JO" sz="4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تطبيق</a:t>
            </a:r>
            <a:r>
              <a:rPr kumimoji="0" lang="ar-JO" sz="4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عملي وصحيح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لذلك المقطع</a:t>
            </a:r>
            <a:endParaRPr kumimoji="0" lang="en-US" sz="4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57348" name="Rectangle 6"/>
          <p:cNvSpPr>
            <a:spLocks noGrp="1" noChangeArrowheads="1"/>
          </p:cNvSpPr>
          <p:nvPr>
            <p:ph type="title" idx="4294967295"/>
          </p:nvPr>
        </p:nvSpPr>
        <p:spPr>
          <a:xfrm>
            <a:off x="0" y="0"/>
            <a:ext cx="8458200" cy="685800"/>
          </a:xfrm>
        </p:spPr>
        <p:txBody>
          <a:bodyPr/>
          <a:lstStyle/>
          <a:p>
            <a:pPr eaLnBrk="1" hangingPunct="1"/>
            <a:r>
              <a:rPr lang="ar-JO" sz="4000" dirty="0">
                <a:solidFill>
                  <a:schemeClr val="bg1"/>
                </a:solidFill>
                <a:latin typeface="Arial" charset="0"/>
                <a:ea typeface="Osaka" charset="0"/>
                <a:cs typeface="Arial" charset="0"/>
              </a:rPr>
              <a:t>ما الذي يجعل العظة تفسيرية؟</a:t>
            </a:r>
            <a:endParaRPr lang="en-US" dirty="0">
              <a:latin typeface="Arial" charset="0"/>
              <a:ea typeface="Osaka" charset="0"/>
              <a:cs typeface="Arial" charset="0"/>
            </a:endParaRPr>
          </a:p>
        </p:txBody>
      </p:sp>
      <p:sp>
        <p:nvSpPr>
          <p:cNvPr id="57349" name="Text Box 7"/>
          <p:cNvSpPr txBox="1">
            <a:spLocks noChangeArrowheads="1"/>
          </p:cNvSpPr>
          <p:nvPr/>
        </p:nvSpPr>
        <p:spPr bwMode="auto">
          <a:xfrm>
            <a:off x="5795963" y="5791200"/>
            <a:ext cx="3348037"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والتر لايفيلد</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تفسير العهد الجديد، 6</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032" name="Text Box 8"/>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9F9F9"/>
                </a:solidFill>
                <a:effectLst/>
                <a:uLnTx/>
                <a:uFillTx/>
                <a:latin typeface="Arial"/>
                <a:ea typeface="ＭＳ Ｐゴシック" charset="0"/>
                <a:cs typeface="Arial"/>
              </a:rPr>
              <a:t>1</a:t>
            </a:r>
            <a:endParaRPr kumimoji="0" lang="en-US" sz="2400" b="1" i="0" u="none" strike="noStrike" kern="1200" cap="none" spc="0" normalizeH="0" baseline="0" noProof="0" dirty="0">
              <a:ln>
                <a:noFill/>
              </a:ln>
              <a:solidFill>
                <a:srgbClr val="F9F9F9"/>
              </a:solidFill>
              <a:effectLst/>
              <a:uLnTx/>
              <a:uFillTx/>
              <a:latin typeface="Arial"/>
              <a:ea typeface="ＭＳ Ｐゴシック" charset="0"/>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dissolve">
                                      <p:cBhvr>
                                        <p:cTn id="1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15"/>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5"/>
          <p:cNvPicPr>
            <a:picLocks noChangeAspect="1" noChangeArrowheads="1"/>
          </p:cNvPicPr>
          <p:nvPr/>
        </p:nvPicPr>
        <p:blipFill>
          <a:blip r:embed="rId3">
            <a:lum bright="60000"/>
            <a:extLst>
              <a:ext uri="{28A0092B-C50C-407E-A947-70E740481C1C}">
                <a14:useLocalDpi xmlns:a14="http://schemas.microsoft.com/office/drawing/2010/main"/>
              </a:ext>
            </a:extLst>
          </a:blip>
          <a:srcRect/>
          <a:stretch>
            <a:fillRect/>
          </a:stretch>
        </p:blipFill>
        <p:spPr bwMode="auto">
          <a:xfrm>
            <a:off x="0" y="1270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27" name="Rectangle 10"/>
          <p:cNvSpPr>
            <a:spLocks noGrp="1" noChangeArrowheads="1"/>
          </p:cNvSpPr>
          <p:nvPr>
            <p:ph type="title" idx="4294967295"/>
          </p:nvPr>
        </p:nvSpPr>
        <p:spPr>
          <a:xfrm>
            <a:off x="0" y="0"/>
            <a:ext cx="4953000" cy="1371600"/>
          </a:xfrm>
          <a:solidFill>
            <a:schemeClr val="tx2"/>
          </a:solidFill>
        </p:spPr>
        <p:txBody>
          <a:bodyPr/>
          <a:lstStyle/>
          <a:p>
            <a:pPr eaLnBrk="1" hangingPunct="1"/>
            <a:r>
              <a:rPr lang="ar-JO" dirty="0">
                <a:solidFill>
                  <a:srgbClr val="FFFFFF"/>
                </a:solidFill>
                <a:latin typeface="Arial" panose="020B0604020202020204" pitchFamily="34" charset="0"/>
                <a:ea typeface="ＭＳ Ｐゴシック" charset="0"/>
                <a:cs typeface="Arial" panose="020B0604020202020204" pitchFamily="34" charset="0"/>
              </a:rPr>
              <a:t>مراجعة التعريفات</a:t>
            </a: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41995" name="Text Box 11"/>
          <p:cNvSpPr txBox="1">
            <a:spLocks noChangeArrowheads="1"/>
          </p:cNvSpPr>
          <p:nvPr/>
        </p:nvSpPr>
        <p:spPr bwMode="auto">
          <a:xfrm>
            <a:off x="0" y="2170113"/>
            <a:ext cx="9144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الخطوة 3: </a:t>
            </a:r>
            <a:r>
              <a:rPr kumimoji="0" lang="ar-JO" sz="28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الفكرة التفسيرية </a:t>
            </a: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تلخص رسالة النص للجمهور الكتابي</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1996" name="Text Box 12"/>
          <p:cNvSpPr txBox="1">
            <a:spLocks noChangeArrowheads="1"/>
          </p:cNvSpPr>
          <p:nvPr/>
        </p:nvSpPr>
        <p:spPr bwMode="auto">
          <a:xfrm>
            <a:off x="0" y="3359150"/>
            <a:ext cx="91440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الخطوة 3: </a:t>
            </a:r>
            <a:r>
              <a:rPr kumimoji="0" lang="ar-JO" sz="28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قصد العظة </a:t>
            </a: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(التجاوب المرغوب من المستمع) هو تغيير السلوك الذي تريده في السامعين كنتيجة وعظك الفكرة الوعظية</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1997" name="Text Box 13"/>
          <p:cNvSpPr txBox="1">
            <a:spLocks noChangeArrowheads="1"/>
          </p:cNvSpPr>
          <p:nvPr/>
        </p:nvSpPr>
        <p:spPr bwMode="auto">
          <a:xfrm>
            <a:off x="0" y="4850746"/>
            <a:ext cx="9144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الخطوة 5: </a:t>
            </a:r>
            <a:r>
              <a:rPr kumimoji="0" lang="ar-JO" sz="28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الفكرة الوعظية </a:t>
            </a: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تلخص العظة للجمهور المعاصر</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p:txBody>
      </p:sp>
      <p:sp>
        <p:nvSpPr>
          <p:cNvPr id="41998" name="Text Box 14"/>
          <p:cNvSpPr txBox="1">
            <a:spLocks noChangeArrowheads="1"/>
          </p:cNvSpPr>
          <p:nvPr/>
        </p:nvSpPr>
        <p:spPr bwMode="auto">
          <a:xfrm>
            <a:off x="8620125" y="0"/>
            <a:ext cx="530915" cy="461665"/>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40</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03432" name="Picture 8" descr="reconciliation bridg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3000" y="0"/>
            <a:ext cx="3048000" cy="220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dissolve">
                                      <p:cBhvr>
                                        <p:cTn id="7" dur="500"/>
                                        <p:tgtEl>
                                          <p:spTgt spid="4198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995"/>
                                        </p:tgtEl>
                                        <p:attrNameLst>
                                          <p:attrName>style.visibility</p:attrName>
                                        </p:attrNameLst>
                                      </p:cBhvr>
                                      <p:to>
                                        <p:strVal val="visible"/>
                                      </p:to>
                                    </p:set>
                                    <p:animEffect transition="in" filter="dissolve">
                                      <p:cBhvr>
                                        <p:cTn id="10" dur="500"/>
                                        <p:tgtEl>
                                          <p:spTgt spid="419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1996"/>
                                        </p:tgtEl>
                                        <p:attrNameLst>
                                          <p:attrName>style.visibility</p:attrName>
                                        </p:attrNameLst>
                                      </p:cBhvr>
                                      <p:to>
                                        <p:strVal val="visible"/>
                                      </p:to>
                                    </p:set>
                                    <p:animEffect transition="in" filter="dissolve">
                                      <p:cBhvr>
                                        <p:cTn id="15" dur="500"/>
                                        <p:tgtEl>
                                          <p:spTgt spid="419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1997"/>
                                        </p:tgtEl>
                                        <p:attrNameLst>
                                          <p:attrName>style.visibility</p:attrName>
                                        </p:attrNameLst>
                                      </p:cBhvr>
                                      <p:to>
                                        <p:strVal val="visible"/>
                                      </p:to>
                                    </p:set>
                                    <p:animEffect transition="in" filter="dissolve">
                                      <p:cBhvr>
                                        <p:cTn id="20" dur="500"/>
                                        <p:tgtEl>
                                          <p:spTgt spid="41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p:bldP spid="41996" grpId="0"/>
      <p:bldP spid="4199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7B59CFC4-67AF-FA46-8311-B42403FD41F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76400"/>
            <a:ext cx="260985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9522" name="Rectangle 2"/>
          <p:cNvSpPr>
            <a:spLocks noGrp="1" noChangeArrowheads="1"/>
          </p:cNvSpPr>
          <p:nvPr>
            <p:ph type="ctrTitle"/>
          </p:nvPr>
        </p:nvSpPr>
        <p:spPr>
          <a:xfrm>
            <a:off x="0" y="304800"/>
            <a:ext cx="9144000" cy="1219200"/>
          </a:xfrm>
          <a:effectLst/>
        </p:spPr>
        <p:txBody>
          <a:bodyPr/>
          <a:lstStyle/>
          <a:p>
            <a:pPr algn="ctr" eaLnBrk="1" hangingPunct="1">
              <a:defRPr/>
            </a:pPr>
            <a:r>
              <a:rPr lang="ar-JO" sz="4000" dirty="0">
                <a:solidFill>
                  <a:srgbClr val="FFFFFF"/>
                </a:solidFill>
                <a:effectLst>
                  <a:glow rad="139700">
                    <a:schemeClr val="tx2"/>
                  </a:glow>
                </a:effectLst>
                <a:latin typeface="Arial" panose="020B0604020202020204" pitchFamily="34" charset="0"/>
                <a:ea typeface="ＭＳ Ｐゴシック" charset="0"/>
                <a:cs typeface="Arial" panose="020B0604020202020204" pitchFamily="34" charset="0"/>
              </a:rPr>
              <a:t>أمثلة على قصد العظة</a:t>
            </a:r>
            <a:endParaRPr lang="en-US" dirty="0">
              <a:solidFill>
                <a:srgbClr val="FFFFFF"/>
              </a:solidFill>
              <a:effectLst>
                <a:glow rad="139700">
                  <a:schemeClr val="tx2"/>
                </a:glow>
              </a:effectLst>
              <a:latin typeface="Arial" panose="020B0604020202020204" pitchFamily="34" charset="0"/>
              <a:ea typeface="ＭＳ Ｐゴシック" charset="0"/>
              <a:cs typeface="Arial" panose="020B0604020202020204" pitchFamily="34" charset="0"/>
            </a:endParaRPr>
          </a:p>
        </p:txBody>
      </p:sp>
      <p:sp>
        <p:nvSpPr>
          <p:cNvPr id="619526" name="Text Box 6"/>
          <p:cNvSpPr txBox="1">
            <a:spLocks noChangeArrowheads="1"/>
          </p:cNvSpPr>
          <p:nvPr/>
        </p:nvSpPr>
        <p:spPr bwMode="auto">
          <a:xfrm>
            <a:off x="228600" y="2057400"/>
            <a:ext cx="1524000" cy="17399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المعرفة</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الشعور</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العمل</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619527" name="Text Box 7"/>
          <p:cNvSpPr txBox="1">
            <a:spLocks noChangeArrowheads="1"/>
          </p:cNvSpPr>
          <p:nvPr/>
        </p:nvSpPr>
        <p:spPr bwMode="auto">
          <a:xfrm>
            <a:off x="2835070" y="1676400"/>
            <a:ext cx="5841386"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المستمع سوف ...</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19528" name="Text Box 8"/>
          <p:cNvSpPr txBox="1">
            <a:spLocks noChangeArrowheads="1"/>
          </p:cNvSpPr>
          <p:nvPr/>
        </p:nvSpPr>
        <p:spPr bwMode="auto">
          <a:xfrm>
            <a:off x="2835070" y="2438400"/>
            <a:ext cx="5623130"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0850" indent="-4508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0850" marR="0" lvl="0" indent="-450850" algn="r" defTabSz="914400" rtl="1"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altLang="ja-JP"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يشكروا ويقدروا أمهاتهم لأجل الخدمة التي قدموها في حياتهم (ص 86)</a:t>
            </a:r>
            <a:endParaRPr kumimoji="0" lang="en-US" altLang="ja-JP"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50850" marR="0" lvl="0" indent="-450850" algn="r" defTabSz="914400" rtl="0" eaLnBrk="0" fontAlgn="base" latinLnBrk="0" hangingPunct="0">
              <a:lnSpc>
                <a:spcPct val="100000"/>
              </a:lnSpc>
              <a:spcBef>
                <a:spcPct val="0"/>
              </a:spcBef>
              <a:spcAft>
                <a:spcPct val="0"/>
              </a:spcAft>
              <a:buClrTx/>
              <a:buSzTx/>
              <a:buFontTx/>
              <a:buNone/>
              <a:tabLst/>
              <a:defRPr/>
            </a:pPr>
            <a:endParaRPr kumimoji="0" lang="en-US" altLang="ja-JP"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50850" marR="0" lvl="0" indent="-450850" algn="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50850" marR="0" lvl="0" indent="-450850" algn="r" defTabSz="914400" rtl="1"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altLang="ja-JP"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يقدموا خدمات متواضعة للآخرين بسرور (ص 148)</a:t>
            </a:r>
            <a:endParaRPr kumimoji="0" lang="en-US" altLang="ja-JP"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50850" marR="0" lvl="0" indent="-450850" algn="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19530" name="Text Box 10"/>
          <p:cNvSpPr txBox="1">
            <a:spLocks noChangeArrowheads="1"/>
          </p:cNvSpPr>
          <p:nvPr/>
        </p:nvSpPr>
        <p:spPr bwMode="auto">
          <a:xfrm>
            <a:off x="8518525" y="39688"/>
            <a:ext cx="530915" cy="461665"/>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40</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 name="Text Box 7">
            <a:extLst>
              <a:ext uri="{FF2B5EF4-FFF2-40B4-BE49-F238E27FC236}">
                <a16:creationId xmlns:a16="http://schemas.microsoft.com/office/drawing/2014/main" id="{02FEB757-9B0E-264F-AA95-76BBEAD71075}"/>
              </a:ext>
            </a:extLst>
          </p:cNvPr>
          <p:cNvSpPr txBox="1">
            <a:spLocks noChangeArrowheads="1"/>
          </p:cNvSpPr>
          <p:nvPr/>
        </p:nvSpPr>
        <p:spPr bwMode="auto">
          <a:xfrm>
            <a:off x="0" y="5301208"/>
            <a:ext cx="2609850" cy="1569660"/>
          </a:xfrm>
          <a:prstGeom prst="rect">
            <a:avLst/>
          </a:prstGeom>
          <a:solidFill>
            <a:schemeClr val="accent4"/>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تجاوب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المستمع</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المرغوب</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9526"/>
                                        </p:tgtEl>
                                        <p:attrNameLst>
                                          <p:attrName>style.visibility</p:attrName>
                                        </p:attrNameLst>
                                      </p:cBhvr>
                                      <p:to>
                                        <p:strVal val="visible"/>
                                      </p:to>
                                    </p:set>
                                    <p:animEffect transition="in" filter="dissolve">
                                      <p:cBhvr>
                                        <p:cTn id="12" dur="500"/>
                                        <p:tgtEl>
                                          <p:spTgt spid="6195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9527"/>
                                        </p:tgtEl>
                                        <p:attrNameLst>
                                          <p:attrName>style.visibility</p:attrName>
                                        </p:attrNameLst>
                                      </p:cBhvr>
                                      <p:to>
                                        <p:strVal val="visible"/>
                                      </p:to>
                                    </p:set>
                                    <p:animEffect transition="in" filter="dissolve">
                                      <p:cBhvr>
                                        <p:cTn id="17" dur="500"/>
                                        <p:tgtEl>
                                          <p:spTgt spid="619527"/>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619528">
                                            <p:txEl>
                                              <p:pRg st="0" end="0"/>
                                            </p:txEl>
                                          </p:spTgt>
                                        </p:tgtEl>
                                        <p:attrNameLst>
                                          <p:attrName>style.visibility</p:attrName>
                                        </p:attrNameLst>
                                      </p:cBhvr>
                                      <p:to>
                                        <p:strVal val="visible"/>
                                      </p:to>
                                    </p:set>
                                    <p:anim calcmode="lin" valueType="num">
                                      <p:cBhvr>
                                        <p:cTn id="22" dur="1000" fill="hold"/>
                                        <p:tgtEl>
                                          <p:spTgt spid="619528">
                                            <p:txEl>
                                              <p:pRg st="0" end="0"/>
                                            </p:txEl>
                                          </p:spTgt>
                                        </p:tgtEl>
                                        <p:attrNameLst>
                                          <p:attrName>ppt_x</p:attrName>
                                        </p:attrNameLst>
                                      </p:cBhvr>
                                      <p:tavLst>
                                        <p:tav tm="0">
                                          <p:val>
                                            <p:strVal val="#ppt_x-.2"/>
                                          </p:val>
                                        </p:tav>
                                        <p:tav tm="100000">
                                          <p:val>
                                            <p:strVal val="#ppt_x"/>
                                          </p:val>
                                        </p:tav>
                                      </p:tavLst>
                                    </p:anim>
                                    <p:anim calcmode="lin" valueType="num">
                                      <p:cBhvr>
                                        <p:cTn id="23" dur="1000" fill="hold"/>
                                        <p:tgtEl>
                                          <p:spTgt spid="61952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19528">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619528">
                                            <p:txEl>
                                              <p:pRg st="3" end="3"/>
                                            </p:txEl>
                                          </p:spTgt>
                                        </p:tgtEl>
                                        <p:attrNameLst>
                                          <p:attrName>style.visibility</p:attrName>
                                        </p:attrNameLst>
                                      </p:cBhvr>
                                      <p:to>
                                        <p:strVal val="visible"/>
                                      </p:to>
                                    </p:set>
                                    <p:anim calcmode="lin" valueType="num">
                                      <p:cBhvr>
                                        <p:cTn id="29" dur="1000" fill="hold"/>
                                        <p:tgtEl>
                                          <p:spTgt spid="619528">
                                            <p:txEl>
                                              <p:pRg st="3" end="3"/>
                                            </p:txEl>
                                          </p:spTgt>
                                        </p:tgtEl>
                                        <p:attrNameLst>
                                          <p:attrName>ppt_x</p:attrName>
                                        </p:attrNameLst>
                                      </p:cBhvr>
                                      <p:tavLst>
                                        <p:tav tm="0">
                                          <p:val>
                                            <p:strVal val="#ppt_x-.2"/>
                                          </p:val>
                                        </p:tav>
                                        <p:tav tm="100000">
                                          <p:val>
                                            <p:strVal val="#ppt_x"/>
                                          </p:val>
                                        </p:tav>
                                      </p:tavLst>
                                    </p:anim>
                                    <p:anim calcmode="lin" valueType="num">
                                      <p:cBhvr>
                                        <p:cTn id="30" dur="1000" fill="hold"/>
                                        <p:tgtEl>
                                          <p:spTgt spid="619528">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6195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6" grpId="0"/>
      <p:bldP spid="619527" grpId="0"/>
      <p:bldP spid="619528" grpId="0" build="p"/>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7B59CFC4-67AF-FA46-8311-B42403FD41F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76400"/>
            <a:ext cx="260985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9522" name="Rectangle 2"/>
          <p:cNvSpPr>
            <a:spLocks noGrp="1" noChangeArrowheads="1"/>
          </p:cNvSpPr>
          <p:nvPr>
            <p:ph type="ctrTitle"/>
          </p:nvPr>
        </p:nvSpPr>
        <p:spPr>
          <a:xfrm>
            <a:off x="0" y="304800"/>
            <a:ext cx="9144000" cy="1219200"/>
          </a:xfrm>
          <a:effectLst/>
        </p:spPr>
        <p:txBody>
          <a:bodyPr/>
          <a:lstStyle/>
          <a:p>
            <a:pPr algn="ctr" eaLnBrk="1" hangingPunct="1">
              <a:defRPr/>
            </a:pPr>
            <a:r>
              <a:rPr lang="ar-JO" sz="4000" dirty="0">
                <a:solidFill>
                  <a:srgbClr val="FFFFFF"/>
                </a:solidFill>
                <a:effectLst>
                  <a:glow rad="139700">
                    <a:schemeClr val="tx2"/>
                  </a:glow>
                </a:effectLst>
                <a:latin typeface="Arial" panose="020B0604020202020204" pitchFamily="34" charset="0"/>
                <a:ea typeface="ＭＳ Ｐゴシック" charset="0"/>
                <a:cs typeface="Arial" panose="020B0604020202020204" pitchFamily="34" charset="0"/>
              </a:rPr>
              <a:t>أمثلة على قصد العظة</a:t>
            </a:r>
            <a:endParaRPr lang="en-US" dirty="0">
              <a:solidFill>
                <a:srgbClr val="FFFFFF"/>
              </a:solidFill>
              <a:effectLst>
                <a:glow rad="139700">
                  <a:schemeClr val="tx2"/>
                </a:glow>
              </a:effectLst>
              <a:latin typeface="Arial" panose="020B0604020202020204" pitchFamily="34" charset="0"/>
              <a:ea typeface="ＭＳ Ｐゴシック" charset="0"/>
              <a:cs typeface="Arial" panose="020B0604020202020204" pitchFamily="34" charset="0"/>
            </a:endParaRPr>
          </a:p>
        </p:txBody>
      </p:sp>
      <p:sp>
        <p:nvSpPr>
          <p:cNvPr id="619526" name="Text Box 6"/>
          <p:cNvSpPr txBox="1">
            <a:spLocks noChangeArrowheads="1"/>
          </p:cNvSpPr>
          <p:nvPr/>
        </p:nvSpPr>
        <p:spPr bwMode="auto">
          <a:xfrm>
            <a:off x="228600" y="2057400"/>
            <a:ext cx="1524000" cy="17399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المعرفة</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الشعور</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العمل</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619527" name="Text Box 7"/>
          <p:cNvSpPr txBox="1">
            <a:spLocks noChangeArrowheads="1"/>
          </p:cNvSpPr>
          <p:nvPr/>
        </p:nvSpPr>
        <p:spPr bwMode="auto">
          <a:xfrm>
            <a:off x="2835070" y="1676400"/>
            <a:ext cx="5841386"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المستمع سوف ...</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19528" name="Text Box 8"/>
          <p:cNvSpPr txBox="1">
            <a:spLocks noChangeArrowheads="1"/>
          </p:cNvSpPr>
          <p:nvPr/>
        </p:nvSpPr>
        <p:spPr bwMode="auto">
          <a:xfrm>
            <a:off x="2835070" y="2438400"/>
            <a:ext cx="562313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0850" indent="-4508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0850" marR="0" lvl="0" indent="-450850" algn="r" defTabSz="914400" rtl="1"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ينظروا إلى أولوية الله في الإرساليات ويلتزموا بأن يتم استخدامهم على أفضل وجه في تحقيق المأمورية العظمى (ص 156)</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19530" name="Text Box 10"/>
          <p:cNvSpPr txBox="1">
            <a:spLocks noChangeArrowheads="1"/>
          </p:cNvSpPr>
          <p:nvPr/>
        </p:nvSpPr>
        <p:spPr bwMode="auto">
          <a:xfrm>
            <a:off x="8518525" y="39688"/>
            <a:ext cx="530915" cy="461665"/>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40</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 name="Text Box 7">
            <a:extLst>
              <a:ext uri="{FF2B5EF4-FFF2-40B4-BE49-F238E27FC236}">
                <a16:creationId xmlns:a16="http://schemas.microsoft.com/office/drawing/2014/main" id="{02FEB757-9B0E-264F-AA95-76BBEAD71075}"/>
              </a:ext>
            </a:extLst>
          </p:cNvPr>
          <p:cNvSpPr txBox="1">
            <a:spLocks noChangeArrowheads="1"/>
          </p:cNvSpPr>
          <p:nvPr/>
        </p:nvSpPr>
        <p:spPr bwMode="auto">
          <a:xfrm>
            <a:off x="0" y="5301208"/>
            <a:ext cx="2609850" cy="1569660"/>
          </a:xfrm>
          <a:prstGeom prst="rect">
            <a:avLst/>
          </a:prstGeom>
          <a:solidFill>
            <a:schemeClr val="accent4"/>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تجاوب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المستمع</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المرغوب</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69458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9528">
                                            <p:txEl>
                                              <p:pRg st="0" end="0"/>
                                            </p:txEl>
                                          </p:spTgt>
                                        </p:tgtEl>
                                        <p:attrNameLst>
                                          <p:attrName>style.visibility</p:attrName>
                                        </p:attrNameLst>
                                      </p:cBhvr>
                                      <p:to>
                                        <p:strVal val="visible"/>
                                      </p:to>
                                    </p:set>
                                    <p:anim calcmode="lin" valueType="num">
                                      <p:cBhvr>
                                        <p:cTn id="7" dur="1000" fill="hold"/>
                                        <p:tgtEl>
                                          <p:spTgt spid="61952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1952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95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7B59CFC4-67AF-FA46-8311-B42403FD41F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76400"/>
            <a:ext cx="260985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9522" name="Rectangle 2"/>
          <p:cNvSpPr>
            <a:spLocks noGrp="1" noChangeArrowheads="1"/>
          </p:cNvSpPr>
          <p:nvPr>
            <p:ph type="ctrTitle"/>
          </p:nvPr>
        </p:nvSpPr>
        <p:spPr>
          <a:xfrm>
            <a:off x="0" y="304800"/>
            <a:ext cx="9144000" cy="1219200"/>
          </a:xfrm>
          <a:effectLst/>
        </p:spPr>
        <p:txBody>
          <a:bodyPr/>
          <a:lstStyle/>
          <a:p>
            <a:pPr algn="ctr" eaLnBrk="1" hangingPunct="1">
              <a:defRPr/>
            </a:pPr>
            <a:r>
              <a:rPr lang="ar-JO" sz="4000" dirty="0">
                <a:solidFill>
                  <a:srgbClr val="FFFFFF"/>
                </a:solidFill>
                <a:effectLst>
                  <a:glow rad="139700">
                    <a:schemeClr val="tx2"/>
                  </a:glow>
                </a:effectLst>
                <a:latin typeface="Arial" panose="020B0604020202020204" pitchFamily="34" charset="0"/>
                <a:ea typeface="ＭＳ Ｐゴシック" charset="0"/>
                <a:cs typeface="Arial" panose="020B0604020202020204" pitchFamily="34" charset="0"/>
              </a:rPr>
              <a:t>أمثلة على قصد العظة</a:t>
            </a:r>
            <a:endParaRPr lang="en-US" dirty="0">
              <a:solidFill>
                <a:srgbClr val="FFFFFF"/>
              </a:solidFill>
              <a:effectLst>
                <a:glow rad="139700">
                  <a:schemeClr val="tx2"/>
                </a:glow>
              </a:effectLst>
              <a:latin typeface="Arial" panose="020B0604020202020204" pitchFamily="34" charset="0"/>
              <a:ea typeface="ＭＳ Ｐゴシック" charset="0"/>
              <a:cs typeface="Arial" panose="020B0604020202020204" pitchFamily="34" charset="0"/>
            </a:endParaRPr>
          </a:p>
        </p:txBody>
      </p:sp>
      <p:sp>
        <p:nvSpPr>
          <p:cNvPr id="619526" name="Text Box 6"/>
          <p:cNvSpPr txBox="1">
            <a:spLocks noChangeArrowheads="1"/>
          </p:cNvSpPr>
          <p:nvPr/>
        </p:nvSpPr>
        <p:spPr bwMode="auto">
          <a:xfrm>
            <a:off x="228600" y="2057400"/>
            <a:ext cx="1524000" cy="17399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المعرفة</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الشعور</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العمل</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619527" name="Text Box 7"/>
          <p:cNvSpPr txBox="1">
            <a:spLocks noChangeArrowheads="1"/>
          </p:cNvSpPr>
          <p:nvPr/>
        </p:nvSpPr>
        <p:spPr bwMode="auto">
          <a:xfrm>
            <a:off x="2835070" y="1676400"/>
            <a:ext cx="5841386"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المستمع سوف ...</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19528" name="Text Box 8"/>
          <p:cNvSpPr txBox="1">
            <a:spLocks noChangeArrowheads="1"/>
          </p:cNvSpPr>
          <p:nvPr/>
        </p:nvSpPr>
        <p:spPr bwMode="auto">
          <a:xfrm>
            <a:off x="2616814" y="2438400"/>
            <a:ext cx="5841386"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0850" indent="-4508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0850" marR="0" lvl="0" indent="-450850" algn="r" defTabSz="914400" rtl="1"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يخلصوا أنفسهم من أي تأثيرات شريرة تدمر حياتهم الروحية الشخصية وبالتالي الكنيسة (ص 170)</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a:p>
            <a:pPr marL="450850" marR="0" lvl="0" indent="-450850" algn="r" defTabSz="914400" rtl="1"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19530" name="Text Box 10"/>
          <p:cNvSpPr txBox="1">
            <a:spLocks noChangeArrowheads="1"/>
          </p:cNvSpPr>
          <p:nvPr/>
        </p:nvSpPr>
        <p:spPr bwMode="auto">
          <a:xfrm>
            <a:off x="8518525" y="39688"/>
            <a:ext cx="530915" cy="461665"/>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40</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 name="Text Box 7">
            <a:extLst>
              <a:ext uri="{FF2B5EF4-FFF2-40B4-BE49-F238E27FC236}">
                <a16:creationId xmlns:a16="http://schemas.microsoft.com/office/drawing/2014/main" id="{02FEB757-9B0E-264F-AA95-76BBEAD71075}"/>
              </a:ext>
            </a:extLst>
          </p:cNvPr>
          <p:cNvSpPr txBox="1">
            <a:spLocks noChangeArrowheads="1"/>
          </p:cNvSpPr>
          <p:nvPr/>
        </p:nvSpPr>
        <p:spPr bwMode="auto">
          <a:xfrm>
            <a:off x="0" y="5301208"/>
            <a:ext cx="2609850" cy="1569660"/>
          </a:xfrm>
          <a:prstGeom prst="rect">
            <a:avLst/>
          </a:prstGeom>
          <a:solidFill>
            <a:schemeClr val="accent4"/>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تجاوب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المستمع</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المرغوب</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267861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9528">
                                            <p:txEl>
                                              <p:pRg st="0" end="0"/>
                                            </p:txEl>
                                          </p:spTgt>
                                        </p:tgtEl>
                                        <p:attrNameLst>
                                          <p:attrName>style.visibility</p:attrName>
                                        </p:attrNameLst>
                                      </p:cBhvr>
                                      <p:to>
                                        <p:strVal val="visible"/>
                                      </p:to>
                                    </p:set>
                                    <p:anim calcmode="lin" valueType="num">
                                      <p:cBhvr>
                                        <p:cTn id="7" dur="1000" fill="hold"/>
                                        <p:tgtEl>
                                          <p:spTgt spid="61952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1952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95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descr="DSS"/>
          <p:cNvPicPr>
            <a:picLocks noChangeAspect="1" noChangeArrowheads="1"/>
          </p:cNvPicPr>
          <p:nvPr/>
        </p:nvPicPr>
        <p:blipFill rotWithShape="1">
          <a:blip r:embed="rId3">
            <a:lum bright="-36000"/>
            <a:extLst>
              <a:ext uri="{28A0092B-C50C-407E-A947-70E740481C1C}">
                <a14:useLocalDpi xmlns:a14="http://schemas.microsoft.com/office/drawing/2010/main"/>
              </a:ext>
            </a:extLst>
          </a:blip>
          <a:srcRect l="2439"/>
          <a:stretch/>
        </p:blipFill>
        <p:spPr bwMode="auto">
          <a:xfrm>
            <a:off x="0" y="-42863"/>
            <a:ext cx="9144000" cy="690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5" name="Text Box 3"/>
          <p:cNvSpPr txBox="1">
            <a:spLocks noChangeArrowheads="1"/>
          </p:cNvSpPr>
          <p:nvPr/>
        </p:nvSpPr>
        <p:spPr bwMode="auto">
          <a:xfrm>
            <a:off x="2971800" y="1279525"/>
            <a:ext cx="2895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المقطع</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796" name="Rectangle 4"/>
          <p:cNvSpPr>
            <a:spLocks noGrp="1" noChangeArrowheads="1"/>
          </p:cNvSpPr>
          <p:nvPr>
            <p:ph type="title" idx="4294967295"/>
          </p:nvPr>
        </p:nvSpPr>
        <p:spPr>
          <a:xfrm>
            <a:off x="0" y="457200"/>
            <a:ext cx="9144000" cy="685800"/>
          </a:xfrm>
          <a:solidFill>
            <a:schemeClr val="tx2"/>
          </a:solidFill>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تباين الأفكار</a:t>
            </a:r>
            <a:endParaRPr lang="en-US" dirty="0">
              <a:latin typeface="Arial" panose="020B0604020202020204" pitchFamily="34" charset="0"/>
              <a:ea typeface="ＭＳ Ｐゴシック" charset="0"/>
              <a:cs typeface="Arial" panose="020B0604020202020204" pitchFamily="34" charset="0"/>
            </a:endParaRPr>
          </a:p>
        </p:txBody>
      </p:sp>
      <p:sp>
        <p:nvSpPr>
          <p:cNvPr id="33797" name="Text Box 5"/>
          <p:cNvSpPr txBox="1">
            <a:spLocks noChangeArrowheads="1"/>
          </p:cNvSpPr>
          <p:nvPr/>
        </p:nvSpPr>
        <p:spPr bwMode="auto">
          <a:xfrm>
            <a:off x="5888038" y="1279525"/>
            <a:ext cx="3255962"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العظة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798" name="Text Box 6"/>
          <p:cNvSpPr txBox="1">
            <a:spLocks noChangeArrowheads="1"/>
          </p:cNvSpPr>
          <p:nvPr/>
        </p:nvSpPr>
        <p:spPr bwMode="auto">
          <a:xfrm>
            <a:off x="2971800" y="2270125"/>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الأول</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799" name="Text Box 7"/>
          <p:cNvSpPr txBox="1">
            <a:spLocks noChangeArrowheads="1"/>
          </p:cNvSpPr>
          <p:nvPr/>
        </p:nvSpPr>
        <p:spPr bwMode="auto">
          <a:xfrm>
            <a:off x="5888038" y="2270125"/>
            <a:ext cx="32559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الثاني</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800" name="Text Box 8"/>
          <p:cNvSpPr txBox="1">
            <a:spLocks noChangeArrowheads="1"/>
          </p:cNvSpPr>
          <p:nvPr/>
        </p:nvSpPr>
        <p:spPr bwMode="auto">
          <a:xfrm>
            <a:off x="2971800" y="3260725"/>
            <a:ext cx="2808734"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الدراسة</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801" name="Text Box 9"/>
          <p:cNvSpPr txBox="1">
            <a:spLocks noChangeArrowheads="1"/>
          </p:cNvSpPr>
          <p:nvPr/>
        </p:nvSpPr>
        <p:spPr bwMode="auto">
          <a:xfrm>
            <a:off x="5888038" y="3260725"/>
            <a:ext cx="32559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المنبر</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802" name="Text Box 10"/>
          <p:cNvSpPr txBox="1">
            <a:spLocks noChangeArrowheads="1"/>
          </p:cNvSpPr>
          <p:nvPr/>
        </p:nvSpPr>
        <p:spPr bwMode="auto">
          <a:xfrm>
            <a:off x="2971800" y="426720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الملاحظة/التفسير</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803" name="Text Box 11"/>
          <p:cNvSpPr txBox="1">
            <a:spLocks noChangeArrowheads="1"/>
          </p:cNvSpPr>
          <p:nvPr/>
        </p:nvSpPr>
        <p:spPr bwMode="auto">
          <a:xfrm>
            <a:off x="5888038" y="4267200"/>
            <a:ext cx="32559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المبدأ/التطبيق</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804" name="Text Box 12"/>
          <p:cNvSpPr txBox="1">
            <a:spLocks noChangeArrowheads="1"/>
          </p:cNvSpPr>
          <p:nvPr/>
        </p:nvSpPr>
        <p:spPr bwMode="auto">
          <a:xfrm>
            <a:off x="2971800" y="5257800"/>
            <a:ext cx="2808734"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الدقة</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805" name="Text Box 13"/>
          <p:cNvSpPr txBox="1">
            <a:spLocks noChangeArrowheads="1"/>
          </p:cNvSpPr>
          <p:nvPr/>
        </p:nvSpPr>
        <p:spPr bwMode="auto">
          <a:xfrm>
            <a:off x="5888038" y="5257800"/>
            <a:ext cx="32559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الملائمة</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806" name="Text Box 14"/>
          <p:cNvSpPr txBox="1">
            <a:spLocks noChangeArrowheads="1"/>
          </p:cNvSpPr>
          <p:nvPr/>
        </p:nvSpPr>
        <p:spPr bwMode="auto">
          <a:xfrm>
            <a:off x="8153400" y="0"/>
            <a:ext cx="9906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40</a:t>
            </a:r>
            <a:endParaRPr kumimoji="0" lang="en-US" sz="24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807" name="Text Box 15"/>
          <p:cNvSpPr txBox="1">
            <a:spLocks noChangeArrowheads="1"/>
          </p:cNvSpPr>
          <p:nvPr/>
        </p:nvSpPr>
        <p:spPr bwMode="auto">
          <a:xfrm>
            <a:off x="0" y="1279525"/>
            <a:ext cx="2895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المسألة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808" name="Text Box 16"/>
          <p:cNvSpPr txBox="1">
            <a:spLocks noChangeArrowheads="1"/>
          </p:cNvSpPr>
          <p:nvPr/>
        </p:nvSpPr>
        <p:spPr bwMode="auto">
          <a:xfrm>
            <a:off x="0" y="2270125"/>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الترتيب</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809" name="Text Box 17"/>
          <p:cNvSpPr txBox="1">
            <a:spLocks noChangeArrowheads="1"/>
          </p:cNvSpPr>
          <p:nvPr/>
        </p:nvSpPr>
        <p:spPr bwMode="auto">
          <a:xfrm>
            <a:off x="0" y="3260725"/>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المكان</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810" name="Text Box 18"/>
          <p:cNvSpPr txBox="1">
            <a:spLocks noChangeArrowheads="1"/>
          </p:cNvSpPr>
          <p:nvPr/>
        </p:nvSpPr>
        <p:spPr bwMode="auto">
          <a:xfrm>
            <a:off x="0" y="426720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الخطوات</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3811" name="Text Box 19"/>
          <p:cNvSpPr txBox="1">
            <a:spLocks noChangeArrowheads="1"/>
          </p:cNvSpPr>
          <p:nvPr/>
        </p:nvSpPr>
        <p:spPr bwMode="auto">
          <a:xfrm>
            <a:off x="0" y="525780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الإهتمام</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3808"/>
                                        </p:tgtEl>
                                        <p:attrNameLst>
                                          <p:attrName>style.visibility</p:attrName>
                                        </p:attrNameLst>
                                      </p:cBhvr>
                                      <p:to>
                                        <p:strVal val="visible"/>
                                      </p:to>
                                    </p:set>
                                    <p:anim calcmode="lin" valueType="num">
                                      <p:cBhvr>
                                        <p:cTn id="7" dur="1000" fill="hold"/>
                                        <p:tgtEl>
                                          <p:spTgt spid="33808"/>
                                        </p:tgtEl>
                                        <p:attrNameLst>
                                          <p:attrName>ppt_w</p:attrName>
                                        </p:attrNameLst>
                                      </p:cBhvr>
                                      <p:tavLst>
                                        <p:tav tm="0">
                                          <p:val>
                                            <p:fltVal val="0"/>
                                          </p:val>
                                        </p:tav>
                                        <p:tav tm="100000">
                                          <p:val>
                                            <p:strVal val="#ppt_w"/>
                                          </p:val>
                                        </p:tav>
                                      </p:tavLst>
                                    </p:anim>
                                    <p:anim calcmode="lin" valueType="num">
                                      <p:cBhvr>
                                        <p:cTn id="8" dur="1000" fill="hold"/>
                                        <p:tgtEl>
                                          <p:spTgt spid="33808"/>
                                        </p:tgtEl>
                                        <p:attrNameLst>
                                          <p:attrName>ppt_h</p:attrName>
                                        </p:attrNameLst>
                                      </p:cBhvr>
                                      <p:tavLst>
                                        <p:tav tm="0">
                                          <p:val>
                                            <p:fltVal val="0"/>
                                          </p:val>
                                        </p:tav>
                                        <p:tav tm="100000">
                                          <p:val>
                                            <p:strVal val="#ppt_h"/>
                                          </p:val>
                                        </p:tav>
                                      </p:tavLst>
                                    </p:anim>
                                    <p:anim calcmode="lin" valueType="num">
                                      <p:cBhvr>
                                        <p:cTn id="9" dur="1000" fill="hold"/>
                                        <p:tgtEl>
                                          <p:spTgt spid="3380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8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3798"/>
                                        </p:tgtEl>
                                        <p:attrNameLst>
                                          <p:attrName>style.visibility</p:attrName>
                                        </p:attrNameLst>
                                      </p:cBhvr>
                                      <p:to>
                                        <p:strVal val="visible"/>
                                      </p:to>
                                    </p:set>
                                    <p:anim calcmode="lin" valueType="num">
                                      <p:cBhvr>
                                        <p:cTn id="15" dur="1000" fill="hold"/>
                                        <p:tgtEl>
                                          <p:spTgt spid="33798"/>
                                        </p:tgtEl>
                                        <p:attrNameLst>
                                          <p:attrName>ppt_w</p:attrName>
                                        </p:attrNameLst>
                                      </p:cBhvr>
                                      <p:tavLst>
                                        <p:tav tm="0">
                                          <p:val>
                                            <p:fltVal val="0"/>
                                          </p:val>
                                        </p:tav>
                                        <p:tav tm="100000">
                                          <p:val>
                                            <p:strVal val="#ppt_w"/>
                                          </p:val>
                                        </p:tav>
                                      </p:tavLst>
                                    </p:anim>
                                    <p:anim calcmode="lin" valueType="num">
                                      <p:cBhvr>
                                        <p:cTn id="16" dur="1000" fill="hold"/>
                                        <p:tgtEl>
                                          <p:spTgt spid="33798"/>
                                        </p:tgtEl>
                                        <p:attrNameLst>
                                          <p:attrName>ppt_h</p:attrName>
                                        </p:attrNameLst>
                                      </p:cBhvr>
                                      <p:tavLst>
                                        <p:tav tm="0">
                                          <p:val>
                                            <p:fltVal val="0"/>
                                          </p:val>
                                        </p:tav>
                                        <p:tav tm="100000">
                                          <p:val>
                                            <p:strVal val="#ppt_h"/>
                                          </p:val>
                                        </p:tav>
                                      </p:tavLst>
                                    </p:anim>
                                    <p:anim calcmode="lin" valueType="num">
                                      <p:cBhvr>
                                        <p:cTn id="17" dur="1000" fill="hold"/>
                                        <p:tgtEl>
                                          <p:spTgt spid="3379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37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3799"/>
                                        </p:tgtEl>
                                        <p:attrNameLst>
                                          <p:attrName>style.visibility</p:attrName>
                                        </p:attrNameLst>
                                      </p:cBhvr>
                                      <p:to>
                                        <p:strVal val="visible"/>
                                      </p:to>
                                    </p:set>
                                    <p:anim calcmode="lin" valueType="num">
                                      <p:cBhvr>
                                        <p:cTn id="23" dur="1000" fill="hold"/>
                                        <p:tgtEl>
                                          <p:spTgt spid="33799"/>
                                        </p:tgtEl>
                                        <p:attrNameLst>
                                          <p:attrName>ppt_w</p:attrName>
                                        </p:attrNameLst>
                                      </p:cBhvr>
                                      <p:tavLst>
                                        <p:tav tm="0">
                                          <p:val>
                                            <p:fltVal val="0"/>
                                          </p:val>
                                        </p:tav>
                                        <p:tav tm="100000">
                                          <p:val>
                                            <p:strVal val="#ppt_w"/>
                                          </p:val>
                                        </p:tav>
                                      </p:tavLst>
                                    </p:anim>
                                    <p:anim calcmode="lin" valueType="num">
                                      <p:cBhvr>
                                        <p:cTn id="24" dur="1000" fill="hold"/>
                                        <p:tgtEl>
                                          <p:spTgt spid="33799"/>
                                        </p:tgtEl>
                                        <p:attrNameLst>
                                          <p:attrName>ppt_h</p:attrName>
                                        </p:attrNameLst>
                                      </p:cBhvr>
                                      <p:tavLst>
                                        <p:tav tm="0">
                                          <p:val>
                                            <p:fltVal val="0"/>
                                          </p:val>
                                        </p:tav>
                                        <p:tav tm="100000">
                                          <p:val>
                                            <p:strVal val="#ppt_h"/>
                                          </p:val>
                                        </p:tav>
                                      </p:tavLst>
                                    </p:anim>
                                    <p:anim calcmode="lin" valueType="num">
                                      <p:cBhvr>
                                        <p:cTn id="25" dur="1000" fill="hold"/>
                                        <p:tgtEl>
                                          <p:spTgt spid="3379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37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3809"/>
                                        </p:tgtEl>
                                        <p:attrNameLst>
                                          <p:attrName>style.visibility</p:attrName>
                                        </p:attrNameLst>
                                      </p:cBhvr>
                                      <p:to>
                                        <p:strVal val="visible"/>
                                      </p:to>
                                    </p:set>
                                    <p:anim calcmode="lin" valueType="num">
                                      <p:cBhvr>
                                        <p:cTn id="31" dur="1000" fill="hold"/>
                                        <p:tgtEl>
                                          <p:spTgt spid="33809"/>
                                        </p:tgtEl>
                                        <p:attrNameLst>
                                          <p:attrName>ppt_w</p:attrName>
                                        </p:attrNameLst>
                                      </p:cBhvr>
                                      <p:tavLst>
                                        <p:tav tm="0">
                                          <p:val>
                                            <p:fltVal val="0"/>
                                          </p:val>
                                        </p:tav>
                                        <p:tav tm="100000">
                                          <p:val>
                                            <p:strVal val="#ppt_w"/>
                                          </p:val>
                                        </p:tav>
                                      </p:tavLst>
                                    </p:anim>
                                    <p:anim calcmode="lin" valueType="num">
                                      <p:cBhvr>
                                        <p:cTn id="32" dur="1000" fill="hold"/>
                                        <p:tgtEl>
                                          <p:spTgt spid="33809"/>
                                        </p:tgtEl>
                                        <p:attrNameLst>
                                          <p:attrName>ppt_h</p:attrName>
                                        </p:attrNameLst>
                                      </p:cBhvr>
                                      <p:tavLst>
                                        <p:tav tm="0">
                                          <p:val>
                                            <p:fltVal val="0"/>
                                          </p:val>
                                        </p:tav>
                                        <p:tav tm="100000">
                                          <p:val>
                                            <p:strVal val="#ppt_h"/>
                                          </p:val>
                                        </p:tav>
                                      </p:tavLst>
                                    </p:anim>
                                    <p:anim calcmode="lin" valueType="num">
                                      <p:cBhvr>
                                        <p:cTn id="33" dur="1000" fill="hold"/>
                                        <p:tgtEl>
                                          <p:spTgt spid="3380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380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3800"/>
                                        </p:tgtEl>
                                        <p:attrNameLst>
                                          <p:attrName>style.visibility</p:attrName>
                                        </p:attrNameLst>
                                      </p:cBhvr>
                                      <p:to>
                                        <p:strVal val="visible"/>
                                      </p:to>
                                    </p:set>
                                    <p:anim calcmode="lin" valueType="num">
                                      <p:cBhvr>
                                        <p:cTn id="39" dur="1000" fill="hold"/>
                                        <p:tgtEl>
                                          <p:spTgt spid="33800"/>
                                        </p:tgtEl>
                                        <p:attrNameLst>
                                          <p:attrName>ppt_w</p:attrName>
                                        </p:attrNameLst>
                                      </p:cBhvr>
                                      <p:tavLst>
                                        <p:tav tm="0">
                                          <p:val>
                                            <p:fltVal val="0"/>
                                          </p:val>
                                        </p:tav>
                                        <p:tav tm="100000">
                                          <p:val>
                                            <p:strVal val="#ppt_w"/>
                                          </p:val>
                                        </p:tav>
                                      </p:tavLst>
                                    </p:anim>
                                    <p:anim calcmode="lin" valueType="num">
                                      <p:cBhvr>
                                        <p:cTn id="40" dur="1000" fill="hold"/>
                                        <p:tgtEl>
                                          <p:spTgt spid="33800"/>
                                        </p:tgtEl>
                                        <p:attrNameLst>
                                          <p:attrName>ppt_h</p:attrName>
                                        </p:attrNameLst>
                                      </p:cBhvr>
                                      <p:tavLst>
                                        <p:tav tm="0">
                                          <p:val>
                                            <p:fltVal val="0"/>
                                          </p:val>
                                        </p:tav>
                                        <p:tav tm="100000">
                                          <p:val>
                                            <p:strVal val="#ppt_h"/>
                                          </p:val>
                                        </p:tav>
                                      </p:tavLst>
                                    </p:anim>
                                    <p:anim calcmode="lin" valueType="num">
                                      <p:cBhvr>
                                        <p:cTn id="41" dur="1000" fill="hold"/>
                                        <p:tgtEl>
                                          <p:spTgt spid="33800"/>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38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3801"/>
                                        </p:tgtEl>
                                        <p:attrNameLst>
                                          <p:attrName>style.visibility</p:attrName>
                                        </p:attrNameLst>
                                      </p:cBhvr>
                                      <p:to>
                                        <p:strVal val="visible"/>
                                      </p:to>
                                    </p:set>
                                    <p:anim calcmode="lin" valueType="num">
                                      <p:cBhvr>
                                        <p:cTn id="47" dur="1000" fill="hold"/>
                                        <p:tgtEl>
                                          <p:spTgt spid="33801"/>
                                        </p:tgtEl>
                                        <p:attrNameLst>
                                          <p:attrName>ppt_w</p:attrName>
                                        </p:attrNameLst>
                                      </p:cBhvr>
                                      <p:tavLst>
                                        <p:tav tm="0">
                                          <p:val>
                                            <p:fltVal val="0"/>
                                          </p:val>
                                        </p:tav>
                                        <p:tav tm="100000">
                                          <p:val>
                                            <p:strVal val="#ppt_w"/>
                                          </p:val>
                                        </p:tav>
                                      </p:tavLst>
                                    </p:anim>
                                    <p:anim calcmode="lin" valueType="num">
                                      <p:cBhvr>
                                        <p:cTn id="48" dur="1000" fill="hold"/>
                                        <p:tgtEl>
                                          <p:spTgt spid="33801"/>
                                        </p:tgtEl>
                                        <p:attrNameLst>
                                          <p:attrName>ppt_h</p:attrName>
                                        </p:attrNameLst>
                                      </p:cBhvr>
                                      <p:tavLst>
                                        <p:tav tm="0">
                                          <p:val>
                                            <p:fltVal val="0"/>
                                          </p:val>
                                        </p:tav>
                                        <p:tav tm="100000">
                                          <p:val>
                                            <p:strVal val="#ppt_h"/>
                                          </p:val>
                                        </p:tav>
                                      </p:tavLst>
                                    </p:anim>
                                    <p:anim calcmode="lin" valueType="num">
                                      <p:cBhvr>
                                        <p:cTn id="49" dur="1000" fill="hold"/>
                                        <p:tgtEl>
                                          <p:spTgt spid="33801"/>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38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3810"/>
                                        </p:tgtEl>
                                        <p:attrNameLst>
                                          <p:attrName>style.visibility</p:attrName>
                                        </p:attrNameLst>
                                      </p:cBhvr>
                                      <p:to>
                                        <p:strVal val="visible"/>
                                      </p:to>
                                    </p:set>
                                    <p:anim calcmode="lin" valueType="num">
                                      <p:cBhvr>
                                        <p:cTn id="55" dur="1000" fill="hold"/>
                                        <p:tgtEl>
                                          <p:spTgt spid="33810"/>
                                        </p:tgtEl>
                                        <p:attrNameLst>
                                          <p:attrName>ppt_w</p:attrName>
                                        </p:attrNameLst>
                                      </p:cBhvr>
                                      <p:tavLst>
                                        <p:tav tm="0">
                                          <p:val>
                                            <p:fltVal val="0"/>
                                          </p:val>
                                        </p:tav>
                                        <p:tav tm="100000">
                                          <p:val>
                                            <p:strVal val="#ppt_w"/>
                                          </p:val>
                                        </p:tav>
                                      </p:tavLst>
                                    </p:anim>
                                    <p:anim calcmode="lin" valueType="num">
                                      <p:cBhvr>
                                        <p:cTn id="56" dur="1000" fill="hold"/>
                                        <p:tgtEl>
                                          <p:spTgt spid="33810"/>
                                        </p:tgtEl>
                                        <p:attrNameLst>
                                          <p:attrName>ppt_h</p:attrName>
                                        </p:attrNameLst>
                                      </p:cBhvr>
                                      <p:tavLst>
                                        <p:tav tm="0">
                                          <p:val>
                                            <p:fltVal val="0"/>
                                          </p:val>
                                        </p:tav>
                                        <p:tav tm="100000">
                                          <p:val>
                                            <p:strVal val="#ppt_h"/>
                                          </p:val>
                                        </p:tav>
                                      </p:tavLst>
                                    </p:anim>
                                    <p:anim calcmode="lin" valueType="num">
                                      <p:cBhvr>
                                        <p:cTn id="57" dur="1000" fill="hold"/>
                                        <p:tgtEl>
                                          <p:spTgt spid="33810"/>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38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3802"/>
                                        </p:tgtEl>
                                        <p:attrNameLst>
                                          <p:attrName>style.visibility</p:attrName>
                                        </p:attrNameLst>
                                      </p:cBhvr>
                                      <p:to>
                                        <p:strVal val="visible"/>
                                      </p:to>
                                    </p:set>
                                    <p:anim calcmode="lin" valueType="num">
                                      <p:cBhvr>
                                        <p:cTn id="63" dur="1000" fill="hold"/>
                                        <p:tgtEl>
                                          <p:spTgt spid="33802"/>
                                        </p:tgtEl>
                                        <p:attrNameLst>
                                          <p:attrName>ppt_w</p:attrName>
                                        </p:attrNameLst>
                                      </p:cBhvr>
                                      <p:tavLst>
                                        <p:tav tm="0">
                                          <p:val>
                                            <p:fltVal val="0"/>
                                          </p:val>
                                        </p:tav>
                                        <p:tav tm="100000">
                                          <p:val>
                                            <p:strVal val="#ppt_w"/>
                                          </p:val>
                                        </p:tav>
                                      </p:tavLst>
                                    </p:anim>
                                    <p:anim calcmode="lin" valueType="num">
                                      <p:cBhvr>
                                        <p:cTn id="64" dur="1000" fill="hold"/>
                                        <p:tgtEl>
                                          <p:spTgt spid="33802"/>
                                        </p:tgtEl>
                                        <p:attrNameLst>
                                          <p:attrName>ppt_h</p:attrName>
                                        </p:attrNameLst>
                                      </p:cBhvr>
                                      <p:tavLst>
                                        <p:tav tm="0">
                                          <p:val>
                                            <p:fltVal val="0"/>
                                          </p:val>
                                        </p:tav>
                                        <p:tav tm="100000">
                                          <p:val>
                                            <p:strVal val="#ppt_h"/>
                                          </p:val>
                                        </p:tav>
                                      </p:tavLst>
                                    </p:anim>
                                    <p:anim calcmode="lin" valueType="num">
                                      <p:cBhvr>
                                        <p:cTn id="65" dur="1000" fill="hold"/>
                                        <p:tgtEl>
                                          <p:spTgt spid="33802"/>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38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33803"/>
                                        </p:tgtEl>
                                        <p:attrNameLst>
                                          <p:attrName>style.visibility</p:attrName>
                                        </p:attrNameLst>
                                      </p:cBhvr>
                                      <p:to>
                                        <p:strVal val="visible"/>
                                      </p:to>
                                    </p:set>
                                    <p:anim calcmode="lin" valueType="num">
                                      <p:cBhvr>
                                        <p:cTn id="71" dur="1000" fill="hold"/>
                                        <p:tgtEl>
                                          <p:spTgt spid="33803"/>
                                        </p:tgtEl>
                                        <p:attrNameLst>
                                          <p:attrName>ppt_w</p:attrName>
                                        </p:attrNameLst>
                                      </p:cBhvr>
                                      <p:tavLst>
                                        <p:tav tm="0">
                                          <p:val>
                                            <p:fltVal val="0"/>
                                          </p:val>
                                        </p:tav>
                                        <p:tav tm="100000">
                                          <p:val>
                                            <p:strVal val="#ppt_w"/>
                                          </p:val>
                                        </p:tav>
                                      </p:tavLst>
                                    </p:anim>
                                    <p:anim calcmode="lin" valueType="num">
                                      <p:cBhvr>
                                        <p:cTn id="72" dur="1000" fill="hold"/>
                                        <p:tgtEl>
                                          <p:spTgt spid="33803"/>
                                        </p:tgtEl>
                                        <p:attrNameLst>
                                          <p:attrName>ppt_h</p:attrName>
                                        </p:attrNameLst>
                                      </p:cBhvr>
                                      <p:tavLst>
                                        <p:tav tm="0">
                                          <p:val>
                                            <p:fltVal val="0"/>
                                          </p:val>
                                        </p:tav>
                                        <p:tav tm="100000">
                                          <p:val>
                                            <p:strVal val="#ppt_h"/>
                                          </p:val>
                                        </p:tav>
                                      </p:tavLst>
                                    </p:anim>
                                    <p:anim calcmode="lin" valueType="num">
                                      <p:cBhvr>
                                        <p:cTn id="73" dur="1000" fill="hold"/>
                                        <p:tgtEl>
                                          <p:spTgt spid="33803"/>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338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33811"/>
                                        </p:tgtEl>
                                        <p:attrNameLst>
                                          <p:attrName>style.visibility</p:attrName>
                                        </p:attrNameLst>
                                      </p:cBhvr>
                                      <p:to>
                                        <p:strVal val="visible"/>
                                      </p:to>
                                    </p:set>
                                    <p:anim calcmode="lin" valueType="num">
                                      <p:cBhvr>
                                        <p:cTn id="79" dur="1000" fill="hold"/>
                                        <p:tgtEl>
                                          <p:spTgt spid="33811"/>
                                        </p:tgtEl>
                                        <p:attrNameLst>
                                          <p:attrName>ppt_w</p:attrName>
                                        </p:attrNameLst>
                                      </p:cBhvr>
                                      <p:tavLst>
                                        <p:tav tm="0">
                                          <p:val>
                                            <p:fltVal val="0"/>
                                          </p:val>
                                        </p:tav>
                                        <p:tav tm="100000">
                                          <p:val>
                                            <p:strVal val="#ppt_w"/>
                                          </p:val>
                                        </p:tav>
                                      </p:tavLst>
                                    </p:anim>
                                    <p:anim calcmode="lin" valueType="num">
                                      <p:cBhvr>
                                        <p:cTn id="80" dur="1000" fill="hold"/>
                                        <p:tgtEl>
                                          <p:spTgt spid="33811"/>
                                        </p:tgtEl>
                                        <p:attrNameLst>
                                          <p:attrName>ppt_h</p:attrName>
                                        </p:attrNameLst>
                                      </p:cBhvr>
                                      <p:tavLst>
                                        <p:tav tm="0">
                                          <p:val>
                                            <p:fltVal val="0"/>
                                          </p:val>
                                        </p:tav>
                                        <p:tav tm="100000">
                                          <p:val>
                                            <p:strVal val="#ppt_h"/>
                                          </p:val>
                                        </p:tav>
                                      </p:tavLst>
                                    </p:anim>
                                    <p:anim calcmode="lin" valueType="num">
                                      <p:cBhvr>
                                        <p:cTn id="81" dur="1000" fill="hold"/>
                                        <p:tgtEl>
                                          <p:spTgt spid="33811"/>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38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33804"/>
                                        </p:tgtEl>
                                        <p:attrNameLst>
                                          <p:attrName>style.visibility</p:attrName>
                                        </p:attrNameLst>
                                      </p:cBhvr>
                                      <p:to>
                                        <p:strVal val="visible"/>
                                      </p:to>
                                    </p:set>
                                    <p:anim calcmode="lin" valueType="num">
                                      <p:cBhvr>
                                        <p:cTn id="87" dur="1000" fill="hold"/>
                                        <p:tgtEl>
                                          <p:spTgt spid="33804"/>
                                        </p:tgtEl>
                                        <p:attrNameLst>
                                          <p:attrName>ppt_w</p:attrName>
                                        </p:attrNameLst>
                                      </p:cBhvr>
                                      <p:tavLst>
                                        <p:tav tm="0">
                                          <p:val>
                                            <p:fltVal val="0"/>
                                          </p:val>
                                        </p:tav>
                                        <p:tav tm="100000">
                                          <p:val>
                                            <p:strVal val="#ppt_w"/>
                                          </p:val>
                                        </p:tav>
                                      </p:tavLst>
                                    </p:anim>
                                    <p:anim calcmode="lin" valueType="num">
                                      <p:cBhvr>
                                        <p:cTn id="88" dur="1000" fill="hold"/>
                                        <p:tgtEl>
                                          <p:spTgt spid="33804"/>
                                        </p:tgtEl>
                                        <p:attrNameLst>
                                          <p:attrName>ppt_h</p:attrName>
                                        </p:attrNameLst>
                                      </p:cBhvr>
                                      <p:tavLst>
                                        <p:tav tm="0">
                                          <p:val>
                                            <p:fltVal val="0"/>
                                          </p:val>
                                        </p:tav>
                                        <p:tav tm="100000">
                                          <p:val>
                                            <p:strVal val="#ppt_h"/>
                                          </p:val>
                                        </p:tav>
                                      </p:tavLst>
                                    </p:anim>
                                    <p:anim calcmode="lin" valueType="num">
                                      <p:cBhvr>
                                        <p:cTn id="89" dur="1000" fill="hold"/>
                                        <p:tgtEl>
                                          <p:spTgt spid="33804"/>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338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33805"/>
                                        </p:tgtEl>
                                        <p:attrNameLst>
                                          <p:attrName>style.visibility</p:attrName>
                                        </p:attrNameLst>
                                      </p:cBhvr>
                                      <p:to>
                                        <p:strVal val="visible"/>
                                      </p:to>
                                    </p:set>
                                    <p:anim calcmode="lin" valueType="num">
                                      <p:cBhvr>
                                        <p:cTn id="95" dur="1000" fill="hold"/>
                                        <p:tgtEl>
                                          <p:spTgt spid="33805"/>
                                        </p:tgtEl>
                                        <p:attrNameLst>
                                          <p:attrName>ppt_w</p:attrName>
                                        </p:attrNameLst>
                                      </p:cBhvr>
                                      <p:tavLst>
                                        <p:tav tm="0">
                                          <p:val>
                                            <p:fltVal val="0"/>
                                          </p:val>
                                        </p:tav>
                                        <p:tav tm="100000">
                                          <p:val>
                                            <p:strVal val="#ppt_w"/>
                                          </p:val>
                                        </p:tav>
                                      </p:tavLst>
                                    </p:anim>
                                    <p:anim calcmode="lin" valueType="num">
                                      <p:cBhvr>
                                        <p:cTn id="96" dur="1000" fill="hold"/>
                                        <p:tgtEl>
                                          <p:spTgt spid="33805"/>
                                        </p:tgtEl>
                                        <p:attrNameLst>
                                          <p:attrName>ppt_h</p:attrName>
                                        </p:attrNameLst>
                                      </p:cBhvr>
                                      <p:tavLst>
                                        <p:tav tm="0">
                                          <p:val>
                                            <p:fltVal val="0"/>
                                          </p:val>
                                        </p:tav>
                                        <p:tav tm="100000">
                                          <p:val>
                                            <p:strVal val="#ppt_h"/>
                                          </p:val>
                                        </p:tav>
                                      </p:tavLst>
                                    </p:anim>
                                    <p:anim calcmode="lin" valueType="num">
                                      <p:cBhvr>
                                        <p:cTn id="97" dur="1000" fill="hold"/>
                                        <p:tgtEl>
                                          <p:spTgt spid="33805"/>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3380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P spid="33800" grpId="0"/>
      <p:bldP spid="33801" grpId="0"/>
      <p:bldP spid="33802" grpId="0"/>
      <p:bldP spid="33803" grpId="0"/>
      <p:bldP spid="33804" grpId="0"/>
      <p:bldP spid="33805" grpId="0"/>
      <p:bldP spid="33808" grpId="0"/>
      <p:bldP spid="33809" grpId="0"/>
      <p:bldP spid="33810" grpId="0"/>
      <p:bldP spid="338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2" descr="DSS"/>
          <p:cNvPicPr>
            <a:picLocks noChangeAspect="1" noChangeArrowheads="1"/>
          </p:cNvPicPr>
          <p:nvPr/>
        </p:nvPicPr>
        <p:blipFill rotWithShape="1">
          <a:blip r:embed="rId3">
            <a:lum bright="-36000"/>
            <a:extLst>
              <a:ext uri="{28A0092B-C50C-407E-A947-70E740481C1C}">
                <a14:useLocalDpi xmlns:a14="http://schemas.microsoft.com/office/drawing/2010/main"/>
              </a:ext>
            </a:extLst>
          </a:blip>
          <a:srcRect l="2439"/>
          <a:stretch/>
        </p:blipFill>
        <p:spPr bwMode="auto">
          <a:xfrm>
            <a:off x="0" y="-42863"/>
            <a:ext cx="9144000" cy="690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4707" name="Text Box 3"/>
          <p:cNvSpPr txBox="1">
            <a:spLocks noChangeArrowheads="1"/>
          </p:cNvSpPr>
          <p:nvPr/>
        </p:nvSpPr>
        <p:spPr bwMode="auto">
          <a:xfrm>
            <a:off x="2971800" y="1279525"/>
            <a:ext cx="2916238"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المقطع</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4708" name="Rectangle 4"/>
          <p:cNvSpPr>
            <a:spLocks noGrp="1" noChangeArrowheads="1"/>
          </p:cNvSpPr>
          <p:nvPr>
            <p:ph type="title" idx="4294967295"/>
          </p:nvPr>
        </p:nvSpPr>
        <p:spPr>
          <a:xfrm>
            <a:off x="0" y="457200"/>
            <a:ext cx="9144000" cy="685800"/>
          </a:xfrm>
          <a:solidFill>
            <a:schemeClr val="tx2"/>
          </a:solidFill>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تباين الأفكار</a:t>
            </a:r>
            <a:endParaRPr lang="en-US" dirty="0">
              <a:latin typeface="Arial" panose="020B0604020202020204" pitchFamily="34" charset="0"/>
              <a:ea typeface="ＭＳ Ｐゴシック" charset="0"/>
              <a:cs typeface="Arial" panose="020B0604020202020204" pitchFamily="34" charset="0"/>
            </a:endParaRPr>
          </a:p>
        </p:txBody>
      </p:sp>
      <p:sp>
        <p:nvSpPr>
          <p:cNvPr id="1224709" name="Text Box 5"/>
          <p:cNvSpPr txBox="1">
            <a:spLocks noChangeArrowheads="1"/>
          </p:cNvSpPr>
          <p:nvPr/>
        </p:nvSpPr>
        <p:spPr bwMode="auto">
          <a:xfrm>
            <a:off x="5888038" y="1279525"/>
            <a:ext cx="3255962"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العظة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4710" name="Text Box 6"/>
          <p:cNvSpPr txBox="1">
            <a:spLocks noChangeArrowheads="1"/>
          </p:cNvSpPr>
          <p:nvPr/>
        </p:nvSpPr>
        <p:spPr bwMode="auto">
          <a:xfrm>
            <a:off x="2699792" y="2270125"/>
            <a:ext cx="3255962" cy="83099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المبتدأ-الفكرة الرئيسية- </a:t>
            </a:r>
          </a:p>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الخبر-الفكرة الفرعية</a:t>
            </a:r>
            <a:endParaRPr kumimoji="0" lang="en-US" sz="24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4711" name="Text Box 7"/>
          <p:cNvSpPr txBox="1">
            <a:spLocks noChangeArrowheads="1"/>
          </p:cNvSpPr>
          <p:nvPr/>
        </p:nvSpPr>
        <p:spPr bwMode="auto">
          <a:xfrm>
            <a:off x="5888038" y="2270125"/>
            <a:ext cx="32559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شعار</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4712" name="Text Box 8"/>
          <p:cNvSpPr txBox="1">
            <a:spLocks noChangeArrowheads="1"/>
          </p:cNvSpPr>
          <p:nvPr/>
        </p:nvSpPr>
        <p:spPr bwMode="auto">
          <a:xfrm>
            <a:off x="2971800" y="3260725"/>
            <a:ext cx="2916238"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2-3 أسطر</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4713" name="Text Box 9"/>
          <p:cNvSpPr txBox="1">
            <a:spLocks noChangeArrowheads="1"/>
          </p:cNvSpPr>
          <p:nvPr/>
        </p:nvSpPr>
        <p:spPr bwMode="auto">
          <a:xfrm>
            <a:off x="5888038" y="3260725"/>
            <a:ext cx="32559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1-2 سطر</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4714" name="Text Box 10"/>
          <p:cNvSpPr txBox="1">
            <a:spLocks noChangeArrowheads="1"/>
          </p:cNvSpPr>
          <p:nvPr/>
        </p:nvSpPr>
        <p:spPr bwMode="auto">
          <a:xfrm>
            <a:off x="2971800" y="426720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تسلسلي</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4715" name="Text Box 11"/>
          <p:cNvSpPr txBox="1">
            <a:spLocks noChangeArrowheads="1"/>
          </p:cNvSpPr>
          <p:nvPr/>
        </p:nvSpPr>
        <p:spPr bwMode="auto">
          <a:xfrm>
            <a:off x="5888038" y="4267200"/>
            <a:ext cx="32559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منطقي</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4716" name="Text Box 12"/>
          <p:cNvSpPr txBox="1">
            <a:spLocks noChangeArrowheads="1"/>
          </p:cNvSpPr>
          <p:nvPr/>
        </p:nvSpPr>
        <p:spPr bwMode="auto">
          <a:xfrm>
            <a:off x="2971800" y="525780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مقروء</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4717" name="Text Box 13"/>
          <p:cNvSpPr txBox="1">
            <a:spLocks noChangeArrowheads="1"/>
          </p:cNvSpPr>
          <p:nvPr/>
        </p:nvSpPr>
        <p:spPr bwMode="auto">
          <a:xfrm>
            <a:off x="5888038" y="5257800"/>
            <a:ext cx="32559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مسموع</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4718" name="Text Box 14"/>
          <p:cNvSpPr txBox="1">
            <a:spLocks noChangeArrowheads="1"/>
          </p:cNvSpPr>
          <p:nvPr/>
        </p:nvSpPr>
        <p:spPr bwMode="auto">
          <a:xfrm>
            <a:off x="8153400" y="0"/>
            <a:ext cx="9906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40</a:t>
            </a:r>
            <a:endParaRPr kumimoji="0" lang="en-US" sz="24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4719" name="Text Box 15"/>
          <p:cNvSpPr txBox="1">
            <a:spLocks noChangeArrowheads="1"/>
          </p:cNvSpPr>
          <p:nvPr/>
        </p:nvSpPr>
        <p:spPr bwMode="auto">
          <a:xfrm>
            <a:off x="0" y="1279525"/>
            <a:ext cx="2895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المسألة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4720" name="Text Box 16"/>
          <p:cNvSpPr txBox="1">
            <a:spLocks noChangeArrowheads="1"/>
          </p:cNvSpPr>
          <p:nvPr/>
        </p:nvSpPr>
        <p:spPr bwMode="auto">
          <a:xfrm>
            <a:off x="0" y="2270125"/>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الشكل</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4721" name="Text Box 17"/>
          <p:cNvSpPr txBox="1">
            <a:spLocks noChangeArrowheads="1"/>
          </p:cNvSpPr>
          <p:nvPr/>
        </p:nvSpPr>
        <p:spPr bwMode="auto">
          <a:xfrm>
            <a:off x="0" y="3260725"/>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الطول</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4722" name="Text Box 18"/>
          <p:cNvSpPr txBox="1">
            <a:spLocks noChangeArrowheads="1"/>
          </p:cNvSpPr>
          <p:nvPr/>
        </p:nvSpPr>
        <p:spPr bwMode="auto">
          <a:xfrm>
            <a:off x="0" y="426720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الملخص</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4723" name="Text Box 19"/>
          <p:cNvSpPr txBox="1">
            <a:spLocks noChangeArrowheads="1"/>
          </p:cNvSpPr>
          <p:nvPr/>
        </p:nvSpPr>
        <p:spPr bwMode="auto">
          <a:xfrm>
            <a:off x="0" y="525780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أن يكون</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224720"/>
                                        </p:tgtEl>
                                        <p:attrNameLst>
                                          <p:attrName>style.visibility</p:attrName>
                                        </p:attrNameLst>
                                      </p:cBhvr>
                                      <p:to>
                                        <p:strVal val="visible"/>
                                      </p:to>
                                    </p:set>
                                    <p:anim calcmode="lin" valueType="num">
                                      <p:cBhvr>
                                        <p:cTn id="7" dur="1000" fill="hold"/>
                                        <p:tgtEl>
                                          <p:spTgt spid="1224720"/>
                                        </p:tgtEl>
                                        <p:attrNameLst>
                                          <p:attrName>ppt_w</p:attrName>
                                        </p:attrNameLst>
                                      </p:cBhvr>
                                      <p:tavLst>
                                        <p:tav tm="0">
                                          <p:val>
                                            <p:fltVal val="0"/>
                                          </p:val>
                                        </p:tav>
                                        <p:tav tm="100000">
                                          <p:val>
                                            <p:strVal val="#ppt_w"/>
                                          </p:val>
                                        </p:tav>
                                      </p:tavLst>
                                    </p:anim>
                                    <p:anim calcmode="lin" valueType="num">
                                      <p:cBhvr>
                                        <p:cTn id="8" dur="1000" fill="hold"/>
                                        <p:tgtEl>
                                          <p:spTgt spid="1224720"/>
                                        </p:tgtEl>
                                        <p:attrNameLst>
                                          <p:attrName>ppt_h</p:attrName>
                                        </p:attrNameLst>
                                      </p:cBhvr>
                                      <p:tavLst>
                                        <p:tav tm="0">
                                          <p:val>
                                            <p:fltVal val="0"/>
                                          </p:val>
                                        </p:tav>
                                        <p:tav tm="100000">
                                          <p:val>
                                            <p:strVal val="#ppt_h"/>
                                          </p:val>
                                        </p:tav>
                                      </p:tavLst>
                                    </p:anim>
                                    <p:anim calcmode="lin" valueType="num">
                                      <p:cBhvr>
                                        <p:cTn id="9" dur="1000" fill="hold"/>
                                        <p:tgtEl>
                                          <p:spTgt spid="12247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47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24710"/>
                                        </p:tgtEl>
                                        <p:attrNameLst>
                                          <p:attrName>style.visibility</p:attrName>
                                        </p:attrNameLst>
                                      </p:cBhvr>
                                      <p:to>
                                        <p:strVal val="visible"/>
                                      </p:to>
                                    </p:set>
                                    <p:anim calcmode="lin" valueType="num">
                                      <p:cBhvr>
                                        <p:cTn id="15" dur="1000" fill="hold"/>
                                        <p:tgtEl>
                                          <p:spTgt spid="1224710"/>
                                        </p:tgtEl>
                                        <p:attrNameLst>
                                          <p:attrName>ppt_w</p:attrName>
                                        </p:attrNameLst>
                                      </p:cBhvr>
                                      <p:tavLst>
                                        <p:tav tm="0">
                                          <p:val>
                                            <p:fltVal val="0"/>
                                          </p:val>
                                        </p:tav>
                                        <p:tav tm="100000">
                                          <p:val>
                                            <p:strVal val="#ppt_w"/>
                                          </p:val>
                                        </p:tav>
                                      </p:tavLst>
                                    </p:anim>
                                    <p:anim calcmode="lin" valueType="num">
                                      <p:cBhvr>
                                        <p:cTn id="16" dur="1000" fill="hold"/>
                                        <p:tgtEl>
                                          <p:spTgt spid="1224710"/>
                                        </p:tgtEl>
                                        <p:attrNameLst>
                                          <p:attrName>ppt_h</p:attrName>
                                        </p:attrNameLst>
                                      </p:cBhvr>
                                      <p:tavLst>
                                        <p:tav tm="0">
                                          <p:val>
                                            <p:fltVal val="0"/>
                                          </p:val>
                                        </p:tav>
                                        <p:tav tm="100000">
                                          <p:val>
                                            <p:strVal val="#ppt_h"/>
                                          </p:val>
                                        </p:tav>
                                      </p:tavLst>
                                    </p:anim>
                                    <p:anim calcmode="lin" valueType="num">
                                      <p:cBhvr>
                                        <p:cTn id="17" dur="1000" fill="hold"/>
                                        <p:tgtEl>
                                          <p:spTgt spid="122471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247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24711"/>
                                        </p:tgtEl>
                                        <p:attrNameLst>
                                          <p:attrName>style.visibility</p:attrName>
                                        </p:attrNameLst>
                                      </p:cBhvr>
                                      <p:to>
                                        <p:strVal val="visible"/>
                                      </p:to>
                                    </p:set>
                                    <p:anim calcmode="lin" valueType="num">
                                      <p:cBhvr>
                                        <p:cTn id="23" dur="1000" fill="hold"/>
                                        <p:tgtEl>
                                          <p:spTgt spid="1224711"/>
                                        </p:tgtEl>
                                        <p:attrNameLst>
                                          <p:attrName>ppt_w</p:attrName>
                                        </p:attrNameLst>
                                      </p:cBhvr>
                                      <p:tavLst>
                                        <p:tav tm="0">
                                          <p:val>
                                            <p:fltVal val="0"/>
                                          </p:val>
                                        </p:tav>
                                        <p:tav tm="100000">
                                          <p:val>
                                            <p:strVal val="#ppt_w"/>
                                          </p:val>
                                        </p:tav>
                                      </p:tavLst>
                                    </p:anim>
                                    <p:anim calcmode="lin" valueType="num">
                                      <p:cBhvr>
                                        <p:cTn id="24" dur="1000" fill="hold"/>
                                        <p:tgtEl>
                                          <p:spTgt spid="1224711"/>
                                        </p:tgtEl>
                                        <p:attrNameLst>
                                          <p:attrName>ppt_h</p:attrName>
                                        </p:attrNameLst>
                                      </p:cBhvr>
                                      <p:tavLst>
                                        <p:tav tm="0">
                                          <p:val>
                                            <p:fltVal val="0"/>
                                          </p:val>
                                        </p:tav>
                                        <p:tav tm="100000">
                                          <p:val>
                                            <p:strVal val="#ppt_h"/>
                                          </p:val>
                                        </p:tav>
                                      </p:tavLst>
                                    </p:anim>
                                    <p:anim calcmode="lin" valueType="num">
                                      <p:cBhvr>
                                        <p:cTn id="25" dur="1000" fill="hold"/>
                                        <p:tgtEl>
                                          <p:spTgt spid="122471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247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24721"/>
                                        </p:tgtEl>
                                        <p:attrNameLst>
                                          <p:attrName>style.visibility</p:attrName>
                                        </p:attrNameLst>
                                      </p:cBhvr>
                                      <p:to>
                                        <p:strVal val="visible"/>
                                      </p:to>
                                    </p:set>
                                    <p:anim calcmode="lin" valueType="num">
                                      <p:cBhvr>
                                        <p:cTn id="31" dur="1000" fill="hold"/>
                                        <p:tgtEl>
                                          <p:spTgt spid="1224721"/>
                                        </p:tgtEl>
                                        <p:attrNameLst>
                                          <p:attrName>ppt_w</p:attrName>
                                        </p:attrNameLst>
                                      </p:cBhvr>
                                      <p:tavLst>
                                        <p:tav tm="0">
                                          <p:val>
                                            <p:fltVal val="0"/>
                                          </p:val>
                                        </p:tav>
                                        <p:tav tm="100000">
                                          <p:val>
                                            <p:strVal val="#ppt_w"/>
                                          </p:val>
                                        </p:tav>
                                      </p:tavLst>
                                    </p:anim>
                                    <p:anim calcmode="lin" valueType="num">
                                      <p:cBhvr>
                                        <p:cTn id="32" dur="1000" fill="hold"/>
                                        <p:tgtEl>
                                          <p:spTgt spid="1224721"/>
                                        </p:tgtEl>
                                        <p:attrNameLst>
                                          <p:attrName>ppt_h</p:attrName>
                                        </p:attrNameLst>
                                      </p:cBhvr>
                                      <p:tavLst>
                                        <p:tav tm="0">
                                          <p:val>
                                            <p:fltVal val="0"/>
                                          </p:val>
                                        </p:tav>
                                        <p:tav tm="100000">
                                          <p:val>
                                            <p:strVal val="#ppt_h"/>
                                          </p:val>
                                        </p:tav>
                                      </p:tavLst>
                                    </p:anim>
                                    <p:anim calcmode="lin" valueType="num">
                                      <p:cBhvr>
                                        <p:cTn id="33" dur="1000" fill="hold"/>
                                        <p:tgtEl>
                                          <p:spTgt spid="122472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247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24712"/>
                                        </p:tgtEl>
                                        <p:attrNameLst>
                                          <p:attrName>style.visibility</p:attrName>
                                        </p:attrNameLst>
                                      </p:cBhvr>
                                      <p:to>
                                        <p:strVal val="visible"/>
                                      </p:to>
                                    </p:set>
                                    <p:anim calcmode="lin" valueType="num">
                                      <p:cBhvr>
                                        <p:cTn id="39" dur="1000" fill="hold"/>
                                        <p:tgtEl>
                                          <p:spTgt spid="1224712"/>
                                        </p:tgtEl>
                                        <p:attrNameLst>
                                          <p:attrName>ppt_w</p:attrName>
                                        </p:attrNameLst>
                                      </p:cBhvr>
                                      <p:tavLst>
                                        <p:tav tm="0">
                                          <p:val>
                                            <p:fltVal val="0"/>
                                          </p:val>
                                        </p:tav>
                                        <p:tav tm="100000">
                                          <p:val>
                                            <p:strVal val="#ppt_w"/>
                                          </p:val>
                                        </p:tav>
                                      </p:tavLst>
                                    </p:anim>
                                    <p:anim calcmode="lin" valueType="num">
                                      <p:cBhvr>
                                        <p:cTn id="40" dur="1000" fill="hold"/>
                                        <p:tgtEl>
                                          <p:spTgt spid="1224712"/>
                                        </p:tgtEl>
                                        <p:attrNameLst>
                                          <p:attrName>ppt_h</p:attrName>
                                        </p:attrNameLst>
                                      </p:cBhvr>
                                      <p:tavLst>
                                        <p:tav tm="0">
                                          <p:val>
                                            <p:fltVal val="0"/>
                                          </p:val>
                                        </p:tav>
                                        <p:tav tm="100000">
                                          <p:val>
                                            <p:strVal val="#ppt_h"/>
                                          </p:val>
                                        </p:tav>
                                      </p:tavLst>
                                    </p:anim>
                                    <p:anim calcmode="lin" valueType="num">
                                      <p:cBhvr>
                                        <p:cTn id="41" dur="1000" fill="hold"/>
                                        <p:tgtEl>
                                          <p:spTgt spid="122471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247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224713"/>
                                        </p:tgtEl>
                                        <p:attrNameLst>
                                          <p:attrName>style.visibility</p:attrName>
                                        </p:attrNameLst>
                                      </p:cBhvr>
                                      <p:to>
                                        <p:strVal val="visible"/>
                                      </p:to>
                                    </p:set>
                                    <p:anim calcmode="lin" valueType="num">
                                      <p:cBhvr>
                                        <p:cTn id="47" dur="1000" fill="hold"/>
                                        <p:tgtEl>
                                          <p:spTgt spid="1224713"/>
                                        </p:tgtEl>
                                        <p:attrNameLst>
                                          <p:attrName>ppt_w</p:attrName>
                                        </p:attrNameLst>
                                      </p:cBhvr>
                                      <p:tavLst>
                                        <p:tav tm="0">
                                          <p:val>
                                            <p:fltVal val="0"/>
                                          </p:val>
                                        </p:tav>
                                        <p:tav tm="100000">
                                          <p:val>
                                            <p:strVal val="#ppt_w"/>
                                          </p:val>
                                        </p:tav>
                                      </p:tavLst>
                                    </p:anim>
                                    <p:anim calcmode="lin" valueType="num">
                                      <p:cBhvr>
                                        <p:cTn id="48" dur="1000" fill="hold"/>
                                        <p:tgtEl>
                                          <p:spTgt spid="1224713"/>
                                        </p:tgtEl>
                                        <p:attrNameLst>
                                          <p:attrName>ppt_h</p:attrName>
                                        </p:attrNameLst>
                                      </p:cBhvr>
                                      <p:tavLst>
                                        <p:tav tm="0">
                                          <p:val>
                                            <p:fltVal val="0"/>
                                          </p:val>
                                        </p:tav>
                                        <p:tav tm="100000">
                                          <p:val>
                                            <p:strVal val="#ppt_h"/>
                                          </p:val>
                                        </p:tav>
                                      </p:tavLst>
                                    </p:anim>
                                    <p:anim calcmode="lin" valueType="num">
                                      <p:cBhvr>
                                        <p:cTn id="49" dur="1000" fill="hold"/>
                                        <p:tgtEl>
                                          <p:spTgt spid="1224713"/>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2247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224722"/>
                                        </p:tgtEl>
                                        <p:attrNameLst>
                                          <p:attrName>style.visibility</p:attrName>
                                        </p:attrNameLst>
                                      </p:cBhvr>
                                      <p:to>
                                        <p:strVal val="visible"/>
                                      </p:to>
                                    </p:set>
                                    <p:anim calcmode="lin" valueType="num">
                                      <p:cBhvr>
                                        <p:cTn id="55" dur="1000" fill="hold"/>
                                        <p:tgtEl>
                                          <p:spTgt spid="1224722"/>
                                        </p:tgtEl>
                                        <p:attrNameLst>
                                          <p:attrName>ppt_w</p:attrName>
                                        </p:attrNameLst>
                                      </p:cBhvr>
                                      <p:tavLst>
                                        <p:tav tm="0">
                                          <p:val>
                                            <p:fltVal val="0"/>
                                          </p:val>
                                        </p:tav>
                                        <p:tav tm="100000">
                                          <p:val>
                                            <p:strVal val="#ppt_w"/>
                                          </p:val>
                                        </p:tav>
                                      </p:tavLst>
                                    </p:anim>
                                    <p:anim calcmode="lin" valueType="num">
                                      <p:cBhvr>
                                        <p:cTn id="56" dur="1000" fill="hold"/>
                                        <p:tgtEl>
                                          <p:spTgt spid="1224722"/>
                                        </p:tgtEl>
                                        <p:attrNameLst>
                                          <p:attrName>ppt_h</p:attrName>
                                        </p:attrNameLst>
                                      </p:cBhvr>
                                      <p:tavLst>
                                        <p:tav tm="0">
                                          <p:val>
                                            <p:fltVal val="0"/>
                                          </p:val>
                                        </p:tav>
                                        <p:tav tm="100000">
                                          <p:val>
                                            <p:strVal val="#ppt_h"/>
                                          </p:val>
                                        </p:tav>
                                      </p:tavLst>
                                    </p:anim>
                                    <p:anim calcmode="lin" valueType="num">
                                      <p:cBhvr>
                                        <p:cTn id="57" dur="1000" fill="hold"/>
                                        <p:tgtEl>
                                          <p:spTgt spid="1224722"/>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2247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224714"/>
                                        </p:tgtEl>
                                        <p:attrNameLst>
                                          <p:attrName>style.visibility</p:attrName>
                                        </p:attrNameLst>
                                      </p:cBhvr>
                                      <p:to>
                                        <p:strVal val="visible"/>
                                      </p:to>
                                    </p:set>
                                    <p:anim calcmode="lin" valueType="num">
                                      <p:cBhvr>
                                        <p:cTn id="63" dur="1000" fill="hold"/>
                                        <p:tgtEl>
                                          <p:spTgt spid="1224714"/>
                                        </p:tgtEl>
                                        <p:attrNameLst>
                                          <p:attrName>ppt_w</p:attrName>
                                        </p:attrNameLst>
                                      </p:cBhvr>
                                      <p:tavLst>
                                        <p:tav tm="0">
                                          <p:val>
                                            <p:fltVal val="0"/>
                                          </p:val>
                                        </p:tav>
                                        <p:tav tm="100000">
                                          <p:val>
                                            <p:strVal val="#ppt_w"/>
                                          </p:val>
                                        </p:tav>
                                      </p:tavLst>
                                    </p:anim>
                                    <p:anim calcmode="lin" valueType="num">
                                      <p:cBhvr>
                                        <p:cTn id="64" dur="1000" fill="hold"/>
                                        <p:tgtEl>
                                          <p:spTgt spid="1224714"/>
                                        </p:tgtEl>
                                        <p:attrNameLst>
                                          <p:attrName>ppt_h</p:attrName>
                                        </p:attrNameLst>
                                      </p:cBhvr>
                                      <p:tavLst>
                                        <p:tav tm="0">
                                          <p:val>
                                            <p:fltVal val="0"/>
                                          </p:val>
                                        </p:tav>
                                        <p:tav tm="100000">
                                          <p:val>
                                            <p:strVal val="#ppt_h"/>
                                          </p:val>
                                        </p:tav>
                                      </p:tavLst>
                                    </p:anim>
                                    <p:anim calcmode="lin" valueType="num">
                                      <p:cBhvr>
                                        <p:cTn id="65" dur="1000" fill="hold"/>
                                        <p:tgtEl>
                                          <p:spTgt spid="1224714"/>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2247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224715"/>
                                        </p:tgtEl>
                                        <p:attrNameLst>
                                          <p:attrName>style.visibility</p:attrName>
                                        </p:attrNameLst>
                                      </p:cBhvr>
                                      <p:to>
                                        <p:strVal val="visible"/>
                                      </p:to>
                                    </p:set>
                                    <p:anim calcmode="lin" valueType="num">
                                      <p:cBhvr>
                                        <p:cTn id="71" dur="1000" fill="hold"/>
                                        <p:tgtEl>
                                          <p:spTgt spid="1224715"/>
                                        </p:tgtEl>
                                        <p:attrNameLst>
                                          <p:attrName>ppt_w</p:attrName>
                                        </p:attrNameLst>
                                      </p:cBhvr>
                                      <p:tavLst>
                                        <p:tav tm="0">
                                          <p:val>
                                            <p:fltVal val="0"/>
                                          </p:val>
                                        </p:tav>
                                        <p:tav tm="100000">
                                          <p:val>
                                            <p:strVal val="#ppt_w"/>
                                          </p:val>
                                        </p:tav>
                                      </p:tavLst>
                                    </p:anim>
                                    <p:anim calcmode="lin" valueType="num">
                                      <p:cBhvr>
                                        <p:cTn id="72" dur="1000" fill="hold"/>
                                        <p:tgtEl>
                                          <p:spTgt spid="1224715"/>
                                        </p:tgtEl>
                                        <p:attrNameLst>
                                          <p:attrName>ppt_h</p:attrName>
                                        </p:attrNameLst>
                                      </p:cBhvr>
                                      <p:tavLst>
                                        <p:tav tm="0">
                                          <p:val>
                                            <p:fltVal val="0"/>
                                          </p:val>
                                        </p:tav>
                                        <p:tav tm="100000">
                                          <p:val>
                                            <p:strVal val="#ppt_h"/>
                                          </p:val>
                                        </p:tav>
                                      </p:tavLst>
                                    </p:anim>
                                    <p:anim calcmode="lin" valueType="num">
                                      <p:cBhvr>
                                        <p:cTn id="73" dur="1000" fill="hold"/>
                                        <p:tgtEl>
                                          <p:spTgt spid="1224715"/>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2247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1224723"/>
                                        </p:tgtEl>
                                        <p:attrNameLst>
                                          <p:attrName>style.visibility</p:attrName>
                                        </p:attrNameLst>
                                      </p:cBhvr>
                                      <p:to>
                                        <p:strVal val="visible"/>
                                      </p:to>
                                    </p:set>
                                    <p:anim calcmode="lin" valueType="num">
                                      <p:cBhvr>
                                        <p:cTn id="79" dur="1000" fill="hold"/>
                                        <p:tgtEl>
                                          <p:spTgt spid="1224723"/>
                                        </p:tgtEl>
                                        <p:attrNameLst>
                                          <p:attrName>ppt_w</p:attrName>
                                        </p:attrNameLst>
                                      </p:cBhvr>
                                      <p:tavLst>
                                        <p:tav tm="0">
                                          <p:val>
                                            <p:fltVal val="0"/>
                                          </p:val>
                                        </p:tav>
                                        <p:tav tm="100000">
                                          <p:val>
                                            <p:strVal val="#ppt_w"/>
                                          </p:val>
                                        </p:tav>
                                      </p:tavLst>
                                    </p:anim>
                                    <p:anim calcmode="lin" valueType="num">
                                      <p:cBhvr>
                                        <p:cTn id="80" dur="1000" fill="hold"/>
                                        <p:tgtEl>
                                          <p:spTgt spid="1224723"/>
                                        </p:tgtEl>
                                        <p:attrNameLst>
                                          <p:attrName>ppt_h</p:attrName>
                                        </p:attrNameLst>
                                      </p:cBhvr>
                                      <p:tavLst>
                                        <p:tav tm="0">
                                          <p:val>
                                            <p:fltVal val="0"/>
                                          </p:val>
                                        </p:tav>
                                        <p:tav tm="100000">
                                          <p:val>
                                            <p:strVal val="#ppt_h"/>
                                          </p:val>
                                        </p:tav>
                                      </p:tavLst>
                                    </p:anim>
                                    <p:anim calcmode="lin" valueType="num">
                                      <p:cBhvr>
                                        <p:cTn id="81" dur="1000" fill="hold"/>
                                        <p:tgtEl>
                                          <p:spTgt spid="1224723"/>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2247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1224716"/>
                                        </p:tgtEl>
                                        <p:attrNameLst>
                                          <p:attrName>style.visibility</p:attrName>
                                        </p:attrNameLst>
                                      </p:cBhvr>
                                      <p:to>
                                        <p:strVal val="visible"/>
                                      </p:to>
                                    </p:set>
                                    <p:anim calcmode="lin" valueType="num">
                                      <p:cBhvr>
                                        <p:cTn id="87" dur="1000" fill="hold"/>
                                        <p:tgtEl>
                                          <p:spTgt spid="1224716"/>
                                        </p:tgtEl>
                                        <p:attrNameLst>
                                          <p:attrName>ppt_w</p:attrName>
                                        </p:attrNameLst>
                                      </p:cBhvr>
                                      <p:tavLst>
                                        <p:tav tm="0">
                                          <p:val>
                                            <p:fltVal val="0"/>
                                          </p:val>
                                        </p:tav>
                                        <p:tav tm="100000">
                                          <p:val>
                                            <p:strVal val="#ppt_w"/>
                                          </p:val>
                                        </p:tav>
                                      </p:tavLst>
                                    </p:anim>
                                    <p:anim calcmode="lin" valueType="num">
                                      <p:cBhvr>
                                        <p:cTn id="88" dur="1000" fill="hold"/>
                                        <p:tgtEl>
                                          <p:spTgt spid="1224716"/>
                                        </p:tgtEl>
                                        <p:attrNameLst>
                                          <p:attrName>ppt_h</p:attrName>
                                        </p:attrNameLst>
                                      </p:cBhvr>
                                      <p:tavLst>
                                        <p:tav tm="0">
                                          <p:val>
                                            <p:fltVal val="0"/>
                                          </p:val>
                                        </p:tav>
                                        <p:tav tm="100000">
                                          <p:val>
                                            <p:strVal val="#ppt_h"/>
                                          </p:val>
                                        </p:tav>
                                      </p:tavLst>
                                    </p:anim>
                                    <p:anim calcmode="lin" valueType="num">
                                      <p:cBhvr>
                                        <p:cTn id="89" dur="1000" fill="hold"/>
                                        <p:tgtEl>
                                          <p:spTgt spid="1224716"/>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2247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1224717"/>
                                        </p:tgtEl>
                                        <p:attrNameLst>
                                          <p:attrName>style.visibility</p:attrName>
                                        </p:attrNameLst>
                                      </p:cBhvr>
                                      <p:to>
                                        <p:strVal val="visible"/>
                                      </p:to>
                                    </p:set>
                                    <p:anim calcmode="lin" valueType="num">
                                      <p:cBhvr>
                                        <p:cTn id="95" dur="1000" fill="hold"/>
                                        <p:tgtEl>
                                          <p:spTgt spid="1224717"/>
                                        </p:tgtEl>
                                        <p:attrNameLst>
                                          <p:attrName>ppt_w</p:attrName>
                                        </p:attrNameLst>
                                      </p:cBhvr>
                                      <p:tavLst>
                                        <p:tav tm="0">
                                          <p:val>
                                            <p:fltVal val="0"/>
                                          </p:val>
                                        </p:tav>
                                        <p:tav tm="100000">
                                          <p:val>
                                            <p:strVal val="#ppt_w"/>
                                          </p:val>
                                        </p:tav>
                                      </p:tavLst>
                                    </p:anim>
                                    <p:anim calcmode="lin" valueType="num">
                                      <p:cBhvr>
                                        <p:cTn id="96" dur="1000" fill="hold"/>
                                        <p:tgtEl>
                                          <p:spTgt spid="1224717"/>
                                        </p:tgtEl>
                                        <p:attrNameLst>
                                          <p:attrName>ppt_h</p:attrName>
                                        </p:attrNameLst>
                                      </p:cBhvr>
                                      <p:tavLst>
                                        <p:tav tm="0">
                                          <p:val>
                                            <p:fltVal val="0"/>
                                          </p:val>
                                        </p:tav>
                                        <p:tav tm="100000">
                                          <p:val>
                                            <p:strVal val="#ppt_h"/>
                                          </p:val>
                                        </p:tav>
                                      </p:tavLst>
                                    </p:anim>
                                    <p:anim calcmode="lin" valueType="num">
                                      <p:cBhvr>
                                        <p:cTn id="97" dur="1000" fill="hold"/>
                                        <p:tgtEl>
                                          <p:spTgt spid="1224717"/>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2247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710" grpId="0"/>
      <p:bldP spid="1224711" grpId="0"/>
      <p:bldP spid="1224712" grpId="0"/>
      <p:bldP spid="1224713" grpId="0"/>
      <p:bldP spid="1224714" grpId="0"/>
      <p:bldP spid="1224715" grpId="0"/>
      <p:bldP spid="1224716" grpId="0"/>
      <p:bldP spid="1224717" grpId="0"/>
      <p:bldP spid="1224720" grpId="0"/>
      <p:bldP spid="1224721" grpId="0"/>
      <p:bldP spid="1224722" grpId="0"/>
      <p:bldP spid="12247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descr="DSS"/>
          <p:cNvPicPr>
            <a:picLocks noChangeAspect="1" noChangeArrowheads="1"/>
          </p:cNvPicPr>
          <p:nvPr/>
        </p:nvPicPr>
        <p:blipFill rotWithShape="1">
          <a:blip r:embed="rId3">
            <a:lum bright="-36000"/>
            <a:extLst>
              <a:ext uri="{28A0092B-C50C-407E-A947-70E740481C1C}">
                <a14:useLocalDpi xmlns:a14="http://schemas.microsoft.com/office/drawing/2010/main"/>
              </a:ext>
            </a:extLst>
          </a:blip>
          <a:srcRect l="2439"/>
          <a:stretch/>
        </p:blipFill>
        <p:spPr bwMode="auto">
          <a:xfrm>
            <a:off x="0" y="-42863"/>
            <a:ext cx="9144000" cy="690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6755" name="Text Box 3"/>
          <p:cNvSpPr txBox="1">
            <a:spLocks noChangeArrowheads="1"/>
          </p:cNvSpPr>
          <p:nvPr/>
        </p:nvSpPr>
        <p:spPr bwMode="auto">
          <a:xfrm>
            <a:off x="2971800" y="1279525"/>
            <a:ext cx="2916238"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المقطع</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6756" name="Rectangle 4"/>
          <p:cNvSpPr>
            <a:spLocks noGrp="1" noChangeArrowheads="1"/>
          </p:cNvSpPr>
          <p:nvPr>
            <p:ph type="title" idx="4294967295"/>
          </p:nvPr>
        </p:nvSpPr>
        <p:spPr>
          <a:xfrm>
            <a:off x="0" y="457200"/>
            <a:ext cx="9144000" cy="685800"/>
          </a:xfrm>
          <a:solidFill>
            <a:schemeClr val="tx2"/>
          </a:solidFill>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تباين الأفكار</a:t>
            </a:r>
            <a:endParaRPr lang="en-US" dirty="0">
              <a:latin typeface="Arial" panose="020B0604020202020204" pitchFamily="34" charset="0"/>
              <a:ea typeface="ＭＳ Ｐゴシック" charset="0"/>
              <a:cs typeface="Arial" panose="020B0604020202020204" pitchFamily="34" charset="0"/>
            </a:endParaRPr>
          </a:p>
        </p:txBody>
      </p:sp>
      <p:sp>
        <p:nvSpPr>
          <p:cNvPr id="1226757" name="Text Box 5"/>
          <p:cNvSpPr txBox="1">
            <a:spLocks noChangeArrowheads="1"/>
          </p:cNvSpPr>
          <p:nvPr/>
        </p:nvSpPr>
        <p:spPr bwMode="auto">
          <a:xfrm>
            <a:off x="5888038" y="1279525"/>
            <a:ext cx="3255962"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العظة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6758" name="Text Box 6"/>
          <p:cNvSpPr txBox="1">
            <a:spLocks noChangeArrowheads="1"/>
          </p:cNvSpPr>
          <p:nvPr/>
        </p:nvSpPr>
        <p:spPr bwMode="auto">
          <a:xfrm>
            <a:off x="2971800" y="2270125"/>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مقيد زمنياً</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6759" name="Text Box 7"/>
          <p:cNvSpPr txBox="1">
            <a:spLocks noChangeArrowheads="1"/>
          </p:cNvSpPr>
          <p:nvPr/>
        </p:nvSpPr>
        <p:spPr bwMode="auto">
          <a:xfrm>
            <a:off x="5888038" y="2270125"/>
            <a:ext cx="32559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الوقت المناسب</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6760" name="Text Box 8"/>
          <p:cNvSpPr txBox="1">
            <a:spLocks noChangeArrowheads="1"/>
          </p:cNvSpPr>
          <p:nvPr/>
        </p:nvSpPr>
        <p:spPr bwMode="auto">
          <a:xfrm>
            <a:off x="2971800" y="3260725"/>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الماضي</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6761" name="Text Box 9"/>
          <p:cNvSpPr txBox="1">
            <a:spLocks noChangeArrowheads="1"/>
          </p:cNvSpPr>
          <p:nvPr/>
        </p:nvSpPr>
        <p:spPr bwMode="auto">
          <a:xfrm>
            <a:off x="5888038" y="3260725"/>
            <a:ext cx="32559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الحاضر</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6762" name="Text Box 10"/>
          <p:cNvSpPr txBox="1">
            <a:spLocks noChangeArrowheads="1"/>
          </p:cNvSpPr>
          <p:nvPr/>
        </p:nvSpPr>
        <p:spPr bwMode="auto">
          <a:xfrm>
            <a:off x="2971800" y="426720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دلالي</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6763" name="Text Box 11"/>
          <p:cNvSpPr txBox="1">
            <a:spLocks noChangeArrowheads="1"/>
          </p:cNvSpPr>
          <p:nvPr/>
        </p:nvSpPr>
        <p:spPr bwMode="auto">
          <a:xfrm>
            <a:off x="5888038" y="4267200"/>
            <a:ext cx="32559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إلزامي</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6764" name="Text Box 12"/>
          <p:cNvSpPr txBox="1">
            <a:spLocks noChangeArrowheads="1"/>
          </p:cNvSpPr>
          <p:nvPr/>
        </p:nvSpPr>
        <p:spPr bwMode="auto">
          <a:xfrm>
            <a:off x="2971800" y="525780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الغائب</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6765" name="Text Box 13"/>
          <p:cNvSpPr txBox="1">
            <a:spLocks noChangeArrowheads="1"/>
          </p:cNvSpPr>
          <p:nvPr/>
        </p:nvSpPr>
        <p:spPr bwMode="auto">
          <a:xfrm>
            <a:off x="5888038" y="5257800"/>
            <a:ext cx="32559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المتكلم أو المخاطب</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6766" name="Text Box 14"/>
          <p:cNvSpPr txBox="1">
            <a:spLocks noChangeArrowheads="1"/>
          </p:cNvSpPr>
          <p:nvPr/>
        </p:nvSpPr>
        <p:spPr bwMode="auto">
          <a:xfrm>
            <a:off x="8153400" y="0"/>
            <a:ext cx="9906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40</a:t>
            </a:r>
            <a:endParaRPr kumimoji="0" lang="en-US" sz="24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6767" name="Text Box 15"/>
          <p:cNvSpPr txBox="1">
            <a:spLocks noChangeArrowheads="1"/>
          </p:cNvSpPr>
          <p:nvPr/>
        </p:nvSpPr>
        <p:spPr bwMode="auto">
          <a:xfrm>
            <a:off x="0" y="1279525"/>
            <a:ext cx="2895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المسألة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6768" name="Text Box 16"/>
          <p:cNvSpPr txBox="1">
            <a:spLocks noChangeArrowheads="1"/>
          </p:cNvSpPr>
          <p:nvPr/>
        </p:nvSpPr>
        <p:spPr bwMode="auto">
          <a:xfrm>
            <a:off x="0" y="2270125"/>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الجمهور</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6769" name="Text Box 17"/>
          <p:cNvSpPr txBox="1">
            <a:spLocks noChangeArrowheads="1"/>
          </p:cNvSpPr>
          <p:nvPr/>
        </p:nvSpPr>
        <p:spPr bwMode="auto">
          <a:xfrm>
            <a:off x="0" y="3260725"/>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الصيغة</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6770" name="Text Box 18"/>
          <p:cNvSpPr txBox="1">
            <a:spLocks noChangeArrowheads="1"/>
          </p:cNvSpPr>
          <p:nvPr/>
        </p:nvSpPr>
        <p:spPr bwMode="auto">
          <a:xfrm>
            <a:off x="0" y="426720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الأسلوب</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6771" name="Text Box 19"/>
          <p:cNvSpPr txBox="1">
            <a:spLocks noChangeArrowheads="1"/>
          </p:cNvSpPr>
          <p:nvPr/>
        </p:nvSpPr>
        <p:spPr bwMode="auto">
          <a:xfrm>
            <a:off x="0" y="525780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الشخص</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226768"/>
                                        </p:tgtEl>
                                        <p:attrNameLst>
                                          <p:attrName>style.visibility</p:attrName>
                                        </p:attrNameLst>
                                      </p:cBhvr>
                                      <p:to>
                                        <p:strVal val="visible"/>
                                      </p:to>
                                    </p:set>
                                    <p:anim calcmode="lin" valueType="num">
                                      <p:cBhvr>
                                        <p:cTn id="7" dur="1000" fill="hold"/>
                                        <p:tgtEl>
                                          <p:spTgt spid="1226768"/>
                                        </p:tgtEl>
                                        <p:attrNameLst>
                                          <p:attrName>ppt_w</p:attrName>
                                        </p:attrNameLst>
                                      </p:cBhvr>
                                      <p:tavLst>
                                        <p:tav tm="0">
                                          <p:val>
                                            <p:fltVal val="0"/>
                                          </p:val>
                                        </p:tav>
                                        <p:tav tm="100000">
                                          <p:val>
                                            <p:strVal val="#ppt_w"/>
                                          </p:val>
                                        </p:tav>
                                      </p:tavLst>
                                    </p:anim>
                                    <p:anim calcmode="lin" valueType="num">
                                      <p:cBhvr>
                                        <p:cTn id="8" dur="1000" fill="hold"/>
                                        <p:tgtEl>
                                          <p:spTgt spid="1226768"/>
                                        </p:tgtEl>
                                        <p:attrNameLst>
                                          <p:attrName>ppt_h</p:attrName>
                                        </p:attrNameLst>
                                      </p:cBhvr>
                                      <p:tavLst>
                                        <p:tav tm="0">
                                          <p:val>
                                            <p:fltVal val="0"/>
                                          </p:val>
                                        </p:tav>
                                        <p:tav tm="100000">
                                          <p:val>
                                            <p:strVal val="#ppt_h"/>
                                          </p:val>
                                        </p:tav>
                                      </p:tavLst>
                                    </p:anim>
                                    <p:anim calcmode="lin" valueType="num">
                                      <p:cBhvr>
                                        <p:cTn id="9" dur="1000" fill="hold"/>
                                        <p:tgtEl>
                                          <p:spTgt spid="12267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67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26758"/>
                                        </p:tgtEl>
                                        <p:attrNameLst>
                                          <p:attrName>style.visibility</p:attrName>
                                        </p:attrNameLst>
                                      </p:cBhvr>
                                      <p:to>
                                        <p:strVal val="visible"/>
                                      </p:to>
                                    </p:set>
                                    <p:anim calcmode="lin" valueType="num">
                                      <p:cBhvr>
                                        <p:cTn id="15" dur="1000" fill="hold"/>
                                        <p:tgtEl>
                                          <p:spTgt spid="1226758"/>
                                        </p:tgtEl>
                                        <p:attrNameLst>
                                          <p:attrName>ppt_w</p:attrName>
                                        </p:attrNameLst>
                                      </p:cBhvr>
                                      <p:tavLst>
                                        <p:tav tm="0">
                                          <p:val>
                                            <p:fltVal val="0"/>
                                          </p:val>
                                        </p:tav>
                                        <p:tav tm="100000">
                                          <p:val>
                                            <p:strVal val="#ppt_w"/>
                                          </p:val>
                                        </p:tav>
                                      </p:tavLst>
                                    </p:anim>
                                    <p:anim calcmode="lin" valueType="num">
                                      <p:cBhvr>
                                        <p:cTn id="16" dur="1000" fill="hold"/>
                                        <p:tgtEl>
                                          <p:spTgt spid="1226758"/>
                                        </p:tgtEl>
                                        <p:attrNameLst>
                                          <p:attrName>ppt_h</p:attrName>
                                        </p:attrNameLst>
                                      </p:cBhvr>
                                      <p:tavLst>
                                        <p:tav tm="0">
                                          <p:val>
                                            <p:fltVal val="0"/>
                                          </p:val>
                                        </p:tav>
                                        <p:tav tm="100000">
                                          <p:val>
                                            <p:strVal val="#ppt_h"/>
                                          </p:val>
                                        </p:tav>
                                      </p:tavLst>
                                    </p:anim>
                                    <p:anim calcmode="lin" valueType="num">
                                      <p:cBhvr>
                                        <p:cTn id="17" dur="1000" fill="hold"/>
                                        <p:tgtEl>
                                          <p:spTgt spid="122675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267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26759"/>
                                        </p:tgtEl>
                                        <p:attrNameLst>
                                          <p:attrName>style.visibility</p:attrName>
                                        </p:attrNameLst>
                                      </p:cBhvr>
                                      <p:to>
                                        <p:strVal val="visible"/>
                                      </p:to>
                                    </p:set>
                                    <p:anim calcmode="lin" valueType="num">
                                      <p:cBhvr>
                                        <p:cTn id="23" dur="1000" fill="hold"/>
                                        <p:tgtEl>
                                          <p:spTgt spid="1226759"/>
                                        </p:tgtEl>
                                        <p:attrNameLst>
                                          <p:attrName>ppt_w</p:attrName>
                                        </p:attrNameLst>
                                      </p:cBhvr>
                                      <p:tavLst>
                                        <p:tav tm="0">
                                          <p:val>
                                            <p:fltVal val="0"/>
                                          </p:val>
                                        </p:tav>
                                        <p:tav tm="100000">
                                          <p:val>
                                            <p:strVal val="#ppt_w"/>
                                          </p:val>
                                        </p:tav>
                                      </p:tavLst>
                                    </p:anim>
                                    <p:anim calcmode="lin" valueType="num">
                                      <p:cBhvr>
                                        <p:cTn id="24" dur="1000" fill="hold"/>
                                        <p:tgtEl>
                                          <p:spTgt spid="1226759"/>
                                        </p:tgtEl>
                                        <p:attrNameLst>
                                          <p:attrName>ppt_h</p:attrName>
                                        </p:attrNameLst>
                                      </p:cBhvr>
                                      <p:tavLst>
                                        <p:tav tm="0">
                                          <p:val>
                                            <p:fltVal val="0"/>
                                          </p:val>
                                        </p:tav>
                                        <p:tav tm="100000">
                                          <p:val>
                                            <p:strVal val="#ppt_h"/>
                                          </p:val>
                                        </p:tav>
                                      </p:tavLst>
                                    </p:anim>
                                    <p:anim calcmode="lin" valueType="num">
                                      <p:cBhvr>
                                        <p:cTn id="25" dur="1000" fill="hold"/>
                                        <p:tgtEl>
                                          <p:spTgt spid="122675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267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26769"/>
                                        </p:tgtEl>
                                        <p:attrNameLst>
                                          <p:attrName>style.visibility</p:attrName>
                                        </p:attrNameLst>
                                      </p:cBhvr>
                                      <p:to>
                                        <p:strVal val="visible"/>
                                      </p:to>
                                    </p:set>
                                    <p:anim calcmode="lin" valueType="num">
                                      <p:cBhvr>
                                        <p:cTn id="31" dur="1000" fill="hold"/>
                                        <p:tgtEl>
                                          <p:spTgt spid="1226769"/>
                                        </p:tgtEl>
                                        <p:attrNameLst>
                                          <p:attrName>ppt_w</p:attrName>
                                        </p:attrNameLst>
                                      </p:cBhvr>
                                      <p:tavLst>
                                        <p:tav tm="0">
                                          <p:val>
                                            <p:fltVal val="0"/>
                                          </p:val>
                                        </p:tav>
                                        <p:tav tm="100000">
                                          <p:val>
                                            <p:strVal val="#ppt_w"/>
                                          </p:val>
                                        </p:tav>
                                      </p:tavLst>
                                    </p:anim>
                                    <p:anim calcmode="lin" valueType="num">
                                      <p:cBhvr>
                                        <p:cTn id="32" dur="1000" fill="hold"/>
                                        <p:tgtEl>
                                          <p:spTgt spid="1226769"/>
                                        </p:tgtEl>
                                        <p:attrNameLst>
                                          <p:attrName>ppt_h</p:attrName>
                                        </p:attrNameLst>
                                      </p:cBhvr>
                                      <p:tavLst>
                                        <p:tav tm="0">
                                          <p:val>
                                            <p:fltVal val="0"/>
                                          </p:val>
                                        </p:tav>
                                        <p:tav tm="100000">
                                          <p:val>
                                            <p:strVal val="#ppt_h"/>
                                          </p:val>
                                        </p:tav>
                                      </p:tavLst>
                                    </p:anim>
                                    <p:anim calcmode="lin" valueType="num">
                                      <p:cBhvr>
                                        <p:cTn id="33" dur="1000" fill="hold"/>
                                        <p:tgtEl>
                                          <p:spTgt spid="122676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267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26760"/>
                                        </p:tgtEl>
                                        <p:attrNameLst>
                                          <p:attrName>style.visibility</p:attrName>
                                        </p:attrNameLst>
                                      </p:cBhvr>
                                      <p:to>
                                        <p:strVal val="visible"/>
                                      </p:to>
                                    </p:set>
                                    <p:anim calcmode="lin" valueType="num">
                                      <p:cBhvr>
                                        <p:cTn id="39" dur="1000" fill="hold"/>
                                        <p:tgtEl>
                                          <p:spTgt spid="1226760"/>
                                        </p:tgtEl>
                                        <p:attrNameLst>
                                          <p:attrName>ppt_w</p:attrName>
                                        </p:attrNameLst>
                                      </p:cBhvr>
                                      <p:tavLst>
                                        <p:tav tm="0">
                                          <p:val>
                                            <p:fltVal val="0"/>
                                          </p:val>
                                        </p:tav>
                                        <p:tav tm="100000">
                                          <p:val>
                                            <p:strVal val="#ppt_w"/>
                                          </p:val>
                                        </p:tav>
                                      </p:tavLst>
                                    </p:anim>
                                    <p:anim calcmode="lin" valueType="num">
                                      <p:cBhvr>
                                        <p:cTn id="40" dur="1000" fill="hold"/>
                                        <p:tgtEl>
                                          <p:spTgt spid="1226760"/>
                                        </p:tgtEl>
                                        <p:attrNameLst>
                                          <p:attrName>ppt_h</p:attrName>
                                        </p:attrNameLst>
                                      </p:cBhvr>
                                      <p:tavLst>
                                        <p:tav tm="0">
                                          <p:val>
                                            <p:fltVal val="0"/>
                                          </p:val>
                                        </p:tav>
                                        <p:tav tm="100000">
                                          <p:val>
                                            <p:strVal val="#ppt_h"/>
                                          </p:val>
                                        </p:tav>
                                      </p:tavLst>
                                    </p:anim>
                                    <p:anim calcmode="lin" valueType="num">
                                      <p:cBhvr>
                                        <p:cTn id="41" dur="1000" fill="hold"/>
                                        <p:tgtEl>
                                          <p:spTgt spid="1226760"/>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267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226761"/>
                                        </p:tgtEl>
                                        <p:attrNameLst>
                                          <p:attrName>style.visibility</p:attrName>
                                        </p:attrNameLst>
                                      </p:cBhvr>
                                      <p:to>
                                        <p:strVal val="visible"/>
                                      </p:to>
                                    </p:set>
                                    <p:anim calcmode="lin" valueType="num">
                                      <p:cBhvr>
                                        <p:cTn id="47" dur="1000" fill="hold"/>
                                        <p:tgtEl>
                                          <p:spTgt spid="1226761"/>
                                        </p:tgtEl>
                                        <p:attrNameLst>
                                          <p:attrName>ppt_w</p:attrName>
                                        </p:attrNameLst>
                                      </p:cBhvr>
                                      <p:tavLst>
                                        <p:tav tm="0">
                                          <p:val>
                                            <p:fltVal val="0"/>
                                          </p:val>
                                        </p:tav>
                                        <p:tav tm="100000">
                                          <p:val>
                                            <p:strVal val="#ppt_w"/>
                                          </p:val>
                                        </p:tav>
                                      </p:tavLst>
                                    </p:anim>
                                    <p:anim calcmode="lin" valueType="num">
                                      <p:cBhvr>
                                        <p:cTn id="48" dur="1000" fill="hold"/>
                                        <p:tgtEl>
                                          <p:spTgt spid="1226761"/>
                                        </p:tgtEl>
                                        <p:attrNameLst>
                                          <p:attrName>ppt_h</p:attrName>
                                        </p:attrNameLst>
                                      </p:cBhvr>
                                      <p:tavLst>
                                        <p:tav tm="0">
                                          <p:val>
                                            <p:fltVal val="0"/>
                                          </p:val>
                                        </p:tav>
                                        <p:tav tm="100000">
                                          <p:val>
                                            <p:strVal val="#ppt_h"/>
                                          </p:val>
                                        </p:tav>
                                      </p:tavLst>
                                    </p:anim>
                                    <p:anim calcmode="lin" valueType="num">
                                      <p:cBhvr>
                                        <p:cTn id="49" dur="1000" fill="hold"/>
                                        <p:tgtEl>
                                          <p:spTgt spid="1226761"/>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2267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226770"/>
                                        </p:tgtEl>
                                        <p:attrNameLst>
                                          <p:attrName>style.visibility</p:attrName>
                                        </p:attrNameLst>
                                      </p:cBhvr>
                                      <p:to>
                                        <p:strVal val="visible"/>
                                      </p:to>
                                    </p:set>
                                    <p:anim calcmode="lin" valueType="num">
                                      <p:cBhvr>
                                        <p:cTn id="55" dur="1000" fill="hold"/>
                                        <p:tgtEl>
                                          <p:spTgt spid="1226770"/>
                                        </p:tgtEl>
                                        <p:attrNameLst>
                                          <p:attrName>ppt_w</p:attrName>
                                        </p:attrNameLst>
                                      </p:cBhvr>
                                      <p:tavLst>
                                        <p:tav tm="0">
                                          <p:val>
                                            <p:fltVal val="0"/>
                                          </p:val>
                                        </p:tav>
                                        <p:tav tm="100000">
                                          <p:val>
                                            <p:strVal val="#ppt_w"/>
                                          </p:val>
                                        </p:tav>
                                      </p:tavLst>
                                    </p:anim>
                                    <p:anim calcmode="lin" valueType="num">
                                      <p:cBhvr>
                                        <p:cTn id="56" dur="1000" fill="hold"/>
                                        <p:tgtEl>
                                          <p:spTgt spid="1226770"/>
                                        </p:tgtEl>
                                        <p:attrNameLst>
                                          <p:attrName>ppt_h</p:attrName>
                                        </p:attrNameLst>
                                      </p:cBhvr>
                                      <p:tavLst>
                                        <p:tav tm="0">
                                          <p:val>
                                            <p:fltVal val="0"/>
                                          </p:val>
                                        </p:tav>
                                        <p:tav tm="100000">
                                          <p:val>
                                            <p:strVal val="#ppt_h"/>
                                          </p:val>
                                        </p:tav>
                                      </p:tavLst>
                                    </p:anim>
                                    <p:anim calcmode="lin" valueType="num">
                                      <p:cBhvr>
                                        <p:cTn id="57" dur="1000" fill="hold"/>
                                        <p:tgtEl>
                                          <p:spTgt spid="1226770"/>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2267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226762"/>
                                        </p:tgtEl>
                                        <p:attrNameLst>
                                          <p:attrName>style.visibility</p:attrName>
                                        </p:attrNameLst>
                                      </p:cBhvr>
                                      <p:to>
                                        <p:strVal val="visible"/>
                                      </p:to>
                                    </p:set>
                                    <p:anim calcmode="lin" valueType="num">
                                      <p:cBhvr>
                                        <p:cTn id="63" dur="1000" fill="hold"/>
                                        <p:tgtEl>
                                          <p:spTgt spid="1226762"/>
                                        </p:tgtEl>
                                        <p:attrNameLst>
                                          <p:attrName>ppt_w</p:attrName>
                                        </p:attrNameLst>
                                      </p:cBhvr>
                                      <p:tavLst>
                                        <p:tav tm="0">
                                          <p:val>
                                            <p:fltVal val="0"/>
                                          </p:val>
                                        </p:tav>
                                        <p:tav tm="100000">
                                          <p:val>
                                            <p:strVal val="#ppt_w"/>
                                          </p:val>
                                        </p:tav>
                                      </p:tavLst>
                                    </p:anim>
                                    <p:anim calcmode="lin" valueType="num">
                                      <p:cBhvr>
                                        <p:cTn id="64" dur="1000" fill="hold"/>
                                        <p:tgtEl>
                                          <p:spTgt spid="1226762"/>
                                        </p:tgtEl>
                                        <p:attrNameLst>
                                          <p:attrName>ppt_h</p:attrName>
                                        </p:attrNameLst>
                                      </p:cBhvr>
                                      <p:tavLst>
                                        <p:tav tm="0">
                                          <p:val>
                                            <p:fltVal val="0"/>
                                          </p:val>
                                        </p:tav>
                                        <p:tav tm="100000">
                                          <p:val>
                                            <p:strVal val="#ppt_h"/>
                                          </p:val>
                                        </p:tav>
                                      </p:tavLst>
                                    </p:anim>
                                    <p:anim calcmode="lin" valueType="num">
                                      <p:cBhvr>
                                        <p:cTn id="65" dur="1000" fill="hold"/>
                                        <p:tgtEl>
                                          <p:spTgt spid="1226762"/>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2267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226763"/>
                                        </p:tgtEl>
                                        <p:attrNameLst>
                                          <p:attrName>style.visibility</p:attrName>
                                        </p:attrNameLst>
                                      </p:cBhvr>
                                      <p:to>
                                        <p:strVal val="visible"/>
                                      </p:to>
                                    </p:set>
                                    <p:anim calcmode="lin" valueType="num">
                                      <p:cBhvr>
                                        <p:cTn id="71" dur="1000" fill="hold"/>
                                        <p:tgtEl>
                                          <p:spTgt spid="1226763"/>
                                        </p:tgtEl>
                                        <p:attrNameLst>
                                          <p:attrName>ppt_w</p:attrName>
                                        </p:attrNameLst>
                                      </p:cBhvr>
                                      <p:tavLst>
                                        <p:tav tm="0">
                                          <p:val>
                                            <p:fltVal val="0"/>
                                          </p:val>
                                        </p:tav>
                                        <p:tav tm="100000">
                                          <p:val>
                                            <p:strVal val="#ppt_w"/>
                                          </p:val>
                                        </p:tav>
                                      </p:tavLst>
                                    </p:anim>
                                    <p:anim calcmode="lin" valueType="num">
                                      <p:cBhvr>
                                        <p:cTn id="72" dur="1000" fill="hold"/>
                                        <p:tgtEl>
                                          <p:spTgt spid="1226763"/>
                                        </p:tgtEl>
                                        <p:attrNameLst>
                                          <p:attrName>ppt_h</p:attrName>
                                        </p:attrNameLst>
                                      </p:cBhvr>
                                      <p:tavLst>
                                        <p:tav tm="0">
                                          <p:val>
                                            <p:fltVal val="0"/>
                                          </p:val>
                                        </p:tav>
                                        <p:tav tm="100000">
                                          <p:val>
                                            <p:strVal val="#ppt_h"/>
                                          </p:val>
                                        </p:tav>
                                      </p:tavLst>
                                    </p:anim>
                                    <p:anim calcmode="lin" valueType="num">
                                      <p:cBhvr>
                                        <p:cTn id="73" dur="1000" fill="hold"/>
                                        <p:tgtEl>
                                          <p:spTgt spid="1226763"/>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2267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1226771"/>
                                        </p:tgtEl>
                                        <p:attrNameLst>
                                          <p:attrName>style.visibility</p:attrName>
                                        </p:attrNameLst>
                                      </p:cBhvr>
                                      <p:to>
                                        <p:strVal val="visible"/>
                                      </p:to>
                                    </p:set>
                                    <p:anim calcmode="lin" valueType="num">
                                      <p:cBhvr>
                                        <p:cTn id="79" dur="1000" fill="hold"/>
                                        <p:tgtEl>
                                          <p:spTgt spid="1226771"/>
                                        </p:tgtEl>
                                        <p:attrNameLst>
                                          <p:attrName>ppt_w</p:attrName>
                                        </p:attrNameLst>
                                      </p:cBhvr>
                                      <p:tavLst>
                                        <p:tav tm="0">
                                          <p:val>
                                            <p:fltVal val="0"/>
                                          </p:val>
                                        </p:tav>
                                        <p:tav tm="100000">
                                          <p:val>
                                            <p:strVal val="#ppt_w"/>
                                          </p:val>
                                        </p:tav>
                                      </p:tavLst>
                                    </p:anim>
                                    <p:anim calcmode="lin" valueType="num">
                                      <p:cBhvr>
                                        <p:cTn id="80" dur="1000" fill="hold"/>
                                        <p:tgtEl>
                                          <p:spTgt spid="1226771"/>
                                        </p:tgtEl>
                                        <p:attrNameLst>
                                          <p:attrName>ppt_h</p:attrName>
                                        </p:attrNameLst>
                                      </p:cBhvr>
                                      <p:tavLst>
                                        <p:tav tm="0">
                                          <p:val>
                                            <p:fltVal val="0"/>
                                          </p:val>
                                        </p:tav>
                                        <p:tav tm="100000">
                                          <p:val>
                                            <p:strVal val="#ppt_h"/>
                                          </p:val>
                                        </p:tav>
                                      </p:tavLst>
                                    </p:anim>
                                    <p:anim calcmode="lin" valueType="num">
                                      <p:cBhvr>
                                        <p:cTn id="81" dur="1000" fill="hold"/>
                                        <p:tgtEl>
                                          <p:spTgt spid="1226771"/>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2267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1226764"/>
                                        </p:tgtEl>
                                        <p:attrNameLst>
                                          <p:attrName>style.visibility</p:attrName>
                                        </p:attrNameLst>
                                      </p:cBhvr>
                                      <p:to>
                                        <p:strVal val="visible"/>
                                      </p:to>
                                    </p:set>
                                    <p:anim calcmode="lin" valueType="num">
                                      <p:cBhvr>
                                        <p:cTn id="87" dur="1000" fill="hold"/>
                                        <p:tgtEl>
                                          <p:spTgt spid="1226764"/>
                                        </p:tgtEl>
                                        <p:attrNameLst>
                                          <p:attrName>ppt_w</p:attrName>
                                        </p:attrNameLst>
                                      </p:cBhvr>
                                      <p:tavLst>
                                        <p:tav tm="0">
                                          <p:val>
                                            <p:fltVal val="0"/>
                                          </p:val>
                                        </p:tav>
                                        <p:tav tm="100000">
                                          <p:val>
                                            <p:strVal val="#ppt_w"/>
                                          </p:val>
                                        </p:tav>
                                      </p:tavLst>
                                    </p:anim>
                                    <p:anim calcmode="lin" valueType="num">
                                      <p:cBhvr>
                                        <p:cTn id="88" dur="1000" fill="hold"/>
                                        <p:tgtEl>
                                          <p:spTgt spid="1226764"/>
                                        </p:tgtEl>
                                        <p:attrNameLst>
                                          <p:attrName>ppt_h</p:attrName>
                                        </p:attrNameLst>
                                      </p:cBhvr>
                                      <p:tavLst>
                                        <p:tav tm="0">
                                          <p:val>
                                            <p:fltVal val="0"/>
                                          </p:val>
                                        </p:tav>
                                        <p:tav tm="100000">
                                          <p:val>
                                            <p:strVal val="#ppt_h"/>
                                          </p:val>
                                        </p:tav>
                                      </p:tavLst>
                                    </p:anim>
                                    <p:anim calcmode="lin" valueType="num">
                                      <p:cBhvr>
                                        <p:cTn id="89" dur="1000" fill="hold"/>
                                        <p:tgtEl>
                                          <p:spTgt spid="1226764"/>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22676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1226765"/>
                                        </p:tgtEl>
                                        <p:attrNameLst>
                                          <p:attrName>style.visibility</p:attrName>
                                        </p:attrNameLst>
                                      </p:cBhvr>
                                      <p:to>
                                        <p:strVal val="visible"/>
                                      </p:to>
                                    </p:set>
                                    <p:anim calcmode="lin" valueType="num">
                                      <p:cBhvr>
                                        <p:cTn id="95" dur="1000" fill="hold"/>
                                        <p:tgtEl>
                                          <p:spTgt spid="1226765"/>
                                        </p:tgtEl>
                                        <p:attrNameLst>
                                          <p:attrName>ppt_w</p:attrName>
                                        </p:attrNameLst>
                                      </p:cBhvr>
                                      <p:tavLst>
                                        <p:tav tm="0">
                                          <p:val>
                                            <p:fltVal val="0"/>
                                          </p:val>
                                        </p:tav>
                                        <p:tav tm="100000">
                                          <p:val>
                                            <p:strVal val="#ppt_w"/>
                                          </p:val>
                                        </p:tav>
                                      </p:tavLst>
                                    </p:anim>
                                    <p:anim calcmode="lin" valueType="num">
                                      <p:cBhvr>
                                        <p:cTn id="96" dur="1000" fill="hold"/>
                                        <p:tgtEl>
                                          <p:spTgt spid="1226765"/>
                                        </p:tgtEl>
                                        <p:attrNameLst>
                                          <p:attrName>ppt_h</p:attrName>
                                        </p:attrNameLst>
                                      </p:cBhvr>
                                      <p:tavLst>
                                        <p:tav tm="0">
                                          <p:val>
                                            <p:fltVal val="0"/>
                                          </p:val>
                                        </p:tav>
                                        <p:tav tm="100000">
                                          <p:val>
                                            <p:strVal val="#ppt_h"/>
                                          </p:val>
                                        </p:tav>
                                      </p:tavLst>
                                    </p:anim>
                                    <p:anim calcmode="lin" valueType="num">
                                      <p:cBhvr>
                                        <p:cTn id="97" dur="1000" fill="hold"/>
                                        <p:tgtEl>
                                          <p:spTgt spid="1226765"/>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2267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758" grpId="0"/>
      <p:bldP spid="1226759" grpId="0"/>
      <p:bldP spid="1226760" grpId="0"/>
      <p:bldP spid="1226761" grpId="0"/>
      <p:bldP spid="1226762" grpId="0"/>
      <p:bldP spid="1226763" grpId="0"/>
      <p:bldP spid="1226764" grpId="0"/>
      <p:bldP spid="1226765" grpId="0"/>
      <p:bldP spid="1226768" grpId="0"/>
      <p:bldP spid="1226769" grpId="0"/>
      <p:bldP spid="1226770" grpId="0"/>
      <p:bldP spid="12267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2" descr="DSS"/>
          <p:cNvPicPr>
            <a:picLocks noChangeAspect="1" noChangeArrowheads="1"/>
          </p:cNvPicPr>
          <p:nvPr/>
        </p:nvPicPr>
        <p:blipFill rotWithShape="1">
          <a:blip r:embed="rId3">
            <a:lum bright="-36000"/>
            <a:extLst>
              <a:ext uri="{28A0092B-C50C-407E-A947-70E740481C1C}">
                <a14:useLocalDpi xmlns:a14="http://schemas.microsoft.com/office/drawing/2010/main"/>
              </a:ext>
            </a:extLst>
          </a:blip>
          <a:srcRect l="2439"/>
          <a:stretch/>
        </p:blipFill>
        <p:spPr bwMode="auto">
          <a:xfrm>
            <a:off x="0" y="-42863"/>
            <a:ext cx="9144000" cy="690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8803" name="Text Box 3"/>
          <p:cNvSpPr txBox="1">
            <a:spLocks noChangeArrowheads="1"/>
          </p:cNvSpPr>
          <p:nvPr/>
        </p:nvSpPr>
        <p:spPr bwMode="auto">
          <a:xfrm>
            <a:off x="2971800" y="1279525"/>
            <a:ext cx="268032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المقطع</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8804" name="Rectangle 4"/>
          <p:cNvSpPr>
            <a:spLocks noGrp="1" noChangeArrowheads="1"/>
          </p:cNvSpPr>
          <p:nvPr>
            <p:ph type="title" idx="4294967295"/>
          </p:nvPr>
        </p:nvSpPr>
        <p:spPr>
          <a:xfrm>
            <a:off x="0" y="457200"/>
            <a:ext cx="9144000" cy="685800"/>
          </a:xfrm>
          <a:solidFill>
            <a:schemeClr val="tx2"/>
          </a:solidFill>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تباين الأفكار</a:t>
            </a:r>
            <a:endParaRPr lang="en-US" dirty="0">
              <a:latin typeface="Arial" panose="020B0604020202020204" pitchFamily="34" charset="0"/>
              <a:ea typeface="ＭＳ Ｐゴシック" charset="0"/>
              <a:cs typeface="Arial" panose="020B0604020202020204" pitchFamily="34" charset="0"/>
            </a:endParaRPr>
          </a:p>
        </p:txBody>
      </p:sp>
      <p:sp>
        <p:nvSpPr>
          <p:cNvPr id="1228805" name="Text Box 5"/>
          <p:cNvSpPr txBox="1">
            <a:spLocks noChangeArrowheads="1"/>
          </p:cNvSpPr>
          <p:nvPr/>
        </p:nvSpPr>
        <p:spPr bwMode="auto">
          <a:xfrm>
            <a:off x="5888038" y="1279525"/>
            <a:ext cx="3255962"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العظة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8806" name="Text Box 6"/>
          <p:cNvSpPr txBox="1">
            <a:spLocks noChangeArrowheads="1"/>
          </p:cNvSpPr>
          <p:nvPr/>
        </p:nvSpPr>
        <p:spPr bwMode="auto">
          <a:xfrm>
            <a:off x="2971800" y="2270125"/>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الله لهم</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8807" name="Text Box 7"/>
          <p:cNvSpPr txBox="1">
            <a:spLocks noChangeArrowheads="1"/>
          </p:cNvSpPr>
          <p:nvPr/>
        </p:nvSpPr>
        <p:spPr bwMode="auto">
          <a:xfrm>
            <a:off x="5888038" y="2270125"/>
            <a:ext cx="32559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الله لنا</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8808" name="Text Box 8"/>
          <p:cNvSpPr txBox="1">
            <a:spLocks noChangeArrowheads="1"/>
          </p:cNvSpPr>
          <p:nvPr/>
        </p:nvSpPr>
        <p:spPr bwMode="auto">
          <a:xfrm>
            <a:off x="2971800" y="3260725"/>
            <a:ext cx="2824336"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أصلية</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8809" name="Text Box 9"/>
          <p:cNvSpPr txBox="1">
            <a:spLocks noChangeArrowheads="1"/>
          </p:cNvSpPr>
          <p:nvPr/>
        </p:nvSpPr>
        <p:spPr bwMode="auto">
          <a:xfrm>
            <a:off x="5888038" y="3260725"/>
            <a:ext cx="32559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معاصرة</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8810" name="Text Box 10"/>
          <p:cNvSpPr txBox="1">
            <a:spLocks noChangeArrowheads="1"/>
          </p:cNvSpPr>
          <p:nvPr/>
        </p:nvSpPr>
        <p:spPr bwMode="auto">
          <a:xfrm>
            <a:off x="2971799" y="4267200"/>
            <a:ext cx="2895599"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نصّي</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8811" name="Text Box 11"/>
          <p:cNvSpPr txBox="1">
            <a:spLocks noChangeArrowheads="1"/>
          </p:cNvSpPr>
          <p:nvPr/>
        </p:nvSpPr>
        <p:spPr bwMode="auto">
          <a:xfrm>
            <a:off x="5888038" y="4267200"/>
            <a:ext cx="3255962"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ثقافي</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8814" name="Text Box 14"/>
          <p:cNvSpPr txBox="1">
            <a:spLocks noChangeArrowheads="1"/>
          </p:cNvSpPr>
          <p:nvPr/>
        </p:nvSpPr>
        <p:spPr bwMode="auto">
          <a:xfrm>
            <a:off x="8153400" y="0"/>
            <a:ext cx="9906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40</a:t>
            </a:r>
            <a:endParaRPr kumimoji="0" lang="en-US" sz="24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8815" name="Text Box 15"/>
          <p:cNvSpPr txBox="1">
            <a:spLocks noChangeArrowheads="1"/>
          </p:cNvSpPr>
          <p:nvPr/>
        </p:nvSpPr>
        <p:spPr bwMode="auto">
          <a:xfrm>
            <a:off x="0" y="1279525"/>
            <a:ext cx="2895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المسألة</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8816" name="Text Box 16"/>
          <p:cNvSpPr txBox="1">
            <a:spLocks noChangeArrowheads="1"/>
          </p:cNvSpPr>
          <p:nvPr/>
        </p:nvSpPr>
        <p:spPr bwMode="auto">
          <a:xfrm>
            <a:off x="0" y="2270125"/>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السؤال</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8817" name="Text Box 17"/>
          <p:cNvSpPr txBox="1">
            <a:spLocks noChangeArrowheads="1"/>
          </p:cNvSpPr>
          <p:nvPr/>
        </p:nvSpPr>
        <p:spPr bwMode="auto">
          <a:xfrm>
            <a:off x="0" y="3260725"/>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الإحتياجات</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28818" name="Text Box 18"/>
          <p:cNvSpPr txBox="1">
            <a:spLocks noChangeArrowheads="1"/>
          </p:cNvSpPr>
          <p:nvPr/>
        </p:nvSpPr>
        <p:spPr bwMode="auto">
          <a:xfrm>
            <a:off x="0" y="426720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التركيز</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 name="Text Box 10"/>
          <p:cNvSpPr txBox="1">
            <a:spLocks noChangeArrowheads="1"/>
          </p:cNvSpPr>
          <p:nvPr/>
        </p:nvSpPr>
        <p:spPr bwMode="auto">
          <a:xfrm>
            <a:off x="2982912" y="5373688"/>
            <a:ext cx="2884487"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تلخيص</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8" name="Text Box 11"/>
          <p:cNvSpPr txBox="1">
            <a:spLocks noChangeArrowheads="1"/>
          </p:cNvSpPr>
          <p:nvPr/>
        </p:nvSpPr>
        <p:spPr bwMode="auto">
          <a:xfrm>
            <a:off x="5899150" y="5373688"/>
            <a:ext cx="324485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تواصل</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9" name="Text Box 18"/>
          <p:cNvSpPr txBox="1">
            <a:spLocks noChangeArrowheads="1"/>
          </p:cNvSpPr>
          <p:nvPr/>
        </p:nvSpPr>
        <p:spPr bwMode="auto">
          <a:xfrm>
            <a:off x="11113" y="5373688"/>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القصد</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228816"/>
                                        </p:tgtEl>
                                        <p:attrNameLst>
                                          <p:attrName>style.visibility</p:attrName>
                                        </p:attrNameLst>
                                      </p:cBhvr>
                                      <p:to>
                                        <p:strVal val="visible"/>
                                      </p:to>
                                    </p:set>
                                    <p:anim calcmode="lin" valueType="num">
                                      <p:cBhvr>
                                        <p:cTn id="7" dur="1000" fill="hold"/>
                                        <p:tgtEl>
                                          <p:spTgt spid="1228816"/>
                                        </p:tgtEl>
                                        <p:attrNameLst>
                                          <p:attrName>ppt_w</p:attrName>
                                        </p:attrNameLst>
                                      </p:cBhvr>
                                      <p:tavLst>
                                        <p:tav tm="0">
                                          <p:val>
                                            <p:fltVal val="0"/>
                                          </p:val>
                                        </p:tav>
                                        <p:tav tm="100000">
                                          <p:val>
                                            <p:strVal val="#ppt_w"/>
                                          </p:val>
                                        </p:tav>
                                      </p:tavLst>
                                    </p:anim>
                                    <p:anim calcmode="lin" valueType="num">
                                      <p:cBhvr>
                                        <p:cTn id="8" dur="1000" fill="hold"/>
                                        <p:tgtEl>
                                          <p:spTgt spid="1228816"/>
                                        </p:tgtEl>
                                        <p:attrNameLst>
                                          <p:attrName>ppt_h</p:attrName>
                                        </p:attrNameLst>
                                      </p:cBhvr>
                                      <p:tavLst>
                                        <p:tav tm="0">
                                          <p:val>
                                            <p:fltVal val="0"/>
                                          </p:val>
                                        </p:tav>
                                        <p:tav tm="100000">
                                          <p:val>
                                            <p:strVal val="#ppt_h"/>
                                          </p:val>
                                        </p:tav>
                                      </p:tavLst>
                                    </p:anim>
                                    <p:anim calcmode="lin" valueType="num">
                                      <p:cBhvr>
                                        <p:cTn id="9" dur="1000" fill="hold"/>
                                        <p:tgtEl>
                                          <p:spTgt spid="12288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88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28806"/>
                                        </p:tgtEl>
                                        <p:attrNameLst>
                                          <p:attrName>style.visibility</p:attrName>
                                        </p:attrNameLst>
                                      </p:cBhvr>
                                      <p:to>
                                        <p:strVal val="visible"/>
                                      </p:to>
                                    </p:set>
                                    <p:anim calcmode="lin" valueType="num">
                                      <p:cBhvr>
                                        <p:cTn id="15" dur="1000" fill="hold"/>
                                        <p:tgtEl>
                                          <p:spTgt spid="1228806"/>
                                        </p:tgtEl>
                                        <p:attrNameLst>
                                          <p:attrName>ppt_w</p:attrName>
                                        </p:attrNameLst>
                                      </p:cBhvr>
                                      <p:tavLst>
                                        <p:tav tm="0">
                                          <p:val>
                                            <p:fltVal val="0"/>
                                          </p:val>
                                        </p:tav>
                                        <p:tav tm="100000">
                                          <p:val>
                                            <p:strVal val="#ppt_w"/>
                                          </p:val>
                                        </p:tav>
                                      </p:tavLst>
                                    </p:anim>
                                    <p:anim calcmode="lin" valueType="num">
                                      <p:cBhvr>
                                        <p:cTn id="16" dur="1000" fill="hold"/>
                                        <p:tgtEl>
                                          <p:spTgt spid="1228806"/>
                                        </p:tgtEl>
                                        <p:attrNameLst>
                                          <p:attrName>ppt_h</p:attrName>
                                        </p:attrNameLst>
                                      </p:cBhvr>
                                      <p:tavLst>
                                        <p:tav tm="0">
                                          <p:val>
                                            <p:fltVal val="0"/>
                                          </p:val>
                                        </p:tav>
                                        <p:tav tm="100000">
                                          <p:val>
                                            <p:strVal val="#ppt_h"/>
                                          </p:val>
                                        </p:tav>
                                      </p:tavLst>
                                    </p:anim>
                                    <p:anim calcmode="lin" valueType="num">
                                      <p:cBhvr>
                                        <p:cTn id="17" dur="1000" fill="hold"/>
                                        <p:tgtEl>
                                          <p:spTgt spid="122880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288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28807"/>
                                        </p:tgtEl>
                                        <p:attrNameLst>
                                          <p:attrName>style.visibility</p:attrName>
                                        </p:attrNameLst>
                                      </p:cBhvr>
                                      <p:to>
                                        <p:strVal val="visible"/>
                                      </p:to>
                                    </p:set>
                                    <p:anim calcmode="lin" valueType="num">
                                      <p:cBhvr>
                                        <p:cTn id="23" dur="1000" fill="hold"/>
                                        <p:tgtEl>
                                          <p:spTgt spid="1228807"/>
                                        </p:tgtEl>
                                        <p:attrNameLst>
                                          <p:attrName>ppt_w</p:attrName>
                                        </p:attrNameLst>
                                      </p:cBhvr>
                                      <p:tavLst>
                                        <p:tav tm="0">
                                          <p:val>
                                            <p:fltVal val="0"/>
                                          </p:val>
                                        </p:tav>
                                        <p:tav tm="100000">
                                          <p:val>
                                            <p:strVal val="#ppt_w"/>
                                          </p:val>
                                        </p:tav>
                                      </p:tavLst>
                                    </p:anim>
                                    <p:anim calcmode="lin" valueType="num">
                                      <p:cBhvr>
                                        <p:cTn id="24" dur="1000" fill="hold"/>
                                        <p:tgtEl>
                                          <p:spTgt spid="1228807"/>
                                        </p:tgtEl>
                                        <p:attrNameLst>
                                          <p:attrName>ppt_h</p:attrName>
                                        </p:attrNameLst>
                                      </p:cBhvr>
                                      <p:tavLst>
                                        <p:tav tm="0">
                                          <p:val>
                                            <p:fltVal val="0"/>
                                          </p:val>
                                        </p:tav>
                                        <p:tav tm="100000">
                                          <p:val>
                                            <p:strVal val="#ppt_h"/>
                                          </p:val>
                                        </p:tav>
                                      </p:tavLst>
                                    </p:anim>
                                    <p:anim calcmode="lin" valueType="num">
                                      <p:cBhvr>
                                        <p:cTn id="25" dur="1000" fill="hold"/>
                                        <p:tgtEl>
                                          <p:spTgt spid="122880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288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28817"/>
                                        </p:tgtEl>
                                        <p:attrNameLst>
                                          <p:attrName>style.visibility</p:attrName>
                                        </p:attrNameLst>
                                      </p:cBhvr>
                                      <p:to>
                                        <p:strVal val="visible"/>
                                      </p:to>
                                    </p:set>
                                    <p:anim calcmode="lin" valueType="num">
                                      <p:cBhvr>
                                        <p:cTn id="31" dur="1000" fill="hold"/>
                                        <p:tgtEl>
                                          <p:spTgt spid="1228817"/>
                                        </p:tgtEl>
                                        <p:attrNameLst>
                                          <p:attrName>ppt_w</p:attrName>
                                        </p:attrNameLst>
                                      </p:cBhvr>
                                      <p:tavLst>
                                        <p:tav tm="0">
                                          <p:val>
                                            <p:fltVal val="0"/>
                                          </p:val>
                                        </p:tav>
                                        <p:tav tm="100000">
                                          <p:val>
                                            <p:strVal val="#ppt_w"/>
                                          </p:val>
                                        </p:tav>
                                      </p:tavLst>
                                    </p:anim>
                                    <p:anim calcmode="lin" valueType="num">
                                      <p:cBhvr>
                                        <p:cTn id="32" dur="1000" fill="hold"/>
                                        <p:tgtEl>
                                          <p:spTgt spid="1228817"/>
                                        </p:tgtEl>
                                        <p:attrNameLst>
                                          <p:attrName>ppt_h</p:attrName>
                                        </p:attrNameLst>
                                      </p:cBhvr>
                                      <p:tavLst>
                                        <p:tav tm="0">
                                          <p:val>
                                            <p:fltVal val="0"/>
                                          </p:val>
                                        </p:tav>
                                        <p:tav tm="100000">
                                          <p:val>
                                            <p:strVal val="#ppt_h"/>
                                          </p:val>
                                        </p:tav>
                                      </p:tavLst>
                                    </p:anim>
                                    <p:anim calcmode="lin" valueType="num">
                                      <p:cBhvr>
                                        <p:cTn id="33" dur="1000" fill="hold"/>
                                        <p:tgtEl>
                                          <p:spTgt spid="122881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288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28808"/>
                                        </p:tgtEl>
                                        <p:attrNameLst>
                                          <p:attrName>style.visibility</p:attrName>
                                        </p:attrNameLst>
                                      </p:cBhvr>
                                      <p:to>
                                        <p:strVal val="visible"/>
                                      </p:to>
                                    </p:set>
                                    <p:anim calcmode="lin" valueType="num">
                                      <p:cBhvr>
                                        <p:cTn id="39" dur="1000" fill="hold"/>
                                        <p:tgtEl>
                                          <p:spTgt spid="1228808"/>
                                        </p:tgtEl>
                                        <p:attrNameLst>
                                          <p:attrName>ppt_w</p:attrName>
                                        </p:attrNameLst>
                                      </p:cBhvr>
                                      <p:tavLst>
                                        <p:tav tm="0">
                                          <p:val>
                                            <p:fltVal val="0"/>
                                          </p:val>
                                        </p:tav>
                                        <p:tav tm="100000">
                                          <p:val>
                                            <p:strVal val="#ppt_w"/>
                                          </p:val>
                                        </p:tav>
                                      </p:tavLst>
                                    </p:anim>
                                    <p:anim calcmode="lin" valueType="num">
                                      <p:cBhvr>
                                        <p:cTn id="40" dur="1000" fill="hold"/>
                                        <p:tgtEl>
                                          <p:spTgt spid="1228808"/>
                                        </p:tgtEl>
                                        <p:attrNameLst>
                                          <p:attrName>ppt_h</p:attrName>
                                        </p:attrNameLst>
                                      </p:cBhvr>
                                      <p:tavLst>
                                        <p:tav tm="0">
                                          <p:val>
                                            <p:fltVal val="0"/>
                                          </p:val>
                                        </p:tav>
                                        <p:tav tm="100000">
                                          <p:val>
                                            <p:strVal val="#ppt_h"/>
                                          </p:val>
                                        </p:tav>
                                      </p:tavLst>
                                    </p:anim>
                                    <p:anim calcmode="lin" valueType="num">
                                      <p:cBhvr>
                                        <p:cTn id="41" dur="1000" fill="hold"/>
                                        <p:tgtEl>
                                          <p:spTgt spid="122880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288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228809"/>
                                        </p:tgtEl>
                                        <p:attrNameLst>
                                          <p:attrName>style.visibility</p:attrName>
                                        </p:attrNameLst>
                                      </p:cBhvr>
                                      <p:to>
                                        <p:strVal val="visible"/>
                                      </p:to>
                                    </p:set>
                                    <p:anim calcmode="lin" valueType="num">
                                      <p:cBhvr>
                                        <p:cTn id="47" dur="1000" fill="hold"/>
                                        <p:tgtEl>
                                          <p:spTgt spid="1228809"/>
                                        </p:tgtEl>
                                        <p:attrNameLst>
                                          <p:attrName>ppt_w</p:attrName>
                                        </p:attrNameLst>
                                      </p:cBhvr>
                                      <p:tavLst>
                                        <p:tav tm="0">
                                          <p:val>
                                            <p:fltVal val="0"/>
                                          </p:val>
                                        </p:tav>
                                        <p:tav tm="100000">
                                          <p:val>
                                            <p:strVal val="#ppt_w"/>
                                          </p:val>
                                        </p:tav>
                                      </p:tavLst>
                                    </p:anim>
                                    <p:anim calcmode="lin" valueType="num">
                                      <p:cBhvr>
                                        <p:cTn id="48" dur="1000" fill="hold"/>
                                        <p:tgtEl>
                                          <p:spTgt spid="1228809"/>
                                        </p:tgtEl>
                                        <p:attrNameLst>
                                          <p:attrName>ppt_h</p:attrName>
                                        </p:attrNameLst>
                                      </p:cBhvr>
                                      <p:tavLst>
                                        <p:tav tm="0">
                                          <p:val>
                                            <p:fltVal val="0"/>
                                          </p:val>
                                        </p:tav>
                                        <p:tav tm="100000">
                                          <p:val>
                                            <p:strVal val="#ppt_h"/>
                                          </p:val>
                                        </p:tav>
                                      </p:tavLst>
                                    </p:anim>
                                    <p:anim calcmode="lin" valueType="num">
                                      <p:cBhvr>
                                        <p:cTn id="49" dur="1000" fill="hold"/>
                                        <p:tgtEl>
                                          <p:spTgt spid="1228809"/>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22880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228818"/>
                                        </p:tgtEl>
                                        <p:attrNameLst>
                                          <p:attrName>style.visibility</p:attrName>
                                        </p:attrNameLst>
                                      </p:cBhvr>
                                      <p:to>
                                        <p:strVal val="visible"/>
                                      </p:to>
                                    </p:set>
                                    <p:anim calcmode="lin" valueType="num">
                                      <p:cBhvr>
                                        <p:cTn id="55" dur="1000" fill="hold"/>
                                        <p:tgtEl>
                                          <p:spTgt spid="1228818"/>
                                        </p:tgtEl>
                                        <p:attrNameLst>
                                          <p:attrName>ppt_w</p:attrName>
                                        </p:attrNameLst>
                                      </p:cBhvr>
                                      <p:tavLst>
                                        <p:tav tm="0">
                                          <p:val>
                                            <p:fltVal val="0"/>
                                          </p:val>
                                        </p:tav>
                                        <p:tav tm="100000">
                                          <p:val>
                                            <p:strVal val="#ppt_w"/>
                                          </p:val>
                                        </p:tav>
                                      </p:tavLst>
                                    </p:anim>
                                    <p:anim calcmode="lin" valueType="num">
                                      <p:cBhvr>
                                        <p:cTn id="56" dur="1000" fill="hold"/>
                                        <p:tgtEl>
                                          <p:spTgt spid="1228818"/>
                                        </p:tgtEl>
                                        <p:attrNameLst>
                                          <p:attrName>ppt_h</p:attrName>
                                        </p:attrNameLst>
                                      </p:cBhvr>
                                      <p:tavLst>
                                        <p:tav tm="0">
                                          <p:val>
                                            <p:fltVal val="0"/>
                                          </p:val>
                                        </p:tav>
                                        <p:tav tm="100000">
                                          <p:val>
                                            <p:strVal val="#ppt_h"/>
                                          </p:val>
                                        </p:tav>
                                      </p:tavLst>
                                    </p:anim>
                                    <p:anim calcmode="lin" valueType="num">
                                      <p:cBhvr>
                                        <p:cTn id="57" dur="1000" fill="hold"/>
                                        <p:tgtEl>
                                          <p:spTgt spid="1228818"/>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2288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228810"/>
                                        </p:tgtEl>
                                        <p:attrNameLst>
                                          <p:attrName>style.visibility</p:attrName>
                                        </p:attrNameLst>
                                      </p:cBhvr>
                                      <p:to>
                                        <p:strVal val="visible"/>
                                      </p:to>
                                    </p:set>
                                    <p:anim calcmode="lin" valueType="num">
                                      <p:cBhvr>
                                        <p:cTn id="63" dur="1000" fill="hold"/>
                                        <p:tgtEl>
                                          <p:spTgt spid="1228810"/>
                                        </p:tgtEl>
                                        <p:attrNameLst>
                                          <p:attrName>ppt_w</p:attrName>
                                        </p:attrNameLst>
                                      </p:cBhvr>
                                      <p:tavLst>
                                        <p:tav tm="0">
                                          <p:val>
                                            <p:fltVal val="0"/>
                                          </p:val>
                                        </p:tav>
                                        <p:tav tm="100000">
                                          <p:val>
                                            <p:strVal val="#ppt_w"/>
                                          </p:val>
                                        </p:tav>
                                      </p:tavLst>
                                    </p:anim>
                                    <p:anim calcmode="lin" valueType="num">
                                      <p:cBhvr>
                                        <p:cTn id="64" dur="1000" fill="hold"/>
                                        <p:tgtEl>
                                          <p:spTgt spid="1228810"/>
                                        </p:tgtEl>
                                        <p:attrNameLst>
                                          <p:attrName>ppt_h</p:attrName>
                                        </p:attrNameLst>
                                      </p:cBhvr>
                                      <p:tavLst>
                                        <p:tav tm="0">
                                          <p:val>
                                            <p:fltVal val="0"/>
                                          </p:val>
                                        </p:tav>
                                        <p:tav tm="100000">
                                          <p:val>
                                            <p:strVal val="#ppt_h"/>
                                          </p:val>
                                        </p:tav>
                                      </p:tavLst>
                                    </p:anim>
                                    <p:anim calcmode="lin" valueType="num">
                                      <p:cBhvr>
                                        <p:cTn id="65" dur="1000" fill="hold"/>
                                        <p:tgtEl>
                                          <p:spTgt spid="1228810"/>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2288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228811"/>
                                        </p:tgtEl>
                                        <p:attrNameLst>
                                          <p:attrName>style.visibility</p:attrName>
                                        </p:attrNameLst>
                                      </p:cBhvr>
                                      <p:to>
                                        <p:strVal val="visible"/>
                                      </p:to>
                                    </p:set>
                                    <p:anim calcmode="lin" valueType="num">
                                      <p:cBhvr>
                                        <p:cTn id="71" dur="1000" fill="hold"/>
                                        <p:tgtEl>
                                          <p:spTgt spid="1228811"/>
                                        </p:tgtEl>
                                        <p:attrNameLst>
                                          <p:attrName>ppt_w</p:attrName>
                                        </p:attrNameLst>
                                      </p:cBhvr>
                                      <p:tavLst>
                                        <p:tav tm="0">
                                          <p:val>
                                            <p:fltVal val="0"/>
                                          </p:val>
                                        </p:tav>
                                        <p:tav tm="100000">
                                          <p:val>
                                            <p:strVal val="#ppt_w"/>
                                          </p:val>
                                        </p:tav>
                                      </p:tavLst>
                                    </p:anim>
                                    <p:anim calcmode="lin" valueType="num">
                                      <p:cBhvr>
                                        <p:cTn id="72" dur="1000" fill="hold"/>
                                        <p:tgtEl>
                                          <p:spTgt spid="1228811"/>
                                        </p:tgtEl>
                                        <p:attrNameLst>
                                          <p:attrName>ppt_h</p:attrName>
                                        </p:attrNameLst>
                                      </p:cBhvr>
                                      <p:tavLst>
                                        <p:tav tm="0">
                                          <p:val>
                                            <p:fltVal val="0"/>
                                          </p:val>
                                        </p:tav>
                                        <p:tav tm="100000">
                                          <p:val>
                                            <p:strVal val="#ppt_h"/>
                                          </p:val>
                                        </p:tav>
                                      </p:tavLst>
                                    </p:anim>
                                    <p:anim calcmode="lin" valueType="num">
                                      <p:cBhvr>
                                        <p:cTn id="73" dur="1000" fill="hold"/>
                                        <p:tgtEl>
                                          <p:spTgt spid="1228811"/>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2288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1000" fill="hold"/>
                                        <p:tgtEl>
                                          <p:spTgt spid="17"/>
                                        </p:tgtEl>
                                        <p:attrNameLst>
                                          <p:attrName>ppt_w</p:attrName>
                                        </p:attrNameLst>
                                      </p:cBhvr>
                                      <p:tavLst>
                                        <p:tav tm="0">
                                          <p:val>
                                            <p:fltVal val="0"/>
                                          </p:val>
                                        </p:tav>
                                        <p:tav tm="100000">
                                          <p:val>
                                            <p:strVal val="#ppt_w"/>
                                          </p:val>
                                        </p:tav>
                                      </p:tavLst>
                                    </p:anim>
                                    <p:anim calcmode="lin" valueType="num">
                                      <p:cBhvr>
                                        <p:cTn id="88" dur="1000" fill="hold"/>
                                        <p:tgtEl>
                                          <p:spTgt spid="17"/>
                                        </p:tgtEl>
                                        <p:attrNameLst>
                                          <p:attrName>ppt_h</p:attrName>
                                        </p:attrNameLst>
                                      </p:cBhvr>
                                      <p:tavLst>
                                        <p:tav tm="0">
                                          <p:val>
                                            <p:fltVal val="0"/>
                                          </p:val>
                                        </p:tav>
                                        <p:tav tm="100000">
                                          <p:val>
                                            <p:strVal val="#ppt_h"/>
                                          </p:val>
                                        </p:tav>
                                      </p:tavLst>
                                    </p:anim>
                                    <p:anim calcmode="lin" valueType="num">
                                      <p:cBhvr>
                                        <p:cTn id="8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1000" fill="hold"/>
                                        <p:tgtEl>
                                          <p:spTgt spid="18"/>
                                        </p:tgtEl>
                                        <p:attrNameLst>
                                          <p:attrName>ppt_w</p:attrName>
                                        </p:attrNameLst>
                                      </p:cBhvr>
                                      <p:tavLst>
                                        <p:tav tm="0">
                                          <p:val>
                                            <p:fltVal val="0"/>
                                          </p:val>
                                        </p:tav>
                                        <p:tav tm="100000">
                                          <p:val>
                                            <p:strVal val="#ppt_w"/>
                                          </p:val>
                                        </p:tav>
                                      </p:tavLst>
                                    </p:anim>
                                    <p:anim calcmode="lin" valueType="num">
                                      <p:cBhvr>
                                        <p:cTn id="96" dur="1000" fill="hold"/>
                                        <p:tgtEl>
                                          <p:spTgt spid="18"/>
                                        </p:tgtEl>
                                        <p:attrNameLst>
                                          <p:attrName>ppt_h</p:attrName>
                                        </p:attrNameLst>
                                      </p:cBhvr>
                                      <p:tavLst>
                                        <p:tav tm="0">
                                          <p:val>
                                            <p:fltVal val="0"/>
                                          </p:val>
                                        </p:tav>
                                        <p:tav tm="100000">
                                          <p:val>
                                            <p:strVal val="#ppt_h"/>
                                          </p:val>
                                        </p:tav>
                                      </p:tavLst>
                                    </p:anim>
                                    <p:anim calcmode="lin" valueType="num">
                                      <p:cBhvr>
                                        <p:cTn id="9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06" grpId="0"/>
      <p:bldP spid="1228807" grpId="0"/>
      <p:bldP spid="1228808" grpId="0"/>
      <p:bldP spid="1228809" grpId="0"/>
      <p:bldP spid="1228810" grpId="0"/>
      <p:bldP spid="1228811" grpId="0"/>
      <p:bldP spid="1228816" grpId="0"/>
      <p:bldP spid="1228817" grpId="0"/>
      <p:bldP spid="1228818" grpId="0"/>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descr="DSS"/>
          <p:cNvPicPr>
            <a:picLocks noChangeAspect="1" noChangeArrowheads="1"/>
          </p:cNvPicPr>
          <p:nvPr/>
        </p:nvPicPr>
        <p:blipFill>
          <a:blip r:embed="rId3">
            <a:lum bright="42000"/>
            <a:extLst>
              <a:ext uri="{28A0092B-C50C-407E-A947-70E740481C1C}">
                <a14:useLocalDpi xmlns:a14="http://schemas.microsoft.com/office/drawing/2010/main"/>
              </a:ext>
            </a:extLst>
          </a:blip>
          <a:srcRect/>
          <a:stretch>
            <a:fillRect/>
          </a:stretch>
        </p:blipFill>
        <p:spPr bwMode="auto">
          <a:xfrm>
            <a:off x="-228600" y="-42863"/>
            <a:ext cx="9372600" cy="690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5" name="Text Box 3"/>
          <p:cNvSpPr txBox="1">
            <a:spLocks noChangeArrowheads="1"/>
          </p:cNvSpPr>
          <p:nvPr/>
        </p:nvSpPr>
        <p:spPr bwMode="auto">
          <a:xfrm>
            <a:off x="0" y="1552575"/>
            <a:ext cx="9144000" cy="707886"/>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أكتب الفكرة التفسيرية والفكرة الوعظية:</a:t>
            </a:r>
            <a:endParaRPr kumimoji="0" lang="en-US" sz="32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557" name="Text Box 5"/>
          <p:cNvSpPr txBox="1">
            <a:spLocks noChangeArrowheads="1"/>
          </p:cNvSpPr>
          <p:nvPr/>
        </p:nvSpPr>
        <p:spPr bwMode="auto">
          <a:xfrm>
            <a:off x="304800" y="2559050"/>
            <a:ext cx="8839200" cy="1077218"/>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بصيغة المبني للمعلوم</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914400" marR="0" lvl="0" indent="-914400" algn="l" defTabSz="914400" rtl="0" eaLnBrk="1" fontAlgn="base" latinLnBrk="0" hangingPunct="1">
              <a:lnSpc>
                <a:spcPct val="100000"/>
              </a:lnSpc>
              <a:spcBef>
                <a:spcPct val="0"/>
              </a:spcBef>
              <a:spcAft>
                <a:spcPct val="0"/>
              </a:spcAft>
              <a:buClrTx/>
              <a:buSzTx/>
              <a:buFontTx/>
              <a:buNone/>
              <a:tabLst/>
              <a:defRPr/>
            </a:pPr>
            <a:endParaRPr kumimoji="0" lang="en-US" sz="28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559" name="Text Box 7"/>
          <p:cNvSpPr txBox="1">
            <a:spLocks noChangeArrowheads="1"/>
          </p:cNvSpPr>
          <p:nvPr/>
        </p:nvSpPr>
        <p:spPr bwMode="auto">
          <a:xfrm>
            <a:off x="304800" y="3549650"/>
            <a:ext cx="88392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في جمل كاملة</a:t>
            </a:r>
            <a:endParaRPr kumimoji="0" lang="en-US" sz="28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561" name="Text Box 9"/>
          <p:cNvSpPr txBox="1">
            <a:spLocks noChangeArrowheads="1"/>
          </p:cNvSpPr>
          <p:nvPr/>
        </p:nvSpPr>
        <p:spPr bwMode="auto">
          <a:xfrm>
            <a:off x="304800" y="4540250"/>
            <a:ext cx="8839200" cy="646331"/>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مع ربط المبتدأ مع الإستفهام</a:t>
            </a:r>
            <a:endParaRPr kumimoji="0" lang="en-US" sz="28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563" name="Text Box 11"/>
          <p:cNvSpPr txBox="1">
            <a:spLocks noChangeArrowheads="1"/>
          </p:cNvSpPr>
          <p:nvPr/>
        </p:nvSpPr>
        <p:spPr bwMode="auto">
          <a:xfrm>
            <a:off x="304800" y="5530850"/>
            <a:ext cx="88392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حتى يتضمنوا كل المقطع</a:t>
            </a:r>
            <a:endParaRPr kumimoji="0" lang="en-US" sz="28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565" name="Text Box 13"/>
          <p:cNvSpPr txBox="1">
            <a:spLocks noChangeArrowheads="1"/>
          </p:cNvSpPr>
          <p:nvPr/>
        </p:nvSpPr>
        <p:spPr bwMode="auto">
          <a:xfrm>
            <a:off x="7772400" y="0"/>
            <a:ext cx="1371600" cy="45720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40</a:t>
            </a:r>
            <a:endParaRPr kumimoji="0" lang="en-US" sz="24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21864" name="Title 11"/>
          <p:cNvSpPr>
            <a:spLocks noGrp="1"/>
          </p:cNvSpPr>
          <p:nvPr>
            <p:ph type="title" idx="4294967295"/>
          </p:nvPr>
        </p:nvSpPr>
        <p:spPr>
          <a:xfrm>
            <a:off x="-228600" y="457200"/>
            <a:ext cx="9372600" cy="914400"/>
          </a:xfrm>
          <a:solidFill>
            <a:srgbClr val="000000"/>
          </a:solidFill>
        </p:spPr>
        <p:txBody>
          <a:bodyPr/>
          <a:lstStyle/>
          <a:p>
            <a:pPr eaLnBrk="1" hangingPunct="1"/>
            <a:r>
              <a:rPr lang="ar-JO" dirty="0">
                <a:solidFill>
                  <a:schemeClr val="bg1"/>
                </a:solidFill>
                <a:latin typeface="Arial" panose="020B0604020202020204" pitchFamily="34" charset="0"/>
                <a:ea typeface="ＭＳ Ｐゴシック" charset="0"/>
                <a:cs typeface="Arial" panose="020B0604020202020204" pitchFamily="34" charset="0"/>
              </a:rPr>
              <a:t>مقارنة الأفكار</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1000" fill="hold"/>
                                        <p:tgtEl>
                                          <p:spTgt spid="23557"/>
                                        </p:tgtEl>
                                        <p:attrNameLst>
                                          <p:attrName>ppt_w</p:attrName>
                                        </p:attrNameLst>
                                      </p:cBhvr>
                                      <p:tavLst>
                                        <p:tav tm="0">
                                          <p:val>
                                            <p:fltVal val="0"/>
                                          </p:val>
                                        </p:tav>
                                        <p:tav tm="100000">
                                          <p:val>
                                            <p:strVal val="#ppt_w"/>
                                          </p:val>
                                        </p:tav>
                                      </p:tavLst>
                                    </p:anim>
                                    <p:anim calcmode="lin" valueType="num">
                                      <p:cBhvr>
                                        <p:cTn id="8" dur="1000" fill="hold"/>
                                        <p:tgtEl>
                                          <p:spTgt spid="23557"/>
                                        </p:tgtEl>
                                        <p:attrNameLst>
                                          <p:attrName>ppt_h</p:attrName>
                                        </p:attrNameLst>
                                      </p:cBhvr>
                                      <p:tavLst>
                                        <p:tav tm="0">
                                          <p:val>
                                            <p:fltVal val="0"/>
                                          </p:val>
                                        </p:tav>
                                        <p:tav tm="100000">
                                          <p:val>
                                            <p:strVal val="#ppt_h"/>
                                          </p:val>
                                        </p:tav>
                                      </p:tavLst>
                                    </p:anim>
                                    <p:anim calcmode="lin" valueType="num">
                                      <p:cBhvr>
                                        <p:cTn id="9" dur="1000" fill="hold"/>
                                        <p:tgtEl>
                                          <p:spTgt spid="2355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3559"/>
                                        </p:tgtEl>
                                        <p:attrNameLst>
                                          <p:attrName>style.visibility</p:attrName>
                                        </p:attrNameLst>
                                      </p:cBhvr>
                                      <p:to>
                                        <p:strVal val="visible"/>
                                      </p:to>
                                    </p:set>
                                    <p:anim calcmode="lin" valueType="num">
                                      <p:cBhvr>
                                        <p:cTn id="15" dur="1000" fill="hold"/>
                                        <p:tgtEl>
                                          <p:spTgt spid="23559"/>
                                        </p:tgtEl>
                                        <p:attrNameLst>
                                          <p:attrName>ppt_w</p:attrName>
                                        </p:attrNameLst>
                                      </p:cBhvr>
                                      <p:tavLst>
                                        <p:tav tm="0">
                                          <p:val>
                                            <p:fltVal val="0"/>
                                          </p:val>
                                        </p:tav>
                                        <p:tav tm="100000">
                                          <p:val>
                                            <p:strVal val="#ppt_w"/>
                                          </p:val>
                                        </p:tav>
                                      </p:tavLst>
                                    </p:anim>
                                    <p:anim calcmode="lin" valueType="num">
                                      <p:cBhvr>
                                        <p:cTn id="16" dur="1000" fill="hold"/>
                                        <p:tgtEl>
                                          <p:spTgt spid="23559"/>
                                        </p:tgtEl>
                                        <p:attrNameLst>
                                          <p:attrName>ppt_h</p:attrName>
                                        </p:attrNameLst>
                                      </p:cBhvr>
                                      <p:tavLst>
                                        <p:tav tm="0">
                                          <p:val>
                                            <p:fltVal val="0"/>
                                          </p:val>
                                        </p:tav>
                                        <p:tav tm="100000">
                                          <p:val>
                                            <p:strVal val="#ppt_h"/>
                                          </p:val>
                                        </p:tav>
                                      </p:tavLst>
                                    </p:anim>
                                    <p:anim calcmode="lin" valueType="num">
                                      <p:cBhvr>
                                        <p:cTn id="17" dur="1000" fill="hold"/>
                                        <p:tgtEl>
                                          <p:spTgt spid="2355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5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3561"/>
                                        </p:tgtEl>
                                        <p:attrNameLst>
                                          <p:attrName>style.visibility</p:attrName>
                                        </p:attrNameLst>
                                      </p:cBhvr>
                                      <p:to>
                                        <p:strVal val="visible"/>
                                      </p:to>
                                    </p:set>
                                    <p:anim calcmode="lin" valueType="num">
                                      <p:cBhvr>
                                        <p:cTn id="23" dur="1000" fill="hold"/>
                                        <p:tgtEl>
                                          <p:spTgt spid="23561"/>
                                        </p:tgtEl>
                                        <p:attrNameLst>
                                          <p:attrName>ppt_w</p:attrName>
                                        </p:attrNameLst>
                                      </p:cBhvr>
                                      <p:tavLst>
                                        <p:tav tm="0">
                                          <p:val>
                                            <p:fltVal val="0"/>
                                          </p:val>
                                        </p:tav>
                                        <p:tav tm="100000">
                                          <p:val>
                                            <p:strVal val="#ppt_w"/>
                                          </p:val>
                                        </p:tav>
                                      </p:tavLst>
                                    </p:anim>
                                    <p:anim calcmode="lin" valueType="num">
                                      <p:cBhvr>
                                        <p:cTn id="24" dur="1000" fill="hold"/>
                                        <p:tgtEl>
                                          <p:spTgt spid="23561"/>
                                        </p:tgtEl>
                                        <p:attrNameLst>
                                          <p:attrName>ppt_h</p:attrName>
                                        </p:attrNameLst>
                                      </p:cBhvr>
                                      <p:tavLst>
                                        <p:tav tm="0">
                                          <p:val>
                                            <p:fltVal val="0"/>
                                          </p:val>
                                        </p:tav>
                                        <p:tav tm="100000">
                                          <p:val>
                                            <p:strVal val="#ppt_h"/>
                                          </p:val>
                                        </p:tav>
                                      </p:tavLst>
                                    </p:anim>
                                    <p:anim calcmode="lin" valueType="num">
                                      <p:cBhvr>
                                        <p:cTn id="25" dur="1000" fill="hold"/>
                                        <p:tgtEl>
                                          <p:spTgt spid="2356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35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3563"/>
                                        </p:tgtEl>
                                        <p:attrNameLst>
                                          <p:attrName>style.visibility</p:attrName>
                                        </p:attrNameLst>
                                      </p:cBhvr>
                                      <p:to>
                                        <p:strVal val="visible"/>
                                      </p:to>
                                    </p:set>
                                    <p:anim calcmode="lin" valueType="num">
                                      <p:cBhvr>
                                        <p:cTn id="31" dur="1000" fill="hold"/>
                                        <p:tgtEl>
                                          <p:spTgt spid="23563"/>
                                        </p:tgtEl>
                                        <p:attrNameLst>
                                          <p:attrName>ppt_w</p:attrName>
                                        </p:attrNameLst>
                                      </p:cBhvr>
                                      <p:tavLst>
                                        <p:tav tm="0">
                                          <p:val>
                                            <p:fltVal val="0"/>
                                          </p:val>
                                        </p:tav>
                                        <p:tav tm="100000">
                                          <p:val>
                                            <p:strVal val="#ppt_w"/>
                                          </p:val>
                                        </p:tav>
                                      </p:tavLst>
                                    </p:anim>
                                    <p:anim calcmode="lin" valueType="num">
                                      <p:cBhvr>
                                        <p:cTn id="32" dur="1000" fill="hold"/>
                                        <p:tgtEl>
                                          <p:spTgt spid="23563"/>
                                        </p:tgtEl>
                                        <p:attrNameLst>
                                          <p:attrName>ppt_h</p:attrName>
                                        </p:attrNameLst>
                                      </p:cBhvr>
                                      <p:tavLst>
                                        <p:tav tm="0">
                                          <p:val>
                                            <p:fltVal val="0"/>
                                          </p:val>
                                        </p:tav>
                                        <p:tav tm="100000">
                                          <p:val>
                                            <p:strVal val="#ppt_h"/>
                                          </p:val>
                                        </p:tav>
                                      </p:tavLst>
                                    </p:anim>
                                    <p:anim calcmode="lin" valueType="num">
                                      <p:cBhvr>
                                        <p:cTn id="33" dur="1000" fill="hold"/>
                                        <p:tgtEl>
                                          <p:spTgt spid="2356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356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9" grpId="0"/>
      <p:bldP spid="23561" grpId="0"/>
      <p:bldP spid="235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Picture 1" descr="reconcil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938" y="6350"/>
            <a:ext cx="9136062"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txBox="1">
            <a:spLocks/>
          </p:cNvSpPr>
          <p:nvPr/>
        </p:nvSpPr>
        <p:spPr bwMode="auto">
          <a:xfrm>
            <a:off x="-36513" y="5263026"/>
            <a:ext cx="9288463" cy="159497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eaLnBrk="0" fontAlgn="base" hangingPunct="0">
              <a:spcBef>
                <a:spcPct val="0"/>
              </a:spcBef>
              <a:spcAft>
                <a:spcPct val="0"/>
              </a:spcAft>
              <a:defRPr sz="6600" b="1">
                <a:solidFill>
                  <a:srgbClr val="FFFFFF"/>
                </a:solidFill>
                <a:effectLst>
                  <a:glow rad="266700">
                    <a:srgbClr val="000000">
                      <a:alpha val="89000"/>
                    </a:srgbClr>
                  </a:glow>
                </a:effectLst>
                <a:latin typeface="Arial" charset="0"/>
                <a:ea typeface="ＭＳ Ｐゴシック" charset="0"/>
                <a:cs typeface="Arial"/>
              </a:defRPr>
            </a:lvl1pPr>
            <a:lvl2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rPr>
              <a:t>د. ريك جريفيث</a:t>
            </a:r>
            <a:endParaRPr kumimoji="0" lang="en-US"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rPr>
              <a:t>مؤسسة الدراسات اللاهوتية الأردنية</a:t>
            </a:r>
            <a:endParaRPr kumimoji="0" lang="en-US"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rPr>
              <a:t>BibleStudyDownloads.org</a:t>
            </a:r>
          </a:p>
        </p:txBody>
      </p:sp>
      <p:sp>
        <p:nvSpPr>
          <p:cNvPr id="26625" name="Rectangle 2"/>
          <p:cNvSpPr>
            <a:spLocks noGrp="1" noChangeArrowheads="1"/>
          </p:cNvSpPr>
          <p:nvPr>
            <p:ph type="ctrTitle"/>
          </p:nvPr>
        </p:nvSpPr>
        <p:spPr>
          <a:xfrm>
            <a:off x="0" y="404813"/>
            <a:ext cx="4859338" cy="2447925"/>
          </a:xfrm>
        </p:spPr>
        <p:txBody>
          <a:bodyPr/>
          <a:lstStyle/>
          <a:p>
            <a:pPr eaLnBrk="1" hangingPunct="1">
              <a:defRPr/>
            </a:pPr>
            <a:r>
              <a:rPr lang="ar-JO" sz="4800" dirty="0">
                <a:latin typeface="Arial" panose="020B0604020202020204" pitchFamily="34" charset="0"/>
                <a:ea typeface="ＭＳ Ｐゴシック" charset="0"/>
                <a:cs typeface="Arial" panose="020B0604020202020204" pitchFamily="34" charset="0"/>
              </a:rPr>
              <a:t>كيفية استعادة</a:t>
            </a:r>
            <a:br>
              <a:rPr lang="ar-JO" sz="4800" dirty="0">
                <a:latin typeface="Arial" panose="020B0604020202020204" pitchFamily="34" charset="0"/>
                <a:ea typeface="ＭＳ Ｐゴシック" charset="0"/>
                <a:cs typeface="Arial" panose="020B0604020202020204" pitchFamily="34" charset="0"/>
              </a:rPr>
            </a:br>
            <a:r>
              <a:rPr lang="ar-JO" sz="4800" dirty="0">
                <a:latin typeface="Arial" panose="020B0604020202020204" pitchFamily="34" charset="0"/>
                <a:ea typeface="ＭＳ Ｐゴシック" charset="0"/>
                <a:cs typeface="Arial" panose="020B0604020202020204" pitchFamily="34" charset="0"/>
              </a:rPr>
              <a:t>العلاقات</a:t>
            </a:r>
            <a:endParaRPr lang="en-US" dirty="0">
              <a:latin typeface="Arial" panose="020B0604020202020204" pitchFamily="34" charset="0"/>
              <a:ea typeface="ＭＳ Ｐゴシック" charset="0"/>
              <a:cs typeface="Arial" panose="020B0604020202020204" pitchFamily="34" charset="0"/>
            </a:endParaRPr>
          </a:p>
        </p:txBody>
      </p:sp>
      <p:sp>
        <p:nvSpPr>
          <p:cNvPr id="235524" name="Rectangle 3"/>
          <p:cNvSpPr>
            <a:spLocks noGrp="1" noChangeArrowheads="1"/>
          </p:cNvSpPr>
          <p:nvPr>
            <p:ph type="subTitle" idx="1"/>
          </p:nvPr>
        </p:nvSpPr>
        <p:spPr>
          <a:xfrm>
            <a:off x="1258888" y="6858000"/>
            <a:ext cx="6400800" cy="1752600"/>
          </a:xfrm>
        </p:spPr>
        <p:txBody>
          <a:bodyPr/>
          <a:lstStyle/>
          <a:p>
            <a:pPr eaLnBrk="1" hangingPunct="1"/>
            <a:r>
              <a:rPr lang="en-US" sz="4400">
                <a:latin typeface="Arial" charset="0"/>
                <a:ea typeface="ＭＳ Ｐゴシック" charset="0"/>
                <a:cs typeface="ＭＳ Ｐゴシック" charset="0"/>
              </a:rPr>
              <a:t>10 December 2006</a:t>
            </a:r>
          </a:p>
          <a:p>
            <a:pPr eaLnBrk="1" hangingPunct="1"/>
            <a:r>
              <a:rPr lang="en-US" sz="4400">
                <a:latin typeface="Arial" charset="0"/>
                <a:ea typeface="ＭＳ Ｐゴシック" charset="0"/>
                <a:cs typeface="ＭＳ Ｐゴシック" charset="0"/>
              </a:rPr>
              <a:t>6 March 2011</a:t>
            </a:r>
          </a:p>
        </p:txBody>
      </p:sp>
      <p:sp>
        <p:nvSpPr>
          <p:cNvPr id="235525" name="Rectangle 4"/>
          <p:cNvSpPr>
            <a:spLocks noChangeArrowheads="1"/>
          </p:cNvSpPr>
          <p:nvPr/>
        </p:nvSpPr>
        <p:spPr bwMode="auto">
          <a:xfrm>
            <a:off x="7685088" y="106203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pic>
        <p:nvPicPr>
          <p:cNvPr id="235526" name="Picture 5" descr="oth-tic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27538" y="15875"/>
            <a:ext cx="1482725"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txBox="1">
            <a:spLocks noChangeArrowheads="1"/>
          </p:cNvSpPr>
          <p:nvPr/>
        </p:nvSpPr>
        <p:spPr bwMode="auto">
          <a:xfrm>
            <a:off x="1907704" y="3356992"/>
            <a:ext cx="6980312" cy="1296169"/>
          </a:xfrm>
          <a:prstGeom prst="rect">
            <a:avLst/>
          </a:prstGeom>
          <a:noFill/>
          <a:ln>
            <a:noFill/>
          </a:ln>
        </p:spPr>
        <p:txBody>
          <a:bodyPr anchor="ctr"/>
          <a:lstStyle>
            <a:defPPr>
              <a:defRPr lang="en-US"/>
            </a:defPPr>
            <a:lvl1pPr algn="ctr">
              <a:defRPr sz="2800" b="1">
                <a:solidFill>
                  <a:srgbClr val="FFFFFF"/>
                </a:solidFill>
                <a:effectLst>
                  <a:glow rad="266700">
                    <a:srgbClr val="000000">
                      <a:alpha val="89000"/>
                    </a:srgbClr>
                  </a:glow>
                </a:effectLst>
                <a:cs typeface="Arial"/>
              </a:defRPr>
            </a:lvl1pPr>
            <a:lvl2pPr algn="ctr">
              <a:defRPr sz="4400">
                <a:solidFill>
                  <a:schemeClr val="tx2"/>
                </a:solidFill>
                <a:latin typeface="Arial" pitchFamily="-112" charset="0"/>
                <a:ea typeface="ＭＳ Ｐゴシック" pitchFamily="-108" charset="-128"/>
                <a:cs typeface="ＭＳ Ｐゴシック" pitchFamily="-108" charset="-128"/>
              </a:defRPr>
            </a:lvl2pPr>
            <a:lvl3pPr algn="ctr">
              <a:defRPr sz="4400">
                <a:solidFill>
                  <a:schemeClr val="tx2"/>
                </a:solidFill>
                <a:latin typeface="Arial" pitchFamily="-112" charset="0"/>
                <a:ea typeface="ＭＳ Ｐゴシック" pitchFamily="-108" charset="-128"/>
                <a:cs typeface="ＭＳ Ｐゴシック" pitchFamily="-108" charset="-128"/>
              </a:defRPr>
            </a:lvl3pPr>
            <a:lvl4pPr algn="ctr">
              <a:defRPr sz="4400">
                <a:solidFill>
                  <a:schemeClr val="tx2"/>
                </a:solidFill>
                <a:latin typeface="Arial" pitchFamily="-112" charset="0"/>
                <a:ea typeface="ＭＳ Ｐゴシック" pitchFamily="-108" charset="-128"/>
                <a:cs typeface="ＭＳ Ｐゴシック" pitchFamily="-108" charset="-128"/>
              </a:defRPr>
            </a:lvl4pPr>
            <a:lvl5pPr algn="ctr">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66700">
                    <a:srgbClr val="000000">
                      <a:alpha val="89000"/>
                    </a:srgbClr>
                  </a:glow>
                </a:effectLst>
                <a:uLnTx/>
                <a:uFillTx/>
                <a:latin typeface="Arial" panose="020B0604020202020204" pitchFamily="34" charset="0"/>
                <a:ea typeface="ＭＳ Ｐゴシック" charset="0"/>
                <a:cs typeface="Arial" panose="020B0604020202020204" pitchFamily="34" charset="0"/>
              </a:rPr>
              <a:t>متى 18: 15- 20</a:t>
            </a:r>
            <a:endParaRPr kumimoji="0" lang="en-US" sz="4000" b="1" i="0" u="none" strike="noStrike" kern="1200" cap="none" spc="0" normalizeH="0" baseline="0" noProof="0" dirty="0">
              <a:ln>
                <a:noFill/>
              </a:ln>
              <a:solidFill>
                <a:srgbClr val="FFFFFF"/>
              </a:solidFill>
              <a:effectLst>
                <a:glow rad="266700">
                  <a:srgbClr val="000000">
                    <a:alpha val="89000"/>
                  </a:srgbClr>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55317602"/>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DSS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445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1" name="Text Box 3"/>
          <p:cNvSpPr txBox="1">
            <a:spLocks noChangeArrowheads="1"/>
          </p:cNvSpPr>
          <p:nvPr/>
        </p:nvSpPr>
        <p:spPr bwMode="auto">
          <a:xfrm>
            <a:off x="357790" y="1750397"/>
            <a:ext cx="8594725" cy="4955203"/>
          </a:xfrm>
          <a:prstGeom prst="rect">
            <a:avLst/>
          </a:prstGeom>
          <a:noFill/>
          <a:ln>
            <a:noFill/>
          </a:ln>
          <a:effectLst>
            <a:outerShdw blurRad="63500" dist="38099" dir="2700000" algn="ctr" rotWithShape="0">
              <a:schemeClr val="bg1">
                <a:alpha val="74998"/>
              </a:scheme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الوعظ التفسيري هو إعلان (أو توصيل) </a:t>
            </a:r>
            <a:r>
              <a:rPr kumimoji="0" lang="ar-JO" altLang="ja-JP" sz="4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مفهوم كتابي</a:t>
            </a:r>
            <a:r>
              <a:rPr kumimoji="0" lang="ar-JO" altLang="ja-JP"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مستمد من ومنقول من خلال </a:t>
            </a:r>
            <a:r>
              <a:rPr kumimoji="0" lang="ar-JO" altLang="ja-JP" sz="44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دراسة</a:t>
            </a:r>
            <a:r>
              <a:rPr kumimoji="0" lang="ar-JO" altLang="ja-JP"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تاريخية ونحوية وأدبية ل</a:t>
            </a:r>
            <a:r>
              <a:rPr kumimoji="0" lang="ar-JO" altLang="ja-JP" sz="44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مقطع</a:t>
            </a:r>
            <a:r>
              <a:rPr kumimoji="0" lang="ar-JO" altLang="ja-JP"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في سياقه، والذي جعله الروح القدس أولاً حيوياً في شخصية الواعظ، ثم </a:t>
            </a:r>
            <a:r>
              <a:rPr kumimoji="0" lang="ar-JO" altLang="ja-JP" sz="44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ينطبق</a:t>
            </a:r>
            <a:r>
              <a:rPr kumimoji="0" lang="ar-JO" altLang="ja-JP"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من خلاله ينطبق على تجربة الجماعة</a:t>
            </a:r>
            <a:br>
              <a:rPr kumimoji="0" lang="en-US" altLang="ja-JP"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br>
              <a:rPr kumimoji="0"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(روبنسون، 20، مقتبس منه في محاضرة الوعظ)</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9395" name="Rectangle 4"/>
          <p:cNvSpPr>
            <a:spLocks noGrp="1" noChangeArrowheads="1"/>
          </p:cNvSpPr>
          <p:nvPr>
            <p:ph type="title" idx="4294967295"/>
          </p:nvPr>
        </p:nvSpPr>
        <p:spPr>
          <a:xfrm>
            <a:off x="0" y="152400"/>
            <a:ext cx="9144000" cy="838200"/>
          </a:xfrm>
        </p:spPr>
        <p:txBody>
          <a:bodyPr/>
          <a:lstStyle/>
          <a:p>
            <a:pPr eaLnBrk="1" hangingPunct="1"/>
            <a:r>
              <a:rPr lang="ar-JO" sz="4800" b="1" dirty="0">
                <a:latin typeface="Arial" panose="020B0604020202020204" pitchFamily="34" charset="0"/>
                <a:ea typeface="Osaka" charset="0"/>
                <a:cs typeface="Arial" panose="020B0604020202020204" pitchFamily="34" charset="0"/>
              </a:rPr>
              <a:t>تفسير تفصيلي أكثر</a:t>
            </a:r>
            <a:endParaRPr lang="en-US" dirty="0">
              <a:latin typeface="Arial" panose="020B0604020202020204" pitchFamily="34" charset="0"/>
              <a:ea typeface="Osaka" charset="0"/>
              <a:cs typeface="Arial" panose="020B0604020202020204" pitchFamily="34" charset="0"/>
            </a:endParaRPr>
          </a:p>
        </p:txBody>
      </p:sp>
      <p:sp>
        <p:nvSpPr>
          <p:cNvPr id="63493" name="Text Box 5"/>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76" name="AutoShape 1068"/>
          <p:cNvSpPr>
            <a:spLocks noChangeArrowheads="1"/>
          </p:cNvSpPr>
          <p:nvPr/>
        </p:nvSpPr>
        <p:spPr bwMode="auto">
          <a:xfrm>
            <a:off x="0" y="3593538"/>
            <a:ext cx="6400800" cy="3264461"/>
          </a:xfrm>
          <a:prstGeom prst="rightArrowCallout">
            <a:avLst>
              <a:gd name="adj1" fmla="val 25000"/>
              <a:gd name="adj2" fmla="val 25000"/>
              <a:gd name="adj3" fmla="val 16638"/>
              <a:gd name="adj4" fmla="val 87562"/>
            </a:avLst>
          </a:prstGeom>
          <a:solidFill>
            <a:srgbClr val="80008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defRPr/>
            </a:pPr>
            <a:r>
              <a:rPr kumimoji="0" lang="ar-SA" sz="3600" dirty="0">
                <a:latin typeface="Arial" panose="020B0604020202020204" pitchFamily="34" charset="0"/>
                <a:ea typeface="ＭＳ Ｐゴシック" charset="0"/>
                <a:cs typeface="Arial" panose="020B0604020202020204" pitchFamily="34" charset="0"/>
              </a:rPr>
              <a:t>متى</a:t>
            </a:r>
            <a:r>
              <a:rPr kumimoji="0" lang="en-US" sz="3600" dirty="0">
                <a:latin typeface="Arial" panose="020B0604020202020204" pitchFamily="34" charset="0"/>
                <a:ea typeface="ＭＳ Ｐゴシック" charset="0"/>
                <a:cs typeface="Arial" panose="020B0604020202020204" pitchFamily="34" charset="0"/>
              </a:rPr>
              <a:t> 18:15-20</a:t>
            </a:r>
            <a:endParaRPr kumimoji="0" lang="en-US" dirty="0">
              <a:latin typeface="Arial" panose="020B0604020202020204" pitchFamily="34" charset="0"/>
              <a:ea typeface="ＭＳ Ｐゴシック" charset="0"/>
              <a:cs typeface="Arial" panose="020B0604020202020204" pitchFamily="34" charset="0"/>
            </a:endParaRPr>
          </a:p>
        </p:txBody>
      </p:sp>
      <p:sp>
        <p:nvSpPr>
          <p:cNvPr id="1068074" name="AutoShape 1066"/>
          <p:cNvSpPr>
            <a:spLocks noChangeArrowheads="1"/>
          </p:cNvSpPr>
          <p:nvPr/>
        </p:nvSpPr>
        <p:spPr bwMode="auto">
          <a:xfrm>
            <a:off x="35163" y="697935"/>
            <a:ext cx="6365637" cy="2966015"/>
          </a:xfrm>
          <a:prstGeom prst="rightArrowCallout">
            <a:avLst>
              <a:gd name="adj1" fmla="val 25836"/>
              <a:gd name="adj2" fmla="val 25000"/>
              <a:gd name="adj3" fmla="val 21693"/>
              <a:gd name="adj4" fmla="val 86824"/>
            </a:avLst>
          </a:prstGeom>
          <a:solidFill>
            <a:srgbClr val="00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75" name="AutoShape 1067"/>
          <p:cNvSpPr>
            <a:spLocks noChangeArrowheads="1"/>
          </p:cNvSpPr>
          <p:nvPr/>
        </p:nvSpPr>
        <p:spPr bwMode="auto">
          <a:xfrm>
            <a:off x="6012160" y="914400"/>
            <a:ext cx="3131840" cy="2971800"/>
          </a:xfrm>
          <a:prstGeom prst="verticalScroll">
            <a:avLst>
              <a:gd name="adj" fmla="val 12500"/>
            </a:avLst>
          </a:prstGeom>
          <a:solidFill>
            <a:srgbClr val="000000"/>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72" name="Rectangle 1064"/>
          <p:cNvSpPr>
            <a:spLocks noChangeArrowheads="1"/>
          </p:cNvSpPr>
          <p:nvPr/>
        </p:nvSpPr>
        <p:spPr bwMode="auto">
          <a:xfrm>
            <a:off x="6400800" y="1371600"/>
            <a:ext cx="2514600" cy="2438400"/>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كيفية </a:t>
            </a: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استعادة</a:t>
            </a:r>
            <a:br>
              <a:rPr kumimoji="0" lang="en-US"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br>
            <a:r>
              <a:rPr kumimoji="0" lang="en-US"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15-17</a:t>
            </a:r>
            <a:endParaRPr kumimoji="0" lang="en-US" sz="44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endParaRPr>
          </a:p>
        </p:txBody>
      </p:sp>
      <p:sp>
        <p:nvSpPr>
          <p:cNvPr id="1068077" name="AutoShape 1069"/>
          <p:cNvSpPr>
            <a:spLocks noChangeArrowheads="1"/>
          </p:cNvSpPr>
          <p:nvPr/>
        </p:nvSpPr>
        <p:spPr bwMode="auto">
          <a:xfrm>
            <a:off x="6012160" y="3886200"/>
            <a:ext cx="3131840" cy="2895600"/>
          </a:xfrm>
          <a:prstGeom prst="verticalScroll">
            <a:avLst>
              <a:gd name="adj" fmla="val 12500"/>
            </a:avLst>
          </a:prstGeom>
          <a:solidFill>
            <a:srgbClr val="800080"/>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78" name="Rectangle 1070"/>
          <p:cNvSpPr>
            <a:spLocks noChangeArrowheads="1"/>
          </p:cNvSpPr>
          <p:nvPr/>
        </p:nvSpPr>
        <p:spPr bwMode="auto">
          <a:xfrm>
            <a:off x="6435724" y="4191000"/>
            <a:ext cx="2403475" cy="2438400"/>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لماذا </a:t>
            </a: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استعادة</a:t>
            </a:r>
            <a:br>
              <a:rPr kumimoji="0" lang="en-US"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br>
            <a:r>
              <a:rPr kumimoji="0" lang="en-US"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18-20</a:t>
            </a:r>
            <a:endParaRPr kumimoji="0" lang="en-US" sz="44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endParaRPr>
          </a:p>
        </p:txBody>
      </p:sp>
      <p:sp>
        <p:nvSpPr>
          <p:cNvPr id="1068071" name="Rectangle 1063"/>
          <p:cNvSpPr>
            <a:spLocks noChangeArrowheads="1"/>
          </p:cNvSpPr>
          <p:nvPr/>
        </p:nvSpPr>
        <p:spPr bwMode="auto">
          <a:xfrm>
            <a:off x="34925" y="692150"/>
            <a:ext cx="5375275" cy="6165850"/>
          </a:xfrm>
          <a:prstGeom prst="rect">
            <a:avLst/>
          </a:prstGeom>
          <a:noFill/>
          <a:ln>
            <a:noFill/>
          </a:ln>
          <a:effectLst/>
        </p:spPr>
        <p:txBody>
          <a:bodyPr anchor="ct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«وَإِنْ أَخْطَأَ إِلَيْكَ أَخُوكَ فَٱذْهَبْ وَعَاتِبْهُ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بَيْنَكَ وَبَيْنَهُ وَحْدَكُمَا. </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إِنْ سَمِعَ مِنْكَ فَقَدْ رَبِحْتَ أَخَاكَ. </a:t>
            </a:r>
            <a:r>
              <a:rPr kumimoji="0" lang="ar-JO" sz="2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١٦ </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وَإِنْ لَمْ يَسْمَعْ،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فَخُذْ مَعَكَ أَيْضًا وَاحِدًا أَوِ ٱثْنَيْنِ</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لِكَيْ تَقُومَ كُلُّ كَلِمَةٍ عَلَى فَمِ شَاهِدَيْنِ أَوْ ثَلَاثَةٍ. </a:t>
            </a:r>
            <a:r>
              <a:rPr kumimoji="0" lang="ar-JO" sz="2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١٧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وَإِنْ لَمْ يَسْمَعْ مِنْهُمْ فَقُلْ لِلْكَنِيسَةِ</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وَإِنْ لَمْ يَسْمَعْ مِنَ ٱلْكَنِيسَةِ فَلْيَكُنْ عِنْدَكَ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كَٱلْوَثَنِيِّ وَٱلْعَشَّارِ</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a:t>
            </a:r>
          </a:p>
          <a:p>
            <a:pPr marL="0" marR="0" lvl="0" indent="0" algn="just" defTabSz="914400" rtl="1" eaLnBrk="1" fontAlgn="base" latinLnBrk="0" hangingPunct="1">
              <a:lnSpc>
                <a:spcPct val="100000"/>
              </a:lnSpc>
              <a:spcBef>
                <a:spcPct val="0"/>
              </a:spcBef>
              <a:spcAft>
                <a:spcPct val="0"/>
              </a:spcAft>
              <a:buClrTx/>
              <a:buSzTx/>
              <a:buFontTx/>
              <a:buNone/>
              <a:tabLst/>
              <a:defRPr/>
            </a:pPr>
            <a:endParaRPr kumimoji="0" lang="ar-JO" sz="2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JO" sz="2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١٨ </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اَلْحَقَّ أَقُولُ لَكُمْ: كُلُّ مَا تَرْبِطُونَهُ عَلَى ٱلْأَرْضِ يَكُونُ مَرْبُوطًا فِي ٱلسَّمَاءِ، وَكُلُّ مَا تَحُلُّونَهُ عَلَى ٱلْأَرْضِ يَكُونُ مَحْلُولًا فِي ٱلسَّمَاءِ. </a:t>
            </a:r>
            <a:r>
              <a:rPr kumimoji="0" lang="ar-JO" sz="2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١٩ </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وَأَقُولُ لَكُمْ أَيْضًا: إِنِ ٱتَّفَقَ ٱثْنَانِ مِنْكُمْ عَلَى ٱلْأَرْضِ فِي أَيِّ شَيْءٍ يَطْلُبَانِهِ فَإِنَّهُ يَكُونُ لَهُمَا مِنْ قِبَلِ أَبِي ٱلَّذِي فِي ٱلسَّمَاوَاتِ، </a:t>
            </a:r>
            <a:r>
              <a:rPr kumimoji="0" lang="ar-JO" sz="2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٢٠ </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لِأَنَّهُ حَيْثُمَا ٱجْتَمَعَ ٱثْنَانِ أَوْ ثَلَاثَةٌ بِٱسْمِي فَهُنَاكَ أَكُونُ فِي وَسْطِهِمْ».</a:t>
            </a:r>
            <a:endParaRPr kumimoji="1" lang="en-US"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36873415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68076"/>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0680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80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6" grpId="0" animBg="1"/>
      <p:bldP spid="1068074" grpId="0" animBg="1"/>
      <p:bldP spid="1068075" grpId="0" animBg="1"/>
      <p:bldP spid="1068072" grpId="0" build="p" autoUpdateAnimBg="0"/>
      <p:bldP spid="1068077" grpId="0" animBg="1"/>
      <p:bldP spid="106807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934200" cy="1524000"/>
          </a:xfrm>
          <a:solidFill>
            <a:srgbClr val="000000"/>
          </a:solidFill>
        </p:spPr>
        <p:txBody>
          <a:bodyPr/>
          <a:lstStyle/>
          <a:p>
            <a:pPr marL="447675" indent="-447675" algn="r" rtl="1" eaLnBrk="1" hangingPunct="1"/>
            <a:r>
              <a:rPr kumimoji="0" lang="ar-JO" sz="2400" b="1" dirty="0">
                <a:ea typeface="ＭＳ Ｐゴシック" charset="0"/>
                <a:cs typeface="Arial" panose="020B0604020202020204" pitchFamily="34" charset="0"/>
              </a:rPr>
              <a:t>1.</a:t>
            </a:r>
            <a:r>
              <a:rPr kumimoji="0" lang="en-US" sz="2400" b="1" dirty="0">
                <a:ea typeface="ＭＳ Ｐゴシック" charset="0"/>
                <a:cs typeface="Arial" panose="020B0604020202020204" pitchFamily="34" charset="0"/>
              </a:rPr>
              <a:t>	</a:t>
            </a:r>
            <a:r>
              <a:rPr lang="ar-JO" sz="2400" b="1" dirty="0">
                <a:ea typeface="ＭＳ Ｐゴシック" charset="0"/>
                <a:cs typeface="Arial" panose="020B0604020202020204" pitchFamily="34" charset="0"/>
              </a:rPr>
              <a:t>(15-17) </a:t>
            </a:r>
            <a:r>
              <a:rPr lang="ar-JO" sz="2400" b="1" dirty="0">
                <a:solidFill>
                  <a:srgbClr val="FFFF00"/>
                </a:solidFill>
                <a:ea typeface="ＭＳ Ｐゴシック" charset="0"/>
                <a:cs typeface="Arial" panose="020B0604020202020204" pitchFamily="34" charset="0"/>
              </a:rPr>
              <a:t>الطريقة</a:t>
            </a:r>
            <a:r>
              <a:rPr lang="ar-JO" sz="2400" b="1" dirty="0">
                <a:ea typeface="ＭＳ Ｐゴシック" charset="0"/>
                <a:cs typeface="Arial" panose="020B0604020202020204" pitchFamily="34" charset="0"/>
              </a:rPr>
              <a:t> التي ينبغي على الكنيسة أن تعيد بها بشكل صحيح خاطئ مسيحي تكون بالحفاظ على خصوصية الأمر قدر الإمكان.</a:t>
            </a:r>
            <a:endParaRPr kumimoji="0" lang="en-US" sz="2400" b="1" dirty="0">
              <a:solidFill>
                <a:srgbClr val="FFFF00"/>
              </a:solidFill>
              <a:ea typeface="ＭＳ Ｐゴシック" charset="0"/>
              <a:cs typeface="Arial" panose="020B0604020202020204" pitchFamily="34" charset="0"/>
            </a:endParaRPr>
          </a:p>
        </p:txBody>
      </p:sp>
      <p:pic>
        <p:nvPicPr>
          <p:cNvPr id="135170"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0" y="0"/>
            <a:ext cx="2300288"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8763000" cy="5410200"/>
          </a:xfrm>
          <a:prstGeom prst="rect">
            <a:avLst/>
          </a:prstGeom>
          <a:noFill/>
          <a:ln>
            <a:noFill/>
          </a:ln>
          <a:effectLst/>
        </p:spPr>
        <p:txBody>
          <a:bodyPr anchor="ctr"/>
          <a:lstStyle/>
          <a:p>
            <a:pPr marL="292100" marR="0" lvl="0" indent="-292100" algn="r" defTabSz="914400" rtl="1" eaLnBrk="0" fontAlgn="base" latinLnBrk="0" hangingPunct="0">
              <a:lnSpc>
                <a:spcPct val="107000"/>
              </a:lnSpc>
              <a:spcBef>
                <a:spcPts val="0"/>
              </a:spcBef>
              <a:spcAft>
                <a:spcPts val="800"/>
              </a:spcAft>
              <a:buClrTx/>
              <a:buSzTx/>
              <a:buFontTx/>
              <a:buNone/>
              <a:tabLst/>
              <a:defRPr/>
            </a:pPr>
            <a:r>
              <a:rPr kumimoji="0" lang="ar-JO" sz="2400" b="1" i="0" u="none" strike="noStrike" kern="1200" cap="none" spc="0" normalizeH="0" baseline="0" noProof="0" dirty="0">
                <a:ln>
                  <a:noFill/>
                </a:ln>
                <a:solidFill>
                  <a:srgbClr val="BBE0E3"/>
                </a:solidFill>
                <a:effectLst>
                  <a:glow rad="228600">
                    <a:srgbClr val="000000">
                      <a:alpha val="85000"/>
                    </a:srgbClr>
                  </a:glow>
                </a:effectLst>
                <a:uLnTx/>
                <a:uFillTx/>
                <a:latin typeface="Arial" panose="020B0604020202020204" pitchFamily="34" charset="0"/>
                <a:ea typeface="Calibri" panose="020F0502020204030204" pitchFamily="34" charset="0"/>
                <a:cs typeface="Arial" panose="020B0604020202020204" pitchFamily="34" charset="0"/>
              </a:rPr>
              <a:t>أ - (15) يجب التعامل مع الخطية الخاصة فقط </a:t>
            </a:r>
            <a:r>
              <a:rPr kumimoji="0" lang="ar-JO" sz="2400" b="1" i="0" u="none" strike="noStrike" kern="1200" cap="none" spc="0" normalizeH="0" baseline="0" noProof="0" dirty="0">
                <a:ln>
                  <a:noFill/>
                </a:ln>
                <a:solidFill>
                  <a:srgbClr val="FFFF00"/>
                </a:solidFill>
                <a:effectLst>
                  <a:glow rad="228600">
                    <a:srgbClr val="000000">
                      <a:alpha val="85000"/>
                    </a:srgbClr>
                  </a:glow>
                </a:effectLst>
                <a:uLnTx/>
                <a:uFillTx/>
                <a:latin typeface="Arial" panose="020B0604020202020204" pitchFamily="34" charset="0"/>
                <a:ea typeface="Calibri" panose="020F0502020204030204" pitchFamily="34" charset="0"/>
                <a:cs typeface="Arial" panose="020B0604020202020204" pitchFamily="34" charset="0"/>
              </a:rPr>
              <a:t>مع الأشخاص المتورطين فيها </a:t>
            </a:r>
            <a:r>
              <a:rPr kumimoji="0" lang="ar-JO" sz="2400" b="1" i="0" u="none" strike="noStrike" kern="1200" cap="none" spc="0" normalizeH="0" baseline="0" noProof="0" dirty="0">
                <a:ln>
                  <a:noFill/>
                </a:ln>
                <a:solidFill>
                  <a:srgbClr val="BBE0E3"/>
                </a:solidFill>
                <a:effectLst>
                  <a:glow rad="228600">
                    <a:srgbClr val="000000">
                      <a:alpha val="85000"/>
                    </a:srgbClr>
                  </a:glow>
                </a:effectLst>
                <a:uLnTx/>
                <a:uFillTx/>
                <a:latin typeface="Arial" panose="020B0604020202020204" pitchFamily="34" charset="0"/>
                <a:ea typeface="Calibri" panose="020F0502020204030204" pitchFamily="34" charset="0"/>
                <a:cs typeface="Arial" panose="020B0604020202020204" pitchFamily="34" charset="0"/>
              </a:rPr>
              <a:t>بشكل</a:t>
            </a:r>
            <a:r>
              <a:rPr kumimoji="0" lang="en-US" sz="2400" b="1" i="0" u="none" strike="noStrike" kern="1200" cap="none" spc="0" normalizeH="0" baseline="0" noProof="0" dirty="0">
                <a:ln>
                  <a:noFill/>
                </a:ln>
                <a:solidFill>
                  <a:srgbClr val="BBE0E3"/>
                </a:solidFill>
                <a:effectLst>
                  <a:glow rad="228600">
                    <a:srgbClr val="000000">
                      <a:alpha val="85000"/>
                    </a:srgbClr>
                  </a:glow>
                </a:effectLst>
                <a:uLnTx/>
                <a:uFillTx/>
                <a:latin typeface="Arial" panose="020B0604020202020204" pitchFamily="34" charset="0"/>
                <a:ea typeface="Calibri" panose="020F0502020204030204" pitchFamily="34" charset="0"/>
                <a:cs typeface="Arial" panose="020B0604020202020204" pitchFamily="34" charset="0"/>
              </a:rPr>
              <a:t> </a:t>
            </a:r>
            <a:r>
              <a:rPr kumimoji="0" lang="ar-JO" sz="2400" b="1" i="0" u="none" strike="noStrike" kern="1200" cap="none" spc="0" normalizeH="0" baseline="0" noProof="0" dirty="0">
                <a:ln>
                  <a:noFill/>
                </a:ln>
                <a:solidFill>
                  <a:srgbClr val="BBE0E3"/>
                </a:solidFill>
                <a:effectLst>
                  <a:glow rad="228600">
                    <a:srgbClr val="000000">
                      <a:alpha val="85000"/>
                    </a:srgbClr>
                  </a:glow>
                </a:effectLst>
                <a:uLnTx/>
                <a:uFillTx/>
                <a:latin typeface="Arial" panose="020B0604020202020204" pitchFamily="34" charset="0"/>
                <a:ea typeface="Calibri" panose="020F0502020204030204" pitchFamily="34" charset="0"/>
                <a:cs typeface="Arial" panose="020B0604020202020204" pitchFamily="34" charset="0"/>
              </a:rPr>
              <a:t>مباشر لتسهيل استعادة المذنب.</a:t>
            </a:r>
            <a:endParaRPr kumimoji="0" lang="en-US" sz="2400" b="1" i="0" u="none" strike="noStrike" kern="1200" cap="none" spc="0" normalizeH="0" baseline="0" noProof="0" dirty="0">
              <a:ln>
                <a:noFill/>
              </a:ln>
              <a:solidFill>
                <a:srgbClr val="BBE0E3"/>
              </a:solidFill>
              <a:effectLst>
                <a:glow rad="228600">
                  <a:srgbClr val="000000">
                    <a:alpha val="85000"/>
                  </a:srgbClr>
                </a:glow>
              </a:effectLst>
              <a:uLnTx/>
              <a:uFillTx/>
              <a:latin typeface="Arial" panose="020B0604020202020204" pitchFamily="34" charset="0"/>
              <a:ea typeface="Calibri" panose="020F0502020204030204" pitchFamily="34" charset="0"/>
              <a:cs typeface="Arial" panose="020B0604020202020204" pitchFamily="34" charset="0"/>
            </a:endParaRPr>
          </a:p>
          <a:p>
            <a:pPr marL="292100" marR="0" lvl="0" indent="-292100" algn="r" defTabSz="914400" rtl="1" eaLnBrk="0" fontAlgn="base" latinLnBrk="0" hangingPunct="0">
              <a:lnSpc>
                <a:spcPct val="107000"/>
              </a:lnSpc>
              <a:spcBef>
                <a:spcPts val="0"/>
              </a:spcBef>
              <a:spcAft>
                <a:spcPts val="800"/>
              </a:spcAft>
              <a:buClrTx/>
              <a:buSzTx/>
              <a:buFontTx/>
              <a:buNone/>
              <a:tabLst/>
              <a:defRPr/>
            </a:pPr>
            <a:r>
              <a:rPr kumimoji="0" lang="ar-JO" sz="2400" b="1" i="0" u="none" strike="noStrike" kern="1200" cap="none" spc="0" normalizeH="0" baseline="0" noProof="0" dirty="0">
                <a:ln>
                  <a:noFill/>
                </a:ln>
                <a:solidFill>
                  <a:srgbClr val="BBE0E3"/>
                </a:solidFill>
                <a:effectLst>
                  <a:glow rad="228600">
                    <a:srgbClr val="000000">
                      <a:alpha val="85000"/>
                    </a:srgbClr>
                  </a:glow>
                </a:effectLst>
                <a:uLnTx/>
                <a:uFillTx/>
                <a:latin typeface="Arial" panose="020B0604020202020204" pitchFamily="34" charset="0"/>
                <a:ea typeface="Calibri" panose="020F0502020204030204" pitchFamily="34" charset="0"/>
                <a:cs typeface="Arial" panose="020B0604020202020204" pitchFamily="34" charset="0"/>
              </a:rPr>
              <a:t>ب - (16) يجب كشف الخطية غير المتاب عنها بمواجهة </a:t>
            </a:r>
            <a:r>
              <a:rPr kumimoji="0" lang="ar-JO" sz="2400" b="1" i="0" u="none" strike="noStrike" kern="1200" cap="none" spc="0" normalizeH="0" baseline="0" noProof="0" dirty="0">
                <a:ln>
                  <a:noFill/>
                </a:ln>
                <a:solidFill>
                  <a:srgbClr val="FFFF00"/>
                </a:solidFill>
                <a:effectLst>
                  <a:glow rad="228600">
                    <a:srgbClr val="000000">
                      <a:alpha val="85000"/>
                    </a:srgbClr>
                  </a:glow>
                </a:effectLst>
                <a:uLnTx/>
                <a:uFillTx/>
                <a:latin typeface="Arial" panose="020B0604020202020204" pitchFamily="34" charset="0"/>
                <a:ea typeface="Calibri" panose="020F0502020204030204" pitchFamily="34" charset="0"/>
                <a:cs typeface="Arial" panose="020B0604020202020204" pitchFamily="34" charset="0"/>
              </a:rPr>
              <a:t>شخص أو شخصين آخرين </a:t>
            </a:r>
            <a:r>
              <a:rPr kumimoji="0" lang="ar-JO" sz="2400" b="1" i="0" u="none" strike="noStrike" kern="1200" cap="none" spc="0" normalizeH="0" baseline="0" noProof="0" dirty="0">
                <a:ln>
                  <a:noFill/>
                </a:ln>
                <a:solidFill>
                  <a:srgbClr val="BBE0E3"/>
                </a:solidFill>
                <a:effectLst>
                  <a:glow rad="228600">
                    <a:srgbClr val="000000">
                      <a:alpha val="85000"/>
                    </a:srgbClr>
                  </a:glow>
                </a:effectLst>
                <a:uLnTx/>
                <a:uFillTx/>
                <a:latin typeface="Arial" panose="020B0604020202020204" pitchFamily="34" charset="0"/>
                <a:ea typeface="Calibri" panose="020F0502020204030204" pitchFamily="34" charset="0"/>
                <a:cs typeface="Arial" panose="020B0604020202020204" pitchFamily="34" charset="0"/>
              </a:rPr>
              <a:t>لتسهيل استعادة الخاطئ. </a:t>
            </a:r>
            <a:endParaRPr kumimoji="0" lang="en-US" sz="2400" b="1" i="0" u="none" strike="noStrike" kern="1200" cap="none" spc="0" normalizeH="0" baseline="0" noProof="0" dirty="0">
              <a:ln>
                <a:noFill/>
              </a:ln>
              <a:solidFill>
                <a:srgbClr val="BBE0E3"/>
              </a:solidFill>
              <a:effectLst>
                <a:glow rad="228600">
                  <a:srgbClr val="000000">
                    <a:alpha val="85000"/>
                  </a:srgbClr>
                </a:glow>
              </a:effectLst>
              <a:uLnTx/>
              <a:uFillTx/>
              <a:latin typeface="Arial" panose="020B0604020202020204" pitchFamily="34" charset="0"/>
              <a:ea typeface="Calibri" panose="020F0502020204030204" pitchFamily="34" charset="0"/>
              <a:cs typeface="Arial" panose="020B0604020202020204" pitchFamily="34" charset="0"/>
            </a:endParaRPr>
          </a:p>
          <a:p>
            <a:pPr marL="292100" marR="0" lvl="0" indent="-292100" algn="r" defTabSz="914400" rtl="1" eaLnBrk="0" fontAlgn="base" latinLnBrk="0" hangingPunct="0">
              <a:lnSpc>
                <a:spcPct val="107000"/>
              </a:lnSpc>
              <a:spcBef>
                <a:spcPts val="0"/>
              </a:spcBef>
              <a:spcAft>
                <a:spcPts val="800"/>
              </a:spcAft>
              <a:buClrTx/>
              <a:buSzTx/>
              <a:buFontTx/>
              <a:buNone/>
              <a:tabLst/>
              <a:defRPr/>
            </a:pPr>
            <a:r>
              <a:rPr kumimoji="0" lang="ar-JO" sz="2400" b="1" i="0" u="none" strike="noStrike" kern="1200" cap="none" spc="0" normalizeH="0" baseline="0" noProof="0" dirty="0">
                <a:ln>
                  <a:noFill/>
                </a:ln>
                <a:solidFill>
                  <a:srgbClr val="BBE0E3"/>
                </a:solidFill>
                <a:effectLst>
                  <a:glow rad="228600">
                    <a:srgbClr val="000000">
                      <a:alpha val="85000"/>
                    </a:srgbClr>
                  </a:glow>
                </a:effectLst>
                <a:uLnTx/>
                <a:uFillTx/>
                <a:latin typeface="Arial" panose="020B0604020202020204" pitchFamily="34" charset="0"/>
                <a:ea typeface="Calibri" panose="020F0502020204030204" pitchFamily="34" charset="0"/>
                <a:cs typeface="Arial" panose="020B0604020202020204" pitchFamily="34" charset="0"/>
              </a:rPr>
              <a:t>ت - (17أ) يجب عرض الخطية غير المتاب عنها، بعد محاولة مجموعة صغيرة للاستعادة، أمام </a:t>
            </a:r>
            <a:r>
              <a:rPr kumimoji="0" lang="ar-JO" sz="2400" b="1" i="0" u="none" strike="noStrike" kern="1200" cap="none" spc="0" normalizeH="0" baseline="0" noProof="0" dirty="0">
                <a:ln>
                  <a:noFill/>
                </a:ln>
                <a:solidFill>
                  <a:srgbClr val="FFFF00"/>
                </a:solidFill>
                <a:effectLst>
                  <a:glow rad="228600">
                    <a:srgbClr val="000000">
                      <a:alpha val="85000"/>
                    </a:srgbClr>
                  </a:glow>
                </a:effectLst>
                <a:uLnTx/>
                <a:uFillTx/>
                <a:latin typeface="Arial" panose="020B0604020202020204" pitchFamily="34" charset="0"/>
                <a:ea typeface="Calibri" panose="020F0502020204030204" pitchFamily="34" charset="0"/>
                <a:cs typeface="Arial" panose="020B0604020202020204" pitchFamily="34" charset="0"/>
              </a:rPr>
              <a:t>جسد الكنيسة </a:t>
            </a:r>
            <a:r>
              <a:rPr kumimoji="0" lang="ar-JO" sz="2400" b="1" i="0" u="none" strike="noStrike" kern="1200" cap="none" spc="0" normalizeH="0" baseline="0" noProof="0" dirty="0">
                <a:ln>
                  <a:noFill/>
                </a:ln>
                <a:solidFill>
                  <a:srgbClr val="BBE0E3"/>
                </a:solidFill>
                <a:effectLst>
                  <a:glow rad="228600">
                    <a:srgbClr val="000000">
                      <a:alpha val="85000"/>
                    </a:srgbClr>
                  </a:glow>
                </a:effectLst>
                <a:uLnTx/>
                <a:uFillTx/>
                <a:latin typeface="Arial" panose="020B0604020202020204" pitchFamily="34" charset="0"/>
                <a:ea typeface="Calibri" panose="020F0502020204030204" pitchFamily="34" charset="0"/>
                <a:cs typeface="Arial" panose="020B0604020202020204" pitchFamily="34" charset="0"/>
              </a:rPr>
              <a:t>بكامله كرادع للاستمرار بالخطية.</a:t>
            </a:r>
            <a:endParaRPr kumimoji="0" lang="en-US" sz="2400" b="1" i="0" u="none" strike="noStrike" kern="1200" cap="none" spc="0" normalizeH="0" baseline="0" noProof="0" dirty="0">
              <a:ln>
                <a:noFill/>
              </a:ln>
              <a:solidFill>
                <a:srgbClr val="BBE0E3"/>
              </a:solidFill>
              <a:effectLst>
                <a:glow rad="228600">
                  <a:srgbClr val="000000">
                    <a:alpha val="85000"/>
                  </a:srgbClr>
                </a:glow>
              </a:effectLst>
              <a:uLnTx/>
              <a:uFillTx/>
              <a:latin typeface="Arial" panose="020B0604020202020204" pitchFamily="34" charset="0"/>
              <a:ea typeface="Calibri" panose="020F0502020204030204" pitchFamily="34" charset="0"/>
              <a:cs typeface="Arial" panose="020B0604020202020204" pitchFamily="34" charset="0"/>
            </a:endParaRPr>
          </a:p>
          <a:p>
            <a:pPr marL="292100" marR="0" lvl="0" indent="-292100" algn="r" defTabSz="914400" rtl="1" eaLnBrk="0" fontAlgn="base" latinLnBrk="0" hangingPunct="0">
              <a:lnSpc>
                <a:spcPct val="107000"/>
              </a:lnSpc>
              <a:spcBef>
                <a:spcPts val="0"/>
              </a:spcBef>
              <a:spcAft>
                <a:spcPts val="800"/>
              </a:spcAft>
              <a:buClrTx/>
              <a:buSzTx/>
              <a:buFontTx/>
              <a:buNone/>
              <a:tabLst/>
              <a:defRPr/>
            </a:pPr>
            <a:r>
              <a:rPr kumimoji="0" lang="ar-JO" sz="2400" b="1" i="0" u="none" strike="noStrike" kern="1200" cap="none" spc="0" normalizeH="0" baseline="0" noProof="0" dirty="0">
                <a:ln>
                  <a:noFill/>
                </a:ln>
                <a:solidFill>
                  <a:srgbClr val="BBE0E3"/>
                </a:solidFill>
                <a:effectLst>
                  <a:glow rad="228600">
                    <a:srgbClr val="000000">
                      <a:alpha val="85000"/>
                    </a:srgbClr>
                  </a:glow>
                </a:effectLst>
                <a:uLnTx/>
                <a:uFillTx/>
                <a:latin typeface="Arial" panose="020B0604020202020204" pitchFamily="34" charset="0"/>
                <a:ea typeface="Calibri" panose="020F0502020204030204" pitchFamily="34" charset="0"/>
                <a:cs typeface="Arial" panose="020B0604020202020204" pitchFamily="34" charset="0"/>
              </a:rPr>
              <a:t>ث - (17ب) يجب أن تؤدي الخطية غير المتاب عنها بعد عرضها أمام الكنيسة لمطالبة كل عضو في الكنيسة أن </a:t>
            </a:r>
            <a:r>
              <a:rPr kumimoji="0" lang="ar-JO" sz="2400" b="1" i="0" u="none" strike="noStrike" kern="1200" cap="none" spc="0" normalizeH="0" baseline="0" noProof="0" dirty="0">
                <a:ln>
                  <a:noFill/>
                </a:ln>
                <a:solidFill>
                  <a:srgbClr val="FFFF00"/>
                </a:solidFill>
                <a:effectLst>
                  <a:glow rad="228600">
                    <a:srgbClr val="000000">
                      <a:alpha val="85000"/>
                    </a:srgbClr>
                  </a:glow>
                </a:effectLst>
                <a:uLnTx/>
                <a:uFillTx/>
                <a:latin typeface="Arial" panose="020B0604020202020204" pitchFamily="34" charset="0"/>
                <a:ea typeface="Calibri" panose="020F0502020204030204" pitchFamily="34" charset="0"/>
                <a:cs typeface="Arial" panose="020B0604020202020204" pitchFamily="34" charset="0"/>
              </a:rPr>
              <a:t>يتعامل مع الخاطئ أنه غير مؤمن </a:t>
            </a:r>
            <a:r>
              <a:rPr kumimoji="0" lang="ar-JO" sz="2400" b="1" i="0" u="none" strike="noStrike" kern="1200" cap="none" spc="0" normalizeH="0" baseline="0" noProof="0" dirty="0">
                <a:ln>
                  <a:noFill/>
                </a:ln>
                <a:solidFill>
                  <a:srgbClr val="BBE0E3"/>
                </a:solidFill>
                <a:effectLst>
                  <a:glow rad="228600">
                    <a:srgbClr val="000000">
                      <a:alpha val="85000"/>
                    </a:srgbClr>
                  </a:glow>
                </a:effectLst>
                <a:uLnTx/>
                <a:uFillTx/>
                <a:latin typeface="Arial" panose="020B0604020202020204" pitchFamily="34" charset="0"/>
                <a:ea typeface="Calibri" panose="020F0502020204030204" pitchFamily="34" charset="0"/>
                <a:cs typeface="Arial" panose="020B0604020202020204" pitchFamily="34" charset="0"/>
              </a:rPr>
              <a:t>(وهذا يشمل طرده من العضوية).</a:t>
            </a:r>
            <a:endParaRPr kumimoji="0" lang="en-US" sz="2400" b="1" i="0" u="none" strike="noStrike" kern="1200" cap="none" spc="0" normalizeH="0" baseline="0" noProof="0" dirty="0">
              <a:ln>
                <a:noFill/>
              </a:ln>
              <a:solidFill>
                <a:srgbClr val="BBE0E3"/>
              </a:solidFill>
              <a:effectLst>
                <a:glow rad="228600">
                  <a:srgbClr val="000000">
                    <a:alpha val="85000"/>
                  </a:srgbClr>
                </a:glo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5172" name="Text Box 15"/>
          <p:cNvSpPr txBox="1">
            <a:spLocks noChangeArrowheads="1"/>
          </p:cNvSpPr>
          <p:nvPr/>
        </p:nvSpPr>
        <p:spPr bwMode="auto">
          <a:xfrm>
            <a:off x="8299450" y="76200"/>
            <a:ext cx="708848"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34ج</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83615882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858000" cy="1524000"/>
          </a:xfrm>
          <a:solidFill>
            <a:srgbClr val="000000"/>
          </a:solidFill>
        </p:spPr>
        <p:txBody>
          <a:bodyPr/>
          <a:lstStyle/>
          <a:p>
            <a:pPr marL="0" marR="0" algn="r" rtl="1">
              <a:lnSpc>
                <a:spcPct val="107000"/>
              </a:lnSpc>
              <a:spcBef>
                <a:spcPts val="0"/>
              </a:spcBef>
              <a:spcAft>
                <a:spcPts val="800"/>
              </a:spcAft>
            </a:pPr>
            <a:r>
              <a:rPr kumimoji="0" lang="ar-JO" sz="2400" b="1" dirty="0">
                <a:ea typeface="ＭＳ Ｐゴシック" charset="0"/>
                <a:cs typeface="Arial" panose="020B0604020202020204" pitchFamily="34" charset="0"/>
              </a:rPr>
              <a:t>2. </a:t>
            </a:r>
            <a:r>
              <a:rPr lang="ar-JO" sz="2400" b="1" dirty="0">
                <a:ea typeface="Calibri" panose="020F0502020204030204" pitchFamily="34" charset="0"/>
                <a:cs typeface="Arial" panose="020B0604020202020204" pitchFamily="34" charset="0"/>
              </a:rPr>
              <a:t>(18-20) </a:t>
            </a:r>
            <a:r>
              <a:rPr lang="ar-JO" sz="2400" b="1" dirty="0">
                <a:solidFill>
                  <a:srgbClr val="FFFF00"/>
                </a:solidFill>
                <a:ea typeface="Calibri" panose="020F0502020204030204" pitchFamily="34" charset="0"/>
                <a:cs typeface="Arial" panose="020B0604020202020204" pitchFamily="34" charset="0"/>
              </a:rPr>
              <a:t>السبب</a:t>
            </a:r>
            <a:r>
              <a:rPr lang="ar-JO" sz="2400" b="1" dirty="0">
                <a:ea typeface="Calibri" panose="020F0502020204030204" pitchFamily="34" charset="0"/>
                <a:cs typeface="Arial" panose="020B0604020202020204" pitchFamily="34" charset="0"/>
              </a:rPr>
              <a:t> في استطاعة الكنيسة استعادة أو  الاستمرار في السعي لاستعادة المؤمنين الضالين هو أنها تستمد سلطانها من الله نفسه.</a:t>
            </a:r>
            <a:endParaRPr kumimoji="0" lang="en-US" sz="2400" b="1" dirty="0">
              <a:solidFill>
                <a:srgbClr val="FFFF00"/>
              </a:solidFill>
              <a:ea typeface="ＭＳ Ｐゴシック" charset="0"/>
              <a:cs typeface="Arial" panose="020B0604020202020204" pitchFamily="34" charset="0"/>
            </a:endParaRPr>
          </a:p>
        </p:txBody>
      </p:sp>
      <p:pic>
        <p:nvPicPr>
          <p:cNvPr id="137218"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0" y="0"/>
            <a:ext cx="2300288"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9067800" cy="4419600"/>
          </a:xfrm>
          <a:prstGeom prst="rect">
            <a:avLst/>
          </a:prstGeom>
          <a:noFill/>
          <a:ln>
            <a:noFill/>
          </a:ln>
          <a:effectLst/>
        </p:spPr>
        <p:txBody>
          <a:bodyPr anchor="ctr"/>
          <a:lstStyle/>
          <a:p>
            <a:pPr marL="457200" marR="0" lvl="0" indent="-446088" algn="r" defTabSz="914400" rtl="1" eaLnBrk="0" fontAlgn="base" latinLnBrk="0" hangingPunct="0">
              <a:lnSpc>
                <a:spcPct val="107000"/>
              </a:lnSpc>
              <a:spcBef>
                <a:spcPts val="0"/>
              </a:spcBef>
              <a:spcAft>
                <a:spcPts val="800"/>
              </a:spcAft>
              <a:buClrTx/>
              <a:buSzTx/>
              <a:buFontTx/>
              <a:buNone/>
              <a:tabLst/>
              <a:defRPr/>
            </a:pPr>
            <a:r>
              <a:rPr kumimoji="0" lang="ar-JO"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أ - (18-19) الكنائس التي تستعيد بالصلاة أو تستمر في السعي لاستعادة المؤمنين     الخطأة تفعل ذلك بدلاً من </a:t>
            </a:r>
            <a:r>
              <a:rPr kumimoji="0" lang="ar-JO" sz="2400" b="1" i="0" u="none" strike="noStrike" kern="1200" cap="none" spc="0" normalizeH="0" baseline="0" noProof="0" dirty="0">
                <a:ln>
                  <a:noFill/>
                </a:ln>
                <a:solidFill>
                  <a:srgbClr val="FFFF00"/>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الآب</a:t>
            </a:r>
            <a:r>
              <a:rPr kumimoji="0" lang="ar-JO"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endParaRPr>
          </a:p>
          <a:p>
            <a:pPr marL="804863" marR="0" lvl="0" indent="-341313" algn="r" defTabSz="914400" rtl="1" eaLnBrk="0" fontAlgn="base" latinLnBrk="0" hangingPunct="0">
              <a:lnSpc>
                <a:spcPct val="107000"/>
              </a:lnSpc>
              <a:spcBef>
                <a:spcPts val="0"/>
              </a:spcBef>
              <a:spcAft>
                <a:spcPts val="800"/>
              </a:spcAft>
              <a:buClrTx/>
              <a:buSzTx/>
              <a:buFontTx/>
              <a:buNone/>
              <a:tabLst/>
              <a:defRPr/>
            </a:pPr>
            <a:r>
              <a:rPr kumimoji="0" lang="ar-JO"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1. (18) يجب على الكنيسة إعلان المذنب أو البريء بناء ما حدده الله بالفعل.</a:t>
            </a:r>
          </a:p>
          <a:p>
            <a:pPr marL="804863" marR="0" lvl="0" indent="-341313" algn="r" defTabSz="914400" rtl="1" eaLnBrk="0" fontAlgn="base" latinLnBrk="0" hangingPunct="0">
              <a:lnSpc>
                <a:spcPct val="107000"/>
              </a:lnSpc>
              <a:spcBef>
                <a:spcPts val="0"/>
              </a:spcBef>
              <a:spcAft>
                <a:spcPts val="800"/>
              </a:spcAft>
              <a:buClrTx/>
              <a:buSzTx/>
              <a:buFontTx/>
              <a:buNone/>
              <a:tabLst/>
              <a:defRPr/>
            </a:pPr>
            <a:r>
              <a:rPr kumimoji="0" lang="ar-JO"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2. (19) يمكن لقادة الكنيسة الذين يصدرون بالصلاة حكمًا، أن يثقوا أنهم تصرفوا حسب مشيئة الله.</a:t>
            </a:r>
          </a:p>
          <a:p>
            <a:pPr marL="457200" marR="0" lvl="0" indent="-446088" algn="r" defTabSz="914400" rtl="1" eaLnBrk="0" fontAlgn="base" latinLnBrk="0" hangingPunct="0">
              <a:lnSpc>
                <a:spcPct val="107000"/>
              </a:lnSpc>
              <a:spcBef>
                <a:spcPts val="0"/>
              </a:spcBef>
              <a:spcAft>
                <a:spcPts val="800"/>
              </a:spcAft>
              <a:buClrTx/>
              <a:buSzTx/>
              <a:buFontTx/>
              <a:buNone/>
              <a:tabLst/>
              <a:defRPr/>
            </a:pPr>
            <a:r>
              <a:rPr kumimoji="0" lang="ar-JO"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ب – (20) الكنائس التي تستعيد أو تواصل سعيها لاستعادة المؤمنين الخطأة تعمل في حضور</a:t>
            </a:r>
            <a:r>
              <a:rPr kumimoji="0" lang="ar-JO" sz="2400" b="1" i="0" u="none" strike="noStrike" kern="1200" cap="none" spc="0" normalizeH="0" baseline="0" noProof="0" dirty="0">
                <a:ln>
                  <a:noFill/>
                </a:ln>
                <a:solidFill>
                  <a:srgbClr val="FFFF00"/>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 يسوع</a:t>
            </a:r>
            <a:r>
              <a:rPr kumimoji="0" lang="ar-JO"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0" indent="-446088" algn="ctr" defTabSz="914400" rtl="1" eaLnBrk="0" fontAlgn="base" latinLnBrk="0" hangingPunct="0">
              <a:lnSpc>
                <a:spcPct val="107000"/>
              </a:lnSpc>
              <a:spcBef>
                <a:spcPts val="0"/>
              </a:spcBef>
              <a:spcAft>
                <a:spcPts val="800"/>
              </a:spcAft>
              <a:buClrTx/>
              <a:buSzTx/>
              <a:buFontTx/>
              <a:buNone/>
              <a:tabLst/>
              <a:defRPr/>
            </a:pPr>
            <a:endParaRPr kumimoji="0" lang="en-US"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7220" name="Text Box 15"/>
          <p:cNvSpPr txBox="1">
            <a:spLocks noChangeArrowheads="1"/>
          </p:cNvSpPr>
          <p:nvPr/>
        </p:nvSpPr>
        <p:spPr bwMode="auto">
          <a:xfrm>
            <a:off x="8299450" y="76200"/>
            <a:ext cx="708848"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34ج</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2633377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1" end="1"/>
                                            </p:txEl>
                                          </p:spTgt>
                                        </p:tgtEl>
                                        <p:attrNameLst>
                                          <p:attrName>style.visibility</p:attrName>
                                        </p:attrNameLst>
                                      </p:cBhvr>
                                      <p:to>
                                        <p:strVal val="visible"/>
                                      </p:to>
                                    </p:set>
                                    <p:animEffect transition="in" filter="fade">
                                      <p:cBhvr>
                                        <p:cTn id="12" dur="2000"/>
                                        <p:tgtEl>
                                          <p:spTgt spid="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xEl>
                                              <p:pRg st="2" end="2"/>
                                            </p:txEl>
                                          </p:spTgt>
                                        </p:tgtEl>
                                        <p:attrNameLst>
                                          <p:attrName>style.visibility</p:attrName>
                                        </p:attrNameLst>
                                      </p:cBhvr>
                                      <p:to>
                                        <p:strVal val="visible"/>
                                      </p:to>
                                    </p:set>
                                    <p:animEffect transition="in" filter="fade">
                                      <p:cBhvr>
                                        <p:cTn id="17" dur="2000"/>
                                        <p:tgtEl>
                                          <p:spTgt spid="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xEl>
                                              <p:pRg st="3" end="3"/>
                                            </p:txEl>
                                          </p:spTgt>
                                        </p:tgtEl>
                                        <p:attrNameLst>
                                          <p:attrName>style.visibility</p:attrName>
                                        </p:attrNameLst>
                                      </p:cBhvr>
                                      <p:to>
                                        <p:strVal val="visible"/>
                                      </p:to>
                                    </p:set>
                                    <p:animEffect transition="in" filter="fade">
                                      <p:cBhvr>
                                        <p:cTn id="22" dur="2000"/>
                                        <p:tgtEl>
                                          <p:spTgt spid="4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948264" cy="1524000"/>
          </a:xfrm>
          <a:solidFill>
            <a:srgbClr val="000000"/>
          </a:solidFill>
        </p:spPr>
        <p:txBody>
          <a:bodyPr/>
          <a:lstStyle/>
          <a:p>
            <a:pPr marL="0" marR="0" algn="r" rtl="1">
              <a:lnSpc>
                <a:spcPct val="107000"/>
              </a:lnSpc>
              <a:spcBef>
                <a:spcPts val="0"/>
              </a:spcBef>
              <a:spcAft>
                <a:spcPts val="800"/>
              </a:spcAft>
            </a:pPr>
            <a:r>
              <a:rPr lang="ar-SA" sz="2400" b="1" u="sng" dirty="0">
                <a:ea typeface="Calibri" panose="020F0502020204030204" pitchFamily="34" charset="0"/>
                <a:cs typeface="Arial" panose="020B0604020202020204" pitchFamily="34" charset="0"/>
              </a:rPr>
              <a:t>فكرة تفسيرية</a:t>
            </a:r>
            <a:r>
              <a:rPr lang="ar-SA" sz="2400" b="1" dirty="0">
                <a:ea typeface="Calibri" panose="020F0502020204030204" pitchFamily="34" charset="0"/>
                <a:cs typeface="Arial" panose="020B0604020202020204" pitchFamily="34" charset="0"/>
              </a:rPr>
              <a:t>: </a:t>
            </a:r>
            <a:r>
              <a:rPr lang="ar-SA" sz="2400" b="1" dirty="0">
                <a:solidFill>
                  <a:srgbClr val="FFFF00"/>
                </a:solidFill>
                <a:ea typeface="Calibri" panose="020F0502020204030204" pitchFamily="34" charset="0"/>
                <a:cs typeface="Arial" panose="020B0604020202020204" pitchFamily="34" charset="0"/>
              </a:rPr>
              <a:t>السبب</a:t>
            </a:r>
            <a:r>
              <a:rPr lang="ar-SA" sz="2400" b="1" dirty="0">
                <a:ea typeface="Calibri" panose="020F0502020204030204" pitchFamily="34" charset="0"/>
                <a:cs typeface="Arial" panose="020B0604020202020204" pitchFamily="34" charset="0"/>
              </a:rPr>
              <a:t> لذي يوجب على الكنيسة استعادة مسيحي خاطئ بشكل صحيح هو أنها تمدّ سلطان الله.</a:t>
            </a:r>
            <a:endParaRPr lang="en-US" sz="2400" b="1" dirty="0">
              <a:ea typeface="Calibri" panose="020F0502020204030204" pitchFamily="34" charset="0"/>
              <a:cs typeface="Arial" panose="020B0604020202020204" pitchFamily="34" charset="0"/>
            </a:endParaRPr>
          </a:p>
        </p:txBody>
      </p:sp>
      <p:pic>
        <p:nvPicPr>
          <p:cNvPr id="139266"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9067800" cy="4419600"/>
          </a:xfrm>
          <a:prstGeom prst="rect">
            <a:avLst/>
          </a:prstGeom>
          <a:noFill/>
          <a:ln>
            <a:noFill/>
          </a:ln>
          <a:effectLst/>
        </p:spPr>
        <p:txBody>
          <a:bodyPr anchor="ctr"/>
          <a:lstStyle/>
          <a:p>
            <a:pPr marL="354013" marR="0" lvl="0" indent="-354013" algn="r" defTabSz="914400" rtl="1" eaLnBrk="0" fontAlgn="base" latinLnBrk="0" hangingPunct="0">
              <a:lnSpc>
                <a:spcPct val="107000"/>
              </a:lnSpc>
              <a:spcBef>
                <a:spcPts val="0"/>
              </a:spcBef>
              <a:spcAft>
                <a:spcPts val="800"/>
              </a:spcAft>
              <a:buClrTx/>
              <a:buSzTx/>
              <a:buFontTx/>
              <a:buNone/>
              <a:tabLst/>
              <a:defRPr/>
            </a:pPr>
            <a:r>
              <a:rPr kumimoji="0" lang="ar-JO"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1- (15-17) </a:t>
            </a:r>
            <a:r>
              <a:rPr kumimoji="0" lang="ar-JO" sz="2400" b="1" i="0" u="none" strike="noStrike" kern="1200" cap="none" spc="0" normalizeH="0" baseline="0" noProof="0" dirty="0">
                <a:ln>
                  <a:noFill/>
                </a:ln>
                <a:solidFill>
                  <a:srgbClr val="FFFF00"/>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الطريقة</a:t>
            </a:r>
            <a:r>
              <a:rPr kumimoji="0" lang="ar-JO"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 التي ينبغي فيها على الكنيسة إعادة مسيحي خاطئ بشكل صحيح يكون بالمحافظة على خصوصية الأمر قدر الإمكان.</a:t>
            </a:r>
            <a:endParaRPr kumimoji="0" lang="en-US"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endParaRPr>
          </a:p>
          <a:p>
            <a:pPr marL="354013" marR="0" lvl="1" indent="-354013"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ＭＳ Ｐゴシック" charset="-128"/>
              <a:cs typeface="Arial" panose="020B0604020202020204" pitchFamily="34" charset="0"/>
            </a:endParaRPr>
          </a:p>
          <a:p>
            <a:pPr marL="354013" marR="0" lvl="0" indent="-354013" algn="r" defTabSz="914400" rtl="1" eaLnBrk="0" fontAlgn="base" latinLnBrk="0" hangingPunct="0">
              <a:lnSpc>
                <a:spcPct val="107000"/>
              </a:lnSpc>
              <a:spcBef>
                <a:spcPts val="0"/>
              </a:spcBef>
              <a:spcAft>
                <a:spcPts val="800"/>
              </a:spcAft>
              <a:buClrTx/>
              <a:buSzTx/>
              <a:buFontTx/>
              <a:buNone/>
              <a:tabLst/>
              <a:defRPr/>
            </a:pPr>
            <a:r>
              <a:rPr kumimoji="0" lang="ar-JO"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2- (18-20) </a:t>
            </a:r>
            <a:r>
              <a:rPr kumimoji="0" lang="ar-JO" sz="2400" b="1" i="0" u="none" strike="noStrike" kern="1200" cap="none" spc="0" normalizeH="0" baseline="0" noProof="0" dirty="0">
                <a:ln>
                  <a:noFill/>
                </a:ln>
                <a:solidFill>
                  <a:srgbClr val="FFFF00"/>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السبب</a:t>
            </a:r>
            <a:r>
              <a:rPr kumimoji="0" lang="ar-JO"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 الذي يمكن الكنيسة من استعادة أو الاستمرار في السعي لاستعادة المؤمنين الضّالين هو أنها تبسط سلطان الله نفسه.</a:t>
            </a:r>
            <a:endParaRPr kumimoji="0" lang="en-US"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9268" name="Text Box 15"/>
          <p:cNvSpPr txBox="1">
            <a:spLocks noChangeArrowheads="1"/>
          </p:cNvSpPr>
          <p:nvPr/>
        </p:nvSpPr>
        <p:spPr bwMode="auto">
          <a:xfrm>
            <a:off x="8299450" y="76200"/>
            <a:ext cx="708848"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34ج</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Box 4"/>
          <p:cNvSpPr txBox="1">
            <a:spLocks noChangeArrowheads="1"/>
          </p:cNvSpPr>
          <p:nvPr/>
        </p:nvSpPr>
        <p:spPr bwMode="auto">
          <a:xfrm>
            <a:off x="0" y="5830888"/>
            <a:ext cx="914400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BBE0E3"/>
                </a:solidFill>
                <a:effectLst>
                  <a:outerShdw blurRad="222250" dist="127000" dir="2700000" algn="tl" rotWithShape="0">
                    <a:srgbClr val="000000">
                      <a:alpha val="89000"/>
                    </a:srgbClr>
                  </a:outerShdw>
                </a:effectLst>
                <a:uLnTx/>
                <a:uFillTx/>
                <a:latin typeface="Arial" panose="020B0604020202020204" pitchFamily="34" charset="0"/>
                <a:ea typeface="ＭＳ Ｐゴシック" charset="0"/>
                <a:cs typeface="Arial" panose="020B0604020202020204" pitchFamily="34" charset="0"/>
              </a:rPr>
              <a:t>18: 15- 20</a:t>
            </a:r>
            <a:endParaRPr kumimoji="0" lang="en-US" sz="4400" b="1" i="0" u="none" strike="noStrike" kern="1200" cap="none" spc="0" normalizeH="0" baseline="0" noProof="0" dirty="0">
              <a:ln>
                <a:noFill/>
              </a:ln>
              <a:solidFill>
                <a:srgbClr val="BBE0E3"/>
              </a:solidFill>
              <a:effectLst>
                <a:outerShdw blurRad="222250" dist="127000" dir="2700000" algn="tl" rotWithShape="0">
                  <a:srgbClr val="000000">
                    <a:alpha val="89000"/>
                  </a:srgbClr>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91580946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4194" name="Picture 2" descr="mending_your_broken_hear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357563"/>
            <a:ext cx="5238750" cy="350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8"/>
              </a:srgbClr>
            </a:outerShdw>
          </a:effectLst>
        </p:spPr>
        <p:txBody>
          <a:bodyPr/>
          <a:lstStyle/>
          <a:p>
            <a:pPr eaLnBrk="1" hangingPunct="1">
              <a:defRPr/>
            </a:pPr>
            <a:r>
              <a:rPr lang="ar-JO" sz="4000" b="1" dirty="0">
                <a:solidFill>
                  <a:schemeClr val="bg1"/>
                </a:solidFill>
                <a:latin typeface="Arial" panose="020B0604020202020204" pitchFamily="34" charset="0"/>
                <a:ea typeface="ＭＳ Ｐゴシック" charset="0"/>
                <a:cs typeface="Arial" panose="020B0604020202020204" pitchFamily="34" charset="0"/>
              </a:rPr>
              <a:t>كيف </a:t>
            </a:r>
            <a:r>
              <a:rPr lang="ar-JO" sz="4000" b="1" dirty="0">
                <a:solidFill>
                  <a:srgbClr val="FFFF00"/>
                </a:solidFill>
                <a:latin typeface="Arial" panose="020B0604020202020204" pitchFamily="34" charset="0"/>
                <a:ea typeface="ＭＳ Ｐゴシック" charset="0"/>
                <a:cs typeface="Arial" panose="020B0604020202020204" pitchFamily="34" charset="0"/>
              </a:rPr>
              <a:t>نعيد </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المؤمنين الخطأة </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بشكل صحيح؟</a:t>
            </a:r>
            <a:endParaRPr lang="en-US" sz="3600" dirty="0">
              <a:solidFill>
                <a:schemeClr val="tx1"/>
              </a:solidFill>
              <a:latin typeface="Arial" panose="020B0604020202020204" pitchFamily="34" charset="0"/>
              <a:ea typeface="ＭＳ Ｐゴシック" charset="0"/>
              <a:cs typeface="Arial" panose="020B0604020202020204" pitchFamily="34"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549275"/>
            <a:ext cx="4211638"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5921" dir="2700000" algn="ctr" rotWithShape="0">
              <a:srgbClr val="000000">
                <a:alpha val="74998"/>
              </a:srgb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سؤالنا الأول اليوم (للآيات 15- 17)</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2979481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74434" name="Rectangle 2"/>
          <p:cNvSpPr>
            <a:spLocks noGrp="1" noChangeArrowheads="1"/>
          </p:cNvSpPr>
          <p:nvPr>
            <p:ph type="title" idx="4294967295"/>
          </p:nvPr>
        </p:nvSpPr>
        <p:spPr>
          <a:xfrm>
            <a:off x="1066800" y="381000"/>
            <a:ext cx="3360738" cy="4848225"/>
          </a:xfrm>
        </p:spPr>
        <p:txBody>
          <a:bodyPr/>
          <a:lstStyle/>
          <a:p>
            <a:pPr algn="ctr" eaLnBrk="1" hangingPunct="1"/>
            <a:r>
              <a:rPr lang="en-US" b="1">
                <a:latin typeface="Arial" panose="020B0604020202020204" pitchFamily="34" charset="0"/>
                <a:ea typeface="ＭＳ Ｐゴシック" charset="0"/>
                <a:cs typeface="Arial" panose="020B0604020202020204" pitchFamily="34" charset="0"/>
              </a:rPr>
              <a:t>The Point of Verses 15-17</a:t>
            </a:r>
            <a:endParaRPr lang="en-US">
              <a:latin typeface="Arial" panose="020B0604020202020204" pitchFamily="34" charset="0"/>
              <a:ea typeface="ＭＳ Ｐゴシック" charset="0"/>
              <a:cs typeface="Arial" panose="020B0604020202020204" pitchFamily="34" charset="0"/>
            </a:endParaRPr>
          </a:p>
        </p:txBody>
      </p:sp>
      <p:pic>
        <p:nvPicPr>
          <p:cNvPr id="274435" name="Picture 1" descr="reconciliation.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957388"/>
            <a:ext cx="5478463" cy="490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4436" name="Text Box 3"/>
          <p:cNvSpPr txBox="1">
            <a:spLocks noChangeArrowheads="1"/>
          </p:cNvSpPr>
          <p:nvPr/>
        </p:nvSpPr>
        <p:spPr bwMode="auto">
          <a:xfrm>
            <a:off x="4427538" y="163513"/>
            <a:ext cx="4500562"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حافظ على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سرية الأمر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قدر الإمكان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(15-17)</a:t>
            </a:r>
            <a:r>
              <a:rPr kumimoji="0" lang="en-US" altLang="ja-JP"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484035286"/>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ctrTitle"/>
          </p:nvPr>
        </p:nvSpPr>
        <p:spPr>
          <a:xfrm>
            <a:off x="3059832" y="152400"/>
            <a:ext cx="5867400" cy="1066800"/>
          </a:xfrm>
          <a:effectLst/>
        </p:spPr>
        <p:txBody>
          <a:bodyPr/>
          <a:lstStyle/>
          <a:p>
            <a:pPr algn="r" eaLnBrk="1" hangingPunct="1">
              <a:defRPr/>
            </a:pPr>
            <a:r>
              <a:rPr lang="ar-JO" sz="6600" b="1" dirty="0">
                <a:solidFill>
                  <a:srgbClr val="FFFFFF"/>
                </a:solidFill>
                <a:effectLst/>
                <a:latin typeface="Arial" panose="020B0604020202020204" pitchFamily="34" charset="0"/>
                <a:ea typeface="Osaka" charset="0"/>
                <a:cs typeface="Arial" panose="020B0604020202020204" pitchFamily="34" charset="0"/>
              </a:rPr>
              <a:t>هدفنا:</a:t>
            </a:r>
            <a:endParaRPr lang="en-US" dirty="0">
              <a:solidFill>
                <a:srgbClr val="FFFFFF"/>
              </a:solidFill>
              <a:effectLst/>
              <a:latin typeface="Arial" panose="020B0604020202020204" pitchFamily="34" charset="0"/>
              <a:ea typeface="Osaka" charset="0"/>
              <a:cs typeface="Arial" panose="020B0604020202020204" pitchFamily="34" charset="0"/>
            </a:endParaRPr>
          </a:p>
        </p:txBody>
      </p:sp>
      <p:sp>
        <p:nvSpPr>
          <p:cNvPr id="1070084" name="WordArt 4"/>
          <p:cNvSpPr>
            <a:spLocks noChangeArrowheads="1" noChangeShapeType="1" noTextEdit="1"/>
          </p:cNvSpPr>
          <p:nvPr/>
        </p:nvSpPr>
        <p:spPr bwMode="auto">
          <a:xfrm>
            <a:off x="990600" y="1219200"/>
            <a:ext cx="7772400" cy="4572000"/>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a:ln>
                <a:solidFill>
                  <a:srgbClr val="FFFFFF"/>
                </a:solidFill>
                <a:effectLst>
                  <a:outerShdw blurRad="63500" dist="53882" dir="2700000" algn="ctr" rotWithShape="0">
                    <a:srgbClr val="9999FF"/>
                  </a:outerShdw>
                </a:effectLst>
                <a:uLnTx/>
                <a:uFillTx/>
                <a:latin typeface="Impact"/>
                <a:ea typeface="Impact"/>
                <a:cs typeface="Impact"/>
              </a:rPr>
              <a:t>الإسترداد!</a:t>
            </a:r>
            <a:endParaRPr kumimoji="0" lang="en-US" sz="3600" b="0" i="0" u="none" strike="noStrike" kern="10" cap="none" spc="0" normalizeH="0" baseline="0" noProof="0" dirty="0">
              <a:ln w="9525">
                <a:solidFill>
                  <a:srgbClr val="CC99FF"/>
                </a:solidFill>
                <a:round/>
                <a:headEnd/>
                <a:tailEnd/>
              </a:ln>
              <a:solidFill>
                <a:srgbClr val="FFFFFF"/>
              </a:solidFill>
              <a:effectLst>
                <a:outerShdw blurRad="63500" dist="53882" dir="2700000" algn="ctr" rotWithShape="0">
                  <a:srgbClr val="9999FF"/>
                </a:outerShdw>
              </a:effectLst>
              <a:uLnTx/>
              <a:uFillTx/>
              <a:latin typeface="Impact"/>
              <a:ea typeface="Impact"/>
              <a:cs typeface="Impact"/>
            </a:endParaRPr>
          </a:p>
        </p:txBody>
      </p:sp>
      <p:sp>
        <p:nvSpPr>
          <p:cNvPr id="1070085" name="Rectangle 5"/>
          <p:cNvSpPr>
            <a:spLocks noChangeArrowheads="1"/>
          </p:cNvSpPr>
          <p:nvPr/>
        </p:nvSpPr>
        <p:spPr bwMode="auto">
          <a:xfrm>
            <a:off x="533400" y="304800"/>
            <a:ext cx="5867400" cy="1066800"/>
          </a:xfrm>
          <a:prstGeom prst="rect">
            <a:avLst/>
          </a:prstGeom>
          <a:noFill/>
          <a:ln>
            <a:noFill/>
          </a:ln>
          <a:effectLst>
            <a:outerShdw blurRad="25400" dist="38099" dir="2700000" algn="ctr" rotWithShape="0">
              <a:srgbClr val="FFFFFF">
                <a:alpha val="99962"/>
              </a:srgbClr>
            </a:outerShdw>
          </a:effectLst>
        </p:spPr>
        <p:txBody>
          <a:bodyPr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rgbClr val="1F0769"/>
              </a:solidFill>
              <a:effectLst/>
              <a:uLnTx/>
              <a:uFillTx/>
              <a:latin typeface="Verdana" charset="0"/>
              <a:ea typeface="Osaka" charset="0"/>
              <a:cs typeface="Osaka" charset="0"/>
            </a:endParaRPr>
          </a:p>
        </p:txBody>
      </p:sp>
    </p:spTree>
    <p:extLst>
      <p:ext uri="{BB962C8B-B14F-4D97-AF65-F5344CB8AC3E}">
        <p14:creationId xmlns:p14="http://schemas.microsoft.com/office/powerpoint/2010/main" val="224997729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70084"/>
                                        </p:tgtEl>
                                        <p:attrNameLst>
                                          <p:attrName>style.visibility</p:attrName>
                                        </p:attrNameLst>
                                      </p:cBhvr>
                                      <p:to>
                                        <p:strVal val="visible"/>
                                      </p:to>
                                    </p:set>
                                    <p:animEffect transition="in" filter="fade">
                                      <p:cBhvr>
                                        <p:cTn id="7" dur="2000"/>
                                        <p:tgtEl>
                                          <p:spTgt spid="1070084"/>
                                        </p:tgtEl>
                                      </p:cBhvr>
                                    </p:animEffect>
                                    <p:anim calcmode="lin" valueType="num">
                                      <p:cBhvr>
                                        <p:cTn id="8" dur="2000" fill="hold"/>
                                        <p:tgtEl>
                                          <p:spTgt spid="1070084"/>
                                        </p:tgtEl>
                                        <p:attrNameLst>
                                          <p:attrName>style.rotation</p:attrName>
                                        </p:attrNameLst>
                                      </p:cBhvr>
                                      <p:tavLst>
                                        <p:tav tm="0">
                                          <p:val>
                                            <p:fltVal val="720"/>
                                          </p:val>
                                        </p:tav>
                                        <p:tav tm="100000">
                                          <p:val>
                                            <p:fltVal val="0"/>
                                          </p:val>
                                        </p:tav>
                                      </p:tavLst>
                                    </p:anim>
                                    <p:anim calcmode="lin" valueType="num">
                                      <p:cBhvr>
                                        <p:cTn id="9" dur="2000" fill="hold"/>
                                        <p:tgtEl>
                                          <p:spTgt spid="1070084"/>
                                        </p:tgtEl>
                                        <p:attrNameLst>
                                          <p:attrName>ppt_h</p:attrName>
                                        </p:attrNameLst>
                                      </p:cBhvr>
                                      <p:tavLst>
                                        <p:tav tm="0">
                                          <p:val>
                                            <p:fltVal val="0"/>
                                          </p:val>
                                        </p:tav>
                                        <p:tav tm="100000">
                                          <p:val>
                                            <p:strVal val="#ppt_h"/>
                                          </p:val>
                                        </p:tav>
                                      </p:tavLst>
                                    </p:anim>
                                    <p:anim calcmode="lin" valueType="num">
                                      <p:cBhvr>
                                        <p:cTn id="10" dur="2000" fill="hold"/>
                                        <p:tgtEl>
                                          <p:spTgt spid="10700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ChangeArrowheads="1"/>
          </p:cNvSpPr>
          <p:nvPr>
            <p:ph type="ctrTitle"/>
          </p:nvPr>
        </p:nvSpPr>
        <p:spPr>
          <a:xfrm>
            <a:off x="0" y="152400"/>
            <a:ext cx="8077200" cy="1828800"/>
          </a:xfrm>
        </p:spPr>
        <p:txBody>
          <a:bodyPr/>
          <a:lstStyle/>
          <a:p>
            <a:pPr eaLnBrk="1" hangingPunct="1"/>
            <a:r>
              <a:rPr lang="ar-JO" sz="4800" b="1" dirty="0">
                <a:latin typeface="Arial" panose="020B0604020202020204" pitchFamily="34" charset="0"/>
                <a:ea typeface="ＭＳ Ｐゴシック" charset="0"/>
                <a:cs typeface="Arial" panose="020B0604020202020204" pitchFamily="34" charset="0"/>
              </a:rPr>
              <a:t>4 خطوات في </a:t>
            </a:r>
            <a:br>
              <a:rPr lang="ar-JO" sz="4800" b="1" dirty="0">
                <a:latin typeface="Arial" panose="020B0604020202020204" pitchFamily="34" charset="0"/>
                <a:ea typeface="ＭＳ Ｐゴシック" charset="0"/>
                <a:cs typeface="Arial" panose="020B0604020202020204" pitchFamily="34" charset="0"/>
              </a:rPr>
            </a:br>
            <a:r>
              <a:rPr lang="ar-JO" sz="4800" b="1" dirty="0">
                <a:latin typeface="Arial" panose="020B0604020202020204" pitchFamily="34" charset="0"/>
                <a:ea typeface="ＭＳ Ｐゴシック" charset="0"/>
                <a:cs typeface="Arial" panose="020B0604020202020204" pitchFamily="34" charset="0"/>
              </a:rPr>
              <a:t>عملية الإسترداد الإلهي</a:t>
            </a:r>
            <a:endParaRPr lang="en-US" sz="4800" dirty="0">
              <a:latin typeface="Arial" panose="020B0604020202020204" pitchFamily="34" charset="0"/>
              <a:ea typeface="ＭＳ Ｐゴシック" charset="0"/>
              <a:cs typeface="Arial" panose="020B0604020202020204" pitchFamily="34" charset="0"/>
            </a:endParaRPr>
          </a:p>
        </p:txBody>
      </p:sp>
      <p:sp>
        <p:nvSpPr>
          <p:cNvPr id="280578"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75208" name="Text Box 8"/>
          <p:cNvSpPr txBox="1">
            <a:spLocks noChangeArrowheads="1"/>
          </p:cNvSpPr>
          <p:nvPr/>
        </p:nvSpPr>
        <p:spPr bwMode="auto">
          <a:xfrm>
            <a:off x="1676400" y="2947988"/>
            <a:ext cx="444352" cy="646331"/>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1</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75209" name="Text Box 9"/>
          <p:cNvSpPr txBox="1">
            <a:spLocks noChangeArrowheads="1"/>
          </p:cNvSpPr>
          <p:nvPr/>
        </p:nvSpPr>
        <p:spPr bwMode="auto">
          <a:xfrm>
            <a:off x="2751138" y="2414588"/>
            <a:ext cx="947695" cy="1723549"/>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2</a:t>
            </a:r>
            <a:endParaRPr kumimoji="0" lang="en-US" sz="10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75211" name="Text Box 11"/>
          <p:cNvSpPr txBox="1">
            <a:spLocks noChangeArrowheads="1"/>
          </p:cNvSpPr>
          <p:nvPr/>
        </p:nvSpPr>
        <p:spPr bwMode="auto">
          <a:xfrm>
            <a:off x="4321175" y="1782763"/>
            <a:ext cx="1545616" cy="3000821"/>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3</a:t>
            </a:r>
            <a:endParaRPr kumimoji="0" lang="en-US" sz="18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75212" name="Text Box 12"/>
          <p:cNvSpPr txBox="1">
            <a:spLocks noChangeArrowheads="1"/>
          </p:cNvSpPr>
          <p:nvPr/>
        </p:nvSpPr>
        <p:spPr bwMode="auto">
          <a:xfrm>
            <a:off x="6477000" y="898525"/>
            <a:ext cx="2380780" cy="4785926"/>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0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4</a:t>
            </a:r>
            <a:endParaRPr kumimoji="0" lang="en-US" sz="30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80583" name="Rectangle 13"/>
          <p:cNvSpPr>
            <a:spLocks noChangeArrowheads="1"/>
          </p:cNvSpPr>
          <p:nvPr/>
        </p:nvSpPr>
        <p:spPr bwMode="auto">
          <a:xfrm>
            <a:off x="0" y="5029200"/>
            <a:ext cx="80772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333399"/>
                </a:solidFill>
                <a:effectLst/>
                <a:uLnTx/>
                <a:uFillTx/>
                <a:latin typeface="Arial" panose="020B0604020202020204" pitchFamily="34" charset="0"/>
                <a:ea typeface="ＭＳ Ｐゴシック" charset="0"/>
                <a:cs typeface="Arial" panose="020B0604020202020204" pitchFamily="34" charset="0"/>
              </a:rPr>
              <a:t>إعلان الأمر لعدد أكبر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333399"/>
                </a:solidFill>
                <a:effectLst/>
                <a:uLnTx/>
                <a:uFillTx/>
                <a:latin typeface="Arial" panose="020B0604020202020204" pitchFamily="34" charset="0"/>
                <a:ea typeface="ＭＳ Ｐゴシック" charset="0"/>
                <a:cs typeface="Arial" panose="020B0604020202020204" pitchFamily="34" charset="0"/>
              </a:rPr>
              <a:t>من الناس في كل خطوة</a:t>
            </a:r>
            <a:endParaRPr kumimoji="0" lang="en-US" sz="4800" b="1" i="0" u="none" strike="noStrike" kern="1200" cap="none" spc="0" normalizeH="0" baseline="0" noProof="0" dirty="0">
              <a:ln>
                <a:noFill/>
              </a:ln>
              <a:solidFill>
                <a:srgbClr val="333399"/>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503066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7" name="Picture 1" descr="conflicresolution.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88" y="0"/>
            <a:ext cx="9167813"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8"/>
              </a:srgbClr>
            </a:outerShdw>
          </a:effectLst>
        </p:spPr>
        <p:txBody>
          <a:bodyPr/>
          <a:lstStyle/>
          <a:p>
            <a:pPr eaLnBrk="1" hangingPunct="1">
              <a:defRPr/>
            </a:pPr>
            <a:r>
              <a:rPr lang="ar-JO" sz="4000" b="1" dirty="0">
                <a:solidFill>
                  <a:schemeClr val="bg1"/>
                </a:solidFill>
                <a:latin typeface="Arial" panose="020B0604020202020204" pitchFamily="34" charset="0"/>
                <a:ea typeface="ＭＳ Ｐゴシック" charset="0"/>
                <a:cs typeface="Arial" panose="020B0604020202020204" pitchFamily="34" charset="0"/>
              </a:rPr>
              <a:t>سؤالنا الثاني تم الإجابة عليه</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 في الأعداد 18-20:</a:t>
            </a:r>
            <a:br>
              <a:rPr lang="en-US"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rgbClr val="FFFF00"/>
                </a:solidFill>
                <a:latin typeface="Arial" panose="020B0604020202020204" pitchFamily="34" charset="0"/>
                <a:ea typeface="ＭＳ Ｐゴシック" charset="0"/>
                <a:cs typeface="Arial" panose="020B0604020202020204" pitchFamily="34" charset="0"/>
              </a:rPr>
              <a:t>لماذا</a:t>
            </a:r>
            <a:r>
              <a:rPr lang="ar-JO" sz="4000" b="1" dirty="0">
                <a:solidFill>
                  <a:schemeClr val="bg1"/>
                </a:solidFill>
                <a:latin typeface="Arial" panose="020B0604020202020204" pitchFamily="34" charset="0"/>
                <a:ea typeface="ＭＳ Ｐゴシック" charset="0"/>
                <a:cs typeface="Arial" panose="020B0604020202020204" pitchFamily="34" charset="0"/>
              </a:rPr>
              <a:t> نسترد المؤمنين المخطئين </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بشكل مناسب ؟</a:t>
            </a:r>
            <a:endParaRPr lang="en-US" sz="3600" b="1" dirty="0">
              <a:solidFill>
                <a:schemeClr val="bg1"/>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961901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1" descr="unitycooperation1-300x219.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9525" y="0"/>
            <a:ext cx="9153525" cy="687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8466" name="Rectangle 2"/>
          <p:cNvSpPr>
            <a:spLocks noGrp="1" noChangeArrowheads="1"/>
          </p:cNvSpPr>
          <p:nvPr>
            <p:ph type="title" idx="4294967295"/>
          </p:nvPr>
        </p:nvSpPr>
        <p:spPr>
          <a:xfrm>
            <a:off x="2484438" y="1196975"/>
            <a:ext cx="4770437" cy="1895475"/>
          </a:xfrm>
        </p:spPr>
        <p:txBody>
          <a:bodyPr/>
          <a:lstStyle/>
          <a:p>
            <a:pPr algn="ctr" eaLnBrk="1" hangingPunct="1"/>
            <a:r>
              <a:rPr lang="ar-JO" b="1" dirty="0">
                <a:latin typeface="Arial" panose="020B0604020202020204" pitchFamily="34" charset="0"/>
                <a:ea typeface="ＭＳ Ｐゴシック" charset="0"/>
                <a:cs typeface="Arial" panose="020B0604020202020204" pitchFamily="34" charset="0"/>
              </a:rPr>
              <a:t>الفكرة في الأعداد</a:t>
            </a:r>
            <a:br>
              <a:rPr lang="ar-JO" b="1" dirty="0">
                <a:latin typeface="Arial" panose="020B0604020202020204" pitchFamily="34" charset="0"/>
                <a:ea typeface="ＭＳ Ｐゴシック" charset="0"/>
                <a:cs typeface="Arial" panose="020B0604020202020204" pitchFamily="34" charset="0"/>
              </a:rPr>
            </a:br>
            <a:r>
              <a:rPr lang="ar-JO" b="1" dirty="0">
                <a:latin typeface="Arial" panose="020B0604020202020204" pitchFamily="34" charset="0"/>
                <a:ea typeface="ＭＳ Ｐゴシック" charset="0"/>
                <a:cs typeface="Arial" panose="020B0604020202020204" pitchFamily="34" charset="0"/>
              </a:rPr>
              <a:t>18-20</a:t>
            </a:r>
            <a:endParaRPr lang="en-US" dirty="0">
              <a:latin typeface="Arial" panose="020B0604020202020204" pitchFamily="34" charset="0"/>
              <a:ea typeface="ＭＳ Ｐゴシック" charset="0"/>
              <a:cs typeface="Arial" panose="020B0604020202020204" pitchFamily="34" charset="0"/>
            </a:endParaRPr>
          </a:p>
        </p:txBody>
      </p:sp>
      <p:sp>
        <p:nvSpPr>
          <p:cNvPr id="1078275" name="Text Box 3"/>
          <p:cNvSpPr txBox="1">
            <a:spLocks noChangeArrowheads="1"/>
          </p:cNvSpPr>
          <p:nvPr/>
        </p:nvSpPr>
        <p:spPr bwMode="auto">
          <a:xfrm>
            <a:off x="1979613" y="3578225"/>
            <a:ext cx="583247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defRPr/>
            </a:pPr>
            <a:r>
              <a:rPr kumimoji="0" lang="ar-JO" sz="4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 كنيستنا توسع </a:t>
            </a:r>
          </a:p>
          <a:p>
            <a:pPr marL="0" marR="0" lvl="0" indent="0" algn="ctr" defTabSz="914400" rtl="0" eaLnBrk="0" fontAlgn="base" latinLnBrk="0" hangingPunct="0">
              <a:lnSpc>
                <a:spcPct val="100000"/>
              </a:lnSpc>
              <a:spcBef>
                <a:spcPct val="0"/>
              </a:spcBef>
              <a:spcAft>
                <a:spcPct val="0"/>
              </a:spcAft>
              <a:buClrTx/>
              <a:buSzTx/>
              <a:buFont typeface="Arial" charset="0"/>
              <a:buNone/>
              <a:tabLst/>
              <a:defRPr/>
            </a:pPr>
            <a:r>
              <a:rPr kumimoji="0" lang="ar-JO" sz="4800" b="1" i="0" u="sng"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سلطة</a:t>
            </a:r>
            <a:r>
              <a:rPr kumimoji="0" lang="ar-JO" sz="4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الله نفسه</a:t>
            </a:r>
            <a:endPar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476937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par>
                          <p:cTn id="7" fill="hold">
                            <p:stCondLst>
                              <p:cond delay="600"/>
                            </p:stCondLst>
                            <p:childTnLst>
                              <p:par>
                                <p:cTn id="8" presetID="1" presetClass="entr" presetSubtype="0" fill="hold" grpId="0" nodeType="afterEffect">
                                  <p:stCondLst>
                                    <p:cond delay="0"/>
                                  </p:stCondLst>
                                  <p:childTnLst>
                                    <p:set>
                                      <p:cBhvr>
                                        <p:cTn id="9" dur="1" fill="hold">
                                          <p:stCondLst>
                                            <p:cond delay="599"/>
                                          </p:stCondLst>
                                        </p:cTn>
                                        <p:tgtEl>
                                          <p:spTgt spid="10782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Bible and lamp phot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187" name="Rectangle 3"/>
          <p:cNvSpPr>
            <a:spLocks noGrp="1" noChangeArrowheads="1"/>
          </p:cNvSpPr>
          <p:nvPr>
            <p:ph type="title"/>
          </p:nvPr>
        </p:nvSpPr>
        <p:spPr>
          <a:xfrm>
            <a:off x="-36512" y="457200"/>
            <a:ext cx="9217024" cy="3657600"/>
          </a:xfrm>
          <a:effectLst>
            <a:outerShdw blurRad="63500" dist="38099" dir="2700000" algn="ctr" rotWithShape="0">
              <a:schemeClr val="tx2">
                <a:alpha val="74998"/>
              </a:schemeClr>
            </a:outerShdw>
          </a:effectLst>
        </p:spPr>
        <p:txBody>
          <a:bodyPr/>
          <a:lstStyle/>
          <a:p>
            <a:pPr eaLnBrk="1" hangingPunct="1">
              <a:defRPr/>
            </a:pPr>
            <a:r>
              <a:rPr lang="ar-JO" sz="6600" b="1" dirty="0">
                <a:solidFill>
                  <a:schemeClr val="bg1"/>
                </a:solidFill>
                <a:effectLst>
                  <a:glow rad="139700">
                    <a:schemeClr val="accent4">
                      <a:satMod val="175000"/>
                      <a:alpha val="40000"/>
                    </a:schemeClr>
                  </a:glow>
                </a:effectLst>
                <a:cs typeface="Arial"/>
              </a:rPr>
              <a:t>لماذا الوعظ التفسيري مهم؟</a:t>
            </a:r>
            <a:endParaRPr lang="en-US" b="1" dirty="0">
              <a:solidFill>
                <a:schemeClr val="bg1"/>
              </a:solidFill>
              <a:effectLst>
                <a:glow rad="139700">
                  <a:schemeClr val="accent4">
                    <a:satMod val="175000"/>
                    <a:alpha val="40000"/>
                  </a:schemeClr>
                </a:glow>
              </a:effectLst>
              <a:cs typeface="Arial"/>
            </a:endParaRPr>
          </a:p>
        </p:txBody>
      </p:sp>
      <p:sp>
        <p:nvSpPr>
          <p:cNvPr id="93188" name="Text Box 4"/>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9F9F9"/>
                </a:solidFill>
                <a:effectLst/>
                <a:uLnTx/>
                <a:uFillTx/>
                <a:latin typeface="Arial"/>
                <a:ea typeface="ＭＳ Ｐゴシック" charset="0"/>
                <a:cs typeface="Arial"/>
              </a:rPr>
              <a:t>2</a:t>
            </a:r>
            <a:endParaRPr kumimoji="0" lang="en-US" sz="2400" b="1" i="0" u="none" strike="noStrike" kern="1200" cap="none" spc="0" normalizeH="0" baseline="0" noProof="0" dirty="0">
              <a:ln>
                <a:noFill/>
              </a:ln>
              <a:solidFill>
                <a:srgbClr val="F9F9F9"/>
              </a:solidFill>
              <a:effectLst/>
              <a:uLnTx/>
              <a:uFillTx/>
              <a:latin typeface="Arial"/>
              <a:ea typeface="ＭＳ Ｐゴシック" charset="0"/>
              <a:cs typeface="Arial"/>
            </a:endParaRPr>
          </a:p>
        </p:txBody>
      </p:sp>
    </p:spTree>
  </p:cSld>
  <p:clrMapOvr>
    <a:masterClrMapping/>
  </p:clrMapOvr>
  <p:transition spd="med">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2562" name="Rectangle 3"/>
          <p:cNvSpPr>
            <a:spLocks noChangeArrowheads="1"/>
          </p:cNvSpPr>
          <p:nvPr/>
        </p:nvSpPr>
        <p:spPr bwMode="auto">
          <a:xfrm>
            <a:off x="0" y="1524000"/>
            <a:ext cx="46482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2563" name="Rectangle 2"/>
          <p:cNvSpPr>
            <a:spLocks noGrp="1" noChangeArrowheads="1"/>
          </p:cNvSpPr>
          <p:nvPr>
            <p:ph type="title"/>
          </p:nvPr>
        </p:nvSpPr>
        <p:spPr/>
        <p:txBody>
          <a:bodyPr/>
          <a:lstStyle/>
          <a:p>
            <a:pPr eaLnBrk="1" hangingPunct="1"/>
            <a:r>
              <a:rPr lang="en-US" b="1" dirty="0">
                <a:latin typeface="Arial" panose="020B0604020202020204" pitchFamily="34" charset="0"/>
                <a:ea typeface="ＭＳ Ｐゴシック" charset="0"/>
                <a:cs typeface="Arial" panose="020B0604020202020204" pitchFamily="34" charset="0"/>
              </a:rPr>
              <a:t>A Better Translation…</a:t>
            </a:r>
            <a:endParaRPr lang="en-US" dirty="0">
              <a:latin typeface="Arial" panose="020B0604020202020204" pitchFamily="34" charset="0"/>
              <a:ea typeface="ＭＳ Ｐゴシック" charset="0"/>
              <a:cs typeface="Arial" panose="020B0604020202020204" pitchFamily="34" charset="0"/>
            </a:endParaRPr>
          </a:p>
        </p:txBody>
      </p:sp>
      <p:sp>
        <p:nvSpPr>
          <p:cNvPr id="1053700" name="Rectangle 4"/>
          <p:cNvSpPr>
            <a:spLocks noChangeArrowheads="1"/>
          </p:cNvSpPr>
          <p:nvPr/>
        </p:nvSpPr>
        <p:spPr bwMode="auto">
          <a:xfrm>
            <a:off x="0" y="168276"/>
            <a:ext cx="9144000" cy="746124"/>
          </a:xfrm>
          <a:prstGeom prst="rect">
            <a:avLst/>
          </a:prstGeom>
          <a:solidFill>
            <a:schemeClr val="accent2"/>
          </a:solid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الترجمة الأمريكية الجديدة المنقحة هي ترجمة أفضل .</a:t>
            </a:r>
            <a:r>
              <a:rPr kumimoji="0" lang="ar-JO"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a:t>
            </a:r>
            <a:endPar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53701" name="Rectangle 5"/>
          <p:cNvSpPr>
            <a:spLocks noChangeArrowheads="1"/>
          </p:cNvSpPr>
          <p:nvPr/>
        </p:nvSpPr>
        <p:spPr bwMode="auto">
          <a:xfrm>
            <a:off x="4191000" y="914400"/>
            <a:ext cx="4876800" cy="521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الترجمة الأمريكية الجديدة المنقحة</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الحق أقول لكم كل ما تربطونه على الأرض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سوف يكون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مربوطاً في السماء. وكل مَا تحلونه على الأرض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سوف يكون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قد حل في السماء</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2" name="Group 10"/>
          <p:cNvGrpSpPr>
            <a:grpSpLocks/>
          </p:cNvGrpSpPr>
          <p:nvPr/>
        </p:nvGrpSpPr>
        <p:grpSpPr bwMode="auto">
          <a:xfrm>
            <a:off x="-685800" y="2895600"/>
            <a:ext cx="5638800" cy="3352800"/>
            <a:chOff x="-432" y="1824"/>
            <a:chExt cx="3552" cy="2112"/>
          </a:xfrm>
        </p:grpSpPr>
        <p:sp>
          <p:nvSpPr>
            <p:cNvPr id="322567" name="Rectangle 6"/>
            <p:cNvSpPr>
              <a:spLocks noChangeArrowheads="1"/>
            </p:cNvSpPr>
            <p:nvPr/>
          </p:nvSpPr>
          <p:spPr bwMode="auto">
            <a:xfrm>
              <a:off x="1344" y="1824"/>
              <a:ext cx="1248" cy="384"/>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2568" name="Rectangle 7"/>
            <p:cNvSpPr>
              <a:spLocks noChangeArrowheads="1"/>
            </p:cNvSpPr>
            <p:nvPr/>
          </p:nvSpPr>
          <p:spPr bwMode="auto">
            <a:xfrm>
              <a:off x="-288" y="3600"/>
              <a:ext cx="2016" cy="33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2569" name="Rectangle 8"/>
            <p:cNvSpPr>
              <a:spLocks noChangeArrowheads="1"/>
            </p:cNvSpPr>
            <p:nvPr/>
          </p:nvSpPr>
          <p:spPr bwMode="auto">
            <a:xfrm>
              <a:off x="2352" y="3182"/>
              <a:ext cx="768" cy="384"/>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2570" name="Rectangle 9"/>
            <p:cNvSpPr>
              <a:spLocks noChangeArrowheads="1"/>
            </p:cNvSpPr>
            <p:nvPr/>
          </p:nvSpPr>
          <p:spPr bwMode="auto">
            <a:xfrm>
              <a:off x="-432" y="2208"/>
              <a:ext cx="1728" cy="33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
        <p:nvSpPr>
          <p:cNvPr id="4" name="TextBox 3">
            <a:extLst>
              <a:ext uri="{FF2B5EF4-FFF2-40B4-BE49-F238E27FC236}">
                <a16:creationId xmlns:a16="http://schemas.microsoft.com/office/drawing/2014/main" id="{9760A860-4B7A-0EFA-4936-E10DE9EC4471}"/>
              </a:ext>
            </a:extLst>
          </p:cNvPr>
          <p:cNvSpPr txBox="1"/>
          <p:nvPr/>
        </p:nvSpPr>
        <p:spPr>
          <a:xfrm>
            <a:off x="0" y="1951256"/>
            <a:ext cx="4114800" cy="3046988"/>
          </a:xfrm>
          <a:prstGeom prst="rect">
            <a:avLst/>
          </a:prstGeom>
          <a:noFill/>
        </p:spPr>
        <p:txBody>
          <a:bodyPr wrap="square">
            <a:spAutoFit/>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ترجمة كتاب الحياة     فالحق أقول لكم: إن كل ما تربطونه على الأرض يكون قد ربط في السماء وما تخلونه على الأرض يكون قد حل في السماء</a:t>
            </a:r>
            <a:endParaRPr kumimoji="0" lang="en-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7030558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3700"/>
                                        </p:tgtEl>
                                        <p:attrNameLst>
                                          <p:attrName>style.visibility</p:attrName>
                                        </p:attrNameLst>
                                      </p:cBhvr>
                                      <p:to>
                                        <p:strVal val="visible"/>
                                      </p:to>
                                    </p:set>
                                  </p:childTnLst>
                                </p:cTn>
                              </p:par>
                            </p:childTnLst>
                          </p:cTn>
                        </p:par>
                        <p:par>
                          <p:cTn id="11" fill="hold" nodeType="withGroup">
                            <p:stCondLst>
                              <p:cond delay="0"/>
                            </p:stCondLst>
                            <p:childTnLst>
                              <p:par>
                                <p:cTn id="12" presetID="8" presetClass="exit" presetSubtype="16" fill="hold" nodeType="afterEffect">
                                  <p:stCondLst>
                                    <p:cond delay="0"/>
                                  </p:stCondLst>
                                  <p:childTnLst>
                                    <p:animEffect transition="out" filter="diamond(in)">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00" grpId="0" animBg="1"/>
      <p:bldP spid="1053701"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4610" name="Picture 2" descr="matt 18.1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 y="0"/>
            <a:ext cx="4840288" cy="645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4611" name="Rectangle 2"/>
          <p:cNvSpPr>
            <a:spLocks noGrp="1" noChangeArrowheads="1"/>
          </p:cNvSpPr>
          <p:nvPr>
            <p:ph type="title"/>
          </p:nvPr>
        </p:nvSpPr>
        <p:spPr>
          <a:xfrm>
            <a:off x="4427538" y="274638"/>
            <a:ext cx="4681537" cy="1066800"/>
          </a:xfrm>
        </p:spPr>
        <p:txBody>
          <a:bodyPr/>
          <a:lstStyle/>
          <a:p>
            <a:pPr eaLnBrk="1" hangingPunct="1"/>
            <a:r>
              <a:rPr lang="ar-SA" b="1" dirty="0">
                <a:solidFill>
                  <a:srgbClr val="FFFFFF"/>
                </a:solidFill>
                <a:cs typeface="Arial" charset="0"/>
              </a:rPr>
              <a:t>متى ١٨ : ١٩</a:t>
            </a:r>
          </a:p>
        </p:txBody>
      </p:sp>
      <p:sp>
        <p:nvSpPr>
          <p:cNvPr id="324612" name="Rectangle 2"/>
          <p:cNvSpPr txBox="1">
            <a:spLocks noChangeArrowheads="1"/>
          </p:cNvSpPr>
          <p:nvPr/>
        </p:nvSpPr>
        <p:spPr bwMode="auto">
          <a:xfrm>
            <a:off x="4824413" y="1341438"/>
            <a:ext cx="3946525" cy="475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وأقول لكم أيضا: إن اتفق اثنان منكم على الأرض في أي شيء يطلبانه فإنه يكون لهما من قبل أبي الذي في السماوات</a:t>
            </a:r>
          </a:p>
        </p:txBody>
      </p:sp>
    </p:spTree>
    <p:extLst>
      <p:ext uri="{BB962C8B-B14F-4D97-AF65-F5344CB8AC3E}">
        <p14:creationId xmlns:p14="http://schemas.microsoft.com/office/powerpoint/2010/main" val="4048358761"/>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ctrTitle"/>
          </p:nvPr>
        </p:nvSpPr>
        <p:spPr>
          <a:xfrm>
            <a:off x="2895600" y="762000"/>
            <a:ext cx="5562600" cy="2286000"/>
          </a:xfrm>
          <a:effectLst>
            <a:outerShdw blurRad="63500" algn="ctr" rotWithShape="0">
              <a:schemeClr val="tx2">
                <a:alpha val="75000"/>
              </a:schemeClr>
            </a:outerShdw>
          </a:effectLst>
        </p:spPr>
        <p:txBody>
          <a:bodyPr/>
          <a:lstStyle/>
          <a:p>
            <a:pPr eaLnBrk="1" hangingPunct="1">
              <a:defRPr/>
            </a:pPr>
            <a:r>
              <a:rPr lang="ar-JO" sz="5400" b="1" dirty="0">
                <a:solidFill>
                  <a:srgbClr val="FFFFFF"/>
                </a:solidFill>
                <a:latin typeface="Arial" panose="020B0604020202020204" pitchFamily="34" charset="0"/>
                <a:cs typeface="Arial" panose="020B0604020202020204" pitchFamily="34" charset="0"/>
              </a:rPr>
              <a:t>المزامير ٨٢: 6، 7</a:t>
            </a:r>
            <a:br>
              <a:rPr lang="ar-JO" sz="5400" b="1" dirty="0">
                <a:solidFill>
                  <a:srgbClr val="FFFFFF"/>
                </a:solidFill>
                <a:latin typeface="Arial" panose="020B0604020202020204" pitchFamily="34" charset="0"/>
                <a:cs typeface="Arial" panose="020B0604020202020204" pitchFamily="34" charset="0"/>
              </a:rPr>
            </a:br>
            <a:r>
              <a:rPr lang="ar-JO" sz="5400" b="1" dirty="0">
                <a:solidFill>
                  <a:srgbClr val="FFFFFF"/>
                </a:solidFill>
                <a:latin typeface="Arial" panose="020B0604020202020204" pitchFamily="34" charset="0"/>
                <a:cs typeface="Arial" panose="020B0604020202020204" pitchFamily="34" charset="0"/>
              </a:rPr>
              <a:t>(إلى حكام إسرائيل / آلهة) 
</a:t>
            </a:r>
            <a:endParaRPr lang="en-US" sz="5400" b="1" dirty="0">
              <a:solidFill>
                <a:srgbClr val="FFFFFF"/>
              </a:solidFill>
              <a:latin typeface="Arial" panose="020B0604020202020204" pitchFamily="34" charset="0"/>
              <a:cs typeface="Arial" panose="020B0604020202020204" pitchFamily="34" charset="0"/>
            </a:endParaRPr>
          </a:p>
        </p:txBody>
      </p:sp>
      <p:sp>
        <p:nvSpPr>
          <p:cNvPr id="328707" name="Rectangle 3"/>
          <p:cNvSpPr>
            <a:spLocks noGrp="1" noChangeArrowheads="1"/>
          </p:cNvSpPr>
          <p:nvPr>
            <p:ph type="subTitle" idx="1"/>
          </p:nvPr>
        </p:nvSpPr>
        <p:spPr>
          <a:xfrm>
            <a:off x="1908175" y="3644900"/>
            <a:ext cx="5184775" cy="2971800"/>
          </a:xfrm>
          <a:effectLst/>
        </p:spPr>
        <p:txBody>
          <a:bodyPr/>
          <a:lstStyle/>
          <a:p>
            <a:pPr algn="r" eaLnBrk="1" hangingPunct="1">
              <a:buFont typeface="Wingdings" charset="2"/>
              <a:buNone/>
              <a:defRPr/>
            </a:pPr>
            <a:r>
              <a:rPr lang="ar-JO" b="1" i="0" dirty="0">
                <a:effectLst>
                  <a:glow rad="228600">
                    <a:schemeClr val="accent3">
                      <a:lumMod val="20000"/>
                      <a:lumOff val="80000"/>
                    </a:schemeClr>
                  </a:glow>
                </a:effectLst>
                <a:latin typeface="Arial" panose="020B0604020202020204" pitchFamily="34" charset="0"/>
                <a:cs typeface="Arial" panose="020B0604020202020204" pitchFamily="34" charset="0"/>
              </a:rPr>
              <a:t>6 أنا قلت: إنكم آلهة وبنو العلي كلكم.</a:t>
            </a:r>
          </a:p>
          <a:p>
            <a:pPr algn="r" eaLnBrk="1" hangingPunct="1">
              <a:buFont typeface="Wingdings" charset="2"/>
              <a:buNone/>
              <a:defRPr/>
            </a:pPr>
            <a:r>
              <a:rPr lang="ar-JO" b="1" i="0" dirty="0">
                <a:effectLst>
                  <a:glow rad="228600">
                    <a:schemeClr val="accent3">
                      <a:lumMod val="20000"/>
                      <a:lumOff val="80000"/>
                    </a:schemeClr>
                  </a:glow>
                </a:effectLst>
                <a:latin typeface="Arial" panose="020B0604020202020204" pitchFamily="34" charset="0"/>
                <a:cs typeface="Arial" panose="020B0604020202020204" pitchFamily="34" charset="0"/>
              </a:rPr>
              <a:t>7 لكن مثل الناس تموتون وكأحد الرؤساء تسقطون.</a:t>
            </a:r>
            <a:endParaRPr lang="en-US" b="1" i="0" dirty="0">
              <a:effectLst>
                <a:glow rad="228600">
                  <a:schemeClr val="accent3">
                    <a:lumMod val="20000"/>
                    <a:lumOff val="8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915577"/>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1" name="Picture 5" descr="relationships on beac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413" y="-26988"/>
            <a:ext cx="9396413" cy="702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2371" name="Rectangle 3"/>
          <p:cNvSpPr>
            <a:spLocks noGrp="1" noChangeArrowheads="1"/>
          </p:cNvSpPr>
          <p:nvPr>
            <p:ph type="title" idx="4294967295"/>
          </p:nvPr>
        </p:nvSpPr>
        <p:spPr>
          <a:xfrm>
            <a:off x="0" y="228600"/>
            <a:ext cx="9144000" cy="1447800"/>
          </a:xfrm>
          <a:effectLst>
            <a:outerShdw blurRad="63500" dist="35921" dir="2700000" algn="ctr" rotWithShape="0">
              <a:schemeClr val="tx2">
                <a:alpha val="74998"/>
              </a:schemeClr>
            </a:outerShdw>
          </a:effectLst>
        </p:spPr>
        <p:txBody>
          <a:bodyPr/>
          <a:lstStyle/>
          <a:p>
            <a:pPr eaLnBrk="1" hangingPunct="1">
              <a:defRPr/>
            </a:pPr>
            <a:r>
              <a:rPr lang="ar-JO" sz="6600" b="1" dirty="0">
                <a:solidFill>
                  <a:srgbClr val="FFFFFF"/>
                </a:solidFill>
                <a:latin typeface="Arial" panose="020B0604020202020204" pitchFamily="34" charset="0"/>
                <a:ea typeface="ＭＳ Ｐゴシック" charset="0"/>
                <a:cs typeface="Arial" panose="020B0604020202020204" pitchFamily="34" charset="0"/>
              </a:rPr>
              <a:t>لماذا التأديب ؟</a:t>
            </a:r>
            <a:br>
              <a:rPr lang="en-US" sz="6000" b="1" dirty="0">
                <a:solidFill>
                  <a:srgbClr val="FFFFFF"/>
                </a:solidFill>
                <a:latin typeface="Arial" panose="020B0604020202020204" pitchFamily="34" charset="0"/>
                <a:ea typeface="ＭＳ Ｐゴシック" charset="0"/>
                <a:cs typeface="Arial" panose="020B0604020202020204" pitchFamily="34" charset="0"/>
              </a:rPr>
            </a:br>
            <a:r>
              <a:rPr lang="ar-JO" sz="4000" b="1" dirty="0">
                <a:solidFill>
                  <a:srgbClr val="FFFFFF"/>
                </a:solidFill>
                <a:latin typeface="Arial" panose="020B0604020202020204" pitchFamily="34" charset="0"/>
                <a:ea typeface="ＭＳ Ｐゴシック" charset="0"/>
                <a:cs typeface="Arial" panose="020B0604020202020204" pitchFamily="34" charset="0"/>
              </a:rPr>
              <a:t>عندما نسعى لاسترداد شخص ما ....</a:t>
            </a:r>
            <a:endParaRPr lang="en-US" sz="4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1082372" name="Text Box 4"/>
          <p:cNvSpPr txBox="1">
            <a:spLocks noChangeArrowheads="1"/>
          </p:cNvSpPr>
          <p:nvPr/>
        </p:nvSpPr>
        <p:spPr bwMode="auto">
          <a:xfrm>
            <a:off x="-152400" y="2438400"/>
            <a:ext cx="3733800" cy="3170099"/>
          </a:xfrm>
          <a:prstGeom prst="rect">
            <a:avLst/>
          </a:prstGeom>
          <a:noFill/>
          <a:ln>
            <a:noFill/>
          </a:ln>
          <a:effec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نتصرف</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مكان</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4000" b="1" i="0" u="none" strike="noStrike" kern="1200" cap="none" spc="0" normalizeH="0" baseline="0" noProof="0" dirty="0">
                <a:ln>
                  <a:noFill/>
                </a:ln>
                <a:solidFill>
                  <a:srgbClr val="FFFF00"/>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الآب</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b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18-19</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a:t>
            </a:r>
          </a:p>
        </p:txBody>
      </p:sp>
      <p:sp>
        <p:nvSpPr>
          <p:cNvPr id="1082373" name="Text Box 5"/>
          <p:cNvSpPr txBox="1">
            <a:spLocks noChangeArrowheads="1"/>
          </p:cNvSpPr>
          <p:nvPr/>
        </p:nvSpPr>
        <p:spPr bwMode="auto">
          <a:xfrm>
            <a:off x="3924300" y="2498725"/>
            <a:ext cx="5075238" cy="3170099"/>
          </a:xfrm>
          <a:prstGeom prst="rect">
            <a:avLst/>
          </a:prstGeom>
          <a:noFill/>
          <a:ln>
            <a:noFill/>
          </a:ln>
          <a:effec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نتصرف</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في حضور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وسلطة </a:t>
            </a:r>
            <a:r>
              <a:rPr kumimoji="0" lang="ar-JO" sz="4000" b="1" i="0" u="none" strike="noStrike" kern="1200" cap="none" spc="0" normalizeH="0" baseline="0" noProof="0" dirty="0">
                <a:ln>
                  <a:noFill/>
                </a:ln>
                <a:solidFill>
                  <a:srgbClr val="FFFF00"/>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المسيح</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b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20</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a:t>
            </a:r>
          </a:p>
        </p:txBody>
      </p:sp>
    </p:spTree>
    <p:extLst>
      <p:ext uri="{BB962C8B-B14F-4D97-AF65-F5344CB8AC3E}">
        <p14:creationId xmlns:p14="http://schemas.microsoft.com/office/powerpoint/2010/main" val="4017011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2372">
                                            <p:txEl>
                                              <p:pRg st="0" end="0"/>
                                            </p:txEl>
                                          </p:spTgt>
                                        </p:tgtEl>
                                        <p:attrNameLst>
                                          <p:attrName>style.visibility</p:attrName>
                                        </p:attrNameLst>
                                      </p:cBhvr>
                                      <p:to>
                                        <p:strVal val="visible"/>
                                      </p:to>
                                    </p:set>
                                    <p:anim calcmode="lin" valueType="num">
                                      <p:cBhvr additive="base">
                                        <p:cTn id="7" dur="500" fill="hold"/>
                                        <p:tgtEl>
                                          <p:spTgt spid="10823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23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2372">
                                            <p:txEl>
                                              <p:pRg st="1" end="1"/>
                                            </p:txEl>
                                          </p:spTgt>
                                        </p:tgtEl>
                                        <p:attrNameLst>
                                          <p:attrName>style.visibility</p:attrName>
                                        </p:attrNameLst>
                                      </p:cBhvr>
                                      <p:to>
                                        <p:strVal val="visible"/>
                                      </p:to>
                                    </p:set>
                                    <p:anim calcmode="lin" valueType="num">
                                      <p:cBhvr additive="base">
                                        <p:cTn id="13" dur="500" fill="hold"/>
                                        <p:tgtEl>
                                          <p:spTgt spid="108237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23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82373">
                                            <p:txEl>
                                              <p:pRg st="0" end="0"/>
                                            </p:txEl>
                                          </p:spTgt>
                                        </p:tgtEl>
                                        <p:attrNameLst>
                                          <p:attrName>style.visibility</p:attrName>
                                        </p:attrNameLst>
                                      </p:cBhvr>
                                      <p:to>
                                        <p:strVal val="visible"/>
                                      </p:to>
                                    </p:set>
                                    <p:anim calcmode="lin" valueType="num">
                                      <p:cBhvr additive="base">
                                        <p:cTn id="19" dur="500" fill="hold"/>
                                        <p:tgtEl>
                                          <p:spTgt spid="108237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82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82373">
                                            <p:txEl>
                                              <p:pRg st="1" end="1"/>
                                            </p:txEl>
                                          </p:spTgt>
                                        </p:tgtEl>
                                        <p:attrNameLst>
                                          <p:attrName>style.visibility</p:attrName>
                                        </p:attrNameLst>
                                      </p:cBhvr>
                                      <p:to>
                                        <p:strVal val="visible"/>
                                      </p:to>
                                    </p:set>
                                    <p:anim calcmode="lin" valueType="num">
                                      <p:cBhvr additive="base">
                                        <p:cTn id="25" dur="500" fill="hold"/>
                                        <p:tgtEl>
                                          <p:spTgt spid="108237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823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82373">
                                            <p:txEl>
                                              <p:pRg st="2" end="2"/>
                                            </p:txEl>
                                          </p:spTgt>
                                        </p:tgtEl>
                                        <p:attrNameLst>
                                          <p:attrName>style.visibility</p:attrName>
                                        </p:attrNameLst>
                                      </p:cBhvr>
                                      <p:to>
                                        <p:strVal val="visible"/>
                                      </p:to>
                                    </p:set>
                                    <p:anim calcmode="lin" valueType="num">
                                      <p:cBhvr additive="base">
                                        <p:cTn id="31" dur="500" fill="hold"/>
                                        <p:tgtEl>
                                          <p:spTgt spid="108237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8237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2" grpId="0" build="p" autoUpdateAnimBg="0"/>
      <p:bldP spid="108237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9730" name="Picture 1" descr="matt 18.2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28900"/>
            <a:ext cx="5056188" cy="422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9731" name="Rectangle 2"/>
          <p:cNvSpPr>
            <a:spLocks noGrp="1" noChangeArrowheads="1"/>
          </p:cNvSpPr>
          <p:nvPr>
            <p:ph type="title"/>
          </p:nvPr>
        </p:nvSpPr>
        <p:spPr>
          <a:xfrm>
            <a:off x="971600" y="116632"/>
            <a:ext cx="6912768" cy="1065213"/>
          </a:xfrm>
        </p:spPr>
        <p:txBody>
          <a:bodyPr/>
          <a:lstStyle/>
          <a:p>
            <a:pPr eaLnBrk="1" hangingPunct="1"/>
            <a:r>
              <a:rPr lang="ar-SA" sz="5400" b="1" dirty="0">
                <a:solidFill>
                  <a:srgbClr val="FFFFFF"/>
                </a:solidFill>
                <a:cs typeface="Arial" charset="0"/>
              </a:rPr>
              <a:t>متى ١٨ : ٢٠</a:t>
            </a:r>
          </a:p>
        </p:txBody>
      </p:sp>
      <p:sp>
        <p:nvSpPr>
          <p:cNvPr id="329732" name="Rectangle 2"/>
          <p:cNvSpPr txBox="1">
            <a:spLocks noChangeArrowheads="1"/>
          </p:cNvSpPr>
          <p:nvPr/>
        </p:nvSpPr>
        <p:spPr bwMode="auto">
          <a:xfrm>
            <a:off x="5292725" y="1412875"/>
            <a:ext cx="3600450" cy="475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لأنه حيثما اجتمع اثنان أو ثلاثة باسمي فهناك أكون في وسطهم</a:t>
            </a:r>
            <a:r>
              <a:rPr kumimoji="0" lang="ar-SA" sz="4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p:txBody>
      </p:sp>
    </p:spTree>
    <p:extLst>
      <p:ext uri="{BB962C8B-B14F-4D97-AF65-F5344CB8AC3E}">
        <p14:creationId xmlns:p14="http://schemas.microsoft.com/office/powerpoint/2010/main" val="35621343"/>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Picture 1" descr="forgiv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07500" cy="693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8690" name="Rectangle 2"/>
          <p:cNvSpPr>
            <a:spLocks noGrp="1" noChangeArrowheads="1"/>
          </p:cNvSpPr>
          <p:nvPr>
            <p:ph type="ctrTitle"/>
          </p:nvPr>
        </p:nvSpPr>
        <p:spPr>
          <a:xfrm>
            <a:off x="250825" y="115888"/>
            <a:ext cx="6781800" cy="1090612"/>
          </a:xfrm>
          <a:effectLst/>
        </p:spPr>
        <p:txBody>
          <a:bodyPr anchor="t"/>
          <a:lstStyle/>
          <a:p>
            <a:pPr eaLnBrk="1" hangingPunct="1">
              <a:spcBef>
                <a:spcPct val="20000"/>
              </a:spcBef>
              <a:buFont typeface="Wingdings" charset="0"/>
              <a:buNone/>
              <a:defRPr/>
            </a:pPr>
            <a:r>
              <a:rPr lang="ar-JO" sz="60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الفكرة الرئيسية</a:t>
            </a:r>
            <a:endParaRPr lang="en-US" sz="60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endParaRPr>
          </a:p>
        </p:txBody>
      </p:sp>
      <p:sp>
        <p:nvSpPr>
          <p:cNvPr id="1138691" name="Rectangle 3"/>
          <p:cNvSpPr>
            <a:spLocks noGrp="1" noChangeArrowheads="1"/>
          </p:cNvSpPr>
          <p:nvPr>
            <p:ph type="subTitle" idx="1"/>
          </p:nvPr>
        </p:nvSpPr>
        <p:spPr>
          <a:xfrm>
            <a:off x="899592" y="3429000"/>
            <a:ext cx="7632848" cy="3198813"/>
          </a:xfrm>
          <a:effectLst/>
        </p:spPr>
        <p:txBody>
          <a:bodyPr/>
          <a:lstStyle/>
          <a:p>
            <a:pPr eaLnBrk="1" hangingPunct="1">
              <a:buFont typeface="Wingdings" charset="0"/>
              <a:buNone/>
              <a:defRPr/>
            </a:pPr>
            <a:r>
              <a:rPr lang="ar-JO" sz="4800" b="1" dirty="0">
                <a:solidFill>
                  <a:srgbClr val="FFFF00"/>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استرد</a:t>
            </a:r>
            <a:r>
              <a:rPr lang="ar-JO" sz="48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 الأعضاء المخطئين</a:t>
            </a:r>
          </a:p>
          <a:p>
            <a:pPr eaLnBrk="1" hangingPunct="1">
              <a:buFont typeface="Wingdings" charset="0"/>
              <a:buNone/>
              <a:defRPr/>
            </a:pPr>
            <a:r>
              <a:rPr lang="ar-JO" sz="48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بشكل مناسب أنك</a:t>
            </a:r>
          </a:p>
          <a:p>
            <a:pPr eaLnBrk="1" hangingPunct="1">
              <a:buFont typeface="Wingdings" charset="0"/>
              <a:buNone/>
              <a:defRPr/>
            </a:pPr>
            <a:r>
              <a:rPr lang="ar-JO" sz="48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تعمل من أجل الله</a:t>
            </a:r>
            <a:endParaRPr lang="en-US" sz="4800" b="1" dirty="0">
              <a:solidFill>
                <a:srgbClr val="FFFF00"/>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endParaRPr>
          </a:p>
        </p:txBody>
      </p:sp>
      <p:sp>
        <p:nvSpPr>
          <p:cNvPr id="6" name="Rectangle 3">
            <a:extLst>
              <a:ext uri="{FF2B5EF4-FFF2-40B4-BE49-F238E27FC236}">
                <a16:creationId xmlns:a16="http://schemas.microsoft.com/office/drawing/2014/main" id="{77CF7CB2-D47A-424C-82D5-501E10DAB448}"/>
              </a:ext>
            </a:extLst>
          </p:cNvPr>
          <p:cNvSpPr txBox="1">
            <a:spLocks noChangeArrowheads="1"/>
          </p:cNvSpPr>
          <p:nvPr/>
        </p:nvSpPr>
        <p:spPr bwMode="auto">
          <a:xfrm rot="21110430">
            <a:off x="327261" y="1327662"/>
            <a:ext cx="7389812" cy="1974677"/>
          </a:xfrm>
          <a:prstGeom prst="rect">
            <a:avLst/>
          </a:prstGeom>
          <a:solidFill>
            <a:srgbClr val="000090"/>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65000"/>
              <a:buFont typeface="Wingdings" pitchFamily="-111" charset="2"/>
              <a:buNone/>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a:lstStyle>
          <a:p>
            <a:pPr marL="0" marR="0" lvl="0" indent="0" algn="ctr" defTabSz="914400" rtl="0" eaLnBrk="1" fontAlgn="base" latinLnBrk="0" hangingPunct="1">
              <a:lnSpc>
                <a:spcPct val="100000"/>
              </a:lnSpc>
              <a:spcBef>
                <a:spcPct val="20000"/>
              </a:spcBef>
              <a:spcAft>
                <a:spcPct val="0"/>
              </a:spcAft>
              <a:buClr>
                <a:srgbClr val="00CCFF"/>
              </a:buClr>
              <a:buSzPct val="65000"/>
              <a:buFont typeface="Wingdings" pitchFamily="-111" charset="2"/>
              <a:buNone/>
              <a:tabLst/>
              <a:defRPr/>
            </a:pPr>
            <a:r>
              <a:rPr kumimoji="0" lang="ar-JO" sz="4800" b="1" i="0" u="none" strike="noStrike" kern="120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ＭＳ Ｐゴシック" pitchFamily="24" charset="-128"/>
                <a:cs typeface="Arial" panose="020B0604020202020204" pitchFamily="34" charset="0"/>
              </a:rPr>
              <a:t>استرد الخطاة </a:t>
            </a:r>
            <a:r>
              <a:rPr kumimoji="0" lang="ar-JO" sz="4800" b="1" i="0" u="none" strike="noStrike" kern="120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ＭＳ Ｐゴシック" pitchFamily="24" charset="-128"/>
                <a:cs typeface="Arial" panose="020B0604020202020204" pitchFamily="34" charset="0"/>
              </a:rPr>
              <a:t>لأنك</a:t>
            </a:r>
            <a:r>
              <a:rPr kumimoji="0" lang="ar-JO" sz="4800" b="1" i="0" u="none" strike="noStrike" kern="120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ＭＳ Ｐゴシック" pitchFamily="24" charset="-128"/>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
                <a:srgbClr val="00CCFF"/>
              </a:buClr>
              <a:buSzPct val="65000"/>
              <a:buFont typeface="Wingdings" pitchFamily="-111" charset="2"/>
              <a:buNone/>
              <a:tabLst/>
              <a:defRPr/>
            </a:pPr>
            <a:r>
              <a:rPr kumimoji="0" lang="ar-JO" sz="4800" b="1" i="0" u="none" strike="noStrike" kern="120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ＭＳ Ｐゴシック" pitchFamily="24" charset="-128"/>
                <a:cs typeface="Arial" panose="020B0604020202020204" pitchFamily="34" charset="0"/>
              </a:rPr>
              <a:t>تعمل من أجل الله</a:t>
            </a:r>
            <a:endParaRPr kumimoji="0" lang="en-US" sz="4800" b="1" i="0" u="none" strike="noStrike" kern="120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ＭＳ Ｐゴシック" pitchFamily="24" charset="-128"/>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38690"/>
                                        </p:tgtEl>
                                        <p:attrNameLst>
                                          <p:attrName>style.visibility</p:attrName>
                                        </p:attrNameLst>
                                      </p:cBhvr>
                                      <p:to>
                                        <p:strVal val="visible"/>
                                      </p:to>
                                    </p:set>
                                    <p:animEffect transition="in" filter="wipe(up)">
                                      <p:cBhvr>
                                        <p:cTn id="7" dur="500"/>
                                        <p:tgtEl>
                                          <p:spTgt spid="11386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8691">
                                            <p:txEl>
                                              <p:pRg st="0" end="0"/>
                                            </p:txEl>
                                          </p:spTgt>
                                        </p:tgtEl>
                                        <p:attrNameLst>
                                          <p:attrName>style.visibility</p:attrName>
                                        </p:attrNameLst>
                                      </p:cBhvr>
                                      <p:to>
                                        <p:strVal val="visible"/>
                                      </p:to>
                                    </p:set>
                                    <p:animEffect transition="in" filter="wipe(up)">
                                      <p:cBhvr>
                                        <p:cTn id="12" dur="500"/>
                                        <p:tgtEl>
                                          <p:spTgt spid="11386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38691">
                                            <p:txEl>
                                              <p:pRg st="1" end="1"/>
                                            </p:txEl>
                                          </p:spTgt>
                                        </p:tgtEl>
                                        <p:attrNameLst>
                                          <p:attrName>style.visibility</p:attrName>
                                        </p:attrNameLst>
                                      </p:cBhvr>
                                      <p:to>
                                        <p:strVal val="visible"/>
                                      </p:to>
                                    </p:set>
                                    <p:animEffect transition="in" filter="wipe(up)">
                                      <p:cBhvr>
                                        <p:cTn id="17" dur="500"/>
                                        <p:tgtEl>
                                          <p:spTgt spid="11386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38691">
                                            <p:txEl>
                                              <p:pRg st="2" end="2"/>
                                            </p:txEl>
                                          </p:spTgt>
                                        </p:tgtEl>
                                        <p:attrNameLst>
                                          <p:attrName>style.visibility</p:attrName>
                                        </p:attrNameLst>
                                      </p:cBhvr>
                                      <p:to>
                                        <p:strVal val="visible"/>
                                      </p:to>
                                    </p:set>
                                    <p:animEffect transition="in" filter="wipe(up)">
                                      <p:cBhvr>
                                        <p:cTn id="22" dur="500"/>
                                        <p:tgtEl>
                                          <p:spTgt spid="11386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0" grpId="0"/>
      <p:bldP spid="1138691" grpId="0" build="p"/>
      <p:bldP spid="6"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1" descr="20120905153302882.pd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691356" y="-862806"/>
            <a:ext cx="7761288" cy="914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 y="1828800"/>
            <a:ext cx="8027988" cy="95410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19138" marR="0" lvl="0" indent="-719138"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 هل كتبت </a:t>
            </a:r>
            <a:r>
              <a:rPr kumimoji="0" lang="ar-JO" sz="28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أسئلتك</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و</a:t>
            </a:r>
            <a:r>
              <a:rPr kumimoji="0" lang="ar-JO" sz="28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إجاباتك</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للنص و</a:t>
            </a:r>
            <a:r>
              <a:rPr kumimoji="0" lang="ar-JO" sz="28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النص</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نفسه في الأعلى (إذا كان الوعظ 1-2 آية)؟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8850" name="Rectangle 2"/>
          <p:cNvSpPr>
            <a:spLocks noGrp="1" noChangeArrowheads="1"/>
          </p:cNvSpPr>
          <p:nvPr>
            <p:ph type="title"/>
          </p:nvPr>
        </p:nvSpPr>
        <p:spPr>
          <a:xfrm>
            <a:off x="719138" y="-26988"/>
            <a:ext cx="8424862" cy="741363"/>
          </a:xfrm>
          <a:solidFill>
            <a:schemeClr val="accent1">
              <a:lumMod val="50000"/>
            </a:schemeClr>
          </a:solidFill>
        </p:spPr>
        <p:txBody>
          <a:bodyPr/>
          <a:lstStyle/>
          <a:p>
            <a:pPr algn="ctr" eaLnBrk="1" hangingPunct="1">
              <a:defRPr/>
            </a:pPr>
            <a:r>
              <a:rPr kumimoji="0" lang="ar-JO" sz="3200" b="1" dirty="0">
                <a:latin typeface="Arial" charset="0"/>
                <a:ea typeface="ＭＳ Ｐゴシック" charset="0"/>
                <a:cs typeface="Arial" charset="0"/>
              </a:rPr>
              <a:t>كيف أقيم المخطط التفسيري لـِ كو 6: 4 (الواجب رقم 4)</a:t>
            </a:r>
            <a:endParaRPr kumimoji="0" lang="en-US" sz="4000" b="1" dirty="0">
              <a:latin typeface="Arial" charset="0"/>
              <a:ea typeface="ＭＳ Ｐゴシック" charset="0"/>
              <a:cs typeface="Arial" charset="0"/>
            </a:endParaRPr>
          </a:p>
        </p:txBody>
      </p:sp>
      <p:sp>
        <p:nvSpPr>
          <p:cNvPr id="5" name="Rectangle 39"/>
          <p:cNvSpPr>
            <a:spLocks noChangeArrowheads="1"/>
          </p:cNvSpPr>
          <p:nvPr/>
        </p:nvSpPr>
        <p:spPr bwMode="auto">
          <a:xfrm>
            <a:off x="3995738" y="820738"/>
            <a:ext cx="5148262" cy="952500"/>
          </a:xfrm>
          <a:prstGeom prst="rect">
            <a:avLst/>
          </a:prstGeom>
          <a:solidFill>
            <a:schemeClr val="accent4">
              <a:lumMod val="10000"/>
            </a:schemeClr>
          </a:solid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تأكد من اتباع كل عنصر في قائمة المراجعة ص 22</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 name="Rectangle 9"/>
          <p:cNvSpPr>
            <a:spLocks noChangeArrowheads="1"/>
          </p:cNvSpPr>
          <p:nvPr/>
        </p:nvSpPr>
        <p:spPr bwMode="auto">
          <a:xfrm>
            <a:off x="611186" y="1828800"/>
            <a:ext cx="7921627" cy="954107"/>
          </a:xfrm>
          <a:prstGeom prst="rect">
            <a:avLst/>
          </a:prstGeom>
          <a:solidFill>
            <a:srgbClr val="0000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19138" marR="0" lvl="0" indent="-719138"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 هل الفكرة التفسيرية والنقاط الرئيسية كلها مكتوبة بشكل مناسب أي المبتدأ+الفكرة الرئيسية+الخبر+الفكرة الفرعية؟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Rectangle 14"/>
          <p:cNvSpPr>
            <a:spLocks noChangeArrowheads="1"/>
          </p:cNvSpPr>
          <p:nvPr/>
        </p:nvSpPr>
        <p:spPr bwMode="auto">
          <a:xfrm>
            <a:off x="-1" y="2420938"/>
            <a:ext cx="8027989" cy="95410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19138" marR="0" lvl="0" indent="-719138" algn="r" defTabSz="914400" rtl="1"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22. هل كل نقطة لها نقطة تنسيق (</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l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لديها </a:t>
            </a:r>
            <a:r>
              <a:rPr kumimoji="0" lang="en-US" sz="28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ll</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 لديها ب؛ الصفحة 61 [</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II.</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أ.1.] والصفحة 55)؟</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1799" name="Text Box 40"/>
          <p:cNvSpPr txBox="1">
            <a:spLocks noChangeArrowheads="1"/>
          </p:cNvSpPr>
          <p:nvPr/>
        </p:nvSpPr>
        <p:spPr bwMode="auto">
          <a:xfrm>
            <a:off x="8604250" y="0"/>
            <a:ext cx="576263" cy="457200"/>
          </a:xfrm>
          <a:prstGeom prst="rect">
            <a:avLst/>
          </a:prstGeom>
          <a:solidFill>
            <a:srgbClr val="6600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22</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2" name="Rectangle 11"/>
          <p:cNvSpPr>
            <a:spLocks noChangeArrowheads="1"/>
          </p:cNvSpPr>
          <p:nvPr/>
        </p:nvSpPr>
        <p:spPr bwMode="auto">
          <a:xfrm>
            <a:off x="1331640" y="1828800"/>
            <a:ext cx="7704410" cy="138499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19138" marR="0" lvl="0" indent="-719138"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20. هل تركيز المستلمين على صيغة الماضي (ليس الحاضر) (اكتب , الطريقة التي يجب على أهل كولوسي ... وليس يجب علينا) وبصيغة المبني للمعلوم (ليس المبني للمجهول)</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Rectangle 12"/>
          <p:cNvSpPr/>
          <p:nvPr/>
        </p:nvSpPr>
        <p:spPr>
          <a:xfrm>
            <a:off x="2051720" y="1844675"/>
            <a:ext cx="6984330" cy="954107"/>
          </a:xfrm>
          <a:prstGeom prst="rect">
            <a:avLst/>
          </a:prstGeom>
          <a:solidFill>
            <a:srgbClr val="000090"/>
          </a:solid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 هل الفكرة التفسيرية والمخطط التفسيري صحيح فيما يتعلق بقصد الكاتب؟ (تقييم القصد التأليفي)؟</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Rectangle 13"/>
          <p:cNvSpPr>
            <a:spLocks noChangeArrowheads="1"/>
          </p:cNvSpPr>
          <p:nvPr/>
        </p:nvSpPr>
        <p:spPr bwMode="auto">
          <a:xfrm>
            <a:off x="2699792" y="1844675"/>
            <a:ext cx="6336258" cy="138499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19138" marR="0" lvl="0" indent="-719138"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19. هل الأفكار الفرعية (أو الأفكار الرئيسية) يتجنب الأفكار غير الموجودة في النص (مثل، من المراجع المتقاطعة)؟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Rectangle 15"/>
          <p:cNvSpPr>
            <a:spLocks noChangeArrowheads="1"/>
          </p:cNvSpPr>
          <p:nvPr/>
        </p:nvSpPr>
        <p:spPr bwMode="auto">
          <a:xfrm>
            <a:off x="611186" y="2420938"/>
            <a:ext cx="7921628" cy="954107"/>
          </a:xfrm>
          <a:prstGeom prst="rect">
            <a:avLst/>
          </a:prstGeom>
          <a:solidFill>
            <a:srgbClr val="0000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19138" marR="0" lvl="0" indent="-719138"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 هل الفكرة التفسيرية والنقاط الرئيسية كلها مكتوبة بشكل مناسب أي المبتدأ+الفكرة الرئيسية+الخبر+الفكرة الفرعية؟</a:t>
            </a:r>
          </a:p>
        </p:txBody>
      </p:sp>
      <p:sp>
        <p:nvSpPr>
          <p:cNvPr id="17" name="Rectangle 16"/>
          <p:cNvSpPr>
            <a:spLocks noChangeArrowheads="1"/>
          </p:cNvSpPr>
          <p:nvPr/>
        </p:nvSpPr>
        <p:spPr bwMode="auto">
          <a:xfrm>
            <a:off x="1331640" y="2420938"/>
            <a:ext cx="7704410" cy="95410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19138" marR="0" lvl="0" indent="-719138"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27. هل كل جملة في المخطط تتضمن العدد الصحيح المتعلق بها أو الأعداد أو جزء الآية (1أ، 1ب، 1ت ... الخ)؟</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8" name="Rectangle 17"/>
          <p:cNvSpPr>
            <a:spLocks noChangeArrowheads="1"/>
          </p:cNvSpPr>
          <p:nvPr/>
        </p:nvSpPr>
        <p:spPr bwMode="auto">
          <a:xfrm>
            <a:off x="2051720" y="2436813"/>
            <a:ext cx="6984330" cy="954107"/>
          </a:xfrm>
          <a:prstGeom prst="rect">
            <a:avLst/>
          </a:prstGeom>
          <a:solidFill>
            <a:srgbClr val="0000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19138" marR="0" lvl="0" indent="-719138"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16. هل العبارات تترجم الأنواع البلاغية بدلاً من استخدام كلمات النص؟</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0" name="Rectangle 19"/>
          <p:cNvSpPr/>
          <p:nvPr/>
        </p:nvSpPr>
        <p:spPr>
          <a:xfrm>
            <a:off x="2699792" y="2420938"/>
            <a:ext cx="6336258" cy="954107"/>
          </a:xfrm>
          <a:prstGeom prst="rect">
            <a:avLst/>
          </a:prstGeom>
          <a:solidFill>
            <a:srgbClr val="000000"/>
          </a:solid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9. هل يوجد مبتدأ واحد على الأقل </a:t>
            </a:r>
            <a:r>
              <a:rPr kumimoji="0" lang="ar-JO" sz="28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يتطابق</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مع الفكرة التفسيرية؟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61807" name="Picture 20" descr="20120905153302882.pd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69606" y="2164557"/>
            <a:ext cx="709613" cy="914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strVal val="#ppt_w*2.5"/>
                                          </p:val>
                                        </p:tav>
                                        <p:tav tm="100000">
                                          <p:val>
                                            <p:strVal val="#ppt_w"/>
                                          </p:val>
                                        </p:tav>
                                      </p:tavLst>
                                    </p:anim>
                                    <p:anim calcmode="lin" valueType="num">
                                      <p:cBhvr>
                                        <p:cTn id="8" dur="500" fill="hold"/>
                                        <p:tgtEl>
                                          <p:spTgt spid="78850"/>
                                        </p:tgtEl>
                                        <p:attrNameLst>
                                          <p:attrName>ppt_h</p:attrName>
                                        </p:attrNameLst>
                                      </p:cBhvr>
                                      <p:tavLst>
                                        <p:tav tm="0">
                                          <p:val>
                                            <p:strVal val="#ppt_h*0.01"/>
                                          </p:val>
                                        </p:tav>
                                        <p:tav tm="100000">
                                          <p:val>
                                            <p:strVal val="#ppt_h"/>
                                          </p:val>
                                        </p:tav>
                                      </p:tavLst>
                                    </p:anim>
                                    <p:anim calcmode="lin" valueType="num">
                                      <p:cBhvr>
                                        <p:cTn id="9" dur="500" fill="hold"/>
                                        <p:tgtEl>
                                          <p:spTgt spid="78850"/>
                                        </p:tgtEl>
                                        <p:attrNameLst>
                                          <p:attrName>ppt_x</p:attrName>
                                        </p:attrNameLst>
                                      </p:cBhvr>
                                      <p:tavLst>
                                        <p:tav tm="0">
                                          <p:val>
                                            <p:strVal val="#ppt_x"/>
                                          </p:val>
                                        </p:tav>
                                        <p:tav tm="100000">
                                          <p:val>
                                            <p:strVal val="#ppt_x"/>
                                          </p:val>
                                        </p:tav>
                                      </p:tavLst>
                                    </p:anim>
                                    <p:anim calcmode="lin" valueType="num">
                                      <p:cBhvr>
                                        <p:cTn id="10" dur="500" fill="hold"/>
                                        <p:tgtEl>
                                          <p:spTgt spid="78850"/>
                                        </p:tgtEl>
                                        <p:attrNameLst>
                                          <p:attrName>ppt_y</p:attrName>
                                        </p:attrNameLst>
                                      </p:cBhvr>
                                      <p:tavLst>
                                        <p:tav tm="0">
                                          <p:val>
                                            <p:strVal val="#ppt_h+1"/>
                                          </p:val>
                                        </p:tav>
                                        <p:tav tm="100000">
                                          <p:val>
                                            <p:strVal val="#ppt_y"/>
                                          </p:val>
                                        </p:tav>
                                      </p:tavLst>
                                    </p:anim>
                                    <p:animEffect transition="in" filter="fade">
                                      <p:cBhvr>
                                        <p:cTn id="11" dur="500"/>
                                        <p:tgtEl>
                                          <p:spTgt spid="788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grpId="1"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4" fill="hold" grpId="1" nodeType="click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grpId="1" nodeType="clickEffect">
                                  <p:stCondLst>
                                    <p:cond delay="0"/>
                                  </p:stCondLst>
                                  <p:childTnLst>
                                    <p:anim calcmode="lin" valueType="num">
                                      <p:cBhvr additive="base">
                                        <p:cTn id="43" dur="500"/>
                                        <p:tgtEl>
                                          <p:spTgt spid="12"/>
                                        </p:tgtEl>
                                        <p:attrNameLst>
                                          <p:attrName>ppt_x</p:attrName>
                                        </p:attrNameLst>
                                      </p:cBhvr>
                                      <p:tavLst>
                                        <p:tav tm="0">
                                          <p:val>
                                            <p:strVal val="ppt_x"/>
                                          </p:val>
                                        </p:tav>
                                        <p:tav tm="100000">
                                          <p:val>
                                            <p:strVal val="ppt_x"/>
                                          </p:val>
                                        </p:tav>
                                      </p:tavLst>
                                    </p:anim>
                                    <p:anim calcmode="lin" valueType="num">
                                      <p:cBhvr additive="base">
                                        <p:cTn id="44" dur="500"/>
                                        <p:tgtEl>
                                          <p:spTgt spid="12"/>
                                        </p:tgtEl>
                                        <p:attrNameLst>
                                          <p:attrName>ppt_y</p:attrName>
                                        </p:attrNameLst>
                                      </p:cBhvr>
                                      <p:tavLst>
                                        <p:tav tm="0">
                                          <p:val>
                                            <p:strVal val="ppt_y"/>
                                          </p:val>
                                        </p:tav>
                                        <p:tav tm="100000">
                                          <p:val>
                                            <p:strVal val="1+ppt_h/2"/>
                                          </p:val>
                                        </p:tav>
                                      </p:tavLst>
                                    </p:anim>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xit" presetSubtype="4" fill="hold" grpId="1" nodeType="clickEffect">
                                  <p:stCondLst>
                                    <p:cond delay="0"/>
                                  </p:stCondLst>
                                  <p:childTnLst>
                                    <p:anim calcmode="lin" valueType="num">
                                      <p:cBhvr additive="base">
                                        <p:cTn id="53" dur="500"/>
                                        <p:tgtEl>
                                          <p:spTgt spid="13"/>
                                        </p:tgtEl>
                                        <p:attrNameLst>
                                          <p:attrName>ppt_x</p:attrName>
                                        </p:attrNameLst>
                                      </p:cBhvr>
                                      <p:tavLst>
                                        <p:tav tm="0">
                                          <p:val>
                                            <p:strVal val="ppt_x"/>
                                          </p:val>
                                        </p:tav>
                                        <p:tav tm="100000">
                                          <p:val>
                                            <p:strVal val="ppt_x"/>
                                          </p:val>
                                        </p:tav>
                                      </p:tavLst>
                                    </p:anim>
                                    <p:anim calcmode="lin" valueType="num">
                                      <p:cBhvr additive="base">
                                        <p:cTn id="54" dur="500"/>
                                        <p:tgtEl>
                                          <p:spTgt spid="13"/>
                                        </p:tgtEl>
                                        <p:attrNameLst>
                                          <p:attrName>ppt_y</p:attrName>
                                        </p:attrNameLst>
                                      </p:cBhvr>
                                      <p:tavLst>
                                        <p:tav tm="0">
                                          <p:val>
                                            <p:strVal val="ppt_y"/>
                                          </p:val>
                                        </p:tav>
                                        <p:tav tm="100000">
                                          <p:val>
                                            <p:strVal val="1+ppt_h/2"/>
                                          </p:val>
                                        </p:tav>
                                      </p:tavLst>
                                    </p:anim>
                                    <p:set>
                                      <p:cBhvr>
                                        <p:cTn id="55" dur="1" fill="hold">
                                          <p:stCondLst>
                                            <p:cond delay="499"/>
                                          </p:stCondLst>
                                        </p:cTn>
                                        <p:tgtEl>
                                          <p:spTgt spid="13"/>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4" fill="hold" grpId="1" nodeType="clickEffect">
                                  <p:stCondLst>
                                    <p:cond delay="0"/>
                                  </p:stCondLst>
                                  <p:childTnLst>
                                    <p:anim calcmode="lin" valueType="num">
                                      <p:cBhvr additive="base">
                                        <p:cTn id="63" dur="500"/>
                                        <p:tgtEl>
                                          <p:spTgt spid="14"/>
                                        </p:tgtEl>
                                        <p:attrNameLst>
                                          <p:attrName>ppt_x</p:attrName>
                                        </p:attrNameLst>
                                      </p:cBhvr>
                                      <p:tavLst>
                                        <p:tav tm="0">
                                          <p:val>
                                            <p:strVal val="ppt_x"/>
                                          </p:val>
                                        </p:tav>
                                        <p:tav tm="100000">
                                          <p:val>
                                            <p:strVal val="ppt_x"/>
                                          </p:val>
                                        </p:tav>
                                      </p:tavLst>
                                    </p:anim>
                                    <p:anim calcmode="lin" valueType="num">
                                      <p:cBhvr additive="base">
                                        <p:cTn id="64" dur="500"/>
                                        <p:tgtEl>
                                          <p:spTgt spid="14"/>
                                        </p:tgtEl>
                                        <p:attrNameLst>
                                          <p:attrName>ppt_y</p:attrName>
                                        </p:attrNameLst>
                                      </p:cBhvr>
                                      <p:tavLst>
                                        <p:tav tm="0">
                                          <p:val>
                                            <p:strVal val="ppt_y"/>
                                          </p:val>
                                        </p:tav>
                                        <p:tav tm="100000">
                                          <p:val>
                                            <p:strVal val="1+ppt_h/2"/>
                                          </p:val>
                                        </p:tav>
                                      </p:tavLst>
                                    </p:anim>
                                    <p:set>
                                      <p:cBhvr>
                                        <p:cTn id="65" dur="1" fill="hold">
                                          <p:stCondLst>
                                            <p:cond delay="499"/>
                                          </p:stCondLst>
                                        </p:cTn>
                                        <p:tgtEl>
                                          <p:spTgt spid="14"/>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xit" presetSubtype="4" fill="hold" grpId="1" nodeType="clickEffect">
                                  <p:stCondLst>
                                    <p:cond delay="0"/>
                                  </p:stCondLst>
                                  <p:childTnLst>
                                    <p:anim calcmode="lin" valueType="num">
                                      <p:cBhvr additive="base">
                                        <p:cTn id="73" dur="500"/>
                                        <p:tgtEl>
                                          <p:spTgt spid="15"/>
                                        </p:tgtEl>
                                        <p:attrNameLst>
                                          <p:attrName>ppt_x</p:attrName>
                                        </p:attrNameLst>
                                      </p:cBhvr>
                                      <p:tavLst>
                                        <p:tav tm="0">
                                          <p:val>
                                            <p:strVal val="ppt_x"/>
                                          </p:val>
                                        </p:tav>
                                        <p:tav tm="100000">
                                          <p:val>
                                            <p:strVal val="ppt_x"/>
                                          </p:val>
                                        </p:tav>
                                      </p:tavLst>
                                    </p:anim>
                                    <p:anim calcmode="lin" valueType="num">
                                      <p:cBhvr additive="base">
                                        <p:cTn id="74" dur="500"/>
                                        <p:tgtEl>
                                          <p:spTgt spid="15"/>
                                        </p:tgtEl>
                                        <p:attrNameLst>
                                          <p:attrName>ppt_y</p:attrName>
                                        </p:attrNameLst>
                                      </p:cBhvr>
                                      <p:tavLst>
                                        <p:tav tm="0">
                                          <p:val>
                                            <p:strVal val="ppt_y"/>
                                          </p:val>
                                        </p:tav>
                                        <p:tav tm="100000">
                                          <p:val>
                                            <p:strVal val="1+ppt_h/2"/>
                                          </p:val>
                                        </p:tav>
                                      </p:tavLst>
                                    </p:anim>
                                    <p:set>
                                      <p:cBhvr>
                                        <p:cTn id="75" dur="1" fill="hold">
                                          <p:stCondLst>
                                            <p:cond delay="499"/>
                                          </p:stCondLst>
                                        </p:cTn>
                                        <p:tgtEl>
                                          <p:spTgt spid="15"/>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xit" presetSubtype="4" fill="hold" grpId="1" nodeType="clickEffect">
                                  <p:stCondLst>
                                    <p:cond delay="0"/>
                                  </p:stCondLst>
                                  <p:childTnLst>
                                    <p:anim calcmode="lin" valueType="num">
                                      <p:cBhvr additive="base">
                                        <p:cTn id="83" dur="500"/>
                                        <p:tgtEl>
                                          <p:spTgt spid="16"/>
                                        </p:tgtEl>
                                        <p:attrNameLst>
                                          <p:attrName>ppt_x</p:attrName>
                                        </p:attrNameLst>
                                      </p:cBhvr>
                                      <p:tavLst>
                                        <p:tav tm="0">
                                          <p:val>
                                            <p:strVal val="ppt_x"/>
                                          </p:val>
                                        </p:tav>
                                        <p:tav tm="100000">
                                          <p:val>
                                            <p:strVal val="ppt_x"/>
                                          </p:val>
                                        </p:tav>
                                      </p:tavLst>
                                    </p:anim>
                                    <p:anim calcmode="lin" valueType="num">
                                      <p:cBhvr additive="base">
                                        <p:cTn id="84" dur="500"/>
                                        <p:tgtEl>
                                          <p:spTgt spid="16"/>
                                        </p:tgtEl>
                                        <p:attrNameLst>
                                          <p:attrName>ppt_y</p:attrName>
                                        </p:attrNameLst>
                                      </p:cBhvr>
                                      <p:tavLst>
                                        <p:tav tm="0">
                                          <p:val>
                                            <p:strVal val="ppt_y"/>
                                          </p:val>
                                        </p:tav>
                                        <p:tav tm="100000">
                                          <p:val>
                                            <p:strVal val="1+ppt_h/2"/>
                                          </p:val>
                                        </p:tav>
                                      </p:tavLst>
                                    </p:anim>
                                    <p:set>
                                      <p:cBhvr>
                                        <p:cTn id="85" dur="1" fill="hold">
                                          <p:stCondLst>
                                            <p:cond delay="499"/>
                                          </p:stCondLst>
                                        </p:cTn>
                                        <p:tgtEl>
                                          <p:spTgt spid="16"/>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xit" presetSubtype="4" fill="hold" grpId="1" nodeType="clickEffect">
                                  <p:stCondLst>
                                    <p:cond delay="0"/>
                                  </p:stCondLst>
                                  <p:childTnLst>
                                    <p:anim calcmode="lin" valueType="num">
                                      <p:cBhvr additive="base">
                                        <p:cTn id="93" dur="500"/>
                                        <p:tgtEl>
                                          <p:spTgt spid="17"/>
                                        </p:tgtEl>
                                        <p:attrNameLst>
                                          <p:attrName>ppt_x</p:attrName>
                                        </p:attrNameLst>
                                      </p:cBhvr>
                                      <p:tavLst>
                                        <p:tav tm="0">
                                          <p:val>
                                            <p:strVal val="ppt_x"/>
                                          </p:val>
                                        </p:tav>
                                        <p:tav tm="100000">
                                          <p:val>
                                            <p:strVal val="ppt_x"/>
                                          </p:val>
                                        </p:tav>
                                      </p:tavLst>
                                    </p:anim>
                                    <p:anim calcmode="lin" valueType="num">
                                      <p:cBhvr additive="base">
                                        <p:cTn id="94" dur="500"/>
                                        <p:tgtEl>
                                          <p:spTgt spid="17"/>
                                        </p:tgtEl>
                                        <p:attrNameLst>
                                          <p:attrName>ppt_y</p:attrName>
                                        </p:attrNameLst>
                                      </p:cBhvr>
                                      <p:tavLst>
                                        <p:tav tm="0">
                                          <p:val>
                                            <p:strVal val="ppt_y"/>
                                          </p:val>
                                        </p:tav>
                                        <p:tav tm="100000">
                                          <p:val>
                                            <p:strVal val="1+ppt_h/2"/>
                                          </p:val>
                                        </p:tav>
                                      </p:tavLst>
                                    </p:anim>
                                    <p:set>
                                      <p:cBhvr>
                                        <p:cTn id="95" dur="1" fill="hold">
                                          <p:stCondLst>
                                            <p:cond delay="499"/>
                                          </p:stCondLst>
                                        </p:cTn>
                                        <p:tgtEl>
                                          <p:spTgt spid="17"/>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xit" presetSubtype="4" fill="hold" grpId="1" nodeType="clickEffect">
                                  <p:stCondLst>
                                    <p:cond delay="0"/>
                                  </p:stCondLst>
                                  <p:childTnLst>
                                    <p:anim calcmode="lin" valueType="num">
                                      <p:cBhvr additive="base">
                                        <p:cTn id="103" dur="500"/>
                                        <p:tgtEl>
                                          <p:spTgt spid="18"/>
                                        </p:tgtEl>
                                        <p:attrNameLst>
                                          <p:attrName>ppt_x</p:attrName>
                                        </p:attrNameLst>
                                      </p:cBhvr>
                                      <p:tavLst>
                                        <p:tav tm="0">
                                          <p:val>
                                            <p:strVal val="ppt_x"/>
                                          </p:val>
                                        </p:tav>
                                        <p:tav tm="100000">
                                          <p:val>
                                            <p:strVal val="ppt_x"/>
                                          </p:val>
                                        </p:tav>
                                      </p:tavLst>
                                    </p:anim>
                                    <p:anim calcmode="lin" valueType="num">
                                      <p:cBhvr additive="base">
                                        <p:cTn id="104" dur="500"/>
                                        <p:tgtEl>
                                          <p:spTgt spid="18"/>
                                        </p:tgtEl>
                                        <p:attrNameLst>
                                          <p:attrName>ppt_y</p:attrName>
                                        </p:attrNameLst>
                                      </p:cBhvr>
                                      <p:tavLst>
                                        <p:tav tm="0">
                                          <p:val>
                                            <p:strVal val="ppt_y"/>
                                          </p:val>
                                        </p:tav>
                                        <p:tav tm="100000">
                                          <p:val>
                                            <p:strVal val="1+ppt_h/2"/>
                                          </p:val>
                                        </p:tav>
                                      </p:tavLst>
                                    </p:anim>
                                    <p:set>
                                      <p:cBhvr>
                                        <p:cTn id="105" dur="1" fill="hold">
                                          <p:stCondLst>
                                            <p:cond delay="499"/>
                                          </p:stCondLst>
                                        </p:cTn>
                                        <p:tgtEl>
                                          <p:spTgt spid="18"/>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0"/>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xit" presetSubtype="4" fill="hold" grpId="1" nodeType="clickEffect">
                                  <p:stCondLst>
                                    <p:cond delay="0"/>
                                  </p:stCondLst>
                                  <p:childTnLst>
                                    <p:anim calcmode="lin" valueType="num">
                                      <p:cBhvr additive="base">
                                        <p:cTn id="113" dur="500"/>
                                        <p:tgtEl>
                                          <p:spTgt spid="20"/>
                                        </p:tgtEl>
                                        <p:attrNameLst>
                                          <p:attrName>ppt_x</p:attrName>
                                        </p:attrNameLst>
                                      </p:cBhvr>
                                      <p:tavLst>
                                        <p:tav tm="0">
                                          <p:val>
                                            <p:strVal val="ppt_x"/>
                                          </p:val>
                                        </p:tav>
                                        <p:tav tm="100000">
                                          <p:val>
                                            <p:strVal val="ppt_x"/>
                                          </p:val>
                                        </p:tav>
                                      </p:tavLst>
                                    </p:anim>
                                    <p:anim calcmode="lin" valueType="num">
                                      <p:cBhvr additive="base">
                                        <p:cTn id="114" dur="500"/>
                                        <p:tgtEl>
                                          <p:spTgt spid="20"/>
                                        </p:tgtEl>
                                        <p:attrNameLst>
                                          <p:attrName>ppt_y</p:attrName>
                                        </p:attrNameLst>
                                      </p:cBhvr>
                                      <p:tavLst>
                                        <p:tav tm="0">
                                          <p:val>
                                            <p:strVal val="ppt_y"/>
                                          </p:val>
                                        </p:tav>
                                        <p:tav tm="100000">
                                          <p:val>
                                            <p:strVal val="1+ppt_h/2"/>
                                          </p:val>
                                        </p:tav>
                                      </p:tavLst>
                                    </p:anim>
                                    <p:set>
                                      <p:cBhvr>
                                        <p:cTn id="11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8850" grpId="0" animBg="1"/>
      <p:bldP spid="5" grpId="0" animBg="1"/>
      <p:bldP spid="10" grpId="0" animBg="1"/>
      <p:bldP spid="10" grpId="1" animBg="1"/>
      <p:bldP spid="15" grpId="0" animBg="1"/>
      <p:bldP spid="15"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20" grpId="0" animBg="1"/>
      <p:bldP spid="20"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0"/>
            <a:ext cx="9144000" cy="609600"/>
          </a:xfrm>
          <a:solidFill>
            <a:srgbClr val="000000"/>
          </a:solidFill>
          <a:effectLst>
            <a:outerShdw blurRad="63500" dist="38099" dir="2700000" algn="ctr" rotWithShape="0">
              <a:srgbClr val="000000">
                <a:alpha val="74998"/>
              </a:srgbClr>
            </a:outerShdw>
          </a:effectLst>
        </p:spPr>
        <p:txBody>
          <a:bodyPr/>
          <a:lstStyle/>
          <a:p>
            <a:pPr>
              <a:defRPr/>
            </a:pPr>
            <a:r>
              <a:rPr lang="ar-JO" sz="3600" b="1" dirty="0">
                <a:solidFill>
                  <a:srgbClr val="FFFFFF"/>
                </a:solidFill>
                <a:latin typeface="Arial" panose="020B0604020202020204" pitchFamily="34" charset="0"/>
                <a:ea typeface="ＭＳ Ｐゴシック" charset="0"/>
                <a:cs typeface="Arial" panose="020B0604020202020204" pitchFamily="34" charset="0"/>
              </a:rPr>
              <a:t>ملخص الأسئلة التطويرية</a:t>
            </a:r>
            <a:endParaRPr lang="en-US" sz="32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128003" name="Text Box 13"/>
          <p:cNvSpPr txBox="1">
            <a:spLocks noChangeArrowheads="1"/>
          </p:cNvSpPr>
          <p:nvPr/>
        </p:nvSpPr>
        <p:spPr bwMode="auto">
          <a:xfrm>
            <a:off x="8616596" y="0"/>
            <a:ext cx="502359" cy="46384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Comic Sans MS" charset="0"/>
                <a:ea typeface="ＭＳ Ｐゴシック" charset="0"/>
              </a:rPr>
              <a:t>39</a:t>
            </a:r>
            <a:endParaRPr kumimoji="0" lang="en-US" sz="2400" b="1" i="0" u="none" strike="noStrike" kern="1200" cap="none" spc="0" normalizeH="0" baseline="0" noProof="0" dirty="0">
              <a:ln>
                <a:noFill/>
              </a:ln>
              <a:solidFill>
                <a:srgbClr val="000000"/>
              </a:solidFill>
              <a:effectLst/>
              <a:uLnTx/>
              <a:uFillTx/>
              <a:latin typeface="Comic Sans MS" charset="0"/>
              <a:ea typeface="ＭＳ Ｐゴシック" charset="0"/>
            </a:endParaRPr>
          </a:p>
        </p:txBody>
      </p:sp>
      <p:graphicFrame>
        <p:nvGraphicFramePr>
          <p:cNvPr id="2" name="Table 2">
            <a:extLst>
              <a:ext uri="{FF2B5EF4-FFF2-40B4-BE49-F238E27FC236}">
                <a16:creationId xmlns:a16="http://schemas.microsoft.com/office/drawing/2014/main" id="{A4335184-57D6-2F40-BC65-84D98F0B0F9C}"/>
              </a:ext>
            </a:extLst>
          </p:cNvPr>
          <p:cNvGraphicFramePr>
            <a:graphicFrameLocks noGrp="1"/>
          </p:cNvGraphicFramePr>
          <p:nvPr/>
        </p:nvGraphicFramePr>
        <p:xfrm>
          <a:off x="0" y="609600"/>
          <a:ext cx="9144000" cy="6453050"/>
        </p:xfrm>
        <a:graphic>
          <a:graphicData uri="http://schemas.openxmlformats.org/drawingml/2006/table">
            <a:tbl>
              <a:tblPr firstRow="1" bandRow="1">
                <a:tableStyleId>{5C22544A-7EE6-4342-B048-85BDC9FD1C3A}</a:tableStyleId>
              </a:tblPr>
              <a:tblGrid>
                <a:gridCol w="1835696">
                  <a:extLst>
                    <a:ext uri="{9D8B030D-6E8A-4147-A177-3AD203B41FA5}">
                      <a16:colId xmlns:a16="http://schemas.microsoft.com/office/drawing/2014/main" val="1474315579"/>
                    </a:ext>
                  </a:extLst>
                </a:gridCol>
                <a:gridCol w="2088232">
                  <a:extLst>
                    <a:ext uri="{9D8B030D-6E8A-4147-A177-3AD203B41FA5}">
                      <a16:colId xmlns:a16="http://schemas.microsoft.com/office/drawing/2014/main" val="2399125807"/>
                    </a:ext>
                  </a:extLst>
                </a:gridCol>
                <a:gridCol w="2664296">
                  <a:extLst>
                    <a:ext uri="{9D8B030D-6E8A-4147-A177-3AD203B41FA5}">
                      <a16:colId xmlns:a16="http://schemas.microsoft.com/office/drawing/2014/main" val="3783782607"/>
                    </a:ext>
                  </a:extLst>
                </a:gridCol>
                <a:gridCol w="2555776">
                  <a:extLst>
                    <a:ext uri="{9D8B030D-6E8A-4147-A177-3AD203B41FA5}">
                      <a16:colId xmlns:a16="http://schemas.microsoft.com/office/drawing/2014/main" val="1558849031"/>
                    </a:ext>
                  </a:extLst>
                </a:gridCol>
              </a:tblGrid>
              <a:tr h="1190171">
                <a:tc>
                  <a:txBody>
                    <a:bodyPr/>
                    <a:lstStyle/>
                    <a:p>
                      <a:pPr marL="0" marR="63500" algn="ctr">
                        <a:spcBef>
                          <a:spcPts val="0"/>
                        </a:spcBef>
                        <a:spcAft>
                          <a:spcPts val="0"/>
                        </a:spcAft>
                      </a:pPr>
                      <a:r>
                        <a:rPr lang="en-US" sz="2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ar-JO" sz="2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الأسئلة التطويرية</a:t>
                      </a:r>
                      <a:endParaRPr lang="en-US" sz="20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nchor="ctr">
                    <a:solidFill>
                      <a:schemeClr val="tx1"/>
                    </a:solidFill>
                  </a:tcPr>
                </a:tc>
                <a:tc>
                  <a:txBody>
                    <a:bodyPr/>
                    <a:lstStyle/>
                    <a:p>
                      <a:pPr marL="0" marR="63500" algn="ctr">
                        <a:spcBef>
                          <a:spcPts val="0"/>
                        </a:spcBef>
                        <a:spcAft>
                          <a:spcPts val="0"/>
                        </a:spcAft>
                      </a:pPr>
                      <a:r>
                        <a:rPr lang="en-US" sz="3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ar-JO" sz="3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فسّرها</a:t>
                      </a:r>
                      <a:endParaRPr lang="en-US" sz="20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nchor="ctr">
                    <a:solidFill>
                      <a:schemeClr val="tx1"/>
                    </a:solidFill>
                  </a:tcPr>
                </a:tc>
                <a:tc>
                  <a:txBody>
                    <a:bodyPr/>
                    <a:lstStyle/>
                    <a:p>
                      <a:pPr marL="152400" marR="63500" indent="-152400" algn="ctr">
                        <a:spcBef>
                          <a:spcPts val="0"/>
                        </a:spcBef>
                        <a:spcAft>
                          <a:spcPts val="0"/>
                        </a:spcAft>
                      </a:pPr>
                      <a:r>
                        <a:rPr lang="en-US" sz="3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r>
                        <a:rPr lang="ar-JO" sz="3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أثبتها</a:t>
                      </a:r>
                      <a:endParaRPr lang="en-US" sz="20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nchor="ctr">
                    <a:solidFill>
                      <a:schemeClr val="tx1"/>
                    </a:solidFill>
                  </a:tcPr>
                </a:tc>
                <a:tc>
                  <a:txBody>
                    <a:bodyPr/>
                    <a:lstStyle/>
                    <a:p>
                      <a:pPr marL="234950" marR="63500" indent="-234950" algn="ctr">
                        <a:spcBef>
                          <a:spcPts val="0"/>
                        </a:spcBef>
                        <a:spcAft>
                          <a:spcPts val="0"/>
                        </a:spcAft>
                      </a:pPr>
                      <a:r>
                        <a:rPr lang="ar-JO" sz="3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طبّقها</a:t>
                      </a:r>
                      <a:endParaRPr lang="en-US" sz="20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nchor="ctr">
                    <a:solidFill>
                      <a:schemeClr val="tx1"/>
                    </a:solidFill>
                  </a:tcPr>
                </a:tc>
                <a:extLst>
                  <a:ext uri="{0D108BD9-81ED-4DB2-BD59-A6C34878D82A}">
                    <a16:rowId xmlns:a16="http://schemas.microsoft.com/office/drawing/2014/main" val="437386459"/>
                  </a:ext>
                </a:extLst>
              </a:tr>
              <a:tr h="1785257">
                <a:tc>
                  <a:txBody>
                    <a:bodyPr/>
                    <a:lstStyle/>
                    <a:p>
                      <a:pPr marL="0" marR="6350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0" marR="6350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الأسئلة المطروحة</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0" marR="63500" algn="ctr">
                        <a:spcBef>
                          <a:spcPts val="0"/>
                        </a:spcBef>
                        <a:spcAft>
                          <a:spcPts val="0"/>
                        </a:spcAft>
                      </a:pPr>
                      <a:r>
                        <a:rPr lang="en-US" sz="2400" b="1" dirty="0">
                          <a:effectLst/>
                          <a:latin typeface="Times" pitchFamily="2" charset="0"/>
                          <a:ea typeface="Times New Roman" panose="02020603050405020304" pitchFamily="18" charset="0"/>
                          <a:cs typeface="Times New Roman" panose="02020603050405020304" pitchFamily="18" charset="0"/>
                        </a:rPr>
                        <a:t> </a:t>
                      </a:r>
                    </a:p>
                  </a:txBody>
                  <a:tcPr marL="50800" marR="50800" marT="0" marB="0"/>
                </a:tc>
                <a:tc>
                  <a:txBody>
                    <a:bodyPr/>
                    <a:lstStyle/>
                    <a:p>
                      <a:pPr marL="0" marR="6350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0" marR="6350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ماذا يعني؟</a:t>
                      </a:r>
                      <a:endParaRPr lang="en-US" sz="24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tc>
                <a:tc>
                  <a:txBody>
                    <a:bodyPr/>
                    <a:lstStyle/>
                    <a:p>
                      <a:pPr marL="152400" marR="63500" indent="-15240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152400" marR="63500" indent="-15240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هل يعتقدون أنه </a:t>
                      </a:r>
                      <a:r>
                        <a:rPr lang="ar-JO" sz="2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صحيح</a:t>
                      </a: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152400" marR="63500" indent="-15240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هل </a:t>
                      </a:r>
                      <a:r>
                        <a:rPr lang="ar-JO" sz="2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يؤمنون</a:t>
                      </a: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 به؟</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152400" marR="63500" indent="-15240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هل </a:t>
                      </a:r>
                      <a:r>
                        <a:rPr lang="ar-JO" sz="2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يقبلون</a:t>
                      </a: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ه؟</a:t>
                      </a:r>
                      <a:endParaRPr lang="en-US" sz="24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tc>
                <a:tc>
                  <a:txBody>
                    <a:bodyPr/>
                    <a:lstStyle/>
                    <a:p>
                      <a:pPr marL="234950" marR="63500" indent="-23495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234950" marR="63500" indent="-23495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ماذا إذاً</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234950" marR="63500" indent="-23495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ماذا تعني بالنسبة لي؟</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234950" marR="63500" indent="-23495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ما الفرق الذي تصنعه؟</a:t>
                      </a:r>
                      <a:endParaRPr lang="en-US" sz="24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tc>
                <a:extLst>
                  <a:ext uri="{0D108BD9-81ED-4DB2-BD59-A6C34878D82A}">
                    <a16:rowId xmlns:a16="http://schemas.microsoft.com/office/drawing/2014/main" val="307419500"/>
                  </a:ext>
                </a:extLst>
              </a:tr>
              <a:tr h="1190171">
                <a:tc>
                  <a:txBody>
                    <a:bodyPr/>
                    <a:lstStyle/>
                    <a:p>
                      <a:pPr marL="0" marR="6350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0" marR="6350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معالجة حاجة المجتمع</a:t>
                      </a:r>
                      <a:endParaRPr lang="en-US" sz="24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tc>
                <a:tc>
                  <a:txBody>
                    <a:bodyPr/>
                    <a:lstStyle/>
                    <a:p>
                      <a:pPr marL="0" marR="6350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0" marR="6350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الجهل</a:t>
                      </a:r>
                      <a:endParaRPr lang="en-US" sz="24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tc>
                <a:tc>
                  <a:txBody>
                    <a:bodyPr/>
                    <a:lstStyle/>
                    <a:p>
                      <a:pPr marL="152400" marR="63500" indent="-15240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152400" marR="63500" indent="-15240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الشك</a:t>
                      </a:r>
                      <a:endParaRPr lang="en-US" sz="24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tc>
                <a:tc>
                  <a:txBody>
                    <a:bodyPr/>
                    <a:lstStyle/>
                    <a:p>
                      <a:pPr marL="234950" marR="63500" indent="-23495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234950" marR="63500" indent="-23495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الملائمة</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234950" marR="63500" indent="-234950" algn="ctr">
                        <a:spcBef>
                          <a:spcPts val="0"/>
                        </a:spcBef>
                        <a:spcAft>
                          <a:spcPts val="0"/>
                        </a:spcAft>
                      </a:pPr>
                      <a:r>
                        <a:rPr lang="en-US" sz="2400" b="1" dirty="0">
                          <a:effectLst/>
                          <a:latin typeface="Times" pitchFamily="2" charset="0"/>
                          <a:ea typeface="Times New Roman" panose="02020603050405020304" pitchFamily="18" charset="0"/>
                          <a:cs typeface="Times New Roman" panose="02020603050405020304" pitchFamily="18" charset="0"/>
                        </a:rPr>
                        <a:t> </a:t>
                      </a:r>
                    </a:p>
                  </a:txBody>
                  <a:tcPr marL="50800" marR="50800" marT="0" marB="0"/>
                </a:tc>
                <a:extLst>
                  <a:ext uri="{0D108BD9-81ED-4DB2-BD59-A6C34878D82A}">
                    <a16:rowId xmlns:a16="http://schemas.microsoft.com/office/drawing/2014/main" val="1616431883"/>
                  </a:ext>
                </a:extLst>
              </a:tr>
              <a:tr h="1190171">
                <a:tc>
                  <a:txBody>
                    <a:bodyPr/>
                    <a:lstStyle/>
                    <a:p>
                      <a:pPr marL="0" marR="6350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0" marR="6350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يستكشف</a:t>
                      </a:r>
                      <a:endParaRPr lang="en-US" sz="24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tc>
                <a:tc>
                  <a:txBody>
                    <a:bodyPr/>
                    <a:lstStyle/>
                    <a:p>
                      <a:pPr marL="0" marR="6350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0" marR="6350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التفسير</a:t>
                      </a:r>
                      <a:endParaRPr lang="en-US" sz="24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tc>
                <a:tc>
                  <a:txBody>
                    <a:bodyPr/>
                    <a:lstStyle/>
                    <a:p>
                      <a:pPr marL="152400" marR="63500" indent="-15240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152400" marR="63500" indent="-15240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الصلاحية</a:t>
                      </a:r>
                      <a:endParaRPr lang="en-US" sz="24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tc>
                <a:tc>
                  <a:txBody>
                    <a:bodyPr/>
                    <a:lstStyle/>
                    <a:p>
                      <a:pPr marL="234950" marR="63500" indent="-23495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234950" marR="63500" indent="-23495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المضاعمين والتطبيقات</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234950" marR="63500" indent="-234950" algn="ctr">
                        <a:spcBef>
                          <a:spcPts val="0"/>
                        </a:spcBef>
                        <a:spcAft>
                          <a:spcPts val="0"/>
                        </a:spcAft>
                      </a:pPr>
                      <a:r>
                        <a:rPr lang="en-US" sz="2400" b="1" dirty="0">
                          <a:effectLst/>
                          <a:latin typeface="Times" pitchFamily="2" charset="0"/>
                          <a:ea typeface="Times New Roman" panose="02020603050405020304" pitchFamily="18" charset="0"/>
                          <a:cs typeface="Times New Roman" panose="02020603050405020304" pitchFamily="18" charset="0"/>
                        </a:rPr>
                        <a:t> </a:t>
                      </a:r>
                    </a:p>
                  </a:txBody>
                  <a:tcPr marL="50800" marR="50800" marT="0" marB="0"/>
                </a:tc>
                <a:extLst>
                  <a:ext uri="{0D108BD9-81ED-4DB2-BD59-A6C34878D82A}">
                    <a16:rowId xmlns:a16="http://schemas.microsoft.com/office/drawing/2014/main" val="975187676"/>
                  </a:ext>
                </a:extLst>
              </a:tr>
              <a:tr h="892629">
                <a:tc>
                  <a:txBody>
                    <a:bodyPr/>
                    <a:lstStyle/>
                    <a:p>
                      <a:pPr marL="0" marR="6350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0" marR="6350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الهدف</a:t>
                      </a:r>
                      <a:endParaRPr lang="en-US" sz="24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tc>
                <a:tc>
                  <a:txBody>
                    <a:bodyPr/>
                    <a:lstStyle/>
                    <a:p>
                      <a:pPr marL="0" marR="6350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0" marR="6350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الفهم</a:t>
                      </a:r>
                      <a:endParaRPr lang="en-US" sz="24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tc>
                <a:tc>
                  <a:txBody>
                    <a:bodyPr/>
                    <a:lstStyle/>
                    <a:p>
                      <a:pPr marL="152400" marR="63500" indent="-15240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152400" marR="63500" indent="-15240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الإيمان</a:t>
                      </a:r>
                      <a:endParaRPr lang="en-US" sz="24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tc>
                <a:tc>
                  <a:txBody>
                    <a:bodyPr/>
                    <a:lstStyle/>
                    <a:p>
                      <a:pPr marL="234950" marR="63500" indent="-23495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234950" marR="63500" indent="-234950" algn="ctr">
                        <a:spcBef>
                          <a:spcPts val="0"/>
                        </a:spcBef>
                        <a:spcAft>
                          <a:spcPts val="0"/>
                        </a:spcAft>
                      </a:pPr>
                      <a:r>
                        <a:rPr lang="ar-JO" sz="2400" b="1" dirty="0">
                          <a:effectLst/>
                          <a:latin typeface="Arial" panose="020B0604020202020204" pitchFamily="34" charset="0"/>
                          <a:ea typeface="Times New Roman" panose="02020603050405020304" pitchFamily="18" charset="0"/>
                          <a:cs typeface="Times New Roman" panose="02020603050405020304" pitchFamily="18" charset="0"/>
                        </a:rPr>
                        <a:t>السلوك</a:t>
                      </a:r>
                      <a:endParaRPr lang="en-US" sz="2400" b="1" dirty="0">
                        <a:effectLst/>
                        <a:latin typeface="Times" pitchFamily="2" charset="0"/>
                        <a:ea typeface="Times New Roman" panose="02020603050405020304" pitchFamily="18" charset="0"/>
                        <a:cs typeface="Times New Roman" panose="02020603050405020304" pitchFamily="18" charset="0"/>
                      </a:endParaRPr>
                    </a:p>
                    <a:p>
                      <a:pPr marL="234950" marR="63500" indent="-234950" algn="ctr">
                        <a:spcBef>
                          <a:spcPts val="0"/>
                        </a:spcBef>
                        <a:spcAft>
                          <a:spcPts val="0"/>
                        </a:spcAft>
                      </a:pPr>
                      <a:r>
                        <a:rPr lang="en-US" sz="2400" b="1" dirty="0">
                          <a:effectLst/>
                          <a:latin typeface="Times" pitchFamily="2" charset="0"/>
                          <a:ea typeface="Times New Roman" panose="02020603050405020304" pitchFamily="18" charset="0"/>
                          <a:cs typeface="Times New Roman" panose="02020603050405020304" pitchFamily="18" charset="0"/>
                        </a:rPr>
                        <a:t> </a:t>
                      </a:r>
                    </a:p>
                  </a:txBody>
                  <a:tcPr marL="50800" marR="50800" marT="0" marB="0"/>
                </a:tc>
                <a:extLst>
                  <a:ext uri="{0D108BD9-81ED-4DB2-BD59-A6C34878D82A}">
                    <a16:rowId xmlns:a16="http://schemas.microsoft.com/office/drawing/2014/main" val="4124014793"/>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8BF27-5398-5690-066D-C7E711BF4251}"/>
            </a:ext>
          </a:extLst>
        </p:cNvPr>
        <p:cNvGrpSpPr/>
        <p:nvPr/>
      </p:nvGrpSpPr>
      <p:grpSpPr>
        <a:xfrm>
          <a:off x="0" y="0"/>
          <a:ext cx="0" cy="0"/>
          <a:chOff x="0" y="0"/>
          <a:chExt cx="0" cy="0"/>
        </a:xfrm>
      </p:grpSpPr>
      <p:pic>
        <p:nvPicPr>
          <p:cNvPr id="103425" name="Picture 15">
            <a:extLst>
              <a:ext uri="{FF2B5EF4-FFF2-40B4-BE49-F238E27FC236}">
                <a16:creationId xmlns:a16="http://schemas.microsoft.com/office/drawing/2014/main" id="{3EC2FF2D-9919-FDE1-8938-93FF9FE4072C}"/>
              </a:ext>
            </a:extLst>
          </p:cNvPr>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5">
            <a:extLst>
              <a:ext uri="{FF2B5EF4-FFF2-40B4-BE49-F238E27FC236}">
                <a16:creationId xmlns:a16="http://schemas.microsoft.com/office/drawing/2014/main" id="{AA19712E-42B6-509A-C0CD-6F9B48150FDF}"/>
              </a:ext>
            </a:extLst>
          </p:cNvPr>
          <p:cNvPicPr>
            <a:picLocks noChangeAspect="1" noChangeArrowheads="1"/>
          </p:cNvPicPr>
          <p:nvPr/>
        </p:nvPicPr>
        <p:blipFill>
          <a:blip r:embed="rId3">
            <a:lum bright="60000"/>
            <a:extLst>
              <a:ext uri="{28A0092B-C50C-407E-A947-70E740481C1C}">
                <a14:useLocalDpi xmlns:a14="http://schemas.microsoft.com/office/drawing/2010/main"/>
              </a:ext>
            </a:extLst>
          </a:blip>
          <a:srcRect/>
          <a:stretch>
            <a:fillRect/>
          </a:stretch>
        </p:blipFill>
        <p:spPr bwMode="auto">
          <a:xfrm>
            <a:off x="0" y="1270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27" name="Rectangle 10">
            <a:extLst>
              <a:ext uri="{FF2B5EF4-FFF2-40B4-BE49-F238E27FC236}">
                <a16:creationId xmlns:a16="http://schemas.microsoft.com/office/drawing/2014/main" id="{438648B3-EFF0-13EB-E6C2-44173197CE9A}"/>
              </a:ext>
            </a:extLst>
          </p:cNvPr>
          <p:cNvSpPr>
            <a:spLocks noGrp="1" noChangeArrowheads="1"/>
          </p:cNvSpPr>
          <p:nvPr>
            <p:ph type="title" idx="4294967295"/>
          </p:nvPr>
        </p:nvSpPr>
        <p:spPr>
          <a:xfrm>
            <a:off x="0" y="0"/>
            <a:ext cx="4953000" cy="1371600"/>
          </a:xfrm>
          <a:solidFill>
            <a:schemeClr val="tx2"/>
          </a:solidFill>
        </p:spPr>
        <p:txBody>
          <a:bodyPr/>
          <a:lstStyle/>
          <a:p>
            <a:pPr eaLnBrk="1" hangingPunct="1"/>
            <a:r>
              <a:rPr lang="ar-JO" dirty="0">
                <a:solidFill>
                  <a:srgbClr val="FFFFFF"/>
                </a:solidFill>
                <a:latin typeface="Arial" panose="020B0604020202020204" pitchFamily="34" charset="0"/>
                <a:ea typeface="ＭＳ Ｐゴシック" charset="0"/>
                <a:cs typeface="Arial" panose="020B0604020202020204" pitchFamily="34" charset="0"/>
              </a:rPr>
              <a:t>مراجعة التعريفات</a:t>
            </a: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41995" name="Text Box 11">
            <a:extLst>
              <a:ext uri="{FF2B5EF4-FFF2-40B4-BE49-F238E27FC236}">
                <a16:creationId xmlns:a16="http://schemas.microsoft.com/office/drawing/2014/main" id="{FDCDE5A2-F6AD-3BAC-E697-B9A016ED1E7B}"/>
              </a:ext>
            </a:extLst>
          </p:cNvPr>
          <p:cNvSpPr txBox="1">
            <a:spLocks noChangeArrowheads="1"/>
          </p:cNvSpPr>
          <p:nvPr/>
        </p:nvSpPr>
        <p:spPr bwMode="auto">
          <a:xfrm>
            <a:off x="0" y="2170113"/>
            <a:ext cx="9144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الخطوة 3: </a:t>
            </a:r>
            <a:r>
              <a:rPr kumimoji="0" lang="ar-JO" sz="28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الفكرة التفسيرية </a:t>
            </a: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تلخص رسالة النص للجمهور الكتابي</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1996" name="Text Box 12">
            <a:extLst>
              <a:ext uri="{FF2B5EF4-FFF2-40B4-BE49-F238E27FC236}">
                <a16:creationId xmlns:a16="http://schemas.microsoft.com/office/drawing/2014/main" id="{1656AEBC-844D-DE66-F5E9-39584C09764A}"/>
              </a:ext>
            </a:extLst>
          </p:cNvPr>
          <p:cNvSpPr txBox="1">
            <a:spLocks noChangeArrowheads="1"/>
          </p:cNvSpPr>
          <p:nvPr/>
        </p:nvSpPr>
        <p:spPr bwMode="auto">
          <a:xfrm>
            <a:off x="0" y="3359150"/>
            <a:ext cx="91440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الخطوة 3: </a:t>
            </a:r>
            <a:r>
              <a:rPr kumimoji="0" lang="ar-JO" sz="28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قصد العظة </a:t>
            </a: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(التجاوب المرغوب من المستمع) هو تغيير السلوك الذي تريده في السامعين كنتيجة وعظك الفكرة الوعظية</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1997" name="Text Box 13">
            <a:extLst>
              <a:ext uri="{FF2B5EF4-FFF2-40B4-BE49-F238E27FC236}">
                <a16:creationId xmlns:a16="http://schemas.microsoft.com/office/drawing/2014/main" id="{1D11AF4A-7BFF-E428-F55C-8370F97AE1AD}"/>
              </a:ext>
            </a:extLst>
          </p:cNvPr>
          <p:cNvSpPr txBox="1">
            <a:spLocks noChangeArrowheads="1"/>
          </p:cNvSpPr>
          <p:nvPr/>
        </p:nvSpPr>
        <p:spPr bwMode="auto">
          <a:xfrm>
            <a:off x="0" y="4850746"/>
            <a:ext cx="9144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الخطوة 5: </a:t>
            </a:r>
            <a:r>
              <a:rPr kumimoji="0" lang="ar-JO" sz="28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الفكرة الوعظية </a:t>
            </a: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تلخص العظة للجمهور المعاصر</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p:txBody>
      </p:sp>
      <p:sp>
        <p:nvSpPr>
          <p:cNvPr id="41998" name="Text Box 14">
            <a:extLst>
              <a:ext uri="{FF2B5EF4-FFF2-40B4-BE49-F238E27FC236}">
                <a16:creationId xmlns:a16="http://schemas.microsoft.com/office/drawing/2014/main" id="{4EB4834A-12CA-0254-B285-C1D1E3FA1780}"/>
              </a:ext>
            </a:extLst>
          </p:cNvPr>
          <p:cNvSpPr txBox="1">
            <a:spLocks noChangeArrowheads="1"/>
          </p:cNvSpPr>
          <p:nvPr/>
        </p:nvSpPr>
        <p:spPr bwMode="auto">
          <a:xfrm>
            <a:off x="8620125" y="0"/>
            <a:ext cx="530915" cy="461665"/>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40</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03432" name="Picture 8" descr="reconciliation bridge.jpg">
            <a:extLst>
              <a:ext uri="{FF2B5EF4-FFF2-40B4-BE49-F238E27FC236}">
                <a16:creationId xmlns:a16="http://schemas.microsoft.com/office/drawing/2014/main" id="{0C406425-E4F9-D39B-8238-B46B47B0168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3000" y="0"/>
            <a:ext cx="3048000" cy="220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406428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dissolve">
                                      <p:cBhvr>
                                        <p:cTn id="7" dur="500"/>
                                        <p:tgtEl>
                                          <p:spTgt spid="4198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995"/>
                                        </p:tgtEl>
                                        <p:attrNameLst>
                                          <p:attrName>style.visibility</p:attrName>
                                        </p:attrNameLst>
                                      </p:cBhvr>
                                      <p:to>
                                        <p:strVal val="visible"/>
                                      </p:to>
                                    </p:set>
                                    <p:animEffect transition="in" filter="dissolve">
                                      <p:cBhvr>
                                        <p:cTn id="10" dur="500"/>
                                        <p:tgtEl>
                                          <p:spTgt spid="419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1996"/>
                                        </p:tgtEl>
                                        <p:attrNameLst>
                                          <p:attrName>style.visibility</p:attrName>
                                        </p:attrNameLst>
                                      </p:cBhvr>
                                      <p:to>
                                        <p:strVal val="visible"/>
                                      </p:to>
                                    </p:set>
                                    <p:animEffect transition="in" filter="dissolve">
                                      <p:cBhvr>
                                        <p:cTn id="15" dur="500"/>
                                        <p:tgtEl>
                                          <p:spTgt spid="419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1997"/>
                                        </p:tgtEl>
                                        <p:attrNameLst>
                                          <p:attrName>style.visibility</p:attrName>
                                        </p:attrNameLst>
                                      </p:cBhvr>
                                      <p:to>
                                        <p:strVal val="visible"/>
                                      </p:to>
                                    </p:set>
                                    <p:animEffect transition="in" filter="dissolve">
                                      <p:cBhvr>
                                        <p:cTn id="20" dur="500"/>
                                        <p:tgtEl>
                                          <p:spTgt spid="41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p:bldP spid="41996" grpId="0"/>
      <p:bldP spid="4199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026"/>
          <p:cNvSpPr>
            <a:spLocks noGrp="1" noChangeArrowheads="1"/>
          </p:cNvSpPr>
          <p:nvPr>
            <p:ph type="title"/>
          </p:nvPr>
        </p:nvSpPr>
        <p:spPr>
          <a:xfrm>
            <a:off x="-1" y="228600"/>
            <a:ext cx="9143999" cy="762000"/>
          </a:xfrm>
        </p:spPr>
        <p:txBody>
          <a:bodyPr/>
          <a:lstStyle/>
          <a:p>
            <a:pPr eaLnBrk="1" hangingPunct="1"/>
            <a:r>
              <a:rPr lang="ar-JO" sz="4800" b="1" dirty="0">
                <a:solidFill>
                  <a:srgbClr val="CCFF33"/>
                </a:solidFill>
                <a:latin typeface="Arial" panose="020B0604020202020204" pitchFamily="34" charset="0"/>
                <a:cs typeface="Arial" panose="020B0604020202020204" pitchFamily="34" charset="0"/>
              </a:rPr>
              <a:t>هيكل العظة</a:t>
            </a:r>
            <a:endParaRPr lang="en-US" dirty="0">
              <a:solidFill>
                <a:srgbClr val="CCFF33"/>
              </a:solidFill>
              <a:latin typeface="Arial" panose="020B0604020202020204" pitchFamily="34" charset="0"/>
              <a:cs typeface="Arial" panose="020B0604020202020204" pitchFamily="34" charset="0"/>
            </a:endParaRPr>
          </a:p>
        </p:txBody>
      </p:sp>
      <p:sp>
        <p:nvSpPr>
          <p:cNvPr id="159746" name="Rectangle 1027"/>
          <p:cNvSpPr>
            <a:spLocks noGrp="1" noChangeArrowheads="1"/>
          </p:cNvSpPr>
          <p:nvPr>
            <p:ph type="body" idx="1"/>
          </p:nvPr>
        </p:nvSpPr>
        <p:spPr/>
        <p:txBody>
          <a:bodyPr/>
          <a:lstStyle/>
          <a:p>
            <a:pPr eaLnBrk="1" hangingPunct="1"/>
            <a:endParaRPr lang="en-US">
              <a:latin typeface="Arial" panose="020B0604020202020204" pitchFamily="34" charset="0"/>
              <a:cs typeface="Arial" panose="020B0604020202020204" pitchFamily="34" charset="0"/>
            </a:endParaRPr>
          </a:p>
        </p:txBody>
      </p:sp>
      <p:pic>
        <p:nvPicPr>
          <p:cNvPr id="159747" name="Picture 102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825" y="1066800"/>
            <a:ext cx="4905375"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9748" name="Picture 102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57800" y="1066800"/>
            <a:ext cx="3789363"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5110" name="Text Box 1030"/>
          <p:cNvSpPr txBox="1">
            <a:spLocks noChangeArrowheads="1"/>
          </p:cNvSpPr>
          <p:nvPr/>
        </p:nvSpPr>
        <p:spPr bwMode="auto">
          <a:xfrm>
            <a:off x="4126983" y="5035693"/>
            <a:ext cx="3264035" cy="1077218"/>
          </a:xfrm>
          <a:prstGeom prst="rect">
            <a:avLst/>
          </a:prstGeom>
          <a:noFill/>
          <a:ln w="9525">
            <a:noFill/>
            <a:miter lim="800000"/>
            <a:headEnd/>
            <a:tailEnd/>
          </a:ln>
          <a:effec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المباني تحتاج إلى هيكل</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كذلك تحتاج العظات</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2" name="Rectangle 1">
            <a:extLst>
              <a:ext uri="{FF2B5EF4-FFF2-40B4-BE49-F238E27FC236}">
                <a16:creationId xmlns:a16="http://schemas.microsoft.com/office/drawing/2014/main" id="{595971BD-C04A-3300-5C2B-85F7696CB567}"/>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5110">
                                            <p:txEl>
                                              <p:pRg st="0" end="0"/>
                                            </p:txEl>
                                          </p:spTgt>
                                        </p:tgtEl>
                                        <p:attrNameLst>
                                          <p:attrName>style.visibility</p:attrName>
                                        </p:attrNameLst>
                                      </p:cBhvr>
                                      <p:to>
                                        <p:strVal val="visible"/>
                                      </p:to>
                                    </p:set>
                                    <p:anim calcmode="lin" valueType="num">
                                      <p:cBhvr>
                                        <p:cTn id="7" dur="500" fill="hold"/>
                                        <p:tgtEl>
                                          <p:spTgt spid="1751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51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5110">
                                            <p:txEl>
                                              <p:pRg st="1" end="1"/>
                                            </p:txEl>
                                          </p:spTgt>
                                        </p:tgtEl>
                                        <p:attrNameLst>
                                          <p:attrName>style.visibility</p:attrName>
                                        </p:attrNameLst>
                                      </p:cBhvr>
                                      <p:to>
                                        <p:strVal val="visible"/>
                                      </p:to>
                                    </p:set>
                                    <p:anim calcmode="lin" valueType="num">
                                      <p:cBhvr>
                                        <p:cTn id="13" dur="500" fill="hold"/>
                                        <p:tgtEl>
                                          <p:spTgt spid="17511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511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503238"/>
            <a:ext cx="8686800" cy="1401762"/>
          </a:xfrm>
        </p:spPr>
        <p:txBody>
          <a:bodyPr/>
          <a:lstStyle/>
          <a:p>
            <a:pPr algn="r" eaLnBrk="1" hangingPunct="1"/>
            <a:r>
              <a:rPr lang="ar-JO" altLang="ja-JP" sz="3600" b="1" dirty="0">
                <a:solidFill>
                  <a:schemeClr val="bg1"/>
                </a:solidFill>
                <a:latin typeface="Arial" panose="020B0604020202020204" pitchFamily="34" charset="0"/>
                <a:ea typeface="Osaka" charset="0"/>
                <a:cs typeface="Arial" panose="020B0604020202020204" pitchFamily="34" charset="0"/>
              </a:rPr>
              <a:t>أ. يرتكز التفسير على </a:t>
            </a:r>
            <a:r>
              <a:rPr lang="ar-JO" altLang="ja-JP" sz="3600" b="1" dirty="0">
                <a:solidFill>
                  <a:srgbClr val="FFFF00"/>
                </a:solidFill>
                <a:latin typeface="Arial" panose="020B0604020202020204" pitchFamily="34" charset="0"/>
                <a:ea typeface="Osaka" charset="0"/>
                <a:cs typeface="Arial" panose="020B0604020202020204" pitchFamily="34" charset="0"/>
              </a:rPr>
              <a:t>نص معصوم </a:t>
            </a:r>
            <a:r>
              <a:rPr lang="ar-JO" altLang="ja-JP" sz="3600" b="1" dirty="0">
                <a:solidFill>
                  <a:schemeClr val="bg1"/>
                </a:solidFill>
                <a:latin typeface="Arial" panose="020B0604020202020204" pitchFamily="34" charset="0"/>
                <a:ea typeface="Osaka" charset="0"/>
                <a:cs typeface="Arial" panose="020B0604020202020204" pitchFamily="34" charset="0"/>
              </a:rPr>
              <a:t>يظهر إرادة الله</a:t>
            </a:r>
            <a:endParaRPr lang="en-US" sz="4000" dirty="0">
              <a:solidFill>
                <a:schemeClr val="bg1"/>
              </a:solidFill>
              <a:latin typeface="Arial" panose="020B0604020202020204" pitchFamily="34" charset="0"/>
              <a:ea typeface="Osaka" charset="0"/>
              <a:cs typeface="Arial" panose="020B0604020202020204" pitchFamily="34" charset="0"/>
            </a:endParaRPr>
          </a:p>
        </p:txBody>
      </p:sp>
      <p:pic>
        <p:nvPicPr>
          <p:cNvPr id="75779"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1905000"/>
            <a:ext cx="36576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237" name="Text Box 5"/>
          <p:cNvSpPr txBox="1">
            <a:spLocks noChangeArrowheads="1"/>
          </p:cNvSpPr>
          <p:nvPr/>
        </p:nvSpPr>
        <p:spPr bwMode="auto">
          <a:xfrm>
            <a:off x="8594725" y="39688"/>
            <a:ext cx="357790"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9F9F9"/>
                </a:solidFill>
                <a:effectLst/>
                <a:uLnTx/>
                <a:uFillTx/>
                <a:latin typeface="Arial" panose="020B0604020202020204" pitchFamily="34" charset="0"/>
                <a:ea typeface="ＭＳ Ｐゴシック" charset="0"/>
                <a:cs typeface="Arial" panose="020B0604020202020204" pitchFamily="34" charset="0"/>
              </a:rPr>
              <a:t>2</a:t>
            </a:r>
            <a:endParaRPr kumimoji="0" lang="en-US" sz="2400" b="1" i="0" u="none" strike="noStrike" kern="1200" cap="none" spc="0" normalizeH="0" baseline="0" noProof="0" dirty="0">
              <a:ln>
                <a:noFill/>
              </a:ln>
              <a:solidFill>
                <a:srgbClr val="F9F9F9"/>
              </a:solidFill>
              <a:effectLst/>
              <a:uLnTx/>
              <a:uFillTx/>
              <a:latin typeface="Arial" panose="020B0604020202020204" pitchFamily="34" charset="0"/>
              <a:ea typeface="ＭＳ Ｐゴシック" charset="0"/>
              <a:cs typeface="Arial" panose="020B0604020202020204" pitchFamily="34" charset="0"/>
            </a:endParaRPr>
          </a:p>
        </p:txBody>
      </p:sp>
      <p:sp>
        <p:nvSpPr>
          <p:cNvPr id="95238" name="Rectangle 6"/>
          <p:cNvSpPr>
            <a:spLocks noChangeArrowheads="1"/>
          </p:cNvSpPr>
          <p:nvPr/>
        </p:nvSpPr>
        <p:spPr bwMode="auto">
          <a:xfrm>
            <a:off x="609600" y="2133600"/>
            <a:ext cx="4572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في حياتنا التعبدية الشخصية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في عائلاتنا</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في عملنا</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في دراستنا للكتاب المقدس (بما فيها هذه الدراسة)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5238">
                                            <p:txEl>
                                              <p:pRg st="0" end="0"/>
                                            </p:txEl>
                                          </p:spTgt>
                                        </p:tgtEl>
                                        <p:attrNameLst>
                                          <p:attrName>style.visibility</p:attrName>
                                        </p:attrNameLst>
                                      </p:cBhvr>
                                      <p:to>
                                        <p:strVal val="visible"/>
                                      </p:to>
                                    </p:set>
                                    <p:animEffect transition="in" filter="fade">
                                      <p:cBhvr>
                                        <p:cTn id="7" dur="800" decel="100000"/>
                                        <p:tgtEl>
                                          <p:spTgt spid="95238">
                                            <p:txEl>
                                              <p:pRg st="0" end="0"/>
                                            </p:txEl>
                                          </p:spTgt>
                                        </p:tgtEl>
                                      </p:cBhvr>
                                    </p:animEffect>
                                    <p:anim calcmode="lin" valueType="num">
                                      <p:cBhvr>
                                        <p:cTn id="8" dur="800" decel="100000" fill="hold"/>
                                        <p:tgtEl>
                                          <p:spTgt spid="9523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9523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9523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523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523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95238">
                                            <p:txEl>
                                              <p:pRg st="1" end="1"/>
                                            </p:txEl>
                                          </p:spTgt>
                                        </p:tgtEl>
                                        <p:attrNameLst>
                                          <p:attrName>style.visibility</p:attrName>
                                        </p:attrNameLst>
                                      </p:cBhvr>
                                      <p:to>
                                        <p:strVal val="visible"/>
                                      </p:to>
                                    </p:set>
                                    <p:animEffect transition="in" filter="fade">
                                      <p:cBhvr>
                                        <p:cTn id="17" dur="800" decel="100000"/>
                                        <p:tgtEl>
                                          <p:spTgt spid="95238">
                                            <p:txEl>
                                              <p:pRg st="1" end="1"/>
                                            </p:txEl>
                                          </p:spTgt>
                                        </p:tgtEl>
                                      </p:cBhvr>
                                    </p:animEffect>
                                    <p:anim calcmode="lin" valueType="num">
                                      <p:cBhvr>
                                        <p:cTn id="18" dur="800" decel="100000" fill="hold"/>
                                        <p:tgtEl>
                                          <p:spTgt spid="95238">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95238">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95238">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5238">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5238">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95238">
                                            <p:txEl>
                                              <p:pRg st="2" end="2"/>
                                            </p:txEl>
                                          </p:spTgt>
                                        </p:tgtEl>
                                        <p:attrNameLst>
                                          <p:attrName>style.visibility</p:attrName>
                                        </p:attrNameLst>
                                      </p:cBhvr>
                                      <p:to>
                                        <p:strVal val="visible"/>
                                      </p:to>
                                    </p:set>
                                    <p:animEffect transition="in" filter="fade">
                                      <p:cBhvr>
                                        <p:cTn id="27" dur="800" decel="100000"/>
                                        <p:tgtEl>
                                          <p:spTgt spid="95238">
                                            <p:txEl>
                                              <p:pRg st="2" end="2"/>
                                            </p:txEl>
                                          </p:spTgt>
                                        </p:tgtEl>
                                      </p:cBhvr>
                                    </p:animEffect>
                                    <p:anim calcmode="lin" valueType="num">
                                      <p:cBhvr>
                                        <p:cTn id="28" dur="800" decel="100000" fill="hold"/>
                                        <p:tgtEl>
                                          <p:spTgt spid="95238">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95238">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95238">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95238">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9523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95238">
                                            <p:txEl>
                                              <p:pRg st="3" end="3"/>
                                            </p:txEl>
                                          </p:spTgt>
                                        </p:tgtEl>
                                        <p:attrNameLst>
                                          <p:attrName>style.visibility</p:attrName>
                                        </p:attrNameLst>
                                      </p:cBhvr>
                                      <p:to>
                                        <p:strVal val="visible"/>
                                      </p:to>
                                    </p:set>
                                    <p:animEffect transition="in" filter="fade">
                                      <p:cBhvr>
                                        <p:cTn id="37" dur="800" decel="100000"/>
                                        <p:tgtEl>
                                          <p:spTgt spid="95238">
                                            <p:txEl>
                                              <p:pRg st="3" end="3"/>
                                            </p:txEl>
                                          </p:spTgt>
                                        </p:tgtEl>
                                      </p:cBhvr>
                                    </p:animEffect>
                                    <p:anim calcmode="lin" valueType="num">
                                      <p:cBhvr>
                                        <p:cTn id="38" dur="800" decel="100000" fill="hold"/>
                                        <p:tgtEl>
                                          <p:spTgt spid="95238">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95238">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95238">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5238">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5238">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9"/>
          <p:cNvSpPr>
            <a:spLocks noChangeArrowheads="1"/>
          </p:cNvSpPr>
          <p:nvPr/>
        </p:nvSpPr>
        <p:spPr bwMode="auto">
          <a:xfrm>
            <a:off x="-76200" y="5257800"/>
            <a:ext cx="9220200" cy="762000"/>
          </a:xfrm>
          <a:prstGeom prst="rect">
            <a:avLst/>
          </a:prstGeom>
          <a:gradFill rotWithShape="0">
            <a:gsLst>
              <a:gs pos="0">
                <a:srgbClr val="760000"/>
              </a:gs>
              <a:gs pos="50000">
                <a:srgbClr val="FF0000"/>
              </a:gs>
              <a:gs pos="100000">
                <a:srgbClr val="7600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4082" name="Rectangle 18"/>
          <p:cNvSpPr>
            <a:spLocks noChangeArrowheads="1"/>
          </p:cNvSpPr>
          <p:nvPr/>
        </p:nvSpPr>
        <p:spPr bwMode="auto">
          <a:xfrm>
            <a:off x="-76200" y="1828800"/>
            <a:ext cx="9220200" cy="762000"/>
          </a:xfrm>
          <a:prstGeom prst="rect">
            <a:avLst/>
          </a:prstGeom>
          <a:gradFill rotWithShape="0">
            <a:gsLst>
              <a:gs pos="0">
                <a:srgbClr val="760000"/>
              </a:gs>
              <a:gs pos="50000">
                <a:srgbClr val="FF0000"/>
              </a:gs>
              <a:gs pos="100000">
                <a:srgbClr val="7600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9219" name="Rectangle 3"/>
          <p:cNvSpPr>
            <a:spLocks noGrp="1" noChangeArrowheads="1"/>
          </p:cNvSpPr>
          <p:nvPr>
            <p:ph type="title"/>
          </p:nvPr>
        </p:nvSpPr>
        <p:spPr>
          <a:xfrm>
            <a:off x="0" y="217141"/>
            <a:ext cx="9144000" cy="763587"/>
          </a:xfrm>
          <a:effectLst>
            <a:outerShdw blurRad="63500" dist="35921" dir="2700000" algn="ctr" rotWithShape="0">
              <a:srgbClr val="000000">
                <a:alpha val="74998"/>
              </a:srgbClr>
            </a:outerShdw>
          </a:effectLst>
        </p:spPr>
        <p:txBody>
          <a:bodyPr/>
          <a:lstStyle/>
          <a:p>
            <a:pPr algn="ctr" eaLnBrk="1" hangingPunct="1">
              <a:defRPr/>
            </a:pPr>
            <a:r>
              <a:rPr lang="ar-JO" b="1" dirty="0">
                <a:latin typeface="Arial" charset="0"/>
                <a:cs typeface="Arial" charset="0"/>
              </a:rPr>
              <a:t>أنواع هياكل الوعظ</a:t>
            </a:r>
            <a:endParaRPr lang="en-US" dirty="0">
              <a:latin typeface="Arial" charset="0"/>
              <a:cs typeface="Arial" charset="0"/>
            </a:endParaRPr>
          </a:p>
        </p:txBody>
      </p:sp>
      <p:sp>
        <p:nvSpPr>
          <p:cNvPr id="174084" name="Text Box 11"/>
          <p:cNvSpPr txBox="1">
            <a:spLocks noChangeArrowheads="1"/>
          </p:cNvSpPr>
          <p:nvPr/>
        </p:nvSpPr>
        <p:spPr bwMode="auto">
          <a:xfrm>
            <a:off x="8584629" y="44624"/>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47</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9228" name="Text Box 12"/>
          <p:cNvSpPr txBox="1">
            <a:spLocks noChangeArrowheads="1"/>
          </p:cNvSpPr>
          <p:nvPr/>
        </p:nvSpPr>
        <p:spPr bwMode="auto">
          <a:xfrm>
            <a:off x="34925" y="1981200"/>
            <a:ext cx="246062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المقدمة</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9229" name="Text Box 13"/>
          <p:cNvSpPr txBox="1">
            <a:spLocks noChangeArrowheads="1"/>
          </p:cNvSpPr>
          <p:nvPr/>
        </p:nvSpPr>
        <p:spPr bwMode="auto">
          <a:xfrm>
            <a:off x="34925" y="3667125"/>
            <a:ext cx="2028825"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المتن</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9230" name="Text Box 14"/>
          <p:cNvSpPr txBox="1">
            <a:spLocks noChangeArrowheads="1"/>
          </p:cNvSpPr>
          <p:nvPr/>
        </p:nvSpPr>
        <p:spPr bwMode="auto">
          <a:xfrm>
            <a:off x="34925" y="5410200"/>
            <a:ext cx="21018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الخلاصة</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9231" name="Text Box 15"/>
          <p:cNvSpPr txBox="1">
            <a:spLocks noChangeArrowheads="1"/>
          </p:cNvSpPr>
          <p:nvPr/>
        </p:nvSpPr>
        <p:spPr bwMode="auto">
          <a:xfrm>
            <a:off x="2124075" y="1143000"/>
            <a:ext cx="19050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استنتاجي</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9232" name="Text Box 16"/>
          <p:cNvSpPr txBox="1">
            <a:spLocks noChangeArrowheads="1"/>
          </p:cNvSpPr>
          <p:nvPr/>
        </p:nvSpPr>
        <p:spPr bwMode="auto">
          <a:xfrm>
            <a:off x="2136775" y="1981200"/>
            <a:ext cx="1930400"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الفكرة الرئيسية</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9233" name="Text Box 17"/>
          <p:cNvSpPr txBox="1">
            <a:spLocks noChangeArrowheads="1"/>
          </p:cNvSpPr>
          <p:nvPr/>
        </p:nvSpPr>
        <p:spPr bwMode="auto">
          <a:xfrm>
            <a:off x="2036762" y="5257800"/>
            <a:ext cx="2165352" cy="83099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إعادة صياغة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الفكرة الرئيسية</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9236" name="Text Box 20"/>
          <p:cNvSpPr txBox="1">
            <a:spLocks noChangeArrowheads="1"/>
          </p:cNvSpPr>
          <p:nvPr/>
        </p:nvSpPr>
        <p:spPr bwMode="auto">
          <a:xfrm>
            <a:off x="2865438" y="2895600"/>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I</a:t>
            </a:r>
          </a:p>
        </p:txBody>
      </p:sp>
      <p:sp>
        <p:nvSpPr>
          <p:cNvPr id="9237" name="Text Box 21"/>
          <p:cNvSpPr txBox="1">
            <a:spLocks noChangeArrowheads="1"/>
          </p:cNvSpPr>
          <p:nvPr/>
        </p:nvSpPr>
        <p:spPr bwMode="auto">
          <a:xfrm>
            <a:off x="2865438" y="3705225"/>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II</a:t>
            </a:r>
          </a:p>
        </p:txBody>
      </p:sp>
      <p:sp>
        <p:nvSpPr>
          <p:cNvPr id="9238" name="Text Box 22"/>
          <p:cNvSpPr txBox="1">
            <a:spLocks noChangeArrowheads="1"/>
          </p:cNvSpPr>
          <p:nvPr/>
        </p:nvSpPr>
        <p:spPr bwMode="auto">
          <a:xfrm>
            <a:off x="2865438" y="4505325"/>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III</a:t>
            </a:r>
          </a:p>
        </p:txBody>
      </p:sp>
      <p:sp>
        <p:nvSpPr>
          <p:cNvPr id="9239" name="AutoShape 23"/>
          <p:cNvSpPr>
            <a:spLocks noChangeArrowheads="1"/>
          </p:cNvSpPr>
          <p:nvPr/>
        </p:nvSpPr>
        <p:spPr bwMode="auto">
          <a:xfrm>
            <a:off x="4191000" y="1828800"/>
            <a:ext cx="24384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403 w 21600"/>
              <a:gd name="T13" fmla="*/ 3403 h 21600"/>
              <a:gd name="T14" fmla="*/ 18197 w 21600"/>
              <a:gd name="T15" fmla="*/ 18197 h 21600"/>
            </a:gdLst>
            <a:ahLst/>
            <a:cxnLst>
              <a:cxn ang="T8">
                <a:pos x="T0" y="T1"/>
              </a:cxn>
              <a:cxn ang="T9">
                <a:pos x="T2" y="T3"/>
              </a:cxn>
              <a:cxn ang="T10">
                <a:pos x="T4" y="T5"/>
              </a:cxn>
              <a:cxn ang="T11">
                <a:pos x="T6" y="T7"/>
              </a:cxn>
            </a:cxnLst>
            <a:rect l="T12" t="T13" r="T14" b="T15"/>
            <a:pathLst>
              <a:path w="21600" h="21600">
                <a:moveTo>
                  <a:pt x="0" y="0"/>
                </a:moveTo>
                <a:lnTo>
                  <a:pt x="3206" y="21600"/>
                </a:lnTo>
                <a:lnTo>
                  <a:pt x="18394" y="21600"/>
                </a:lnTo>
                <a:lnTo>
                  <a:pt x="21600" y="0"/>
                </a:lnTo>
                <a:lnTo>
                  <a:pt x="0" y="0"/>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9240" name="Text Box 24"/>
          <p:cNvSpPr txBox="1">
            <a:spLocks noChangeArrowheads="1"/>
          </p:cNvSpPr>
          <p:nvPr/>
        </p:nvSpPr>
        <p:spPr bwMode="auto">
          <a:xfrm>
            <a:off x="4067175" y="1143000"/>
            <a:ext cx="2665413"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استقرائي</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9241" name="Text Box 25"/>
          <p:cNvSpPr txBox="1">
            <a:spLocks noChangeArrowheads="1"/>
          </p:cNvSpPr>
          <p:nvPr/>
        </p:nvSpPr>
        <p:spPr bwMode="auto">
          <a:xfrm>
            <a:off x="4211638" y="1981200"/>
            <a:ext cx="244792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الموضوع</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9242" name="Text Box 26"/>
          <p:cNvSpPr txBox="1">
            <a:spLocks noChangeArrowheads="1"/>
          </p:cNvSpPr>
          <p:nvPr/>
        </p:nvSpPr>
        <p:spPr bwMode="auto">
          <a:xfrm>
            <a:off x="4500563" y="5410200"/>
            <a:ext cx="1871662"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الفكرة الرئيسية</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9243" name="Text Box 27"/>
          <p:cNvSpPr txBox="1">
            <a:spLocks noChangeArrowheads="1"/>
          </p:cNvSpPr>
          <p:nvPr/>
        </p:nvSpPr>
        <p:spPr bwMode="auto">
          <a:xfrm>
            <a:off x="5143500" y="2895600"/>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I</a:t>
            </a:r>
          </a:p>
        </p:txBody>
      </p:sp>
      <p:sp>
        <p:nvSpPr>
          <p:cNvPr id="9244" name="Text Box 28"/>
          <p:cNvSpPr txBox="1">
            <a:spLocks noChangeArrowheads="1"/>
          </p:cNvSpPr>
          <p:nvPr/>
        </p:nvSpPr>
        <p:spPr bwMode="auto">
          <a:xfrm>
            <a:off x="5143500" y="3705225"/>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II</a:t>
            </a:r>
          </a:p>
        </p:txBody>
      </p:sp>
      <p:sp>
        <p:nvSpPr>
          <p:cNvPr id="9245" name="Text Box 29"/>
          <p:cNvSpPr txBox="1">
            <a:spLocks noChangeArrowheads="1"/>
          </p:cNvSpPr>
          <p:nvPr/>
        </p:nvSpPr>
        <p:spPr bwMode="auto">
          <a:xfrm>
            <a:off x="5143500" y="4505325"/>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III</a:t>
            </a:r>
          </a:p>
        </p:txBody>
      </p:sp>
      <p:sp>
        <p:nvSpPr>
          <p:cNvPr id="9246" name="AutoShape 30"/>
          <p:cNvSpPr>
            <a:spLocks noChangeArrowheads="1"/>
          </p:cNvSpPr>
          <p:nvPr/>
        </p:nvSpPr>
        <p:spPr bwMode="auto">
          <a:xfrm rot="10800000">
            <a:off x="2057400" y="1828800"/>
            <a:ext cx="21336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608 w 21600"/>
              <a:gd name="T13" fmla="*/ 3608 h 21600"/>
              <a:gd name="T14" fmla="*/ 17992 w 21600"/>
              <a:gd name="T15" fmla="*/ 17992 h 21600"/>
            </a:gdLst>
            <a:ahLst/>
            <a:cxnLst>
              <a:cxn ang="T8">
                <a:pos x="T0" y="T1"/>
              </a:cxn>
              <a:cxn ang="T9">
                <a:pos x="T2" y="T3"/>
              </a:cxn>
              <a:cxn ang="T10">
                <a:pos x="T4" y="T5"/>
              </a:cxn>
              <a:cxn ang="T11">
                <a:pos x="T6" y="T7"/>
              </a:cxn>
            </a:cxnLst>
            <a:rect l="T12" t="T13" r="T14" b="T15"/>
            <a:pathLst>
              <a:path w="21600" h="21600">
                <a:moveTo>
                  <a:pt x="0" y="0"/>
                </a:moveTo>
                <a:lnTo>
                  <a:pt x="3616" y="21600"/>
                </a:lnTo>
                <a:lnTo>
                  <a:pt x="17984" y="21600"/>
                </a:lnTo>
                <a:lnTo>
                  <a:pt x="21600" y="0"/>
                </a:lnTo>
                <a:lnTo>
                  <a:pt x="0" y="0"/>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9247" name="Text Box 31"/>
          <p:cNvSpPr txBox="1">
            <a:spLocks noChangeArrowheads="1"/>
          </p:cNvSpPr>
          <p:nvPr/>
        </p:nvSpPr>
        <p:spPr bwMode="auto">
          <a:xfrm>
            <a:off x="6659563" y="914400"/>
            <a:ext cx="2484437" cy="83099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استنتاجي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استقرائي</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9248" name="Text Box 32"/>
          <p:cNvSpPr txBox="1">
            <a:spLocks noChangeArrowheads="1"/>
          </p:cNvSpPr>
          <p:nvPr/>
        </p:nvSpPr>
        <p:spPr bwMode="auto">
          <a:xfrm>
            <a:off x="6804025" y="1981200"/>
            <a:ext cx="23399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الموضوع</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9249" name="Text Box 33"/>
          <p:cNvSpPr txBox="1">
            <a:spLocks noChangeArrowheads="1"/>
          </p:cNvSpPr>
          <p:nvPr/>
        </p:nvSpPr>
        <p:spPr bwMode="auto">
          <a:xfrm>
            <a:off x="34925" y="6248400"/>
            <a:ext cx="23399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المزايا</a:t>
            </a:r>
            <a:endPar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9250" name="Text Box 34"/>
          <p:cNvSpPr txBox="1">
            <a:spLocks noChangeArrowheads="1"/>
          </p:cNvSpPr>
          <p:nvPr/>
        </p:nvSpPr>
        <p:spPr bwMode="auto">
          <a:xfrm>
            <a:off x="7666038" y="2819400"/>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I</a:t>
            </a:r>
          </a:p>
        </p:txBody>
      </p:sp>
      <p:sp>
        <p:nvSpPr>
          <p:cNvPr id="9251" name="Text Box 35"/>
          <p:cNvSpPr txBox="1">
            <a:spLocks noChangeArrowheads="1"/>
          </p:cNvSpPr>
          <p:nvPr/>
        </p:nvSpPr>
        <p:spPr bwMode="auto">
          <a:xfrm>
            <a:off x="7010400" y="3495675"/>
            <a:ext cx="1828800" cy="406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الفكرة الرئيسية</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9252" name="Text Box 36"/>
          <p:cNvSpPr txBox="1">
            <a:spLocks noChangeArrowheads="1"/>
          </p:cNvSpPr>
          <p:nvPr/>
        </p:nvSpPr>
        <p:spPr bwMode="auto">
          <a:xfrm>
            <a:off x="7666038" y="4797425"/>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III</a:t>
            </a:r>
          </a:p>
        </p:txBody>
      </p:sp>
      <p:sp>
        <p:nvSpPr>
          <p:cNvPr id="9253" name="AutoShape 37"/>
          <p:cNvSpPr>
            <a:spLocks noChangeArrowheads="1"/>
          </p:cNvSpPr>
          <p:nvPr/>
        </p:nvSpPr>
        <p:spPr bwMode="auto">
          <a:xfrm rot="10800000">
            <a:off x="6781800" y="3886200"/>
            <a:ext cx="2286000" cy="2133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05 w 21600"/>
              <a:gd name="T13" fmla="*/ 2905 h 21600"/>
              <a:gd name="T14" fmla="*/ 18695 w 21600"/>
              <a:gd name="T15" fmla="*/ 18695 h 21600"/>
            </a:gdLst>
            <a:ahLst/>
            <a:cxnLst>
              <a:cxn ang="T8">
                <a:pos x="T0" y="T1"/>
              </a:cxn>
              <a:cxn ang="T9">
                <a:pos x="T2" y="T3"/>
              </a:cxn>
              <a:cxn ang="T10">
                <a:pos x="T4" y="T5"/>
              </a:cxn>
              <a:cxn ang="T11">
                <a:pos x="T6" y="T7"/>
              </a:cxn>
            </a:cxnLst>
            <a:rect l="T12" t="T13" r="T14" b="T15"/>
            <a:pathLst>
              <a:path w="21600" h="21600">
                <a:moveTo>
                  <a:pt x="0" y="0"/>
                </a:moveTo>
                <a:lnTo>
                  <a:pt x="2209" y="21600"/>
                </a:lnTo>
                <a:lnTo>
                  <a:pt x="19391" y="21600"/>
                </a:lnTo>
                <a:lnTo>
                  <a:pt x="21600" y="0"/>
                </a:lnTo>
                <a:lnTo>
                  <a:pt x="0" y="0"/>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9254" name="Text Box 38"/>
          <p:cNvSpPr txBox="1">
            <a:spLocks noChangeArrowheads="1"/>
          </p:cNvSpPr>
          <p:nvPr/>
        </p:nvSpPr>
        <p:spPr bwMode="auto">
          <a:xfrm>
            <a:off x="7666038" y="4114800"/>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II</a:t>
            </a:r>
          </a:p>
        </p:txBody>
      </p:sp>
      <p:sp>
        <p:nvSpPr>
          <p:cNvPr id="9255" name="AutoShape 39"/>
          <p:cNvSpPr>
            <a:spLocks noChangeArrowheads="1"/>
          </p:cNvSpPr>
          <p:nvPr/>
        </p:nvSpPr>
        <p:spPr bwMode="auto">
          <a:xfrm>
            <a:off x="6781800" y="1828800"/>
            <a:ext cx="22860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05 w 21600"/>
              <a:gd name="T13" fmla="*/ 2905 h 21600"/>
              <a:gd name="T14" fmla="*/ 18695 w 21600"/>
              <a:gd name="T15" fmla="*/ 18695 h 21600"/>
            </a:gdLst>
            <a:ahLst/>
            <a:cxnLst>
              <a:cxn ang="T8">
                <a:pos x="T0" y="T1"/>
              </a:cxn>
              <a:cxn ang="T9">
                <a:pos x="T2" y="T3"/>
              </a:cxn>
              <a:cxn ang="T10">
                <a:pos x="T4" y="T5"/>
              </a:cxn>
              <a:cxn ang="T11">
                <a:pos x="T6" y="T7"/>
              </a:cxn>
            </a:cxnLst>
            <a:rect l="T12" t="T13" r="T14" b="T15"/>
            <a:pathLst>
              <a:path w="21600" h="21600">
                <a:moveTo>
                  <a:pt x="0" y="0"/>
                </a:moveTo>
                <a:lnTo>
                  <a:pt x="2209" y="21600"/>
                </a:lnTo>
                <a:lnTo>
                  <a:pt x="19391" y="21600"/>
                </a:lnTo>
                <a:lnTo>
                  <a:pt x="21600" y="0"/>
                </a:lnTo>
                <a:lnTo>
                  <a:pt x="0" y="0"/>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9256" name="Text Box 40"/>
          <p:cNvSpPr txBox="1">
            <a:spLocks noChangeArrowheads="1"/>
          </p:cNvSpPr>
          <p:nvPr/>
        </p:nvSpPr>
        <p:spPr bwMode="auto">
          <a:xfrm>
            <a:off x="2124075" y="6248400"/>
            <a:ext cx="223202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واضح</a:t>
            </a:r>
            <a:endPar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9258" name="Text Box 42"/>
          <p:cNvSpPr txBox="1">
            <a:spLocks noChangeArrowheads="1"/>
          </p:cNvSpPr>
          <p:nvPr/>
        </p:nvSpPr>
        <p:spPr bwMode="auto">
          <a:xfrm>
            <a:off x="4211638" y="6248400"/>
            <a:ext cx="25209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ممتع</a:t>
            </a:r>
            <a:endPar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9259" name="Text Box 43"/>
          <p:cNvSpPr txBox="1">
            <a:spLocks noChangeArrowheads="1"/>
          </p:cNvSpPr>
          <p:nvPr/>
        </p:nvSpPr>
        <p:spPr bwMode="auto">
          <a:xfrm>
            <a:off x="6588125" y="6248400"/>
            <a:ext cx="2555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متنوع</a:t>
            </a:r>
            <a:endPar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9260" name="Text Box 44"/>
          <p:cNvSpPr txBox="1">
            <a:spLocks noChangeArrowheads="1"/>
          </p:cNvSpPr>
          <p:nvPr/>
        </p:nvSpPr>
        <p:spPr bwMode="auto">
          <a:xfrm>
            <a:off x="6804025" y="5273676"/>
            <a:ext cx="2232025" cy="83099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إعادة صياغة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الفكرة الرئيسية</a:t>
            </a:r>
          </a:p>
        </p:txBody>
      </p:sp>
      <p:sp>
        <p:nvSpPr>
          <p:cNvPr id="174115" name="Line 45"/>
          <p:cNvSpPr>
            <a:spLocks noChangeShapeType="1"/>
          </p:cNvSpPr>
          <p:nvPr/>
        </p:nvSpPr>
        <p:spPr bwMode="auto">
          <a:xfrm>
            <a:off x="3124200" y="2590800"/>
            <a:ext cx="0" cy="3048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4116" name="Line 46"/>
          <p:cNvSpPr>
            <a:spLocks noChangeShapeType="1"/>
          </p:cNvSpPr>
          <p:nvPr/>
        </p:nvSpPr>
        <p:spPr bwMode="auto">
          <a:xfrm>
            <a:off x="3124200" y="3352800"/>
            <a:ext cx="0" cy="3048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4117" name="Line 47"/>
          <p:cNvSpPr>
            <a:spLocks noChangeShapeType="1"/>
          </p:cNvSpPr>
          <p:nvPr/>
        </p:nvSpPr>
        <p:spPr bwMode="auto">
          <a:xfrm>
            <a:off x="3124200" y="4191000"/>
            <a:ext cx="0" cy="3048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4118" name="Line 48"/>
          <p:cNvSpPr>
            <a:spLocks noChangeShapeType="1"/>
          </p:cNvSpPr>
          <p:nvPr/>
        </p:nvSpPr>
        <p:spPr bwMode="auto">
          <a:xfrm>
            <a:off x="5410200" y="3352800"/>
            <a:ext cx="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4119" name="Line 49"/>
          <p:cNvSpPr>
            <a:spLocks noChangeShapeType="1"/>
          </p:cNvSpPr>
          <p:nvPr/>
        </p:nvSpPr>
        <p:spPr bwMode="auto">
          <a:xfrm>
            <a:off x="5410200" y="4114800"/>
            <a:ext cx="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4120" name="Line 50"/>
          <p:cNvSpPr>
            <a:spLocks noChangeShapeType="1"/>
          </p:cNvSpPr>
          <p:nvPr/>
        </p:nvSpPr>
        <p:spPr bwMode="auto">
          <a:xfrm>
            <a:off x="7932738" y="2590800"/>
            <a:ext cx="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4121" name="Line 51"/>
          <p:cNvSpPr>
            <a:spLocks noChangeShapeType="1"/>
          </p:cNvSpPr>
          <p:nvPr/>
        </p:nvSpPr>
        <p:spPr bwMode="auto">
          <a:xfrm>
            <a:off x="7932738" y="3276600"/>
            <a:ext cx="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4122" name="Line 52"/>
          <p:cNvSpPr>
            <a:spLocks noChangeShapeType="1"/>
          </p:cNvSpPr>
          <p:nvPr/>
        </p:nvSpPr>
        <p:spPr bwMode="auto">
          <a:xfrm>
            <a:off x="7924800" y="3886200"/>
            <a:ext cx="0" cy="2286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4123" name="Line 53"/>
          <p:cNvSpPr>
            <a:spLocks noChangeShapeType="1"/>
          </p:cNvSpPr>
          <p:nvPr/>
        </p:nvSpPr>
        <p:spPr bwMode="auto">
          <a:xfrm>
            <a:off x="7924800" y="4572000"/>
            <a:ext cx="0" cy="2286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228"/>
                                        </p:tgtEl>
                                        <p:attrNameLst>
                                          <p:attrName>style.visibility</p:attrName>
                                        </p:attrNameLst>
                                      </p:cBhvr>
                                      <p:to>
                                        <p:strVal val="visible"/>
                                      </p:to>
                                    </p:set>
                                    <p:anim calcmode="lin" valueType="num">
                                      <p:cBhvr>
                                        <p:cTn id="7" dur="500" fill="hold"/>
                                        <p:tgtEl>
                                          <p:spTgt spid="9228"/>
                                        </p:tgtEl>
                                        <p:attrNameLst>
                                          <p:attrName>ppt_w</p:attrName>
                                        </p:attrNameLst>
                                      </p:cBhvr>
                                      <p:tavLst>
                                        <p:tav tm="0">
                                          <p:val>
                                            <p:fltVal val="0"/>
                                          </p:val>
                                        </p:tav>
                                        <p:tav tm="100000">
                                          <p:val>
                                            <p:strVal val="#ppt_w"/>
                                          </p:val>
                                        </p:tav>
                                      </p:tavLst>
                                    </p:anim>
                                    <p:anim calcmode="lin" valueType="num">
                                      <p:cBhvr>
                                        <p:cTn id="8" dur="500" fill="hold"/>
                                        <p:tgtEl>
                                          <p:spTgt spid="922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229"/>
                                        </p:tgtEl>
                                        <p:attrNameLst>
                                          <p:attrName>style.visibility</p:attrName>
                                        </p:attrNameLst>
                                      </p:cBhvr>
                                      <p:to>
                                        <p:strVal val="visible"/>
                                      </p:to>
                                    </p:set>
                                    <p:anim calcmode="lin" valueType="num">
                                      <p:cBhvr>
                                        <p:cTn id="11" dur="500" fill="hold"/>
                                        <p:tgtEl>
                                          <p:spTgt spid="9229"/>
                                        </p:tgtEl>
                                        <p:attrNameLst>
                                          <p:attrName>ppt_w</p:attrName>
                                        </p:attrNameLst>
                                      </p:cBhvr>
                                      <p:tavLst>
                                        <p:tav tm="0">
                                          <p:val>
                                            <p:fltVal val="0"/>
                                          </p:val>
                                        </p:tav>
                                        <p:tav tm="100000">
                                          <p:val>
                                            <p:strVal val="#ppt_w"/>
                                          </p:val>
                                        </p:tav>
                                      </p:tavLst>
                                    </p:anim>
                                    <p:anim calcmode="lin" valueType="num">
                                      <p:cBhvr>
                                        <p:cTn id="12" dur="500" fill="hold"/>
                                        <p:tgtEl>
                                          <p:spTgt spid="922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9230"/>
                                        </p:tgtEl>
                                        <p:attrNameLst>
                                          <p:attrName>style.visibility</p:attrName>
                                        </p:attrNameLst>
                                      </p:cBhvr>
                                      <p:to>
                                        <p:strVal val="visible"/>
                                      </p:to>
                                    </p:set>
                                    <p:anim calcmode="lin" valueType="num">
                                      <p:cBhvr>
                                        <p:cTn id="15" dur="500" fill="hold"/>
                                        <p:tgtEl>
                                          <p:spTgt spid="9230"/>
                                        </p:tgtEl>
                                        <p:attrNameLst>
                                          <p:attrName>ppt_w</p:attrName>
                                        </p:attrNameLst>
                                      </p:cBhvr>
                                      <p:tavLst>
                                        <p:tav tm="0">
                                          <p:val>
                                            <p:fltVal val="0"/>
                                          </p:val>
                                        </p:tav>
                                        <p:tav tm="100000">
                                          <p:val>
                                            <p:strVal val="#ppt_w"/>
                                          </p:val>
                                        </p:tav>
                                      </p:tavLst>
                                    </p:anim>
                                    <p:anim calcmode="lin" valueType="num">
                                      <p:cBhvr>
                                        <p:cTn id="16" dur="500" fill="hold"/>
                                        <p:tgtEl>
                                          <p:spTgt spid="9230"/>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9231"/>
                                        </p:tgtEl>
                                        <p:attrNameLst>
                                          <p:attrName>style.visibility</p:attrName>
                                        </p:attrNameLst>
                                      </p:cBhvr>
                                      <p:to>
                                        <p:strVal val="visible"/>
                                      </p:to>
                                    </p:set>
                                    <p:anim calcmode="lin" valueType="num">
                                      <p:cBhvr>
                                        <p:cTn id="21" dur="500" fill="hold"/>
                                        <p:tgtEl>
                                          <p:spTgt spid="9231"/>
                                        </p:tgtEl>
                                        <p:attrNameLst>
                                          <p:attrName>ppt_w</p:attrName>
                                        </p:attrNameLst>
                                      </p:cBhvr>
                                      <p:tavLst>
                                        <p:tav tm="0">
                                          <p:val>
                                            <p:fltVal val="0"/>
                                          </p:val>
                                        </p:tav>
                                        <p:tav tm="100000">
                                          <p:val>
                                            <p:strVal val="#ppt_w"/>
                                          </p:val>
                                        </p:tav>
                                      </p:tavLst>
                                    </p:anim>
                                    <p:anim calcmode="lin" valueType="num">
                                      <p:cBhvr>
                                        <p:cTn id="22" dur="500" fill="hold"/>
                                        <p:tgtEl>
                                          <p:spTgt spid="9231"/>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9232"/>
                                        </p:tgtEl>
                                        <p:attrNameLst>
                                          <p:attrName>style.visibility</p:attrName>
                                        </p:attrNameLst>
                                      </p:cBhvr>
                                      <p:to>
                                        <p:strVal val="visible"/>
                                      </p:to>
                                    </p:set>
                                    <p:anim calcmode="lin" valueType="num">
                                      <p:cBhvr>
                                        <p:cTn id="27" dur="500" fill="hold"/>
                                        <p:tgtEl>
                                          <p:spTgt spid="9232"/>
                                        </p:tgtEl>
                                        <p:attrNameLst>
                                          <p:attrName>ppt_w</p:attrName>
                                        </p:attrNameLst>
                                      </p:cBhvr>
                                      <p:tavLst>
                                        <p:tav tm="0">
                                          <p:val>
                                            <p:fltVal val="0"/>
                                          </p:val>
                                        </p:tav>
                                        <p:tav tm="100000">
                                          <p:val>
                                            <p:strVal val="#ppt_w"/>
                                          </p:val>
                                        </p:tav>
                                      </p:tavLst>
                                    </p:anim>
                                    <p:anim calcmode="lin" valueType="num">
                                      <p:cBhvr>
                                        <p:cTn id="28" dur="500" fill="hold"/>
                                        <p:tgtEl>
                                          <p:spTgt spid="923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74115"/>
                                        </p:tgtEl>
                                        <p:attrNameLst>
                                          <p:attrName>style.visibility</p:attrName>
                                        </p:attrNameLst>
                                      </p:cBhvr>
                                      <p:to>
                                        <p:strVal val="visible"/>
                                      </p:to>
                                    </p:set>
                                    <p:anim calcmode="lin" valueType="num">
                                      <p:cBhvr>
                                        <p:cTn id="33" dur="1000" fill="hold"/>
                                        <p:tgtEl>
                                          <p:spTgt spid="174115"/>
                                        </p:tgtEl>
                                        <p:attrNameLst>
                                          <p:attrName>ppt_w</p:attrName>
                                        </p:attrNameLst>
                                      </p:cBhvr>
                                      <p:tavLst>
                                        <p:tav tm="0">
                                          <p:val>
                                            <p:strVal val="#ppt_w*0.70"/>
                                          </p:val>
                                        </p:tav>
                                        <p:tav tm="100000">
                                          <p:val>
                                            <p:strVal val="#ppt_w"/>
                                          </p:val>
                                        </p:tav>
                                      </p:tavLst>
                                    </p:anim>
                                    <p:anim calcmode="lin" valueType="num">
                                      <p:cBhvr>
                                        <p:cTn id="34" dur="1000" fill="hold"/>
                                        <p:tgtEl>
                                          <p:spTgt spid="174115"/>
                                        </p:tgtEl>
                                        <p:attrNameLst>
                                          <p:attrName>ppt_h</p:attrName>
                                        </p:attrNameLst>
                                      </p:cBhvr>
                                      <p:tavLst>
                                        <p:tav tm="0">
                                          <p:val>
                                            <p:strVal val="#ppt_h"/>
                                          </p:val>
                                        </p:tav>
                                        <p:tav tm="100000">
                                          <p:val>
                                            <p:strVal val="#ppt_h"/>
                                          </p:val>
                                        </p:tav>
                                      </p:tavLst>
                                    </p:anim>
                                    <p:animEffect transition="in" filter="fade">
                                      <p:cBhvr>
                                        <p:cTn id="35" dur="1000"/>
                                        <p:tgtEl>
                                          <p:spTgt spid="174115"/>
                                        </p:tgtEl>
                                      </p:cBhvr>
                                    </p:animEffect>
                                  </p:childTnLst>
                                </p:cTn>
                              </p:par>
                            </p:childTnLst>
                          </p:cTn>
                        </p:par>
                        <p:par>
                          <p:cTn id="36" fill="hold">
                            <p:stCondLst>
                              <p:cond delay="1000"/>
                            </p:stCondLst>
                            <p:childTnLst>
                              <p:par>
                                <p:cTn id="37" presetID="17" presetClass="entr" presetSubtype="10" fill="hold" grpId="0" nodeType="afterEffect">
                                  <p:stCondLst>
                                    <p:cond delay="0"/>
                                  </p:stCondLst>
                                  <p:childTnLst>
                                    <p:set>
                                      <p:cBhvr>
                                        <p:cTn id="38" dur="1" fill="hold">
                                          <p:stCondLst>
                                            <p:cond delay="0"/>
                                          </p:stCondLst>
                                        </p:cTn>
                                        <p:tgtEl>
                                          <p:spTgt spid="9236"/>
                                        </p:tgtEl>
                                        <p:attrNameLst>
                                          <p:attrName>style.visibility</p:attrName>
                                        </p:attrNameLst>
                                      </p:cBhvr>
                                      <p:to>
                                        <p:strVal val="visible"/>
                                      </p:to>
                                    </p:set>
                                    <p:anim calcmode="lin" valueType="num">
                                      <p:cBhvr>
                                        <p:cTn id="39" dur="500" fill="hold"/>
                                        <p:tgtEl>
                                          <p:spTgt spid="9236"/>
                                        </p:tgtEl>
                                        <p:attrNameLst>
                                          <p:attrName>ppt_w</p:attrName>
                                        </p:attrNameLst>
                                      </p:cBhvr>
                                      <p:tavLst>
                                        <p:tav tm="0">
                                          <p:val>
                                            <p:fltVal val="0"/>
                                          </p:val>
                                        </p:tav>
                                        <p:tav tm="100000">
                                          <p:val>
                                            <p:strVal val="#ppt_w"/>
                                          </p:val>
                                        </p:tav>
                                      </p:tavLst>
                                    </p:anim>
                                    <p:anim calcmode="lin" valueType="num">
                                      <p:cBhvr>
                                        <p:cTn id="40" dur="500" fill="hold"/>
                                        <p:tgtEl>
                                          <p:spTgt spid="9236"/>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55" presetClass="entr" presetSubtype="0" fill="hold" grpId="0" nodeType="afterEffect">
                                  <p:stCondLst>
                                    <p:cond delay="0"/>
                                  </p:stCondLst>
                                  <p:childTnLst>
                                    <p:set>
                                      <p:cBhvr>
                                        <p:cTn id="43" dur="1" fill="hold">
                                          <p:stCondLst>
                                            <p:cond delay="0"/>
                                          </p:stCondLst>
                                        </p:cTn>
                                        <p:tgtEl>
                                          <p:spTgt spid="174116"/>
                                        </p:tgtEl>
                                        <p:attrNameLst>
                                          <p:attrName>style.visibility</p:attrName>
                                        </p:attrNameLst>
                                      </p:cBhvr>
                                      <p:to>
                                        <p:strVal val="visible"/>
                                      </p:to>
                                    </p:set>
                                    <p:anim calcmode="lin" valueType="num">
                                      <p:cBhvr>
                                        <p:cTn id="44" dur="1000" fill="hold"/>
                                        <p:tgtEl>
                                          <p:spTgt spid="174116"/>
                                        </p:tgtEl>
                                        <p:attrNameLst>
                                          <p:attrName>ppt_w</p:attrName>
                                        </p:attrNameLst>
                                      </p:cBhvr>
                                      <p:tavLst>
                                        <p:tav tm="0">
                                          <p:val>
                                            <p:strVal val="#ppt_w*0.70"/>
                                          </p:val>
                                        </p:tav>
                                        <p:tav tm="100000">
                                          <p:val>
                                            <p:strVal val="#ppt_w"/>
                                          </p:val>
                                        </p:tav>
                                      </p:tavLst>
                                    </p:anim>
                                    <p:anim calcmode="lin" valueType="num">
                                      <p:cBhvr>
                                        <p:cTn id="45" dur="1000" fill="hold"/>
                                        <p:tgtEl>
                                          <p:spTgt spid="174116"/>
                                        </p:tgtEl>
                                        <p:attrNameLst>
                                          <p:attrName>ppt_h</p:attrName>
                                        </p:attrNameLst>
                                      </p:cBhvr>
                                      <p:tavLst>
                                        <p:tav tm="0">
                                          <p:val>
                                            <p:strVal val="#ppt_h"/>
                                          </p:val>
                                        </p:tav>
                                        <p:tav tm="100000">
                                          <p:val>
                                            <p:strVal val="#ppt_h"/>
                                          </p:val>
                                        </p:tav>
                                      </p:tavLst>
                                    </p:anim>
                                    <p:animEffect transition="in" filter="fade">
                                      <p:cBhvr>
                                        <p:cTn id="46" dur="1000"/>
                                        <p:tgtEl>
                                          <p:spTgt spid="174116"/>
                                        </p:tgtEl>
                                      </p:cBhvr>
                                    </p:animEffect>
                                  </p:childTnLst>
                                </p:cTn>
                              </p:par>
                            </p:childTnLst>
                          </p:cTn>
                        </p:par>
                        <p:par>
                          <p:cTn id="47" fill="hold">
                            <p:stCondLst>
                              <p:cond delay="2500"/>
                            </p:stCondLst>
                            <p:childTnLst>
                              <p:par>
                                <p:cTn id="48" presetID="17" presetClass="entr" presetSubtype="10" fill="hold" grpId="0" nodeType="afterEffect">
                                  <p:stCondLst>
                                    <p:cond delay="0"/>
                                  </p:stCondLst>
                                  <p:childTnLst>
                                    <p:set>
                                      <p:cBhvr>
                                        <p:cTn id="49" dur="1" fill="hold">
                                          <p:stCondLst>
                                            <p:cond delay="0"/>
                                          </p:stCondLst>
                                        </p:cTn>
                                        <p:tgtEl>
                                          <p:spTgt spid="9237"/>
                                        </p:tgtEl>
                                        <p:attrNameLst>
                                          <p:attrName>style.visibility</p:attrName>
                                        </p:attrNameLst>
                                      </p:cBhvr>
                                      <p:to>
                                        <p:strVal val="visible"/>
                                      </p:to>
                                    </p:set>
                                    <p:anim calcmode="lin" valueType="num">
                                      <p:cBhvr>
                                        <p:cTn id="50" dur="500" fill="hold"/>
                                        <p:tgtEl>
                                          <p:spTgt spid="9237"/>
                                        </p:tgtEl>
                                        <p:attrNameLst>
                                          <p:attrName>ppt_w</p:attrName>
                                        </p:attrNameLst>
                                      </p:cBhvr>
                                      <p:tavLst>
                                        <p:tav tm="0">
                                          <p:val>
                                            <p:fltVal val="0"/>
                                          </p:val>
                                        </p:tav>
                                        <p:tav tm="100000">
                                          <p:val>
                                            <p:strVal val="#ppt_w"/>
                                          </p:val>
                                        </p:tav>
                                      </p:tavLst>
                                    </p:anim>
                                    <p:anim calcmode="lin" valueType="num">
                                      <p:cBhvr>
                                        <p:cTn id="51" dur="500" fill="hold"/>
                                        <p:tgtEl>
                                          <p:spTgt spid="9237"/>
                                        </p:tgtEl>
                                        <p:attrNameLst>
                                          <p:attrName>ppt_h</p:attrName>
                                        </p:attrNameLst>
                                      </p:cBhvr>
                                      <p:tavLst>
                                        <p:tav tm="0">
                                          <p:val>
                                            <p:strVal val="#ppt_h"/>
                                          </p:val>
                                        </p:tav>
                                        <p:tav tm="100000">
                                          <p:val>
                                            <p:strVal val="#ppt_h"/>
                                          </p:val>
                                        </p:tav>
                                      </p:tavLst>
                                    </p:anim>
                                  </p:childTnLst>
                                </p:cTn>
                              </p:par>
                            </p:childTnLst>
                          </p:cTn>
                        </p:par>
                        <p:par>
                          <p:cTn id="52" fill="hold">
                            <p:stCondLst>
                              <p:cond delay="3000"/>
                            </p:stCondLst>
                            <p:childTnLst>
                              <p:par>
                                <p:cTn id="53" presetID="55" presetClass="entr" presetSubtype="0" fill="hold" grpId="0" nodeType="afterEffect">
                                  <p:stCondLst>
                                    <p:cond delay="0"/>
                                  </p:stCondLst>
                                  <p:childTnLst>
                                    <p:set>
                                      <p:cBhvr>
                                        <p:cTn id="54" dur="1" fill="hold">
                                          <p:stCondLst>
                                            <p:cond delay="0"/>
                                          </p:stCondLst>
                                        </p:cTn>
                                        <p:tgtEl>
                                          <p:spTgt spid="174117"/>
                                        </p:tgtEl>
                                        <p:attrNameLst>
                                          <p:attrName>style.visibility</p:attrName>
                                        </p:attrNameLst>
                                      </p:cBhvr>
                                      <p:to>
                                        <p:strVal val="visible"/>
                                      </p:to>
                                    </p:set>
                                    <p:anim calcmode="lin" valueType="num">
                                      <p:cBhvr>
                                        <p:cTn id="55" dur="1000" fill="hold"/>
                                        <p:tgtEl>
                                          <p:spTgt spid="174117"/>
                                        </p:tgtEl>
                                        <p:attrNameLst>
                                          <p:attrName>ppt_w</p:attrName>
                                        </p:attrNameLst>
                                      </p:cBhvr>
                                      <p:tavLst>
                                        <p:tav tm="0">
                                          <p:val>
                                            <p:strVal val="#ppt_w*0.70"/>
                                          </p:val>
                                        </p:tav>
                                        <p:tav tm="100000">
                                          <p:val>
                                            <p:strVal val="#ppt_w"/>
                                          </p:val>
                                        </p:tav>
                                      </p:tavLst>
                                    </p:anim>
                                    <p:anim calcmode="lin" valueType="num">
                                      <p:cBhvr>
                                        <p:cTn id="56" dur="1000" fill="hold"/>
                                        <p:tgtEl>
                                          <p:spTgt spid="174117"/>
                                        </p:tgtEl>
                                        <p:attrNameLst>
                                          <p:attrName>ppt_h</p:attrName>
                                        </p:attrNameLst>
                                      </p:cBhvr>
                                      <p:tavLst>
                                        <p:tav tm="0">
                                          <p:val>
                                            <p:strVal val="#ppt_h"/>
                                          </p:val>
                                        </p:tav>
                                        <p:tav tm="100000">
                                          <p:val>
                                            <p:strVal val="#ppt_h"/>
                                          </p:val>
                                        </p:tav>
                                      </p:tavLst>
                                    </p:anim>
                                    <p:animEffect transition="in" filter="fade">
                                      <p:cBhvr>
                                        <p:cTn id="57" dur="1000"/>
                                        <p:tgtEl>
                                          <p:spTgt spid="174117"/>
                                        </p:tgtEl>
                                      </p:cBhvr>
                                    </p:animEffect>
                                  </p:childTnLst>
                                </p:cTn>
                              </p:par>
                            </p:childTnLst>
                          </p:cTn>
                        </p:par>
                        <p:par>
                          <p:cTn id="58" fill="hold">
                            <p:stCondLst>
                              <p:cond delay="4000"/>
                            </p:stCondLst>
                            <p:childTnLst>
                              <p:par>
                                <p:cTn id="59" presetID="17" presetClass="entr" presetSubtype="10" fill="hold" grpId="0" nodeType="afterEffect">
                                  <p:stCondLst>
                                    <p:cond delay="0"/>
                                  </p:stCondLst>
                                  <p:childTnLst>
                                    <p:set>
                                      <p:cBhvr>
                                        <p:cTn id="60" dur="1" fill="hold">
                                          <p:stCondLst>
                                            <p:cond delay="0"/>
                                          </p:stCondLst>
                                        </p:cTn>
                                        <p:tgtEl>
                                          <p:spTgt spid="9238"/>
                                        </p:tgtEl>
                                        <p:attrNameLst>
                                          <p:attrName>style.visibility</p:attrName>
                                        </p:attrNameLst>
                                      </p:cBhvr>
                                      <p:to>
                                        <p:strVal val="visible"/>
                                      </p:to>
                                    </p:set>
                                    <p:anim calcmode="lin" valueType="num">
                                      <p:cBhvr>
                                        <p:cTn id="61" dur="500" fill="hold"/>
                                        <p:tgtEl>
                                          <p:spTgt spid="9238"/>
                                        </p:tgtEl>
                                        <p:attrNameLst>
                                          <p:attrName>ppt_w</p:attrName>
                                        </p:attrNameLst>
                                      </p:cBhvr>
                                      <p:tavLst>
                                        <p:tav tm="0">
                                          <p:val>
                                            <p:fltVal val="0"/>
                                          </p:val>
                                        </p:tav>
                                        <p:tav tm="100000">
                                          <p:val>
                                            <p:strVal val="#ppt_w"/>
                                          </p:val>
                                        </p:tav>
                                      </p:tavLst>
                                    </p:anim>
                                    <p:anim calcmode="lin" valueType="num">
                                      <p:cBhvr>
                                        <p:cTn id="62" dur="500" fill="hold"/>
                                        <p:tgtEl>
                                          <p:spTgt spid="9238"/>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9233"/>
                                        </p:tgtEl>
                                        <p:attrNameLst>
                                          <p:attrName>style.visibility</p:attrName>
                                        </p:attrNameLst>
                                      </p:cBhvr>
                                      <p:to>
                                        <p:strVal val="visible"/>
                                      </p:to>
                                    </p:set>
                                    <p:anim calcmode="lin" valueType="num">
                                      <p:cBhvr>
                                        <p:cTn id="67" dur="500" fill="hold"/>
                                        <p:tgtEl>
                                          <p:spTgt spid="9233"/>
                                        </p:tgtEl>
                                        <p:attrNameLst>
                                          <p:attrName>ppt_w</p:attrName>
                                        </p:attrNameLst>
                                      </p:cBhvr>
                                      <p:tavLst>
                                        <p:tav tm="0">
                                          <p:val>
                                            <p:fltVal val="0"/>
                                          </p:val>
                                        </p:tav>
                                        <p:tav tm="100000">
                                          <p:val>
                                            <p:strVal val="#ppt_w"/>
                                          </p:val>
                                        </p:tav>
                                      </p:tavLst>
                                    </p:anim>
                                    <p:anim calcmode="lin" valueType="num">
                                      <p:cBhvr>
                                        <p:cTn id="68" dur="500" fill="hold"/>
                                        <p:tgtEl>
                                          <p:spTgt spid="9233"/>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9246"/>
                                        </p:tgtEl>
                                        <p:attrNameLst>
                                          <p:attrName>style.visibility</p:attrName>
                                        </p:attrNameLst>
                                      </p:cBhvr>
                                      <p:to>
                                        <p:strVal val="visible"/>
                                      </p:to>
                                    </p:set>
                                    <p:anim calcmode="lin" valueType="num">
                                      <p:cBhvr>
                                        <p:cTn id="73" dur="500" fill="hold"/>
                                        <p:tgtEl>
                                          <p:spTgt spid="9246"/>
                                        </p:tgtEl>
                                        <p:attrNameLst>
                                          <p:attrName>ppt_w</p:attrName>
                                        </p:attrNameLst>
                                      </p:cBhvr>
                                      <p:tavLst>
                                        <p:tav tm="0">
                                          <p:val>
                                            <p:fltVal val="0"/>
                                          </p:val>
                                        </p:tav>
                                        <p:tav tm="100000">
                                          <p:val>
                                            <p:strVal val="#ppt_w"/>
                                          </p:val>
                                        </p:tav>
                                      </p:tavLst>
                                    </p:anim>
                                    <p:anim calcmode="lin" valueType="num">
                                      <p:cBhvr>
                                        <p:cTn id="74" dur="500" fill="hold"/>
                                        <p:tgtEl>
                                          <p:spTgt spid="9246"/>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9240"/>
                                        </p:tgtEl>
                                        <p:attrNameLst>
                                          <p:attrName>style.visibility</p:attrName>
                                        </p:attrNameLst>
                                      </p:cBhvr>
                                      <p:to>
                                        <p:strVal val="visible"/>
                                      </p:to>
                                    </p:set>
                                    <p:anim calcmode="lin" valueType="num">
                                      <p:cBhvr>
                                        <p:cTn id="79" dur="500" fill="hold"/>
                                        <p:tgtEl>
                                          <p:spTgt spid="9240"/>
                                        </p:tgtEl>
                                        <p:attrNameLst>
                                          <p:attrName>ppt_w</p:attrName>
                                        </p:attrNameLst>
                                      </p:cBhvr>
                                      <p:tavLst>
                                        <p:tav tm="0">
                                          <p:val>
                                            <p:fltVal val="0"/>
                                          </p:val>
                                        </p:tav>
                                        <p:tav tm="100000">
                                          <p:val>
                                            <p:strVal val="#ppt_w"/>
                                          </p:val>
                                        </p:tav>
                                      </p:tavLst>
                                    </p:anim>
                                    <p:anim calcmode="lin" valueType="num">
                                      <p:cBhvr>
                                        <p:cTn id="80" dur="500" fill="hold"/>
                                        <p:tgtEl>
                                          <p:spTgt spid="9240"/>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9241"/>
                                        </p:tgtEl>
                                        <p:attrNameLst>
                                          <p:attrName>style.visibility</p:attrName>
                                        </p:attrNameLst>
                                      </p:cBhvr>
                                      <p:to>
                                        <p:strVal val="visible"/>
                                      </p:to>
                                    </p:set>
                                    <p:anim calcmode="lin" valueType="num">
                                      <p:cBhvr>
                                        <p:cTn id="85" dur="500" fill="hold"/>
                                        <p:tgtEl>
                                          <p:spTgt spid="9241"/>
                                        </p:tgtEl>
                                        <p:attrNameLst>
                                          <p:attrName>ppt_w</p:attrName>
                                        </p:attrNameLst>
                                      </p:cBhvr>
                                      <p:tavLst>
                                        <p:tav tm="0">
                                          <p:val>
                                            <p:fltVal val="0"/>
                                          </p:val>
                                        </p:tav>
                                        <p:tav tm="100000">
                                          <p:val>
                                            <p:strVal val="#ppt_w"/>
                                          </p:val>
                                        </p:tav>
                                      </p:tavLst>
                                    </p:anim>
                                    <p:anim calcmode="lin" valueType="num">
                                      <p:cBhvr>
                                        <p:cTn id="86" dur="500" fill="hold"/>
                                        <p:tgtEl>
                                          <p:spTgt spid="9241"/>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9243"/>
                                        </p:tgtEl>
                                        <p:attrNameLst>
                                          <p:attrName>style.visibility</p:attrName>
                                        </p:attrNameLst>
                                      </p:cBhvr>
                                      <p:to>
                                        <p:strVal val="visible"/>
                                      </p:to>
                                    </p:set>
                                    <p:anim calcmode="lin" valueType="num">
                                      <p:cBhvr>
                                        <p:cTn id="91" dur="500" fill="hold"/>
                                        <p:tgtEl>
                                          <p:spTgt spid="9243"/>
                                        </p:tgtEl>
                                        <p:attrNameLst>
                                          <p:attrName>ppt_w</p:attrName>
                                        </p:attrNameLst>
                                      </p:cBhvr>
                                      <p:tavLst>
                                        <p:tav tm="0">
                                          <p:val>
                                            <p:fltVal val="0"/>
                                          </p:val>
                                        </p:tav>
                                        <p:tav tm="100000">
                                          <p:val>
                                            <p:strVal val="#ppt_w"/>
                                          </p:val>
                                        </p:tav>
                                      </p:tavLst>
                                    </p:anim>
                                    <p:anim calcmode="lin" valueType="num">
                                      <p:cBhvr>
                                        <p:cTn id="92" dur="500" fill="hold"/>
                                        <p:tgtEl>
                                          <p:spTgt spid="9243"/>
                                        </p:tgtEl>
                                        <p:attrNameLst>
                                          <p:attrName>ppt_h</p:attrName>
                                        </p:attrNameLst>
                                      </p:cBhvr>
                                      <p:tavLst>
                                        <p:tav tm="0">
                                          <p:val>
                                            <p:strVal val="#ppt_h"/>
                                          </p:val>
                                        </p:tav>
                                        <p:tav tm="100000">
                                          <p:val>
                                            <p:strVal val="#ppt_h"/>
                                          </p:val>
                                        </p:tav>
                                      </p:tavLst>
                                    </p:anim>
                                  </p:childTnLst>
                                </p:cTn>
                              </p:par>
                            </p:childTnLst>
                          </p:cTn>
                        </p:par>
                        <p:par>
                          <p:cTn id="93" fill="hold">
                            <p:stCondLst>
                              <p:cond delay="500"/>
                            </p:stCondLst>
                            <p:childTnLst>
                              <p:par>
                                <p:cTn id="94" presetID="22" presetClass="entr" presetSubtype="1" fill="hold" grpId="0" nodeType="afterEffect">
                                  <p:stCondLst>
                                    <p:cond delay="0"/>
                                  </p:stCondLst>
                                  <p:childTnLst>
                                    <p:set>
                                      <p:cBhvr>
                                        <p:cTn id="95" dur="1" fill="hold">
                                          <p:stCondLst>
                                            <p:cond delay="0"/>
                                          </p:stCondLst>
                                        </p:cTn>
                                        <p:tgtEl>
                                          <p:spTgt spid="174118"/>
                                        </p:tgtEl>
                                        <p:attrNameLst>
                                          <p:attrName>style.visibility</p:attrName>
                                        </p:attrNameLst>
                                      </p:cBhvr>
                                      <p:to>
                                        <p:strVal val="visible"/>
                                      </p:to>
                                    </p:set>
                                    <p:animEffect transition="in" filter="wipe(up)">
                                      <p:cBhvr>
                                        <p:cTn id="96" dur="500"/>
                                        <p:tgtEl>
                                          <p:spTgt spid="174118"/>
                                        </p:tgtEl>
                                      </p:cBhvr>
                                    </p:animEffect>
                                  </p:childTnLst>
                                </p:cTn>
                              </p:par>
                            </p:childTnLst>
                          </p:cTn>
                        </p:par>
                        <p:par>
                          <p:cTn id="97" fill="hold">
                            <p:stCondLst>
                              <p:cond delay="1000"/>
                            </p:stCondLst>
                            <p:childTnLst>
                              <p:par>
                                <p:cTn id="98" presetID="17" presetClass="entr" presetSubtype="10" fill="hold" grpId="0" nodeType="afterEffect">
                                  <p:stCondLst>
                                    <p:cond delay="0"/>
                                  </p:stCondLst>
                                  <p:childTnLst>
                                    <p:set>
                                      <p:cBhvr>
                                        <p:cTn id="99" dur="1" fill="hold">
                                          <p:stCondLst>
                                            <p:cond delay="0"/>
                                          </p:stCondLst>
                                        </p:cTn>
                                        <p:tgtEl>
                                          <p:spTgt spid="9244"/>
                                        </p:tgtEl>
                                        <p:attrNameLst>
                                          <p:attrName>style.visibility</p:attrName>
                                        </p:attrNameLst>
                                      </p:cBhvr>
                                      <p:to>
                                        <p:strVal val="visible"/>
                                      </p:to>
                                    </p:set>
                                    <p:anim calcmode="lin" valueType="num">
                                      <p:cBhvr>
                                        <p:cTn id="100" dur="500" fill="hold"/>
                                        <p:tgtEl>
                                          <p:spTgt spid="9244"/>
                                        </p:tgtEl>
                                        <p:attrNameLst>
                                          <p:attrName>ppt_w</p:attrName>
                                        </p:attrNameLst>
                                      </p:cBhvr>
                                      <p:tavLst>
                                        <p:tav tm="0">
                                          <p:val>
                                            <p:fltVal val="0"/>
                                          </p:val>
                                        </p:tav>
                                        <p:tav tm="100000">
                                          <p:val>
                                            <p:strVal val="#ppt_w"/>
                                          </p:val>
                                        </p:tav>
                                      </p:tavLst>
                                    </p:anim>
                                    <p:anim calcmode="lin" valueType="num">
                                      <p:cBhvr>
                                        <p:cTn id="101" dur="500" fill="hold"/>
                                        <p:tgtEl>
                                          <p:spTgt spid="9244"/>
                                        </p:tgtEl>
                                        <p:attrNameLst>
                                          <p:attrName>ppt_h</p:attrName>
                                        </p:attrNameLst>
                                      </p:cBhvr>
                                      <p:tavLst>
                                        <p:tav tm="0">
                                          <p:val>
                                            <p:strVal val="#ppt_h"/>
                                          </p:val>
                                        </p:tav>
                                        <p:tav tm="100000">
                                          <p:val>
                                            <p:strVal val="#ppt_h"/>
                                          </p:val>
                                        </p:tav>
                                      </p:tavLst>
                                    </p:anim>
                                  </p:childTnLst>
                                </p:cTn>
                              </p:par>
                            </p:childTnLst>
                          </p:cTn>
                        </p:par>
                        <p:par>
                          <p:cTn id="102" fill="hold">
                            <p:stCondLst>
                              <p:cond delay="1500"/>
                            </p:stCondLst>
                            <p:childTnLst>
                              <p:par>
                                <p:cTn id="103" presetID="22" presetClass="entr" presetSubtype="1" fill="hold" grpId="0" nodeType="afterEffect">
                                  <p:stCondLst>
                                    <p:cond delay="0"/>
                                  </p:stCondLst>
                                  <p:childTnLst>
                                    <p:set>
                                      <p:cBhvr>
                                        <p:cTn id="104" dur="1" fill="hold">
                                          <p:stCondLst>
                                            <p:cond delay="0"/>
                                          </p:stCondLst>
                                        </p:cTn>
                                        <p:tgtEl>
                                          <p:spTgt spid="174119"/>
                                        </p:tgtEl>
                                        <p:attrNameLst>
                                          <p:attrName>style.visibility</p:attrName>
                                        </p:attrNameLst>
                                      </p:cBhvr>
                                      <p:to>
                                        <p:strVal val="visible"/>
                                      </p:to>
                                    </p:set>
                                    <p:animEffect transition="in" filter="wipe(up)">
                                      <p:cBhvr>
                                        <p:cTn id="105" dur="500"/>
                                        <p:tgtEl>
                                          <p:spTgt spid="174119"/>
                                        </p:tgtEl>
                                      </p:cBhvr>
                                    </p:animEffect>
                                  </p:childTnLst>
                                </p:cTn>
                              </p:par>
                            </p:childTnLst>
                          </p:cTn>
                        </p:par>
                        <p:par>
                          <p:cTn id="106" fill="hold">
                            <p:stCondLst>
                              <p:cond delay="2000"/>
                            </p:stCondLst>
                            <p:childTnLst>
                              <p:par>
                                <p:cTn id="107" presetID="17" presetClass="entr" presetSubtype="10" fill="hold" grpId="0" nodeType="afterEffect">
                                  <p:stCondLst>
                                    <p:cond delay="0"/>
                                  </p:stCondLst>
                                  <p:childTnLst>
                                    <p:set>
                                      <p:cBhvr>
                                        <p:cTn id="108" dur="1" fill="hold">
                                          <p:stCondLst>
                                            <p:cond delay="0"/>
                                          </p:stCondLst>
                                        </p:cTn>
                                        <p:tgtEl>
                                          <p:spTgt spid="9245"/>
                                        </p:tgtEl>
                                        <p:attrNameLst>
                                          <p:attrName>style.visibility</p:attrName>
                                        </p:attrNameLst>
                                      </p:cBhvr>
                                      <p:to>
                                        <p:strVal val="visible"/>
                                      </p:to>
                                    </p:set>
                                    <p:anim calcmode="lin" valueType="num">
                                      <p:cBhvr>
                                        <p:cTn id="109" dur="500" fill="hold"/>
                                        <p:tgtEl>
                                          <p:spTgt spid="9245"/>
                                        </p:tgtEl>
                                        <p:attrNameLst>
                                          <p:attrName>ppt_w</p:attrName>
                                        </p:attrNameLst>
                                      </p:cBhvr>
                                      <p:tavLst>
                                        <p:tav tm="0">
                                          <p:val>
                                            <p:fltVal val="0"/>
                                          </p:val>
                                        </p:tav>
                                        <p:tav tm="100000">
                                          <p:val>
                                            <p:strVal val="#ppt_w"/>
                                          </p:val>
                                        </p:tav>
                                      </p:tavLst>
                                    </p:anim>
                                    <p:anim calcmode="lin" valueType="num">
                                      <p:cBhvr>
                                        <p:cTn id="110" dur="500" fill="hold"/>
                                        <p:tgtEl>
                                          <p:spTgt spid="9245"/>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10" fill="hold" grpId="0" nodeType="clickEffect">
                                  <p:stCondLst>
                                    <p:cond delay="0"/>
                                  </p:stCondLst>
                                  <p:childTnLst>
                                    <p:set>
                                      <p:cBhvr>
                                        <p:cTn id="114" dur="1" fill="hold">
                                          <p:stCondLst>
                                            <p:cond delay="0"/>
                                          </p:stCondLst>
                                        </p:cTn>
                                        <p:tgtEl>
                                          <p:spTgt spid="9242"/>
                                        </p:tgtEl>
                                        <p:attrNameLst>
                                          <p:attrName>style.visibility</p:attrName>
                                        </p:attrNameLst>
                                      </p:cBhvr>
                                      <p:to>
                                        <p:strVal val="visible"/>
                                      </p:to>
                                    </p:set>
                                    <p:anim calcmode="lin" valueType="num">
                                      <p:cBhvr>
                                        <p:cTn id="115" dur="500" fill="hold"/>
                                        <p:tgtEl>
                                          <p:spTgt spid="9242"/>
                                        </p:tgtEl>
                                        <p:attrNameLst>
                                          <p:attrName>ppt_w</p:attrName>
                                        </p:attrNameLst>
                                      </p:cBhvr>
                                      <p:tavLst>
                                        <p:tav tm="0">
                                          <p:val>
                                            <p:fltVal val="0"/>
                                          </p:val>
                                        </p:tav>
                                        <p:tav tm="100000">
                                          <p:val>
                                            <p:strVal val="#ppt_w"/>
                                          </p:val>
                                        </p:tav>
                                      </p:tavLst>
                                    </p:anim>
                                    <p:anim calcmode="lin" valueType="num">
                                      <p:cBhvr>
                                        <p:cTn id="116" dur="500" fill="hold"/>
                                        <p:tgtEl>
                                          <p:spTgt spid="9242"/>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7" presetClass="entr" presetSubtype="10" fill="hold" grpId="0" nodeType="clickEffect">
                                  <p:stCondLst>
                                    <p:cond delay="0"/>
                                  </p:stCondLst>
                                  <p:childTnLst>
                                    <p:set>
                                      <p:cBhvr>
                                        <p:cTn id="120" dur="1" fill="hold">
                                          <p:stCondLst>
                                            <p:cond delay="0"/>
                                          </p:stCondLst>
                                        </p:cTn>
                                        <p:tgtEl>
                                          <p:spTgt spid="9239"/>
                                        </p:tgtEl>
                                        <p:attrNameLst>
                                          <p:attrName>style.visibility</p:attrName>
                                        </p:attrNameLst>
                                      </p:cBhvr>
                                      <p:to>
                                        <p:strVal val="visible"/>
                                      </p:to>
                                    </p:set>
                                    <p:anim calcmode="lin" valueType="num">
                                      <p:cBhvr>
                                        <p:cTn id="121" dur="500" fill="hold"/>
                                        <p:tgtEl>
                                          <p:spTgt spid="9239"/>
                                        </p:tgtEl>
                                        <p:attrNameLst>
                                          <p:attrName>ppt_w</p:attrName>
                                        </p:attrNameLst>
                                      </p:cBhvr>
                                      <p:tavLst>
                                        <p:tav tm="0">
                                          <p:val>
                                            <p:fltVal val="0"/>
                                          </p:val>
                                        </p:tav>
                                        <p:tav tm="100000">
                                          <p:val>
                                            <p:strVal val="#ppt_w"/>
                                          </p:val>
                                        </p:tav>
                                      </p:tavLst>
                                    </p:anim>
                                    <p:anim calcmode="lin" valueType="num">
                                      <p:cBhvr>
                                        <p:cTn id="122" dur="500" fill="hold"/>
                                        <p:tgtEl>
                                          <p:spTgt spid="9239"/>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10" fill="hold" grpId="0" nodeType="clickEffect">
                                  <p:stCondLst>
                                    <p:cond delay="0"/>
                                  </p:stCondLst>
                                  <p:childTnLst>
                                    <p:set>
                                      <p:cBhvr>
                                        <p:cTn id="126" dur="1" fill="hold">
                                          <p:stCondLst>
                                            <p:cond delay="0"/>
                                          </p:stCondLst>
                                        </p:cTn>
                                        <p:tgtEl>
                                          <p:spTgt spid="9247"/>
                                        </p:tgtEl>
                                        <p:attrNameLst>
                                          <p:attrName>style.visibility</p:attrName>
                                        </p:attrNameLst>
                                      </p:cBhvr>
                                      <p:to>
                                        <p:strVal val="visible"/>
                                      </p:to>
                                    </p:set>
                                    <p:anim calcmode="lin" valueType="num">
                                      <p:cBhvr>
                                        <p:cTn id="127" dur="500" fill="hold"/>
                                        <p:tgtEl>
                                          <p:spTgt spid="9247"/>
                                        </p:tgtEl>
                                        <p:attrNameLst>
                                          <p:attrName>ppt_w</p:attrName>
                                        </p:attrNameLst>
                                      </p:cBhvr>
                                      <p:tavLst>
                                        <p:tav tm="0">
                                          <p:val>
                                            <p:fltVal val="0"/>
                                          </p:val>
                                        </p:tav>
                                        <p:tav tm="100000">
                                          <p:val>
                                            <p:strVal val="#ppt_w"/>
                                          </p:val>
                                        </p:tav>
                                      </p:tavLst>
                                    </p:anim>
                                    <p:anim calcmode="lin" valueType="num">
                                      <p:cBhvr>
                                        <p:cTn id="128" dur="500" fill="hold"/>
                                        <p:tgtEl>
                                          <p:spTgt spid="9247"/>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17" presetClass="entr" presetSubtype="10" fill="hold" grpId="0" nodeType="clickEffect">
                                  <p:stCondLst>
                                    <p:cond delay="0"/>
                                  </p:stCondLst>
                                  <p:childTnLst>
                                    <p:set>
                                      <p:cBhvr>
                                        <p:cTn id="132" dur="1" fill="hold">
                                          <p:stCondLst>
                                            <p:cond delay="0"/>
                                          </p:stCondLst>
                                        </p:cTn>
                                        <p:tgtEl>
                                          <p:spTgt spid="9248"/>
                                        </p:tgtEl>
                                        <p:attrNameLst>
                                          <p:attrName>style.visibility</p:attrName>
                                        </p:attrNameLst>
                                      </p:cBhvr>
                                      <p:to>
                                        <p:strVal val="visible"/>
                                      </p:to>
                                    </p:set>
                                    <p:anim calcmode="lin" valueType="num">
                                      <p:cBhvr>
                                        <p:cTn id="133" dur="500" fill="hold"/>
                                        <p:tgtEl>
                                          <p:spTgt spid="9248"/>
                                        </p:tgtEl>
                                        <p:attrNameLst>
                                          <p:attrName>ppt_w</p:attrName>
                                        </p:attrNameLst>
                                      </p:cBhvr>
                                      <p:tavLst>
                                        <p:tav tm="0">
                                          <p:val>
                                            <p:fltVal val="0"/>
                                          </p:val>
                                        </p:tav>
                                        <p:tav tm="100000">
                                          <p:val>
                                            <p:strVal val="#ppt_w"/>
                                          </p:val>
                                        </p:tav>
                                      </p:tavLst>
                                    </p:anim>
                                    <p:anim calcmode="lin" valueType="num">
                                      <p:cBhvr>
                                        <p:cTn id="134" dur="500" fill="hold"/>
                                        <p:tgtEl>
                                          <p:spTgt spid="9248"/>
                                        </p:tgtEl>
                                        <p:attrNameLst>
                                          <p:attrName>ppt_h</p:attrName>
                                        </p:attrNameLst>
                                      </p:cBhvr>
                                      <p:tavLst>
                                        <p:tav tm="0">
                                          <p:val>
                                            <p:strVal val="#ppt_h"/>
                                          </p:val>
                                        </p:tav>
                                        <p:tav tm="100000">
                                          <p:val>
                                            <p:strVal val="#ppt_h"/>
                                          </p:val>
                                        </p:tav>
                                      </p:tavLst>
                                    </p:anim>
                                  </p:childTnLst>
                                </p:cTn>
                              </p:par>
                            </p:childTnLst>
                          </p:cTn>
                        </p:par>
                        <p:par>
                          <p:cTn id="135" fill="hold">
                            <p:stCondLst>
                              <p:cond delay="500"/>
                            </p:stCondLst>
                            <p:childTnLst>
                              <p:par>
                                <p:cTn id="136" presetID="22" presetClass="entr" presetSubtype="4" fill="hold" grpId="0" nodeType="afterEffect">
                                  <p:stCondLst>
                                    <p:cond delay="0"/>
                                  </p:stCondLst>
                                  <p:childTnLst>
                                    <p:set>
                                      <p:cBhvr>
                                        <p:cTn id="137" dur="1" fill="hold">
                                          <p:stCondLst>
                                            <p:cond delay="0"/>
                                          </p:stCondLst>
                                        </p:cTn>
                                        <p:tgtEl>
                                          <p:spTgt spid="174121"/>
                                        </p:tgtEl>
                                        <p:attrNameLst>
                                          <p:attrName>style.visibility</p:attrName>
                                        </p:attrNameLst>
                                      </p:cBhvr>
                                      <p:to>
                                        <p:strVal val="visible"/>
                                      </p:to>
                                    </p:set>
                                    <p:animEffect transition="in" filter="wipe(down)">
                                      <p:cBhvr>
                                        <p:cTn id="138" dur="500"/>
                                        <p:tgtEl>
                                          <p:spTgt spid="174121"/>
                                        </p:tgtEl>
                                      </p:cBhvr>
                                    </p:animEffect>
                                  </p:childTnLst>
                                </p:cTn>
                              </p:par>
                            </p:childTnLst>
                          </p:cTn>
                        </p:par>
                        <p:par>
                          <p:cTn id="139" fill="hold">
                            <p:stCondLst>
                              <p:cond delay="1000"/>
                            </p:stCondLst>
                            <p:childTnLst>
                              <p:par>
                                <p:cTn id="140" presetID="17" presetClass="entr" presetSubtype="10" fill="hold" grpId="0" nodeType="afterEffect">
                                  <p:stCondLst>
                                    <p:cond delay="0"/>
                                  </p:stCondLst>
                                  <p:childTnLst>
                                    <p:set>
                                      <p:cBhvr>
                                        <p:cTn id="141" dur="1" fill="hold">
                                          <p:stCondLst>
                                            <p:cond delay="0"/>
                                          </p:stCondLst>
                                        </p:cTn>
                                        <p:tgtEl>
                                          <p:spTgt spid="9250"/>
                                        </p:tgtEl>
                                        <p:attrNameLst>
                                          <p:attrName>style.visibility</p:attrName>
                                        </p:attrNameLst>
                                      </p:cBhvr>
                                      <p:to>
                                        <p:strVal val="visible"/>
                                      </p:to>
                                    </p:set>
                                    <p:anim calcmode="lin" valueType="num">
                                      <p:cBhvr>
                                        <p:cTn id="142" dur="500" fill="hold"/>
                                        <p:tgtEl>
                                          <p:spTgt spid="9250"/>
                                        </p:tgtEl>
                                        <p:attrNameLst>
                                          <p:attrName>ppt_w</p:attrName>
                                        </p:attrNameLst>
                                      </p:cBhvr>
                                      <p:tavLst>
                                        <p:tav tm="0">
                                          <p:val>
                                            <p:fltVal val="0"/>
                                          </p:val>
                                        </p:tav>
                                        <p:tav tm="100000">
                                          <p:val>
                                            <p:strVal val="#ppt_w"/>
                                          </p:val>
                                        </p:tav>
                                      </p:tavLst>
                                    </p:anim>
                                    <p:anim calcmode="lin" valueType="num">
                                      <p:cBhvr>
                                        <p:cTn id="143" dur="500" fill="hold"/>
                                        <p:tgtEl>
                                          <p:spTgt spid="9250"/>
                                        </p:tgtEl>
                                        <p:attrNameLst>
                                          <p:attrName>ppt_h</p:attrName>
                                        </p:attrNameLst>
                                      </p:cBhvr>
                                      <p:tavLst>
                                        <p:tav tm="0">
                                          <p:val>
                                            <p:strVal val="#ppt_h"/>
                                          </p:val>
                                        </p:tav>
                                        <p:tav tm="100000">
                                          <p:val>
                                            <p:strVal val="#ppt_h"/>
                                          </p:val>
                                        </p:tav>
                                      </p:tavLst>
                                    </p:anim>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174120"/>
                                        </p:tgtEl>
                                        <p:attrNameLst>
                                          <p:attrName>style.visibility</p:attrName>
                                        </p:attrNameLst>
                                      </p:cBhvr>
                                      <p:to>
                                        <p:strVal val="visible"/>
                                      </p:to>
                                    </p:set>
                                    <p:animEffect transition="in" filter="wipe(down)">
                                      <p:cBhvr>
                                        <p:cTn id="148" dur="500"/>
                                        <p:tgtEl>
                                          <p:spTgt spid="174120"/>
                                        </p:tgtEl>
                                      </p:cBhvr>
                                    </p:animEffect>
                                  </p:childTnLst>
                                </p:cTn>
                              </p:par>
                            </p:childTnLst>
                          </p:cTn>
                        </p:par>
                        <p:par>
                          <p:cTn id="149" fill="hold">
                            <p:stCondLst>
                              <p:cond delay="500"/>
                            </p:stCondLst>
                            <p:childTnLst>
                              <p:par>
                                <p:cTn id="150" presetID="17" presetClass="entr" presetSubtype="10" fill="hold" grpId="0" nodeType="afterEffect">
                                  <p:stCondLst>
                                    <p:cond delay="0"/>
                                  </p:stCondLst>
                                  <p:childTnLst>
                                    <p:set>
                                      <p:cBhvr>
                                        <p:cTn id="151" dur="1" fill="hold">
                                          <p:stCondLst>
                                            <p:cond delay="0"/>
                                          </p:stCondLst>
                                        </p:cTn>
                                        <p:tgtEl>
                                          <p:spTgt spid="9251"/>
                                        </p:tgtEl>
                                        <p:attrNameLst>
                                          <p:attrName>style.visibility</p:attrName>
                                        </p:attrNameLst>
                                      </p:cBhvr>
                                      <p:to>
                                        <p:strVal val="visible"/>
                                      </p:to>
                                    </p:set>
                                    <p:anim calcmode="lin" valueType="num">
                                      <p:cBhvr>
                                        <p:cTn id="152" dur="500" fill="hold"/>
                                        <p:tgtEl>
                                          <p:spTgt spid="9251"/>
                                        </p:tgtEl>
                                        <p:attrNameLst>
                                          <p:attrName>ppt_w</p:attrName>
                                        </p:attrNameLst>
                                      </p:cBhvr>
                                      <p:tavLst>
                                        <p:tav tm="0">
                                          <p:val>
                                            <p:fltVal val="0"/>
                                          </p:val>
                                        </p:tav>
                                        <p:tav tm="100000">
                                          <p:val>
                                            <p:strVal val="#ppt_w"/>
                                          </p:val>
                                        </p:tav>
                                      </p:tavLst>
                                    </p:anim>
                                    <p:anim calcmode="lin" valueType="num">
                                      <p:cBhvr>
                                        <p:cTn id="153" dur="500" fill="hold"/>
                                        <p:tgtEl>
                                          <p:spTgt spid="9251"/>
                                        </p:tgtEl>
                                        <p:attrNameLst>
                                          <p:attrName>ppt_h</p:attrName>
                                        </p:attrNameLst>
                                      </p:cBhvr>
                                      <p:tavLst>
                                        <p:tav tm="0">
                                          <p:val>
                                            <p:strVal val="#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17" presetClass="entr" presetSubtype="10" fill="hold" grpId="0" nodeType="clickEffect">
                                  <p:stCondLst>
                                    <p:cond delay="0"/>
                                  </p:stCondLst>
                                  <p:childTnLst>
                                    <p:set>
                                      <p:cBhvr>
                                        <p:cTn id="157" dur="1" fill="hold">
                                          <p:stCondLst>
                                            <p:cond delay="0"/>
                                          </p:stCondLst>
                                        </p:cTn>
                                        <p:tgtEl>
                                          <p:spTgt spid="9254"/>
                                        </p:tgtEl>
                                        <p:attrNameLst>
                                          <p:attrName>style.visibility</p:attrName>
                                        </p:attrNameLst>
                                      </p:cBhvr>
                                      <p:to>
                                        <p:strVal val="visible"/>
                                      </p:to>
                                    </p:set>
                                    <p:anim calcmode="lin" valueType="num">
                                      <p:cBhvr>
                                        <p:cTn id="158" dur="500" fill="hold"/>
                                        <p:tgtEl>
                                          <p:spTgt spid="9254"/>
                                        </p:tgtEl>
                                        <p:attrNameLst>
                                          <p:attrName>ppt_w</p:attrName>
                                        </p:attrNameLst>
                                      </p:cBhvr>
                                      <p:tavLst>
                                        <p:tav tm="0">
                                          <p:val>
                                            <p:fltVal val="0"/>
                                          </p:val>
                                        </p:tav>
                                        <p:tav tm="100000">
                                          <p:val>
                                            <p:strVal val="#ppt_w"/>
                                          </p:val>
                                        </p:tav>
                                      </p:tavLst>
                                    </p:anim>
                                    <p:anim calcmode="lin" valueType="num">
                                      <p:cBhvr>
                                        <p:cTn id="159" dur="500" fill="hold"/>
                                        <p:tgtEl>
                                          <p:spTgt spid="9254"/>
                                        </p:tgtEl>
                                        <p:attrNameLst>
                                          <p:attrName>ppt_h</p:attrName>
                                        </p:attrNameLst>
                                      </p:cBhvr>
                                      <p:tavLst>
                                        <p:tav tm="0">
                                          <p:val>
                                            <p:strVal val="#ppt_h"/>
                                          </p:val>
                                        </p:tav>
                                        <p:tav tm="100000">
                                          <p:val>
                                            <p:strVal val="#ppt_h"/>
                                          </p:val>
                                        </p:tav>
                                      </p:tavLst>
                                    </p:anim>
                                  </p:childTnLst>
                                </p:cTn>
                              </p:par>
                            </p:childTnLst>
                          </p:cTn>
                        </p:par>
                        <p:par>
                          <p:cTn id="160" fill="hold">
                            <p:stCondLst>
                              <p:cond delay="500"/>
                            </p:stCondLst>
                            <p:childTnLst>
                              <p:par>
                                <p:cTn id="161" presetID="22" presetClass="entr" presetSubtype="4" fill="hold" grpId="0" nodeType="afterEffect">
                                  <p:stCondLst>
                                    <p:cond delay="0"/>
                                  </p:stCondLst>
                                  <p:childTnLst>
                                    <p:set>
                                      <p:cBhvr>
                                        <p:cTn id="162" dur="1" fill="hold">
                                          <p:stCondLst>
                                            <p:cond delay="0"/>
                                          </p:stCondLst>
                                        </p:cTn>
                                        <p:tgtEl>
                                          <p:spTgt spid="174122"/>
                                        </p:tgtEl>
                                        <p:attrNameLst>
                                          <p:attrName>style.visibility</p:attrName>
                                        </p:attrNameLst>
                                      </p:cBhvr>
                                      <p:to>
                                        <p:strVal val="visible"/>
                                      </p:to>
                                    </p:set>
                                    <p:animEffect transition="in" filter="wipe(down)">
                                      <p:cBhvr>
                                        <p:cTn id="163" dur="500"/>
                                        <p:tgtEl>
                                          <p:spTgt spid="174122"/>
                                        </p:tgtEl>
                                      </p:cBhvr>
                                    </p:animEffect>
                                  </p:childTnLst>
                                </p:cTn>
                              </p:par>
                            </p:childTnLst>
                          </p:cTn>
                        </p:par>
                        <p:par>
                          <p:cTn id="164" fill="hold">
                            <p:stCondLst>
                              <p:cond delay="1000"/>
                            </p:stCondLst>
                            <p:childTnLst>
                              <p:par>
                                <p:cTn id="165" presetID="17" presetClass="entr" presetSubtype="10" fill="hold" grpId="0" nodeType="afterEffect">
                                  <p:stCondLst>
                                    <p:cond delay="0"/>
                                  </p:stCondLst>
                                  <p:childTnLst>
                                    <p:set>
                                      <p:cBhvr>
                                        <p:cTn id="166" dur="1" fill="hold">
                                          <p:stCondLst>
                                            <p:cond delay="0"/>
                                          </p:stCondLst>
                                        </p:cTn>
                                        <p:tgtEl>
                                          <p:spTgt spid="9252"/>
                                        </p:tgtEl>
                                        <p:attrNameLst>
                                          <p:attrName>style.visibility</p:attrName>
                                        </p:attrNameLst>
                                      </p:cBhvr>
                                      <p:to>
                                        <p:strVal val="visible"/>
                                      </p:to>
                                    </p:set>
                                    <p:anim calcmode="lin" valueType="num">
                                      <p:cBhvr>
                                        <p:cTn id="167" dur="500" fill="hold"/>
                                        <p:tgtEl>
                                          <p:spTgt spid="9252"/>
                                        </p:tgtEl>
                                        <p:attrNameLst>
                                          <p:attrName>ppt_w</p:attrName>
                                        </p:attrNameLst>
                                      </p:cBhvr>
                                      <p:tavLst>
                                        <p:tav tm="0">
                                          <p:val>
                                            <p:fltVal val="0"/>
                                          </p:val>
                                        </p:tav>
                                        <p:tav tm="100000">
                                          <p:val>
                                            <p:strVal val="#ppt_w"/>
                                          </p:val>
                                        </p:tav>
                                      </p:tavLst>
                                    </p:anim>
                                    <p:anim calcmode="lin" valueType="num">
                                      <p:cBhvr>
                                        <p:cTn id="168" dur="500" fill="hold"/>
                                        <p:tgtEl>
                                          <p:spTgt spid="9252"/>
                                        </p:tgtEl>
                                        <p:attrNameLst>
                                          <p:attrName>ppt_h</p:attrName>
                                        </p:attrNameLst>
                                      </p:cBhvr>
                                      <p:tavLst>
                                        <p:tav tm="0">
                                          <p:val>
                                            <p:strVal val="#ppt_h"/>
                                          </p:val>
                                        </p:tav>
                                        <p:tav tm="100000">
                                          <p:val>
                                            <p:strVal val="#ppt_h"/>
                                          </p:val>
                                        </p:tav>
                                      </p:tavLst>
                                    </p:anim>
                                  </p:childTnLst>
                                </p:cTn>
                              </p:par>
                            </p:childTnLst>
                          </p:cTn>
                        </p:par>
                        <p:par>
                          <p:cTn id="169" fill="hold">
                            <p:stCondLst>
                              <p:cond delay="1500"/>
                            </p:stCondLst>
                            <p:childTnLst>
                              <p:par>
                                <p:cTn id="170" presetID="22" presetClass="entr" presetSubtype="4" fill="hold" grpId="0" nodeType="afterEffect">
                                  <p:stCondLst>
                                    <p:cond delay="0"/>
                                  </p:stCondLst>
                                  <p:childTnLst>
                                    <p:set>
                                      <p:cBhvr>
                                        <p:cTn id="171" dur="1" fill="hold">
                                          <p:stCondLst>
                                            <p:cond delay="0"/>
                                          </p:stCondLst>
                                        </p:cTn>
                                        <p:tgtEl>
                                          <p:spTgt spid="174123"/>
                                        </p:tgtEl>
                                        <p:attrNameLst>
                                          <p:attrName>style.visibility</p:attrName>
                                        </p:attrNameLst>
                                      </p:cBhvr>
                                      <p:to>
                                        <p:strVal val="visible"/>
                                      </p:to>
                                    </p:set>
                                    <p:animEffect transition="in" filter="wipe(down)">
                                      <p:cBhvr>
                                        <p:cTn id="172" dur="500"/>
                                        <p:tgtEl>
                                          <p:spTgt spid="174123"/>
                                        </p:tgtEl>
                                      </p:cBhvr>
                                    </p:animEffect>
                                  </p:childTnLst>
                                </p:cTn>
                              </p:par>
                            </p:childTnLst>
                          </p:cTn>
                        </p:par>
                      </p:childTnLst>
                    </p:cTn>
                  </p:par>
                  <p:par>
                    <p:cTn id="173" fill="hold">
                      <p:stCondLst>
                        <p:cond delay="indefinite"/>
                      </p:stCondLst>
                      <p:childTnLst>
                        <p:par>
                          <p:cTn id="174" fill="hold">
                            <p:stCondLst>
                              <p:cond delay="0"/>
                            </p:stCondLst>
                            <p:childTnLst>
                              <p:par>
                                <p:cTn id="175" presetID="17" presetClass="entr" presetSubtype="10" fill="hold" grpId="0" nodeType="clickEffect">
                                  <p:stCondLst>
                                    <p:cond delay="0"/>
                                  </p:stCondLst>
                                  <p:childTnLst>
                                    <p:set>
                                      <p:cBhvr>
                                        <p:cTn id="176" dur="1" fill="hold">
                                          <p:stCondLst>
                                            <p:cond delay="0"/>
                                          </p:stCondLst>
                                        </p:cTn>
                                        <p:tgtEl>
                                          <p:spTgt spid="9260"/>
                                        </p:tgtEl>
                                        <p:attrNameLst>
                                          <p:attrName>style.visibility</p:attrName>
                                        </p:attrNameLst>
                                      </p:cBhvr>
                                      <p:to>
                                        <p:strVal val="visible"/>
                                      </p:to>
                                    </p:set>
                                    <p:anim calcmode="lin" valueType="num">
                                      <p:cBhvr>
                                        <p:cTn id="177" dur="500" fill="hold"/>
                                        <p:tgtEl>
                                          <p:spTgt spid="9260"/>
                                        </p:tgtEl>
                                        <p:attrNameLst>
                                          <p:attrName>ppt_w</p:attrName>
                                        </p:attrNameLst>
                                      </p:cBhvr>
                                      <p:tavLst>
                                        <p:tav tm="0">
                                          <p:val>
                                            <p:fltVal val="0"/>
                                          </p:val>
                                        </p:tav>
                                        <p:tav tm="100000">
                                          <p:val>
                                            <p:strVal val="#ppt_w"/>
                                          </p:val>
                                        </p:tav>
                                      </p:tavLst>
                                    </p:anim>
                                    <p:anim calcmode="lin" valueType="num">
                                      <p:cBhvr>
                                        <p:cTn id="178" dur="500" fill="hold"/>
                                        <p:tgtEl>
                                          <p:spTgt spid="9260"/>
                                        </p:tgtEl>
                                        <p:attrNameLst>
                                          <p:attrName>ppt_h</p:attrName>
                                        </p:attrNameLst>
                                      </p:cBhvr>
                                      <p:tavLst>
                                        <p:tav tm="0">
                                          <p:val>
                                            <p:strVal val="#ppt_h"/>
                                          </p:val>
                                        </p:tav>
                                        <p:tav tm="100000">
                                          <p:val>
                                            <p:strVal val="#ppt_h"/>
                                          </p:val>
                                        </p:tav>
                                      </p:tavLst>
                                    </p:anim>
                                  </p:childTnLst>
                                </p:cTn>
                              </p:par>
                            </p:childTnLst>
                          </p:cTn>
                        </p:par>
                      </p:childTnLst>
                    </p:cTn>
                  </p:par>
                  <p:par>
                    <p:cTn id="179" fill="hold">
                      <p:stCondLst>
                        <p:cond delay="indefinite"/>
                      </p:stCondLst>
                      <p:childTnLst>
                        <p:par>
                          <p:cTn id="180" fill="hold">
                            <p:stCondLst>
                              <p:cond delay="0"/>
                            </p:stCondLst>
                            <p:childTnLst>
                              <p:par>
                                <p:cTn id="181" presetID="17" presetClass="entr" presetSubtype="10" fill="hold" grpId="0" nodeType="clickEffect">
                                  <p:stCondLst>
                                    <p:cond delay="0"/>
                                  </p:stCondLst>
                                  <p:childTnLst>
                                    <p:set>
                                      <p:cBhvr>
                                        <p:cTn id="182" dur="1" fill="hold">
                                          <p:stCondLst>
                                            <p:cond delay="0"/>
                                          </p:stCondLst>
                                        </p:cTn>
                                        <p:tgtEl>
                                          <p:spTgt spid="9255"/>
                                        </p:tgtEl>
                                        <p:attrNameLst>
                                          <p:attrName>style.visibility</p:attrName>
                                        </p:attrNameLst>
                                      </p:cBhvr>
                                      <p:to>
                                        <p:strVal val="visible"/>
                                      </p:to>
                                    </p:set>
                                    <p:anim calcmode="lin" valueType="num">
                                      <p:cBhvr>
                                        <p:cTn id="183" dur="500" fill="hold"/>
                                        <p:tgtEl>
                                          <p:spTgt spid="9255"/>
                                        </p:tgtEl>
                                        <p:attrNameLst>
                                          <p:attrName>ppt_w</p:attrName>
                                        </p:attrNameLst>
                                      </p:cBhvr>
                                      <p:tavLst>
                                        <p:tav tm="0">
                                          <p:val>
                                            <p:fltVal val="0"/>
                                          </p:val>
                                        </p:tav>
                                        <p:tav tm="100000">
                                          <p:val>
                                            <p:strVal val="#ppt_w"/>
                                          </p:val>
                                        </p:tav>
                                      </p:tavLst>
                                    </p:anim>
                                    <p:anim calcmode="lin" valueType="num">
                                      <p:cBhvr>
                                        <p:cTn id="184" dur="500" fill="hold"/>
                                        <p:tgtEl>
                                          <p:spTgt spid="9255"/>
                                        </p:tgtEl>
                                        <p:attrNameLst>
                                          <p:attrName>ppt_h</p:attrName>
                                        </p:attrNameLst>
                                      </p:cBhvr>
                                      <p:tavLst>
                                        <p:tav tm="0">
                                          <p:val>
                                            <p:strVal val="#ppt_h"/>
                                          </p:val>
                                        </p:tav>
                                        <p:tav tm="100000">
                                          <p:val>
                                            <p:strVal val="#ppt_h"/>
                                          </p:val>
                                        </p:tav>
                                      </p:tavLst>
                                    </p:anim>
                                  </p:childTnLst>
                                </p:cTn>
                              </p:par>
                            </p:childTnLst>
                          </p:cTn>
                        </p:par>
                      </p:childTnLst>
                    </p:cTn>
                  </p:par>
                  <p:par>
                    <p:cTn id="185" fill="hold">
                      <p:stCondLst>
                        <p:cond delay="indefinite"/>
                      </p:stCondLst>
                      <p:childTnLst>
                        <p:par>
                          <p:cTn id="186" fill="hold">
                            <p:stCondLst>
                              <p:cond delay="0"/>
                            </p:stCondLst>
                            <p:childTnLst>
                              <p:par>
                                <p:cTn id="187" presetID="17" presetClass="entr" presetSubtype="10" fill="hold" grpId="0" nodeType="clickEffect">
                                  <p:stCondLst>
                                    <p:cond delay="0"/>
                                  </p:stCondLst>
                                  <p:childTnLst>
                                    <p:set>
                                      <p:cBhvr>
                                        <p:cTn id="188" dur="1" fill="hold">
                                          <p:stCondLst>
                                            <p:cond delay="0"/>
                                          </p:stCondLst>
                                        </p:cTn>
                                        <p:tgtEl>
                                          <p:spTgt spid="9253"/>
                                        </p:tgtEl>
                                        <p:attrNameLst>
                                          <p:attrName>style.visibility</p:attrName>
                                        </p:attrNameLst>
                                      </p:cBhvr>
                                      <p:to>
                                        <p:strVal val="visible"/>
                                      </p:to>
                                    </p:set>
                                    <p:anim calcmode="lin" valueType="num">
                                      <p:cBhvr>
                                        <p:cTn id="189" dur="500" fill="hold"/>
                                        <p:tgtEl>
                                          <p:spTgt spid="9253"/>
                                        </p:tgtEl>
                                        <p:attrNameLst>
                                          <p:attrName>ppt_w</p:attrName>
                                        </p:attrNameLst>
                                      </p:cBhvr>
                                      <p:tavLst>
                                        <p:tav tm="0">
                                          <p:val>
                                            <p:fltVal val="0"/>
                                          </p:val>
                                        </p:tav>
                                        <p:tav tm="100000">
                                          <p:val>
                                            <p:strVal val="#ppt_w"/>
                                          </p:val>
                                        </p:tav>
                                      </p:tavLst>
                                    </p:anim>
                                    <p:anim calcmode="lin" valueType="num">
                                      <p:cBhvr>
                                        <p:cTn id="190" dur="500" fill="hold"/>
                                        <p:tgtEl>
                                          <p:spTgt spid="9253"/>
                                        </p:tgtEl>
                                        <p:attrNameLst>
                                          <p:attrName>ppt_h</p:attrName>
                                        </p:attrNameLst>
                                      </p:cBhvr>
                                      <p:tavLst>
                                        <p:tav tm="0">
                                          <p:val>
                                            <p:strVal val="#ppt_h"/>
                                          </p:val>
                                        </p:tav>
                                        <p:tav tm="100000">
                                          <p:val>
                                            <p:strVal val="#ppt_h"/>
                                          </p:val>
                                        </p:tav>
                                      </p:tavLst>
                                    </p:anim>
                                  </p:childTnLst>
                                </p:cTn>
                              </p:par>
                            </p:childTnLst>
                          </p:cTn>
                        </p:par>
                      </p:childTnLst>
                    </p:cTn>
                  </p:par>
                  <p:par>
                    <p:cTn id="191" fill="hold">
                      <p:stCondLst>
                        <p:cond delay="indefinite"/>
                      </p:stCondLst>
                      <p:childTnLst>
                        <p:par>
                          <p:cTn id="192" fill="hold">
                            <p:stCondLst>
                              <p:cond delay="0"/>
                            </p:stCondLst>
                            <p:childTnLst>
                              <p:par>
                                <p:cTn id="193" presetID="17" presetClass="entr" presetSubtype="10" fill="hold" grpId="0" nodeType="clickEffect">
                                  <p:stCondLst>
                                    <p:cond delay="0"/>
                                  </p:stCondLst>
                                  <p:childTnLst>
                                    <p:set>
                                      <p:cBhvr>
                                        <p:cTn id="194" dur="1" fill="hold">
                                          <p:stCondLst>
                                            <p:cond delay="0"/>
                                          </p:stCondLst>
                                        </p:cTn>
                                        <p:tgtEl>
                                          <p:spTgt spid="9249"/>
                                        </p:tgtEl>
                                        <p:attrNameLst>
                                          <p:attrName>style.visibility</p:attrName>
                                        </p:attrNameLst>
                                      </p:cBhvr>
                                      <p:to>
                                        <p:strVal val="visible"/>
                                      </p:to>
                                    </p:set>
                                    <p:anim calcmode="lin" valueType="num">
                                      <p:cBhvr>
                                        <p:cTn id="195" dur="500" fill="hold"/>
                                        <p:tgtEl>
                                          <p:spTgt spid="9249"/>
                                        </p:tgtEl>
                                        <p:attrNameLst>
                                          <p:attrName>ppt_w</p:attrName>
                                        </p:attrNameLst>
                                      </p:cBhvr>
                                      <p:tavLst>
                                        <p:tav tm="0">
                                          <p:val>
                                            <p:fltVal val="0"/>
                                          </p:val>
                                        </p:tav>
                                        <p:tav tm="100000">
                                          <p:val>
                                            <p:strVal val="#ppt_w"/>
                                          </p:val>
                                        </p:tav>
                                      </p:tavLst>
                                    </p:anim>
                                    <p:anim calcmode="lin" valueType="num">
                                      <p:cBhvr>
                                        <p:cTn id="196" dur="500" fill="hold"/>
                                        <p:tgtEl>
                                          <p:spTgt spid="9249"/>
                                        </p:tgtEl>
                                        <p:attrNameLst>
                                          <p:attrName>ppt_h</p:attrName>
                                        </p:attrNameLst>
                                      </p:cBhvr>
                                      <p:tavLst>
                                        <p:tav tm="0">
                                          <p:val>
                                            <p:strVal val="#ppt_h"/>
                                          </p:val>
                                        </p:tav>
                                        <p:tav tm="100000">
                                          <p:val>
                                            <p:strVal val="#ppt_h"/>
                                          </p:val>
                                        </p:tav>
                                      </p:tavLst>
                                    </p:anim>
                                  </p:childTnLst>
                                </p:cTn>
                              </p:par>
                            </p:childTnLst>
                          </p:cTn>
                        </p:par>
                      </p:childTnLst>
                    </p:cTn>
                  </p:par>
                  <p:par>
                    <p:cTn id="197" fill="hold">
                      <p:stCondLst>
                        <p:cond delay="indefinite"/>
                      </p:stCondLst>
                      <p:childTnLst>
                        <p:par>
                          <p:cTn id="198" fill="hold">
                            <p:stCondLst>
                              <p:cond delay="0"/>
                            </p:stCondLst>
                            <p:childTnLst>
                              <p:par>
                                <p:cTn id="199" presetID="17" presetClass="entr" presetSubtype="10" fill="hold" grpId="0" nodeType="clickEffect">
                                  <p:stCondLst>
                                    <p:cond delay="0"/>
                                  </p:stCondLst>
                                  <p:childTnLst>
                                    <p:set>
                                      <p:cBhvr>
                                        <p:cTn id="200" dur="1" fill="hold">
                                          <p:stCondLst>
                                            <p:cond delay="0"/>
                                          </p:stCondLst>
                                        </p:cTn>
                                        <p:tgtEl>
                                          <p:spTgt spid="9256"/>
                                        </p:tgtEl>
                                        <p:attrNameLst>
                                          <p:attrName>style.visibility</p:attrName>
                                        </p:attrNameLst>
                                      </p:cBhvr>
                                      <p:to>
                                        <p:strVal val="visible"/>
                                      </p:to>
                                    </p:set>
                                    <p:anim calcmode="lin" valueType="num">
                                      <p:cBhvr>
                                        <p:cTn id="201" dur="500" fill="hold"/>
                                        <p:tgtEl>
                                          <p:spTgt spid="9256"/>
                                        </p:tgtEl>
                                        <p:attrNameLst>
                                          <p:attrName>ppt_w</p:attrName>
                                        </p:attrNameLst>
                                      </p:cBhvr>
                                      <p:tavLst>
                                        <p:tav tm="0">
                                          <p:val>
                                            <p:fltVal val="0"/>
                                          </p:val>
                                        </p:tav>
                                        <p:tav tm="100000">
                                          <p:val>
                                            <p:strVal val="#ppt_w"/>
                                          </p:val>
                                        </p:tav>
                                      </p:tavLst>
                                    </p:anim>
                                    <p:anim calcmode="lin" valueType="num">
                                      <p:cBhvr>
                                        <p:cTn id="202" dur="500" fill="hold"/>
                                        <p:tgtEl>
                                          <p:spTgt spid="9256"/>
                                        </p:tgtEl>
                                        <p:attrNameLst>
                                          <p:attrName>ppt_h</p:attrName>
                                        </p:attrNameLst>
                                      </p:cBhvr>
                                      <p:tavLst>
                                        <p:tav tm="0">
                                          <p:val>
                                            <p:strVal val="#ppt_h"/>
                                          </p:val>
                                        </p:tav>
                                        <p:tav tm="100000">
                                          <p:val>
                                            <p:strVal val="#ppt_h"/>
                                          </p:val>
                                        </p:tav>
                                      </p:tavLst>
                                    </p:anim>
                                  </p:childTnLst>
                                </p:cTn>
                              </p:par>
                            </p:childTnLst>
                          </p:cTn>
                        </p:par>
                      </p:childTnLst>
                    </p:cTn>
                  </p:par>
                  <p:par>
                    <p:cTn id="203" fill="hold">
                      <p:stCondLst>
                        <p:cond delay="indefinite"/>
                      </p:stCondLst>
                      <p:childTnLst>
                        <p:par>
                          <p:cTn id="204" fill="hold">
                            <p:stCondLst>
                              <p:cond delay="0"/>
                            </p:stCondLst>
                            <p:childTnLst>
                              <p:par>
                                <p:cTn id="205" presetID="17" presetClass="entr" presetSubtype="10" fill="hold" grpId="0" nodeType="clickEffect">
                                  <p:stCondLst>
                                    <p:cond delay="0"/>
                                  </p:stCondLst>
                                  <p:childTnLst>
                                    <p:set>
                                      <p:cBhvr>
                                        <p:cTn id="206" dur="1" fill="hold">
                                          <p:stCondLst>
                                            <p:cond delay="0"/>
                                          </p:stCondLst>
                                        </p:cTn>
                                        <p:tgtEl>
                                          <p:spTgt spid="9258"/>
                                        </p:tgtEl>
                                        <p:attrNameLst>
                                          <p:attrName>style.visibility</p:attrName>
                                        </p:attrNameLst>
                                      </p:cBhvr>
                                      <p:to>
                                        <p:strVal val="visible"/>
                                      </p:to>
                                    </p:set>
                                    <p:anim calcmode="lin" valueType="num">
                                      <p:cBhvr>
                                        <p:cTn id="207" dur="500" fill="hold"/>
                                        <p:tgtEl>
                                          <p:spTgt spid="9258"/>
                                        </p:tgtEl>
                                        <p:attrNameLst>
                                          <p:attrName>ppt_w</p:attrName>
                                        </p:attrNameLst>
                                      </p:cBhvr>
                                      <p:tavLst>
                                        <p:tav tm="0">
                                          <p:val>
                                            <p:fltVal val="0"/>
                                          </p:val>
                                        </p:tav>
                                        <p:tav tm="100000">
                                          <p:val>
                                            <p:strVal val="#ppt_w"/>
                                          </p:val>
                                        </p:tav>
                                      </p:tavLst>
                                    </p:anim>
                                    <p:anim calcmode="lin" valueType="num">
                                      <p:cBhvr>
                                        <p:cTn id="208" dur="500" fill="hold"/>
                                        <p:tgtEl>
                                          <p:spTgt spid="9258"/>
                                        </p:tgtEl>
                                        <p:attrNameLst>
                                          <p:attrName>ppt_h</p:attrName>
                                        </p:attrNameLst>
                                      </p:cBhvr>
                                      <p:tavLst>
                                        <p:tav tm="0">
                                          <p:val>
                                            <p:strVal val="#ppt_h"/>
                                          </p:val>
                                        </p:tav>
                                        <p:tav tm="100000">
                                          <p:val>
                                            <p:strVal val="#ppt_h"/>
                                          </p:val>
                                        </p:tav>
                                      </p:tavLst>
                                    </p:anim>
                                  </p:childTnLst>
                                </p:cTn>
                              </p:par>
                            </p:childTnLst>
                          </p:cTn>
                        </p:par>
                      </p:childTnLst>
                    </p:cTn>
                  </p:par>
                  <p:par>
                    <p:cTn id="209" fill="hold">
                      <p:stCondLst>
                        <p:cond delay="indefinite"/>
                      </p:stCondLst>
                      <p:childTnLst>
                        <p:par>
                          <p:cTn id="210" fill="hold">
                            <p:stCondLst>
                              <p:cond delay="0"/>
                            </p:stCondLst>
                            <p:childTnLst>
                              <p:par>
                                <p:cTn id="211" presetID="17" presetClass="entr" presetSubtype="10" fill="hold" grpId="0" nodeType="clickEffect">
                                  <p:stCondLst>
                                    <p:cond delay="0"/>
                                  </p:stCondLst>
                                  <p:childTnLst>
                                    <p:set>
                                      <p:cBhvr>
                                        <p:cTn id="212" dur="1" fill="hold">
                                          <p:stCondLst>
                                            <p:cond delay="0"/>
                                          </p:stCondLst>
                                        </p:cTn>
                                        <p:tgtEl>
                                          <p:spTgt spid="9259"/>
                                        </p:tgtEl>
                                        <p:attrNameLst>
                                          <p:attrName>style.visibility</p:attrName>
                                        </p:attrNameLst>
                                      </p:cBhvr>
                                      <p:to>
                                        <p:strVal val="visible"/>
                                      </p:to>
                                    </p:set>
                                    <p:anim calcmode="lin" valueType="num">
                                      <p:cBhvr>
                                        <p:cTn id="213" dur="500" fill="hold"/>
                                        <p:tgtEl>
                                          <p:spTgt spid="9259"/>
                                        </p:tgtEl>
                                        <p:attrNameLst>
                                          <p:attrName>ppt_w</p:attrName>
                                        </p:attrNameLst>
                                      </p:cBhvr>
                                      <p:tavLst>
                                        <p:tav tm="0">
                                          <p:val>
                                            <p:fltVal val="0"/>
                                          </p:val>
                                        </p:tav>
                                        <p:tav tm="100000">
                                          <p:val>
                                            <p:strVal val="#ppt_w"/>
                                          </p:val>
                                        </p:tav>
                                      </p:tavLst>
                                    </p:anim>
                                    <p:anim calcmode="lin" valueType="num">
                                      <p:cBhvr>
                                        <p:cTn id="214" dur="500" fill="hold"/>
                                        <p:tgtEl>
                                          <p:spTgt spid="92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29" grpId="0"/>
      <p:bldP spid="9230" grpId="0"/>
      <p:bldP spid="9231" grpId="0"/>
      <p:bldP spid="9232" grpId="0"/>
      <p:bldP spid="9233" grpId="0"/>
      <p:bldP spid="9236" grpId="0" animBg="1"/>
      <p:bldP spid="9237" grpId="0" animBg="1"/>
      <p:bldP spid="9238" grpId="0" animBg="1"/>
      <p:bldP spid="9239" grpId="0" animBg="1"/>
      <p:bldP spid="9240" grpId="0"/>
      <p:bldP spid="9241" grpId="0"/>
      <p:bldP spid="9242" grpId="0"/>
      <p:bldP spid="9243" grpId="0" animBg="1"/>
      <p:bldP spid="9244" grpId="0" animBg="1"/>
      <p:bldP spid="9245" grpId="0" animBg="1"/>
      <p:bldP spid="9246" grpId="0" animBg="1"/>
      <p:bldP spid="9247" grpId="0"/>
      <p:bldP spid="9248" grpId="0"/>
      <p:bldP spid="9249" grpId="0"/>
      <p:bldP spid="9250" grpId="0" animBg="1"/>
      <p:bldP spid="9251" grpId="0" animBg="1"/>
      <p:bldP spid="9252" grpId="0" animBg="1"/>
      <p:bldP spid="9253" grpId="0" animBg="1"/>
      <p:bldP spid="9254" grpId="0" animBg="1"/>
      <p:bldP spid="9255" grpId="0" animBg="1"/>
      <p:bldP spid="9256" grpId="0"/>
      <p:bldP spid="9258" grpId="0"/>
      <p:bldP spid="9259" grpId="0"/>
      <p:bldP spid="9260" grpId="0"/>
      <p:bldP spid="174115" grpId="0" animBg="1"/>
      <p:bldP spid="174116" grpId="0" animBg="1"/>
      <p:bldP spid="174117" grpId="0" animBg="1"/>
      <p:bldP spid="174118" grpId="0" animBg="1"/>
      <p:bldP spid="174119" grpId="0" animBg="1"/>
      <p:bldP spid="174120" grpId="0" animBg="1"/>
      <p:bldP spid="174121" grpId="0" animBg="1"/>
      <p:bldP spid="174122" grpId="0" animBg="1"/>
      <p:bldP spid="1741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9"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7539"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ar-JO" sz="6000" b="1" dirty="0">
                <a:solidFill>
                  <a:schemeClr val="bg1"/>
                </a:solidFill>
                <a:latin typeface="Arial" panose="020B0604020202020204" pitchFamily="34" charset="0"/>
                <a:ea typeface="ＭＳ Ｐゴシック" charset="0"/>
                <a:cs typeface="Arial" panose="020B0604020202020204" pitchFamily="34" charset="0"/>
              </a:rPr>
              <a:t>مقدمات</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217541" name="Rectangle 5"/>
          <p:cNvSpPr>
            <a:spLocks noChangeArrowheads="1"/>
          </p:cNvSpPr>
          <p:nvPr/>
        </p:nvSpPr>
        <p:spPr bwMode="auto">
          <a:xfrm rot="-5400000">
            <a:off x="5117306" y="2786856"/>
            <a:ext cx="6742113" cy="1006475"/>
          </a:xfrm>
          <a:prstGeom prst="rect">
            <a:avLst/>
          </a:prstGeom>
          <a:noFill/>
          <a:ln>
            <a:noFill/>
          </a:ln>
          <a:effectLst>
            <a:outerShdw blurRad="63500" dist="35921" dir="2700000" algn="ctr" rotWithShape="0">
              <a:schemeClr val="tx2">
                <a:alpha val="74998"/>
              </a:scheme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6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خلاصات</a:t>
            </a:r>
            <a:endPar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17546" name="Rectangle 10"/>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 ب ت ا  ا ع ا</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17547" name="Rectangle 11"/>
          <p:cNvSpPr>
            <a:spLocks noChangeArrowheads="1"/>
          </p:cNvSpPr>
          <p:nvPr/>
        </p:nvSpPr>
        <p:spPr bwMode="auto">
          <a:xfrm>
            <a:off x="1447800" y="1295400"/>
            <a:ext cx="2667000" cy="4495800"/>
          </a:xfrm>
          <a:prstGeom prst="rect">
            <a:avLst/>
          </a:prstGeom>
          <a:noFill/>
          <a:ln>
            <a:noFill/>
          </a:ln>
          <a:effectLst>
            <a:outerShdw blurRad="63500" dist="35921" dir="2700000" algn="ctr" rotWithShape="0">
              <a:schemeClr val="tx2">
                <a:alpha val="74998"/>
              </a:schemeClr>
            </a:outerShdw>
          </a:effectLst>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17548" name="Rectangle 12"/>
          <p:cNvSpPr>
            <a:spLocks noChangeArrowheads="1"/>
          </p:cNvSpPr>
          <p:nvPr/>
        </p:nvSpPr>
        <p:spPr bwMode="auto">
          <a:xfrm>
            <a:off x="5791200" y="381000"/>
            <a:ext cx="2971800" cy="609600"/>
          </a:xfrm>
          <a:prstGeom prst="rect">
            <a:avLst/>
          </a:prstGeom>
          <a:solidFill>
            <a:srgbClr val="FF0000"/>
          </a:solid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ذ ق ت ش ل</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17549" name="Rectangle 13"/>
          <p:cNvSpPr>
            <a:spLocks noChangeArrowheads="1"/>
          </p:cNvSpPr>
          <p:nvPr/>
        </p:nvSpPr>
        <p:spPr bwMode="auto">
          <a:xfrm>
            <a:off x="7315200" y="1295400"/>
            <a:ext cx="609600" cy="4495800"/>
          </a:xfrm>
          <a:prstGeom prst="rect">
            <a:avLst/>
          </a:prstGeom>
          <a:no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ذ</a:t>
            </a:r>
            <a:br>
              <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a:t>
            </a:r>
            <a:br>
              <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a:t>
            </a:r>
            <a:br>
              <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ش</a:t>
            </a:r>
            <a:br>
              <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a:t>
            </a:r>
            <a:br>
              <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17550" name="Text Box 14"/>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74</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82883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17546"/>
                                        </p:tgtEl>
                                        <p:attrNameLst>
                                          <p:attrName>style.visibility</p:attrName>
                                        </p:attrNameLst>
                                      </p:cBhvr>
                                      <p:to>
                                        <p:strVal val="visible"/>
                                      </p:to>
                                    </p:set>
                                    <p:anim calcmode="lin" valueType="num">
                                      <p:cBhvr>
                                        <p:cTn id="7" dur="1000" fill="hold"/>
                                        <p:tgtEl>
                                          <p:spTgt spid="1217546"/>
                                        </p:tgtEl>
                                        <p:attrNameLst>
                                          <p:attrName>ppt_w</p:attrName>
                                        </p:attrNameLst>
                                      </p:cBhvr>
                                      <p:tavLst>
                                        <p:tav tm="0">
                                          <p:val>
                                            <p:strVal val="#ppt_w*0.70"/>
                                          </p:val>
                                        </p:tav>
                                        <p:tav tm="100000">
                                          <p:val>
                                            <p:strVal val="#ppt_w"/>
                                          </p:val>
                                        </p:tav>
                                      </p:tavLst>
                                    </p:anim>
                                    <p:anim calcmode="lin" valueType="num">
                                      <p:cBhvr>
                                        <p:cTn id="8" dur="1000" fill="hold"/>
                                        <p:tgtEl>
                                          <p:spTgt spid="1217546"/>
                                        </p:tgtEl>
                                        <p:attrNameLst>
                                          <p:attrName>ppt_h</p:attrName>
                                        </p:attrNameLst>
                                      </p:cBhvr>
                                      <p:tavLst>
                                        <p:tav tm="0">
                                          <p:val>
                                            <p:strVal val="#ppt_h"/>
                                          </p:val>
                                        </p:tav>
                                        <p:tav tm="100000">
                                          <p:val>
                                            <p:strVal val="#ppt_h"/>
                                          </p:val>
                                        </p:tav>
                                      </p:tavLst>
                                    </p:anim>
                                    <p:animEffect transition="in" filter="fade">
                                      <p:cBhvr>
                                        <p:cTn id="9" dur="1000"/>
                                        <p:tgtEl>
                                          <p:spTgt spid="12175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17547"/>
                                        </p:tgtEl>
                                        <p:attrNameLst>
                                          <p:attrName>style.visibility</p:attrName>
                                        </p:attrNameLst>
                                      </p:cBhvr>
                                      <p:to>
                                        <p:strVal val="visible"/>
                                      </p:to>
                                    </p:set>
                                    <p:animEffect transition="in" filter="wipe(up)">
                                      <p:cBhvr>
                                        <p:cTn id="14" dur="3000"/>
                                        <p:tgtEl>
                                          <p:spTgt spid="12175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17548"/>
                                        </p:tgtEl>
                                        <p:attrNameLst>
                                          <p:attrName>style.visibility</p:attrName>
                                        </p:attrNameLst>
                                      </p:cBhvr>
                                      <p:to>
                                        <p:strVal val="visible"/>
                                      </p:to>
                                    </p:set>
                                    <p:anim calcmode="lin" valueType="num">
                                      <p:cBhvr>
                                        <p:cTn id="19" dur="1000" fill="hold"/>
                                        <p:tgtEl>
                                          <p:spTgt spid="1217548"/>
                                        </p:tgtEl>
                                        <p:attrNameLst>
                                          <p:attrName>ppt_w</p:attrName>
                                        </p:attrNameLst>
                                      </p:cBhvr>
                                      <p:tavLst>
                                        <p:tav tm="0">
                                          <p:val>
                                            <p:strVal val="#ppt_w*0.70"/>
                                          </p:val>
                                        </p:tav>
                                        <p:tav tm="100000">
                                          <p:val>
                                            <p:strVal val="#ppt_w"/>
                                          </p:val>
                                        </p:tav>
                                      </p:tavLst>
                                    </p:anim>
                                    <p:anim calcmode="lin" valueType="num">
                                      <p:cBhvr>
                                        <p:cTn id="20" dur="1000" fill="hold"/>
                                        <p:tgtEl>
                                          <p:spTgt spid="1217548"/>
                                        </p:tgtEl>
                                        <p:attrNameLst>
                                          <p:attrName>ppt_h</p:attrName>
                                        </p:attrNameLst>
                                      </p:cBhvr>
                                      <p:tavLst>
                                        <p:tav tm="0">
                                          <p:val>
                                            <p:strVal val="#ppt_h"/>
                                          </p:val>
                                        </p:tav>
                                        <p:tav tm="100000">
                                          <p:val>
                                            <p:strVal val="#ppt_h"/>
                                          </p:val>
                                        </p:tav>
                                      </p:tavLst>
                                    </p:anim>
                                    <p:animEffect transition="in" filter="fade">
                                      <p:cBhvr>
                                        <p:cTn id="21" dur="1000"/>
                                        <p:tgtEl>
                                          <p:spTgt spid="12175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17549"/>
                                        </p:tgtEl>
                                        <p:attrNameLst>
                                          <p:attrName>style.visibility</p:attrName>
                                        </p:attrNameLst>
                                      </p:cBhvr>
                                      <p:to>
                                        <p:strVal val="visible"/>
                                      </p:to>
                                    </p:set>
                                    <p:animEffect transition="in" filter="wipe(up)">
                                      <p:cBhvr>
                                        <p:cTn id="26" dur="3000"/>
                                        <p:tgtEl>
                                          <p:spTgt spid="1217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46" grpId="0" animBg="1"/>
      <p:bldP spid="1217547" grpId="0"/>
      <p:bldP spid="1217548" grpId="0" animBg="1"/>
      <p:bldP spid="121754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_H8X7002">
            <a:extLst>
              <a:ext uri="{FF2B5EF4-FFF2-40B4-BE49-F238E27FC236}">
                <a16:creationId xmlns:a16="http://schemas.microsoft.com/office/drawing/2014/main" id="{C81C5428-7600-CC9B-FB4A-2F68AA6DD0B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44867"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ar-JO" sz="6000" b="1" dirty="0">
                <a:solidFill>
                  <a:schemeClr val="bg1"/>
                </a:solidFill>
                <a:latin typeface="Arial" panose="020B0604020202020204" pitchFamily="34" charset="0"/>
                <a:ea typeface="ＭＳ Ｐゴシック" charset="0"/>
                <a:cs typeface="Arial" panose="020B0604020202020204" pitchFamily="34" charset="0"/>
              </a:rPr>
              <a:t>مقدمات</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444868" name="Rectangle 4"/>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chemeClr val="bg1"/>
                </a:solidFill>
                <a:effectLst/>
                <a:uLnTx/>
                <a:uFillTx/>
                <a:latin typeface="Arial" panose="020B0604020202020204" pitchFamily="34" charset="0"/>
                <a:ea typeface="ＭＳ Ｐゴシック" charset="0"/>
                <a:cs typeface="Arial" panose="020B0604020202020204" pitchFamily="34" charset="0"/>
              </a:rPr>
              <a:t>ا ب ت ا  ا ع ا</a:t>
            </a: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ＭＳ Ｐゴシック" charset="0"/>
              <a:cs typeface="Arial" panose="020B0604020202020204" pitchFamily="34" charset="0"/>
            </a:endParaRPr>
          </a:p>
        </p:txBody>
      </p:sp>
      <p:sp>
        <p:nvSpPr>
          <p:cNvPr id="1444869" name="Rectangle 5"/>
          <p:cNvSpPr>
            <a:spLocks noChangeArrowheads="1"/>
          </p:cNvSpPr>
          <p:nvPr/>
        </p:nvSpPr>
        <p:spPr bwMode="auto">
          <a:xfrm>
            <a:off x="899593" y="1295400"/>
            <a:ext cx="8244408" cy="5334000"/>
          </a:xfrm>
          <a:prstGeom prst="rect">
            <a:avLst/>
          </a:prstGeom>
          <a:noFill/>
          <a:ln>
            <a:noFill/>
          </a:ln>
          <a:effectLst/>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الحصول على الإنتباه حول الموضوع</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بروز الحاجة أو إثارة الفضول</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تقديم الموضوع، الفكرة الرئيسية أو النقطة الرئيسية 1</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إضافة الخلفية</a:t>
            </a: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استعراض الملخص</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عنوان النص (2-3 مرات)</a:t>
            </a:r>
            <a:endParaRPr kumimoji="0" lang="en-US"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الإنتقال إلى النقطة الرئيسية الأولى</a:t>
            </a:r>
            <a:endParaRPr kumimoji="0" lang="en-US" sz="32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444870" name="Text Box 6"/>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74</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44869">
                                            <p:txEl>
                                              <p:pRg st="5" end="5"/>
                                            </p:txEl>
                                          </p:spTgt>
                                        </p:tgtEl>
                                        <p:attrNameLst>
                                          <p:attrName>style.visibility</p:attrName>
                                        </p:attrNameLst>
                                      </p:cBhvr>
                                      <p:to>
                                        <p:strVal val="visible"/>
                                      </p:to>
                                    </p:set>
                                    <p:animEffect transition="in" filter="wipe(up)">
                                      <p:cBhvr>
                                        <p:cTn id="7" dur="3000"/>
                                        <p:tgtEl>
                                          <p:spTgt spid="1444869">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44869">
                                            <p:txEl>
                                              <p:pRg st="6" end="6"/>
                                            </p:txEl>
                                          </p:spTgt>
                                        </p:tgtEl>
                                        <p:attrNameLst>
                                          <p:attrName>style.visibility</p:attrName>
                                        </p:attrNameLst>
                                      </p:cBhvr>
                                      <p:to>
                                        <p:strVal val="visible"/>
                                      </p:to>
                                    </p:set>
                                    <p:animEffect transition="in" filter="wipe(up)">
                                      <p:cBhvr>
                                        <p:cTn id="12" dur="3000"/>
                                        <p:tgtEl>
                                          <p:spTgt spid="1444869">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44869">
                                            <p:txEl>
                                              <p:pRg st="7" end="7"/>
                                            </p:txEl>
                                          </p:spTgt>
                                        </p:tgtEl>
                                        <p:attrNameLst>
                                          <p:attrName>style.visibility</p:attrName>
                                        </p:attrNameLst>
                                      </p:cBhvr>
                                      <p:to>
                                        <p:strVal val="visible"/>
                                      </p:to>
                                    </p:set>
                                    <p:animEffect transition="in" filter="wipe(up)">
                                      <p:cBhvr>
                                        <p:cTn id="17" dur="3000"/>
                                        <p:tgtEl>
                                          <p:spTgt spid="14448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16866" name="Rectangle 2"/>
          <p:cNvSpPr>
            <a:spLocks noGrp="1" noChangeArrowheads="1"/>
          </p:cNvSpPr>
          <p:nvPr>
            <p:ph type="ctrTitle"/>
          </p:nvPr>
        </p:nvSpPr>
        <p:spPr>
          <a:xfrm>
            <a:off x="0" y="76200"/>
            <a:ext cx="5715000" cy="1295400"/>
          </a:xfrm>
          <a:effectLst>
            <a:outerShdw blurRad="63500" dist="35921" dir="2700000" algn="ctr" rotWithShape="0">
              <a:schemeClr val="tx2">
                <a:alpha val="74998"/>
              </a:schemeClr>
            </a:outerShdw>
          </a:effectLst>
        </p:spPr>
        <p:txBody>
          <a:bodyPr/>
          <a:lstStyle/>
          <a:p>
            <a:pPr eaLnBrk="1" hangingPunct="1">
              <a:defRPr/>
            </a:pPr>
            <a:r>
              <a:rPr lang="ar-JO" sz="3600" b="1" dirty="0">
                <a:solidFill>
                  <a:schemeClr val="bg1"/>
                </a:solidFill>
                <a:latin typeface="Arial" panose="020B0604020202020204" pitchFamily="34" charset="0"/>
                <a:ea typeface="ＭＳ Ｐゴシック" charset="0"/>
                <a:cs typeface="Arial" panose="020B0604020202020204" pitchFamily="34" charset="0"/>
              </a:rPr>
              <a:t>عناصر الخلاصة</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316869" name="Rectangle 5"/>
          <p:cNvSpPr>
            <a:spLocks noChangeArrowheads="1"/>
          </p:cNvSpPr>
          <p:nvPr/>
        </p:nvSpPr>
        <p:spPr bwMode="auto">
          <a:xfrm rot="-5400000">
            <a:off x="5117306" y="2820194"/>
            <a:ext cx="6742113" cy="1006475"/>
          </a:xfrm>
          <a:prstGeom prst="rect">
            <a:avLst/>
          </a:prstGeom>
          <a:noFill/>
          <a:ln>
            <a:noFill/>
          </a:ln>
          <a:effectLst>
            <a:outerShdw blurRad="63500" dist="35921" dir="2700000" algn="ctr" rotWithShape="0">
              <a:schemeClr val="tx2">
                <a:alpha val="74998"/>
              </a:scheme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6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خلاصات</a:t>
            </a:r>
            <a:endPar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16870" name="Rectangle 6"/>
          <p:cNvSpPr>
            <a:spLocks noChangeArrowheads="1"/>
          </p:cNvSpPr>
          <p:nvPr/>
        </p:nvSpPr>
        <p:spPr bwMode="auto">
          <a:xfrm>
            <a:off x="5791200" y="419100"/>
            <a:ext cx="2971800" cy="609600"/>
          </a:xfrm>
          <a:prstGeom prst="rect">
            <a:avLst/>
          </a:prstGeom>
          <a:solidFill>
            <a:srgbClr val="FF0000"/>
          </a:solid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ذ ق ت ش ل</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16871" name="Rectangle 7"/>
          <p:cNvSpPr>
            <a:spLocks noChangeArrowheads="1"/>
          </p:cNvSpPr>
          <p:nvPr/>
        </p:nvSpPr>
        <p:spPr bwMode="auto">
          <a:xfrm>
            <a:off x="7315200" y="1335088"/>
            <a:ext cx="609600" cy="4495800"/>
          </a:xfrm>
          <a:prstGeom prst="rect">
            <a:avLst/>
          </a:prstGeom>
          <a:no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16872" name="Rectangle 8"/>
          <p:cNvSpPr>
            <a:spLocks noChangeArrowheads="1"/>
          </p:cNvSpPr>
          <p:nvPr/>
        </p:nvSpPr>
        <p:spPr bwMode="auto">
          <a:xfrm>
            <a:off x="1219200" y="1676400"/>
            <a:ext cx="6233120" cy="3886200"/>
          </a:xfrm>
          <a:prstGeom prst="rect">
            <a:avLst/>
          </a:prstGeom>
          <a:noFill/>
          <a:ln>
            <a:noFill/>
          </a:ln>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أذكر فكرتك الرئيسية( أو أعد صياغته)ا</a:t>
            </a:r>
            <a:b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قل النقاط الرئيسية</a:t>
            </a:r>
            <a:b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طبّق أو شجع على الطاعة</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ضمّن التنوع</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لا تعلن عن الخلاصة أبداً</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5029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6872">
                                            <p:txEl>
                                              <p:pRg st="0" end="0"/>
                                            </p:txEl>
                                          </p:spTgt>
                                        </p:tgtEl>
                                        <p:attrNameLst>
                                          <p:attrName>style.visibility</p:attrName>
                                        </p:attrNameLst>
                                      </p:cBhvr>
                                      <p:to>
                                        <p:strVal val="visible"/>
                                      </p:to>
                                    </p:set>
                                    <p:animEffect transition="in" filter="dissolve">
                                      <p:cBhvr>
                                        <p:cTn id="7" dur="500"/>
                                        <p:tgtEl>
                                          <p:spTgt spid="13168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6872">
                                            <p:txEl>
                                              <p:pRg st="1" end="1"/>
                                            </p:txEl>
                                          </p:spTgt>
                                        </p:tgtEl>
                                        <p:attrNameLst>
                                          <p:attrName>style.visibility</p:attrName>
                                        </p:attrNameLst>
                                      </p:cBhvr>
                                      <p:to>
                                        <p:strVal val="visible"/>
                                      </p:to>
                                    </p:set>
                                    <p:animEffect transition="in" filter="dissolve">
                                      <p:cBhvr>
                                        <p:cTn id="12" dur="500"/>
                                        <p:tgtEl>
                                          <p:spTgt spid="13168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6872">
                                            <p:txEl>
                                              <p:pRg st="2" end="2"/>
                                            </p:txEl>
                                          </p:spTgt>
                                        </p:tgtEl>
                                        <p:attrNameLst>
                                          <p:attrName>style.visibility</p:attrName>
                                        </p:attrNameLst>
                                      </p:cBhvr>
                                      <p:to>
                                        <p:strVal val="visible"/>
                                      </p:to>
                                    </p:set>
                                    <p:animEffect transition="in" filter="dissolve">
                                      <p:cBhvr>
                                        <p:cTn id="17" dur="500"/>
                                        <p:tgtEl>
                                          <p:spTgt spid="13168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7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44867"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ar-JO" sz="6000" b="1" dirty="0">
                <a:solidFill>
                  <a:schemeClr val="bg1"/>
                </a:solidFill>
                <a:latin typeface="Arial" panose="020B0604020202020204" pitchFamily="34" charset="0"/>
                <a:ea typeface="ＭＳ Ｐゴシック" charset="0"/>
                <a:cs typeface="Arial" panose="020B0604020202020204" pitchFamily="34" charset="0"/>
              </a:rPr>
              <a:t>مقدمات</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444868" name="Rectangle 4"/>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 ب ت ا  ا ع ا</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444869" name="Rectangle 5"/>
          <p:cNvSpPr>
            <a:spLocks noChangeArrowheads="1"/>
          </p:cNvSpPr>
          <p:nvPr/>
        </p:nvSpPr>
        <p:spPr bwMode="auto">
          <a:xfrm>
            <a:off x="899593" y="1295400"/>
            <a:ext cx="8244408" cy="5334000"/>
          </a:xfrm>
          <a:prstGeom prst="rect">
            <a:avLst/>
          </a:prstGeom>
          <a:noFill/>
          <a:ln>
            <a:noFill/>
          </a:ln>
          <a:effectLst/>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الحصول على الإنتباه حول الموضوع</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بروز الحاجة أو إثارة الفضول</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تقديم الموضوع، الفكرة الرئيسية أو النقطة الرئيسية 1</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إضافة الخلفية</a:t>
            </a: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استعراض الملخص</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عنوان النص (2-3 مرات)</a:t>
            </a:r>
            <a:endParaRPr kumimoji="0" lang="en-US"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rPr>
              <a:t>الإنتقال إلى النقطة الرئيسية الأولى</a:t>
            </a:r>
            <a:endParaRPr kumimoji="0" lang="en-US" sz="32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444870" name="Text Box 6"/>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74</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44869">
                                            <p:txEl>
                                              <p:pRg st="5" end="5"/>
                                            </p:txEl>
                                          </p:spTgt>
                                        </p:tgtEl>
                                        <p:attrNameLst>
                                          <p:attrName>style.visibility</p:attrName>
                                        </p:attrNameLst>
                                      </p:cBhvr>
                                      <p:to>
                                        <p:strVal val="visible"/>
                                      </p:to>
                                    </p:set>
                                    <p:animEffect transition="in" filter="wipe(up)">
                                      <p:cBhvr>
                                        <p:cTn id="7" dur="3000"/>
                                        <p:tgtEl>
                                          <p:spTgt spid="1444869">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44869">
                                            <p:txEl>
                                              <p:pRg st="6" end="6"/>
                                            </p:txEl>
                                          </p:spTgt>
                                        </p:tgtEl>
                                        <p:attrNameLst>
                                          <p:attrName>style.visibility</p:attrName>
                                        </p:attrNameLst>
                                      </p:cBhvr>
                                      <p:to>
                                        <p:strVal val="visible"/>
                                      </p:to>
                                    </p:set>
                                    <p:animEffect transition="in" filter="wipe(up)">
                                      <p:cBhvr>
                                        <p:cTn id="12" dur="3000"/>
                                        <p:tgtEl>
                                          <p:spTgt spid="1444869">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44869">
                                            <p:txEl>
                                              <p:pRg st="7" end="7"/>
                                            </p:txEl>
                                          </p:spTgt>
                                        </p:tgtEl>
                                        <p:attrNameLst>
                                          <p:attrName>style.visibility</p:attrName>
                                        </p:attrNameLst>
                                      </p:cBhvr>
                                      <p:to>
                                        <p:strVal val="visible"/>
                                      </p:to>
                                    </p:set>
                                    <p:animEffect transition="in" filter="wipe(up)">
                                      <p:cBhvr>
                                        <p:cTn id="17" dur="3000"/>
                                        <p:tgtEl>
                                          <p:spTgt spid="14448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noChangeArrowheads="1"/>
          </p:cNvSpPr>
          <p:nvPr>
            <p:ph type="title" idx="4294967295"/>
          </p:nvPr>
        </p:nvSpPr>
        <p:spPr>
          <a:xfrm>
            <a:off x="76200" y="274638"/>
            <a:ext cx="8991600" cy="1020762"/>
          </a:xfrm>
        </p:spPr>
        <p:txBody>
          <a:bodyPr/>
          <a:lstStyle/>
          <a:p>
            <a:pPr eaLnBrk="1" hangingPunct="1">
              <a:defRPr/>
            </a:pPr>
            <a:r>
              <a:rPr lang="ar-JO" sz="5400" b="1" dirty="0">
                <a:solidFill>
                  <a:schemeClr val="bg1"/>
                </a:solidFill>
                <a:latin typeface="Arial" panose="020B0604020202020204" pitchFamily="34" charset="0"/>
                <a:cs typeface="Arial" panose="020B0604020202020204" pitchFamily="34" charset="0"/>
              </a:rPr>
              <a:t>شارك خلفية مناسبة فقط</a:t>
            </a:r>
            <a:endParaRPr lang="en-US" sz="5400" b="1" dirty="0">
              <a:solidFill>
                <a:schemeClr val="bg1"/>
              </a:solidFill>
              <a:latin typeface="Arial" panose="020B0604020202020204" pitchFamily="34" charset="0"/>
              <a:cs typeface="Arial" panose="020B0604020202020204" pitchFamily="34" charset="0"/>
            </a:endParaRPr>
          </a:p>
        </p:txBody>
      </p:sp>
      <p:sp>
        <p:nvSpPr>
          <p:cNvPr id="1312771" name="Rectangle 3"/>
          <p:cNvSpPr>
            <a:spLocks noChangeArrowheads="1"/>
          </p:cNvSpPr>
          <p:nvPr/>
        </p:nvSpPr>
        <p:spPr bwMode="auto">
          <a:xfrm>
            <a:off x="76200" y="1066800"/>
            <a:ext cx="8991600" cy="102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5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أعطِ الخلفية قبل النص</a:t>
            </a:r>
            <a:endPar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nvGrpSpPr>
          <p:cNvPr id="2" name="Group 4"/>
          <p:cNvGrpSpPr>
            <a:grpSpLocks/>
          </p:cNvGrpSpPr>
          <p:nvPr/>
        </p:nvGrpSpPr>
        <p:grpSpPr bwMode="auto">
          <a:xfrm>
            <a:off x="2562225" y="2662238"/>
            <a:ext cx="3028950" cy="2930525"/>
            <a:chOff x="1614" y="1677"/>
            <a:chExt cx="1908" cy="1846"/>
          </a:xfrm>
        </p:grpSpPr>
        <p:pic>
          <p:nvPicPr>
            <p:cNvPr id="141324" name="Picture 5"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1614" y="1677"/>
              <a:ext cx="1890" cy="1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1325" name="Text Box 6"/>
            <p:cNvSpPr txBox="1">
              <a:spLocks noChangeArrowheads="1"/>
            </p:cNvSpPr>
            <p:nvPr/>
          </p:nvSpPr>
          <p:spPr bwMode="auto">
            <a:xfrm>
              <a:off x="1692" y="2639"/>
              <a:ext cx="1830" cy="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الخلفية</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 name="Group 7"/>
          <p:cNvGrpSpPr>
            <a:grpSpLocks/>
          </p:cNvGrpSpPr>
          <p:nvPr/>
        </p:nvGrpSpPr>
        <p:grpSpPr bwMode="auto">
          <a:xfrm>
            <a:off x="5943600" y="2895600"/>
            <a:ext cx="3124200" cy="2487613"/>
            <a:chOff x="3744" y="1824"/>
            <a:chExt cx="1968" cy="1567"/>
          </a:xfrm>
        </p:grpSpPr>
        <p:pic>
          <p:nvPicPr>
            <p:cNvPr id="141322" name="Picture 8" descr="ISCBG032"/>
            <p:cNvPicPr>
              <a:picLocks noChangeAspect="1" noChangeArrowheads="1"/>
            </p:cNvPicPr>
            <p:nvPr/>
          </p:nvPicPr>
          <p:blipFill>
            <a:blip r:embed="rId4" cstate="screen">
              <a:lum bright="-60000" contrast="6000"/>
              <a:extLst>
                <a:ext uri="{28A0092B-C50C-407E-A947-70E740481C1C}">
                  <a14:useLocalDpi xmlns:a14="http://schemas.microsoft.com/office/drawing/2010/main"/>
                </a:ext>
              </a:extLst>
            </a:blip>
            <a:srcRect/>
            <a:stretch>
              <a:fillRect/>
            </a:stretch>
          </p:blipFill>
          <p:spPr bwMode="auto">
            <a:xfrm>
              <a:off x="3744" y="1824"/>
              <a:ext cx="1968" cy="1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12777" name="Text Box 9"/>
            <p:cNvSpPr txBox="1">
              <a:spLocks noChangeArrowheads="1"/>
            </p:cNvSpPr>
            <p:nvPr/>
          </p:nvSpPr>
          <p:spPr bwMode="auto">
            <a:xfrm>
              <a:off x="3840" y="2630"/>
              <a:ext cx="1776" cy="485"/>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النص</a:t>
              </a:r>
              <a:endPar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 name="Group 10"/>
          <p:cNvGrpSpPr>
            <a:grpSpLocks/>
          </p:cNvGrpSpPr>
          <p:nvPr/>
        </p:nvGrpSpPr>
        <p:grpSpPr bwMode="auto">
          <a:xfrm>
            <a:off x="152400" y="2743200"/>
            <a:ext cx="1951038" cy="2590800"/>
            <a:chOff x="96" y="1728"/>
            <a:chExt cx="1229" cy="1632"/>
          </a:xfrm>
        </p:grpSpPr>
        <p:pic>
          <p:nvPicPr>
            <p:cNvPr id="141320" name="Picture 11" descr="images-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6" y="1728"/>
              <a:ext cx="1217"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1321" name="Text Box 12"/>
            <p:cNvSpPr txBox="1">
              <a:spLocks noChangeArrowheads="1"/>
            </p:cNvSpPr>
            <p:nvPr/>
          </p:nvSpPr>
          <p:spPr bwMode="auto">
            <a:xfrm>
              <a:off x="96" y="2592"/>
              <a:ext cx="1229" cy="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الحاجة</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
        <p:nvSpPr>
          <p:cNvPr id="1312781" name="AutoShape 13"/>
          <p:cNvSpPr>
            <a:spLocks noChangeArrowheads="1"/>
          </p:cNvSpPr>
          <p:nvPr/>
        </p:nvSpPr>
        <p:spPr bwMode="auto">
          <a:xfrm>
            <a:off x="2057400" y="40386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312782" name="AutoShape 14"/>
          <p:cNvSpPr>
            <a:spLocks noChangeArrowheads="1"/>
          </p:cNvSpPr>
          <p:nvPr/>
        </p:nvSpPr>
        <p:spPr bwMode="auto">
          <a:xfrm>
            <a:off x="5486400" y="41148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2771"/>
                                        </p:tgtEl>
                                        <p:attrNameLst>
                                          <p:attrName>style.visibility</p:attrName>
                                        </p:attrNameLst>
                                      </p:cBhvr>
                                      <p:to>
                                        <p:strVal val="visible"/>
                                      </p:to>
                                    </p:set>
                                    <p:animEffect transition="in" filter="dissolve">
                                      <p:cBhvr>
                                        <p:cTn id="7" dur="500"/>
                                        <p:tgtEl>
                                          <p:spTgt spid="131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2781"/>
                                        </p:tgtEl>
                                        <p:attrNameLst>
                                          <p:attrName>style.visibility</p:attrName>
                                        </p:attrNameLst>
                                      </p:cBhvr>
                                      <p:to>
                                        <p:strVal val="visible"/>
                                      </p:to>
                                    </p:set>
                                    <p:animEffect transition="in" filter="dissolve">
                                      <p:cBhvr>
                                        <p:cTn id="17" dur="500"/>
                                        <p:tgtEl>
                                          <p:spTgt spid="1312781"/>
                                        </p:tgtEl>
                                      </p:cBhvr>
                                    </p:animEffect>
                                  </p:childTnLst>
                                </p:cTn>
                              </p:par>
                              <p:par>
                                <p:cTn id="18" presetID="9"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12782"/>
                                        </p:tgtEl>
                                        <p:attrNameLst>
                                          <p:attrName>style.visibility</p:attrName>
                                        </p:attrNameLst>
                                      </p:cBhvr>
                                      <p:to>
                                        <p:strVal val="visible"/>
                                      </p:to>
                                    </p:set>
                                    <p:animEffect transition="in" filter="dissolve">
                                      <p:cBhvr>
                                        <p:cTn id="25" dur="500"/>
                                        <p:tgtEl>
                                          <p:spTgt spid="1312782"/>
                                        </p:tgtEl>
                                      </p:cBhvr>
                                    </p:animEffect>
                                  </p:childTnLst>
                                </p:cTn>
                              </p:par>
                              <p:par>
                                <p:cTn id="26" presetID="9"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2771" grpId="0"/>
      <p:bldP spid="1312781" grpId="0" animBg="1"/>
      <p:bldP spid="131278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10723" name="Rectangle 3"/>
          <p:cNvSpPr>
            <a:spLocks noGrp="1" noChangeArrowheads="1"/>
          </p:cNvSpPr>
          <p:nvPr>
            <p:ph type="ctrTitle"/>
          </p:nvPr>
        </p:nvSpPr>
        <p:spPr>
          <a:xfrm rot="16200000">
            <a:off x="-2966019" y="2857500"/>
            <a:ext cx="6858000" cy="1143000"/>
          </a:xfrm>
          <a:effectLst>
            <a:outerShdw blurRad="63500" dist="35921" dir="2700000" algn="ctr" rotWithShape="0">
              <a:schemeClr val="tx2">
                <a:alpha val="74998"/>
              </a:schemeClr>
            </a:outerShdw>
          </a:effectLst>
        </p:spPr>
        <p:txBody>
          <a:bodyPr/>
          <a:lstStyle/>
          <a:p>
            <a:pPr eaLnBrk="1" hangingPunct="1">
              <a:defRPr/>
            </a:pPr>
            <a:r>
              <a:rPr lang="ar-JO" sz="6000" b="1" dirty="0">
                <a:solidFill>
                  <a:schemeClr val="bg1"/>
                </a:solidFill>
                <a:latin typeface="Arial" panose="020B0604020202020204" pitchFamily="34" charset="0"/>
                <a:ea typeface="ＭＳ Ｐゴシック" charset="0"/>
                <a:cs typeface="Arial" panose="020B0604020202020204" pitchFamily="34" charset="0"/>
              </a:rPr>
              <a:t>مقدمات</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310724" name="Rectangle 4"/>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 ب ت ا  ا ع ا</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310725" name="Rectangle 5"/>
          <p:cNvSpPr>
            <a:spLocks noChangeArrowheads="1"/>
          </p:cNvSpPr>
          <p:nvPr/>
        </p:nvSpPr>
        <p:spPr bwMode="auto">
          <a:xfrm>
            <a:off x="1641852" y="1916832"/>
            <a:ext cx="7335515" cy="4712568"/>
          </a:xfrm>
          <a:prstGeom prst="rect">
            <a:avLst/>
          </a:prstGeom>
          <a:noFill/>
          <a:ln>
            <a:noFill/>
          </a:ln>
          <a:effectLst/>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الحصول على الإنتباه حول الموضوع</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بروز الحاجة أو إثارة الفضول</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تقديم الموضوع، الفكرة الرئيسية أو النقطة الرئيسية 1</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إضافة الخلفية</a:t>
            </a: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310726" name="Text Box 6"/>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74</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 name="Rectangle 1">
            <a:extLst>
              <a:ext uri="{FF2B5EF4-FFF2-40B4-BE49-F238E27FC236}">
                <a16:creationId xmlns:a16="http://schemas.microsoft.com/office/drawing/2014/main" id="{A3F1054F-E615-75BB-41A2-9938F9025295}"/>
              </a:ext>
            </a:extLst>
          </p:cNvPr>
          <p:cNvSpPr/>
          <p:nvPr/>
        </p:nvSpPr>
        <p:spPr bwMode="auto">
          <a:xfrm rot="21119508">
            <a:off x="498850" y="1307229"/>
            <a:ext cx="2376263" cy="609601"/>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C89"/>
                </a:solidFill>
                <a:effectLst>
                  <a:glow rad="228600">
                    <a:srgbClr val="000000">
                      <a:satMod val="175000"/>
                      <a:alpha val="57000"/>
                    </a:srgbClr>
                  </a:glow>
                </a:effectLst>
                <a:uLnTx/>
                <a:uFillTx/>
                <a:latin typeface="Arial" panose="020B0604020202020204" pitchFamily="34" charset="0"/>
                <a:ea typeface="ＭＳ Ｐゴシック" charset="0"/>
                <a:cs typeface="Arial" panose="020B0604020202020204" pitchFamily="34" charset="0"/>
              </a:rPr>
              <a:t>نقاط الإتصال</a:t>
            </a:r>
            <a:endParaRPr kumimoji="0" lang="en-US" sz="3200" b="1" i="0" u="none" strike="noStrike" kern="1200" cap="none" spc="0" normalizeH="0" baseline="0" noProof="0" dirty="0">
              <a:ln>
                <a:noFill/>
              </a:ln>
              <a:solidFill>
                <a:srgbClr val="FFCC89"/>
              </a:solidFill>
              <a:effectLst>
                <a:glow rad="228600">
                  <a:srgbClr val="000000">
                    <a:satMod val="175000"/>
                    <a:alpha val="57000"/>
                  </a:srgbClr>
                </a:glow>
              </a:effectLst>
              <a:uLnTx/>
              <a:uFillTx/>
              <a:latin typeface="Arial" panose="020B0604020202020204" pitchFamily="34" charset="0"/>
              <a:ea typeface="ＭＳ Ｐゴシック" charset="0"/>
              <a:cs typeface="Arial" panose="020B0604020202020204" pitchFamily="34" charset="0"/>
            </a:endParaRPr>
          </a:p>
        </p:txBody>
      </p:sp>
      <p:sp>
        <p:nvSpPr>
          <p:cNvPr id="3" name="Rectangle 2">
            <a:extLst>
              <a:ext uri="{FF2B5EF4-FFF2-40B4-BE49-F238E27FC236}">
                <a16:creationId xmlns:a16="http://schemas.microsoft.com/office/drawing/2014/main" id="{E537972F-BD76-42D8-8FF6-A7FCBD8AE1A3}"/>
              </a:ext>
            </a:extLst>
          </p:cNvPr>
          <p:cNvSpPr/>
          <p:nvPr/>
        </p:nvSpPr>
        <p:spPr bwMode="auto">
          <a:xfrm rot="21119508">
            <a:off x="651250" y="1830017"/>
            <a:ext cx="1215751" cy="734888"/>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C89"/>
                </a:solidFill>
                <a:effectLst>
                  <a:glow rad="228600">
                    <a:srgbClr val="000000">
                      <a:satMod val="175000"/>
                      <a:alpha val="57000"/>
                    </a:srgbClr>
                  </a:glow>
                </a:effectLst>
                <a:uLnTx/>
                <a:uFillTx/>
                <a:latin typeface="Arial" panose="020B0604020202020204" pitchFamily="34" charset="0"/>
                <a:ea typeface="ＭＳ Ｐゴシック" charset="0"/>
                <a:cs typeface="Arial" panose="020B0604020202020204" pitchFamily="34" charset="0"/>
              </a:rPr>
              <a:t>دنيوي</a:t>
            </a:r>
            <a:endParaRPr kumimoji="0" lang="en-US" sz="3200" b="1" i="0" u="none" strike="noStrike" kern="1200" cap="none" spc="0" normalizeH="0" baseline="0" noProof="0" dirty="0">
              <a:ln>
                <a:noFill/>
              </a:ln>
              <a:solidFill>
                <a:srgbClr val="FFCC89"/>
              </a:solidFill>
              <a:effectLst>
                <a:glow rad="228600">
                  <a:srgbClr val="000000">
                    <a:satMod val="175000"/>
                    <a:alpha val="57000"/>
                  </a:srgbClr>
                </a:glow>
              </a:effectLst>
              <a:uLnTx/>
              <a:uFillTx/>
              <a:latin typeface="Arial" panose="020B0604020202020204" pitchFamily="34" charset="0"/>
              <a:ea typeface="ＭＳ Ｐゴシック" charset="0"/>
              <a:cs typeface="Arial" panose="020B0604020202020204" pitchFamily="34" charset="0"/>
            </a:endParaRPr>
          </a:p>
        </p:txBody>
      </p:sp>
      <p:sp>
        <p:nvSpPr>
          <p:cNvPr id="4" name="Rectangle 3">
            <a:extLst>
              <a:ext uri="{FF2B5EF4-FFF2-40B4-BE49-F238E27FC236}">
                <a16:creationId xmlns:a16="http://schemas.microsoft.com/office/drawing/2014/main" id="{95865632-A353-B938-290E-574144B513FA}"/>
              </a:ext>
            </a:extLst>
          </p:cNvPr>
          <p:cNvSpPr/>
          <p:nvPr/>
        </p:nvSpPr>
        <p:spPr bwMode="auto">
          <a:xfrm rot="21119508">
            <a:off x="651250" y="2406079"/>
            <a:ext cx="1215751" cy="734889"/>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C89"/>
                </a:solidFill>
                <a:effectLst>
                  <a:glow rad="228600">
                    <a:srgbClr val="000000">
                      <a:satMod val="175000"/>
                      <a:alpha val="57000"/>
                    </a:srgbClr>
                  </a:glow>
                </a:effectLst>
                <a:uLnTx/>
                <a:uFillTx/>
                <a:latin typeface="Arial" panose="020B0604020202020204" pitchFamily="34" charset="0"/>
                <a:ea typeface="ＭＳ Ｐゴシック" charset="0"/>
                <a:cs typeface="Arial" panose="020B0604020202020204" pitchFamily="34" charset="0"/>
              </a:rPr>
              <a:t>شخصي</a:t>
            </a:r>
            <a:endParaRPr kumimoji="0" lang="en-US" sz="3200" b="1" i="0" u="none" strike="noStrike" kern="1200" cap="none" spc="0" normalizeH="0" baseline="0" noProof="0" dirty="0">
              <a:ln>
                <a:noFill/>
              </a:ln>
              <a:solidFill>
                <a:srgbClr val="FFCC89"/>
              </a:solidFill>
              <a:effectLst>
                <a:glow rad="228600">
                  <a:srgbClr val="000000">
                    <a:satMod val="175000"/>
                    <a:alpha val="57000"/>
                  </a:srgbClr>
                </a:glow>
              </a:effectLst>
              <a:uLnTx/>
              <a:uFillTx/>
              <a:latin typeface="Arial" panose="020B0604020202020204" pitchFamily="34" charset="0"/>
              <a:ea typeface="ＭＳ Ｐゴシック" charset="0"/>
              <a:cs typeface="Arial" panose="020B0604020202020204" pitchFamily="34" charset="0"/>
            </a:endParaRPr>
          </a:p>
        </p:txBody>
      </p:sp>
      <p:sp>
        <p:nvSpPr>
          <p:cNvPr id="5" name="Rectangle 4">
            <a:extLst>
              <a:ext uri="{FF2B5EF4-FFF2-40B4-BE49-F238E27FC236}">
                <a16:creationId xmlns:a16="http://schemas.microsoft.com/office/drawing/2014/main" id="{19069E13-B13D-A9D4-3A4F-C9A8F441AB02}"/>
              </a:ext>
            </a:extLst>
          </p:cNvPr>
          <p:cNvSpPr/>
          <p:nvPr/>
        </p:nvSpPr>
        <p:spPr bwMode="auto">
          <a:xfrm rot="21119508">
            <a:off x="651250" y="3087693"/>
            <a:ext cx="1359767" cy="485323"/>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C89"/>
                </a:solidFill>
                <a:effectLst>
                  <a:glow rad="228600">
                    <a:srgbClr val="000000">
                      <a:satMod val="175000"/>
                      <a:alpha val="57000"/>
                    </a:srgbClr>
                  </a:glow>
                </a:effectLst>
                <a:uLnTx/>
                <a:uFillTx/>
                <a:latin typeface="Arial" panose="020B0604020202020204" pitchFamily="34" charset="0"/>
                <a:ea typeface="ＭＳ Ｐゴシック" charset="0"/>
                <a:cs typeface="Arial" panose="020B0604020202020204" pitchFamily="34" charset="0"/>
              </a:rPr>
              <a:t>هيكلي</a:t>
            </a:r>
            <a:endParaRPr kumimoji="0" lang="en-US" sz="3200" b="1" i="0" u="none" strike="noStrike" kern="1200" cap="none" spc="0" normalizeH="0" baseline="0" noProof="0" dirty="0">
              <a:ln>
                <a:noFill/>
              </a:ln>
              <a:solidFill>
                <a:srgbClr val="FFCC89"/>
              </a:solidFill>
              <a:effectLst>
                <a:glow rad="228600">
                  <a:srgbClr val="000000">
                    <a:satMod val="175000"/>
                    <a:alpha val="57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Rectangle 5">
            <a:extLst>
              <a:ext uri="{FF2B5EF4-FFF2-40B4-BE49-F238E27FC236}">
                <a16:creationId xmlns:a16="http://schemas.microsoft.com/office/drawing/2014/main" id="{89315E54-E5AA-AFDA-BA44-94B276AF04EA}"/>
              </a:ext>
            </a:extLst>
          </p:cNvPr>
          <p:cNvSpPr/>
          <p:nvPr/>
        </p:nvSpPr>
        <p:spPr bwMode="auto">
          <a:xfrm rot="21119508">
            <a:off x="651250" y="3663756"/>
            <a:ext cx="1143003" cy="557332"/>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C89"/>
                </a:solidFill>
                <a:effectLst>
                  <a:glow rad="228600">
                    <a:srgbClr val="000000">
                      <a:satMod val="175000"/>
                      <a:alpha val="57000"/>
                    </a:srgbClr>
                  </a:glow>
                </a:effectLst>
                <a:uLnTx/>
                <a:uFillTx/>
                <a:latin typeface="Arial" panose="020B0604020202020204" pitchFamily="34" charset="0"/>
                <a:ea typeface="ＭＳ Ｐゴシック" charset="0"/>
                <a:cs typeface="Arial" panose="020B0604020202020204" pitchFamily="34" charset="0"/>
              </a:rPr>
              <a:t>كتابي</a:t>
            </a:r>
            <a:endParaRPr kumimoji="0" lang="en-US" sz="3200" b="1" i="0" u="none" strike="noStrike" kern="1200" cap="none" spc="0" normalizeH="0" baseline="0" noProof="0" dirty="0">
              <a:ln>
                <a:noFill/>
              </a:ln>
              <a:solidFill>
                <a:srgbClr val="FFCC89"/>
              </a:solidFill>
              <a:effectLst>
                <a:glow rad="228600">
                  <a:srgbClr val="000000">
                    <a:satMod val="175000"/>
                    <a:alpha val="57000"/>
                  </a:srgbClr>
                </a:glow>
              </a:effectLst>
              <a:uLnTx/>
              <a:uFillTx/>
              <a:latin typeface="Arial" panose="020B0604020202020204" pitchFamily="34" charset="0"/>
              <a:ea typeface="ＭＳ Ｐゴシック" charset="0"/>
              <a:cs typeface="Arial" panose="020B0604020202020204" pitchFamily="34" charset="0"/>
            </a:endParaRPr>
          </a:p>
        </p:txBody>
      </p:sp>
      <p:sp>
        <p:nvSpPr>
          <p:cNvPr id="9" name="Text Box 1035">
            <a:extLst>
              <a:ext uri="{FF2B5EF4-FFF2-40B4-BE49-F238E27FC236}">
                <a16:creationId xmlns:a16="http://schemas.microsoft.com/office/drawing/2014/main" id="{8D855859-925A-C241-4ADE-4ECE1CCDC058}"/>
              </a:ext>
            </a:extLst>
          </p:cNvPr>
          <p:cNvSpPr txBox="1">
            <a:spLocks noChangeArrowheads="1"/>
          </p:cNvSpPr>
          <p:nvPr/>
        </p:nvSpPr>
        <p:spPr bwMode="auto">
          <a:xfrm>
            <a:off x="1219200" y="6324600"/>
            <a:ext cx="7830240" cy="461665"/>
          </a:xfrm>
          <a:prstGeom prst="rect">
            <a:avLst/>
          </a:prstGeom>
          <a:noFill/>
          <a:ln>
            <a:noFill/>
          </a:ln>
          <a:effectLst>
            <a:outerShdw blurRad="63500" dist="35921" dir="2700000" algn="ctr" rotWithShape="0">
              <a:schemeClr val="tx2">
                <a:alpha val="74998"/>
              </a:scheme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نقاط الإتصال من هوستيتلر، تقديم العظة</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42060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10725">
                                            <p:txEl>
                                              <p:pRg st="0" end="0"/>
                                            </p:txEl>
                                          </p:spTgt>
                                        </p:tgtEl>
                                        <p:attrNameLst>
                                          <p:attrName>style.visibility</p:attrName>
                                        </p:attrNameLst>
                                      </p:cBhvr>
                                      <p:to>
                                        <p:strVal val="visible"/>
                                      </p:to>
                                    </p:set>
                                    <p:animEffect transition="in" filter="wipe(up)">
                                      <p:cBhvr>
                                        <p:cTn id="7" dur="3000"/>
                                        <p:tgtEl>
                                          <p:spTgt spid="13107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10725">
                                            <p:txEl>
                                              <p:pRg st="1" end="1"/>
                                            </p:txEl>
                                          </p:spTgt>
                                        </p:tgtEl>
                                        <p:attrNameLst>
                                          <p:attrName>style.visibility</p:attrName>
                                        </p:attrNameLst>
                                      </p:cBhvr>
                                      <p:to>
                                        <p:strVal val="visible"/>
                                      </p:to>
                                    </p:set>
                                    <p:animEffect transition="in" filter="wipe(up)">
                                      <p:cBhvr>
                                        <p:cTn id="12" dur="3000"/>
                                        <p:tgtEl>
                                          <p:spTgt spid="13107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10725">
                                            <p:txEl>
                                              <p:pRg st="2" end="2"/>
                                            </p:txEl>
                                          </p:spTgt>
                                        </p:tgtEl>
                                        <p:attrNameLst>
                                          <p:attrName>style.visibility</p:attrName>
                                        </p:attrNameLst>
                                      </p:cBhvr>
                                      <p:to>
                                        <p:strVal val="visible"/>
                                      </p:to>
                                    </p:set>
                                    <p:animEffect transition="in" filter="wipe(up)">
                                      <p:cBhvr>
                                        <p:cTn id="17" dur="3000"/>
                                        <p:tgtEl>
                                          <p:spTgt spid="13107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10725">
                                            <p:txEl>
                                              <p:pRg st="3" end="3"/>
                                            </p:txEl>
                                          </p:spTgt>
                                        </p:tgtEl>
                                        <p:attrNameLst>
                                          <p:attrName>style.visibility</p:attrName>
                                        </p:attrNameLst>
                                      </p:cBhvr>
                                      <p:to>
                                        <p:strVal val="visible"/>
                                      </p:to>
                                    </p:set>
                                    <p:animEffect transition="in" filter="wipe(up)">
                                      <p:cBhvr>
                                        <p:cTn id="22" dur="3000"/>
                                        <p:tgtEl>
                                          <p:spTgt spid="13107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strVal val="#ppt_w*0.70"/>
                                          </p:val>
                                        </p:tav>
                                        <p:tav tm="100000">
                                          <p:val>
                                            <p:strVal val="#ppt_w"/>
                                          </p:val>
                                        </p:tav>
                                      </p:tavLst>
                                    </p:anim>
                                    <p:anim calcmode="lin" valueType="num">
                                      <p:cBhvr>
                                        <p:cTn id="28" dur="1000" fill="hold"/>
                                        <p:tgtEl>
                                          <p:spTgt spid="2"/>
                                        </p:tgtEl>
                                        <p:attrNameLst>
                                          <p:attrName>ppt_h</p:attrName>
                                        </p:attrNameLst>
                                      </p:cBhvr>
                                      <p:tavLst>
                                        <p:tav tm="0">
                                          <p:val>
                                            <p:strVal val="#ppt_h"/>
                                          </p:val>
                                        </p:tav>
                                        <p:tav tm="100000">
                                          <p:val>
                                            <p:strVal val="#ppt_h"/>
                                          </p:val>
                                        </p:tav>
                                      </p:tavLst>
                                    </p:anim>
                                    <p:animEffect transition="in" filter="fade">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strVal val="#ppt_w*0.70"/>
                                          </p:val>
                                        </p:tav>
                                        <p:tav tm="100000">
                                          <p:val>
                                            <p:strVal val="#ppt_w"/>
                                          </p:val>
                                        </p:tav>
                                      </p:tavLst>
                                    </p:anim>
                                    <p:anim calcmode="lin" valueType="num">
                                      <p:cBhvr>
                                        <p:cTn id="35" dur="1000" fill="hold"/>
                                        <p:tgtEl>
                                          <p:spTgt spid="3"/>
                                        </p:tgtEl>
                                        <p:attrNameLst>
                                          <p:attrName>ppt_h</p:attrName>
                                        </p:attrNameLst>
                                      </p:cBhvr>
                                      <p:tavLst>
                                        <p:tav tm="0">
                                          <p:val>
                                            <p:strVal val="#ppt_h"/>
                                          </p:val>
                                        </p:tav>
                                        <p:tav tm="100000">
                                          <p:val>
                                            <p:strVal val="#ppt_h"/>
                                          </p:val>
                                        </p:tav>
                                      </p:tavLst>
                                    </p:anim>
                                    <p:animEffect transition="in" filter="fade">
                                      <p:cBhvr>
                                        <p:cTn id="36" dur="1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strVal val="#ppt_w*0.70"/>
                                          </p:val>
                                        </p:tav>
                                        <p:tav tm="100000">
                                          <p:val>
                                            <p:strVal val="#ppt_w"/>
                                          </p:val>
                                        </p:tav>
                                      </p:tavLst>
                                    </p:anim>
                                    <p:anim calcmode="lin" valueType="num">
                                      <p:cBhvr>
                                        <p:cTn id="42" dur="1000" fill="hold"/>
                                        <p:tgtEl>
                                          <p:spTgt spid="4"/>
                                        </p:tgtEl>
                                        <p:attrNameLst>
                                          <p:attrName>ppt_h</p:attrName>
                                        </p:attrNameLst>
                                      </p:cBhvr>
                                      <p:tavLst>
                                        <p:tav tm="0">
                                          <p:val>
                                            <p:strVal val="#ppt_h"/>
                                          </p:val>
                                        </p:tav>
                                        <p:tav tm="100000">
                                          <p:val>
                                            <p:strVal val="#ppt_h"/>
                                          </p:val>
                                        </p:tav>
                                      </p:tavLst>
                                    </p:anim>
                                    <p:animEffect transition="in" filter="fade">
                                      <p:cBhvr>
                                        <p:cTn id="43" dur="10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1000" fill="hold"/>
                                        <p:tgtEl>
                                          <p:spTgt spid="5"/>
                                        </p:tgtEl>
                                        <p:attrNameLst>
                                          <p:attrName>ppt_w</p:attrName>
                                        </p:attrNameLst>
                                      </p:cBhvr>
                                      <p:tavLst>
                                        <p:tav tm="0">
                                          <p:val>
                                            <p:strVal val="#ppt_w*0.70"/>
                                          </p:val>
                                        </p:tav>
                                        <p:tav tm="100000">
                                          <p:val>
                                            <p:strVal val="#ppt_w"/>
                                          </p:val>
                                        </p:tav>
                                      </p:tavLst>
                                    </p:anim>
                                    <p:anim calcmode="lin" valueType="num">
                                      <p:cBhvr>
                                        <p:cTn id="49" dur="1000" fill="hold"/>
                                        <p:tgtEl>
                                          <p:spTgt spid="5"/>
                                        </p:tgtEl>
                                        <p:attrNameLst>
                                          <p:attrName>ppt_h</p:attrName>
                                        </p:attrNameLst>
                                      </p:cBhvr>
                                      <p:tavLst>
                                        <p:tav tm="0">
                                          <p:val>
                                            <p:strVal val="#ppt_h"/>
                                          </p:val>
                                        </p:tav>
                                        <p:tav tm="100000">
                                          <p:val>
                                            <p:strVal val="#ppt_h"/>
                                          </p:val>
                                        </p:tav>
                                      </p:tavLst>
                                    </p:anim>
                                    <p:animEffect transition="in" filter="fade">
                                      <p:cBhvr>
                                        <p:cTn id="50" dur="10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1000" fill="hold"/>
                                        <p:tgtEl>
                                          <p:spTgt spid="6"/>
                                        </p:tgtEl>
                                        <p:attrNameLst>
                                          <p:attrName>ppt_w</p:attrName>
                                        </p:attrNameLst>
                                      </p:cBhvr>
                                      <p:tavLst>
                                        <p:tav tm="0">
                                          <p:val>
                                            <p:strVal val="#ppt_w*0.70"/>
                                          </p:val>
                                        </p:tav>
                                        <p:tav tm="100000">
                                          <p:val>
                                            <p:strVal val="#ppt_w"/>
                                          </p:val>
                                        </p:tav>
                                      </p:tavLst>
                                    </p:anim>
                                    <p:anim calcmode="lin" valueType="num">
                                      <p:cBhvr>
                                        <p:cTn id="56" dur="1000" fill="hold"/>
                                        <p:tgtEl>
                                          <p:spTgt spid="6"/>
                                        </p:tgtEl>
                                        <p:attrNameLst>
                                          <p:attrName>ppt_h</p:attrName>
                                        </p:attrNameLst>
                                      </p:cBhvr>
                                      <p:tavLst>
                                        <p:tav tm="0">
                                          <p:val>
                                            <p:strVal val="#ppt_h"/>
                                          </p:val>
                                        </p:tav>
                                        <p:tav tm="100000">
                                          <p:val>
                                            <p:strVal val="#ppt_h"/>
                                          </p:val>
                                        </p:tav>
                                      </p:tavLst>
                                    </p:anim>
                                    <p:animEffect transition="in" filter="fade">
                                      <p:cBhvr>
                                        <p:cTn id="5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25" grpId="0" uiExpand="1" build="p"/>
      <p:bldP spid="2" grpId="0"/>
      <p:bldP spid="3" grpId="0"/>
      <p:bldP spid="4" grpId="0"/>
      <p:bldP spid="5"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10723"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8"/>
              </a:schemeClr>
            </a:outerShdw>
          </a:effectLst>
        </p:spPr>
        <p:txBody>
          <a:bodyPr/>
          <a:lstStyle/>
          <a:p>
            <a:pPr eaLnBrk="1" hangingPunct="1">
              <a:defRPr/>
            </a:pPr>
            <a:r>
              <a:rPr lang="ar-JO" sz="6000" b="1" dirty="0">
                <a:solidFill>
                  <a:schemeClr val="bg1"/>
                </a:solidFill>
                <a:latin typeface="Arial" panose="020B0604020202020204" pitchFamily="34" charset="0"/>
                <a:ea typeface="ＭＳ Ｐゴシック" charset="0"/>
                <a:cs typeface="Arial" panose="020B0604020202020204" pitchFamily="34" charset="0"/>
              </a:rPr>
              <a:t>مقدمات</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310724" name="Rectangle 4"/>
          <p:cNvSpPr>
            <a:spLocks noChangeArrowheads="1"/>
          </p:cNvSpPr>
          <p:nvPr/>
        </p:nvSpPr>
        <p:spPr bwMode="auto">
          <a:xfrm>
            <a:off x="533400" y="381000"/>
            <a:ext cx="3200400" cy="609600"/>
          </a:xfrm>
          <a:prstGeom prst="rect">
            <a:avLst/>
          </a:prstGeom>
          <a:solidFill>
            <a:schemeClr val="tx1"/>
          </a:solid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 ب ت ا  ا ع ا</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1310725" name="Rectangle 5"/>
          <p:cNvSpPr>
            <a:spLocks noChangeArrowheads="1"/>
          </p:cNvSpPr>
          <p:nvPr/>
        </p:nvSpPr>
        <p:spPr bwMode="auto">
          <a:xfrm>
            <a:off x="1219201" y="1295400"/>
            <a:ext cx="7385247" cy="5334000"/>
          </a:xfrm>
          <a:prstGeom prst="rect">
            <a:avLst/>
          </a:prstGeom>
          <a:noFill/>
          <a:ln>
            <a:noFill/>
          </a:ln>
          <a:effectLst/>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الحصول على الإنتباه حول الموضوع</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بروز الحاجة أو إثارة الفضول</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تقديم الموضوع، الفكرة الرئيسية أو النقطة الرئيسية 1</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إضافة الخلفية</a:t>
            </a: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استعراض الملخص</a:t>
            </a: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310726" name="Text Box 6"/>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74</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11971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10725">
                                            <p:txEl>
                                              <p:pRg st="5" end="5"/>
                                            </p:txEl>
                                          </p:spTgt>
                                        </p:tgtEl>
                                        <p:attrNameLst>
                                          <p:attrName>style.visibility</p:attrName>
                                        </p:attrNameLst>
                                      </p:cBhvr>
                                      <p:to>
                                        <p:strVal val="visible"/>
                                      </p:to>
                                    </p:set>
                                    <p:animEffect transition="in" filter="wipe(up)">
                                      <p:cBhvr>
                                        <p:cTn id="7" dur="3000"/>
                                        <p:tgtEl>
                                          <p:spTgt spid="13107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2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12" descr="preview_warpedlitho4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1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7458" name="Rectangle 2"/>
          <p:cNvSpPr>
            <a:spLocks noGrp="1" noChangeArrowheads="1"/>
          </p:cNvSpPr>
          <p:nvPr>
            <p:ph type="title"/>
          </p:nvPr>
        </p:nvSpPr>
        <p:spPr>
          <a:xfrm>
            <a:off x="457200" y="76200"/>
            <a:ext cx="8229600" cy="762000"/>
          </a:xfrm>
          <a:solidFill>
            <a:srgbClr val="FFFF00"/>
          </a:solidFill>
          <a:ln>
            <a:solidFill>
              <a:srgbClr val="FFFF00"/>
            </a:solidFill>
            <a:miter lim="800000"/>
            <a:headEnd/>
            <a:tailEnd/>
          </a:ln>
        </p:spPr>
        <p:txBody>
          <a:bodyPr/>
          <a:lstStyle/>
          <a:p>
            <a:pPr eaLnBrk="1" hangingPunct="1"/>
            <a:r>
              <a:rPr lang="ar-JO" sz="6000" b="1" dirty="0">
                <a:solidFill>
                  <a:schemeClr val="tx1"/>
                </a:solidFill>
                <a:latin typeface="Arial" panose="020B0604020202020204" pitchFamily="34" charset="0"/>
                <a:ea typeface="ＭＳ Ｐゴシック" charset="0"/>
                <a:cs typeface="Arial" panose="020B0604020202020204" pitchFamily="34" charset="0"/>
              </a:rPr>
              <a:t>معاينة رسالتك</a:t>
            </a:r>
            <a:endParaRPr lang="en-US" sz="60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1446915" name="Rectangle 3"/>
          <p:cNvSpPr>
            <a:spLocks noGrp="1" noChangeArrowheads="1"/>
          </p:cNvSpPr>
          <p:nvPr>
            <p:ph type="body" idx="1"/>
          </p:nvPr>
        </p:nvSpPr>
        <p:spPr>
          <a:xfrm>
            <a:off x="179388" y="3749675"/>
            <a:ext cx="8507412" cy="685800"/>
          </a:xfrm>
        </p:spPr>
        <p:txBody>
          <a:bodyPr/>
          <a:lstStyle/>
          <a:p>
            <a:pPr algn="r" eaLnBrk="1" hangingPunct="1">
              <a:buFontTx/>
              <a:buNone/>
              <a:defRPr/>
            </a:pPr>
            <a:r>
              <a:rPr lang="ar-JO" sz="2800" b="1" dirty="0">
                <a:solidFill>
                  <a:schemeClr val="bg1"/>
                </a:solidFill>
                <a:effectLst>
                  <a:glow rad="101600">
                    <a:schemeClr val="tx1"/>
                  </a:glow>
                </a:effectLst>
                <a:latin typeface="Arial" panose="020B0604020202020204" pitchFamily="34" charset="0"/>
                <a:ea typeface="ＭＳ Ｐゴシック" charset="0"/>
                <a:cs typeface="Arial" panose="020B0604020202020204" pitchFamily="34" charset="0"/>
              </a:rPr>
              <a:t>سوف يظهر لنا مقطع اليوم ...</a:t>
            </a:r>
            <a:endParaRPr lang="en-US" sz="2800" b="1" dirty="0">
              <a:solidFill>
                <a:schemeClr val="bg1"/>
              </a:solidFill>
              <a:effectLst>
                <a:glow rad="101600">
                  <a:schemeClr val="tx1"/>
                </a:glow>
              </a:effectLst>
              <a:latin typeface="Arial" panose="020B0604020202020204" pitchFamily="34" charset="0"/>
              <a:ea typeface="ＭＳ Ｐゴシック" charset="0"/>
              <a:cs typeface="Arial" panose="020B0604020202020204" pitchFamily="34" charset="0"/>
            </a:endParaRPr>
          </a:p>
        </p:txBody>
      </p:sp>
      <p:sp>
        <p:nvSpPr>
          <p:cNvPr id="1446916" name="Rectangle 4"/>
          <p:cNvSpPr>
            <a:spLocks noChangeArrowheads="1"/>
          </p:cNvSpPr>
          <p:nvPr/>
        </p:nvSpPr>
        <p:spPr bwMode="auto">
          <a:xfrm>
            <a:off x="179388" y="4244975"/>
            <a:ext cx="8507412" cy="609600"/>
          </a:xfrm>
          <a:prstGeom prst="rect">
            <a:avLst/>
          </a:prstGeom>
          <a:noFill/>
          <a:ln>
            <a:noFill/>
          </a:ln>
          <a:effectLst/>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2800" b="1" i="0" u="none" strike="noStrike" kern="1200" cap="none" spc="0" normalizeH="0" baseline="0" noProof="0" dirty="0">
                <a:ln>
                  <a:noFill/>
                </a:ln>
                <a:solidFill>
                  <a:srgbClr val="FFFF00"/>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طريقتين</a:t>
            </a:r>
            <a:r>
              <a:rPr kumimoji="0" lang="ar-JO" sz="28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 لتوقير الله (الصفحات 51، 82)</a:t>
            </a:r>
            <a:endParaRPr kumimoji="0" lang="en-US" sz="28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1446917" name="Text Box 5"/>
          <p:cNvSpPr txBox="1">
            <a:spLocks noChangeArrowheads="1"/>
          </p:cNvSpPr>
          <p:nvPr/>
        </p:nvSpPr>
        <p:spPr bwMode="auto">
          <a:xfrm>
            <a:off x="6876256" y="3144838"/>
            <a:ext cx="1810544" cy="588962"/>
          </a:xfrm>
          <a:prstGeom prst="rect">
            <a:avLst/>
          </a:prstGeom>
          <a:solidFill>
            <a:schemeClr val="tx1"/>
          </a:solidFill>
          <a:ln w="9525">
            <a:solidFill>
              <a:srgbClr val="FFFF00"/>
            </a:solidFill>
            <a:miter lim="800000"/>
            <a:headEnd/>
            <a:tailEnd/>
          </a:ln>
          <a:effec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أمثلة</a:t>
            </a:r>
            <a:endPar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446918" name="Rectangle 6"/>
          <p:cNvSpPr>
            <a:spLocks noChangeArrowheads="1"/>
          </p:cNvSpPr>
          <p:nvPr/>
        </p:nvSpPr>
        <p:spPr bwMode="auto">
          <a:xfrm>
            <a:off x="179388" y="1608138"/>
            <a:ext cx="8507412" cy="685800"/>
          </a:xfrm>
          <a:prstGeom prst="rect">
            <a:avLst/>
          </a:prstGeom>
          <a:noFill/>
          <a:ln>
            <a:noFill/>
          </a:ln>
          <a:effectLst/>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28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تراجع موضوعك</a:t>
            </a:r>
            <a:endParaRPr kumimoji="0" lang="en-US" sz="28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1446919" name="Rectangle 7"/>
          <p:cNvSpPr>
            <a:spLocks noChangeArrowheads="1"/>
          </p:cNvSpPr>
          <p:nvPr/>
        </p:nvSpPr>
        <p:spPr bwMode="auto">
          <a:xfrm>
            <a:off x="179388" y="2111375"/>
            <a:ext cx="8507412" cy="936625"/>
          </a:xfrm>
          <a:prstGeom prst="rect">
            <a:avLst/>
          </a:prstGeom>
          <a:noFill/>
          <a:ln>
            <a:noFill/>
          </a:ln>
          <a:effectLst/>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28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تعطي عدد النقاط الرئيسية (لكن ليس النقاط نفسها بالكامل)</a:t>
            </a:r>
            <a:endParaRPr kumimoji="0" lang="en-US" sz="28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1446920" name="Text Box 8"/>
          <p:cNvSpPr txBox="1">
            <a:spLocks noChangeArrowheads="1"/>
          </p:cNvSpPr>
          <p:nvPr/>
        </p:nvSpPr>
        <p:spPr bwMode="auto">
          <a:xfrm>
            <a:off x="6876256" y="1066800"/>
            <a:ext cx="1810544" cy="588963"/>
          </a:xfrm>
          <a:prstGeom prst="rect">
            <a:avLst/>
          </a:prstGeom>
          <a:solidFill>
            <a:schemeClr val="tx1"/>
          </a:solidFill>
          <a:ln w="9525">
            <a:solidFill>
              <a:srgbClr val="FFFF00"/>
            </a:solidFill>
            <a:miter lim="800000"/>
            <a:headEnd/>
            <a:tailEnd/>
          </a:ln>
          <a:effec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ماذا تفعل؟</a:t>
            </a:r>
            <a:endPar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446921" name="Rectangle 9"/>
          <p:cNvSpPr>
            <a:spLocks noChangeArrowheads="1"/>
          </p:cNvSpPr>
          <p:nvPr/>
        </p:nvSpPr>
        <p:spPr bwMode="auto">
          <a:xfrm>
            <a:off x="179388" y="4786313"/>
            <a:ext cx="8507412" cy="609600"/>
          </a:xfrm>
          <a:prstGeom prst="rect">
            <a:avLst/>
          </a:prstGeom>
          <a:noFill/>
          <a:ln>
            <a:noFill/>
          </a:ln>
          <a:effectLst/>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2800" b="1" i="0" u="none" strike="noStrike" kern="1200" cap="none" spc="0" normalizeH="0" baseline="0" noProof="0" dirty="0">
                <a:ln>
                  <a:noFill/>
                </a:ln>
                <a:solidFill>
                  <a:srgbClr val="FFFF00"/>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3 أسباب </a:t>
            </a:r>
            <a:r>
              <a:rPr kumimoji="0" lang="ar-JO" sz="28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تجعلنا نتسخ من أجل الآخرين (ص 148)</a:t>
            </a:r>
            <a:endParaRPr kumimoji="0" lang="en-US" sz="28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1446922" name="Rectangle 10"/>
          <p:cNvSpPr>
            <a:spLocks noChangeArrowheads="1"/>
          </p:cNvSpPr>
          <p:nvPr/>
        </p:nvSpPr>
        <p:spPr bwMode="auto">
          <a:xfrm>
            <a:off x="0" y="5867400"/>
            <a:ext cx="8686800" cy="838200"/>
          </a:xfrm>
          <a:prstGeom prst="rect">
            <a:avLst/>
          </a:prstGeom>
          <a:noFill/>
          <a:ln>
            <a:noFill/>
          </a:ln>
          <a:effectLst/>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2800" b="1" i="0" u="none" strike="noStrike" kern="1200" cap="none" spc="0" normalizeH="0" baseline="0" noProof="0" dirty="0">
                <a:ln>
                  <a:noFill/>
                </a:ln>
                <a:solidFill>
                  <a:srgbClr val="FFFF00"/>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ما هو فكر الله </a:t>
            </a:r>
            <a:r>
              <a:rPr kumimoji="0" lang="ar-JO" sz="28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بخصوص الإرسالية </a:t>
            </a:r>
            <a:r>
              <a:rPr kumimoji="0" lang="ar-JO" sz="2800" b="1" i="0" u="none" strike="noStrike" kern="1200" cap="none" spc="0" normalizeH="0" baseline="0" noProof="0" dirty="0">
                <a:ln>
                  <a:noFill/>
                </a:ln>
                <a:solidFill>
                  <a:srgbClr val="FFFF00"/>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وكيف علينا </a:t>
            </a:r>
            <a:r>
              <a:rPr kumimoji="0" lang="ar-JO" sz="28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أن نتجاوب (ص 156)</a:t>
            </a:r>
            <a:endParaRPr kumimoji="0" lang="en-US" sz="28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1446923" name="Rectangle 11"/>
          <p:cNvSpPr>
            <a:spLocks noChangeArrowheads="1"/>
          </p:cNvSpPr>
          <p:nvPr/>
        </p:nvSpPr>
        <p:spPr bwMode="auto">
          <a:xfrm>
            <a:off x="179388" y="5327650"/>
            <a:ext cx="8507412" cy="609600"/>
          </a:xfrm>
          <a:prstGeom prst="rect">
            <a:avLst/>
          </a:prstGeom>
          <a:noFill/>
          <a:ln>
            <a:noFill/>
          </a:ln>
          <a:effectLst/>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2800" b="1" i="0" u="none" strike="noStrike" kern="1200" cap="none" spc="0" normalizeH="0" baseline="0" noProof="0" dirty="0">
                <a:ln>
                  <a:noFill/>
                </a:ln>
                <a:solidFill>
                  <a:srgbClr val="FFFF00"/>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3 مبادئ </a:t>
            </a:r>
            <a:r>
              <a:rPr kumimoji="0" lang="ar-JO" sz="28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لإيجاد شريك (ص 157ج)</a:t>
            </a:r>
            <a:endParaRPr kumimoji="0" lang="en-US" sz="28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69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69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4691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469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4691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46916">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4692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4692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469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6915" grpId="0" build="p" autoUpdateAnimBg="0"/>
      <p:bldP spid="1446916" grpId="0" build="p" autoUpdateAnimBg="0"/>
      <p:bldP spid="1446917" grpId="0" animBg="1" autoUpdateAnimBg="0"/>
      <p:bldP spid="1446918" grpId="0" build="p" autoUpdateAnimBg="0"/>
      <p:bldP spid="1446919" grpId="0" build="p" autoUpdateAnimBg="0"/>
      <p:bldP spid="1446920" grpId="0" animBg="1" autoUpdateAnimBg="0"/>
      <p:bldP spid="1446921" grpId="0" build="p" autoUpdateAnimBg="0"/>
      <p:bldP spid="1446922" grpId="0" build="p" autoUpdateAnimBg="0"/>
      <p:bldP spid="144692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2" descr="glowh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9688"/>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866" name="Rectangle 3"/>
          <p:cNvSpPr>
            <a:spLocks noGrp="1" noChangeArrowheads="1"/>
          </p:cNvSpPr>
          <p:nvPr>
            <p:ph type="ctrTitle"/>
          </p:nvPr>
        </p:nvSpPr>
        <p:spPr>
          <a:xfrm>
            <a:off x="1331640" y="76200"/>
            <a:ext cx="6578600" cy="3581400"/>
          </a:xfrm>
        </p:spPr>
        <p:txBody>
          <a:bodyPr/>
          <a:lstStyle/>
          <a:p>
            <a:pPr eaLnBrk="1" hangingPunct="1"/>
            <a:r>
              <a:rPr lang="ar-JO" sz="6000" b="1" dirty="0">
                <a:latin typeface="Arial" panose="020B0604020202020204" pitchFamily="34" charset="0"/>
                <a:ea typeface="Osaka" charset="0"/>
                <a:cs typeface="Arial" panose="020B0604020202020204" pitchFamily="34" charset="0"/>
              </a:rPr>
              <a:t>الوضوح في المتن</a:t>
            </a:r>
            <a:endParaRPr lang="en-US" sz="5400" dirty="0">
              <a:latin typeface="Arial" panose="020B0604020202020204" pitchFamily="34" charset="0"/>
              <a:ea typeface="Osaka" charset="0"/>
              <a:cs typeface="Arial" panose="020B0604020202020204" pitchFamily="34" charset="0"/>
            </a:endParaRPr>
          </a:p>
        </p:txBody>
      </p:sp>
      <p:sp>
        <p:nvSpPr>
          <p:cNvPr id="34821" name="Text Box 5"/>
          <p:cNvSpPr txBox="1">
            <a:spLocks noChangeArrowheads="1"/>
          </p:cNvSpPr>
          <p:nvPr/>
        </p:nvSpPr>
        <p:spPr bwMode="auto">
          <a:xfrm>
            <a:off x="8518525" y="39688"/>
            <a:ext cx="530915" cy="461665"/>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Book Antiqua" charset="0"/>
                <a:ea typeface="ＭＳ Ｐゴシック" charset="0"/>
                <a:cs typeface="ＭＳ Ｐゴシック" charset="0"/>
              </a:defRPr>
            </a:lvl1pPr>
            <a:lvl2pPr marL="37931725" indent="-37474525">
              <a:defRPr sz="2400">
                <a:solidFill>
                  <a:schemeClr val="tx1"/>
                </a:solidFill>
                <a:latin typeface="Book Antiqua" charset="0"/>
                <a:ea typeface="ＭＳ Ｐゴシック" charset="0"/>
              </a:defRPr>
            </a:lvl2pPr>
            <a:lvl3pPr>
              <a:defRPr sz="2400">
                <a:solidFill>
                  <a:schemeClr val="tx1"/>
                </a:solidFill>
                <a:latin typeface="Book Antiqua" charset="0"/>
                <a:ea typeface="ＭＳ Ｐゴシック" charset="0"/>
              </a:defRPr>
            </a:lvl3pPr>
            <a:lvl4pPr>
              <a:defRPr sz="2400">
                <a:solidFill>
                  <a:schemeClr val="tx1"/>
                </a:solidFill>
                <a:latin typeface="Book Antiqua" charset="0"/>
                <a:ea typeface="ＭＳ Ｐゴシック" charset="0"/>
              </a:defRPr>
            </a:lvl4pPr>
            <a:lvl5pPr>
              <a:defRPr sz="2400">
                <a:solidFill>
                  <a:schemeClr val="tx1"/>
                </a:solidFill>
                <a:latin typeface="Book Antiqua" charset="0"/>
                <a:ea typeface="ＭＳ Ｐゴシック" charset="0"/>
              </a:defRPr>
            </a:lvl5pPr>
            <a:lvl6pPr marL="457200" eaLnBrk="0" fontAlgn="base" hangingPunct="0">
              <a:spcBef>
                <a:spcPct val="0"/>
              </a:spcBef>
              <a:spcAft>
                <a:spcPct val="0"/>
              </a:spcAft>
              <a:defRPr sz="2400">
                <a:solidFill>
                  <a:schemeClr val="tx1"/>
                </a:solidFill>
                <a:latin typeface="Book Antiqua" charset="0"/>
                <a:ea typeface="ＭＳ Ｐゴシック" charset="0"/>
              </a:defRPr>
            </a:lvl6pPr>
            <a:lvl7pPr marL="914400" eaLnBrk="0" fontAlgn="base" hangingPunct="0">
              <a:spcBef>
                <a:spcPct val="0"/>
              </a:spcBef>
              <a:spcAft>
                <a:spcPct val="0"/>
              </a:spcAft>
              <a:defRPr sz="2400">
                <a:solidFill>
                  <a:schemeClr val="tx1"/>
                </a:solidFill>
                <a:latin typeface="Book Antiqua" charset="0"/>
                <a:ea typeface="ＭＳ Ｐゴシック" charset="0"/>
              </a:defRPr>
            </a:lvl7pPr>
            <a:lvl8pPr marL="1371600" eaLnBrk="0" fontAlgn="base" hangingPunct="0">
              <a:spcBef>
                <a:spcPct val="0"/>
              </a:spcBef>
              <a:spcAft>
                <a:spcPct val="0"/>
              </a:spcAft>
              <a:defRPr sz="2400">
                <a:solidFill>
                  <a:schemeClr val="tx1"/>
                </a:solidFill>
                <a:latin typeface="Book Antiqua" charset="0"/>
                <a:ea typeface="ＭＳ Ｐゴシック" charset="0"/>
              </a:defRPr>
            </a:lvl8pPr>
            <a:lvl9pPr marL="1828800" eaLnBrk="0" fontAlgn="base" hangingPunct="0">
              <a:spcBef>
                <a:spcPct val="0"/>
              </a:spcBef>
              <a:spcAft>
                <a:spcPct val="0"/>
              </a:spcAft>
              <a:defRPr sz="2400">
                <a:solidFill>
                  <a:schemeClr val="tx1"/>
                </a:solidFill>
                <a:latin typeface="Book Antiqu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68</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4822" name="Rectangle 6"/>
          <p:cNvSpPr>
            <a:spLocks noChangeArrowheads="1"/>
          </p:cNvSpPr>
          <p:nvPr/>
        </p:nvSpPr>
        <p:spPr bwMode="auto">
          <a:xfrm>
            <a:off x="1600200" y="2971800"/>
            <a:ext cx="60198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rPr>
              <a:t>نقاط رئيسية في جمل كاملة</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rPr>
              <a:t>العبارات الإنتقالية</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rPr>
              <a:t>الإيضاحات</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rPr>
              <a:t>الحركة</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rPr>
              <a:t>كرر الموضوع</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Effect transition="in" filter="slide(fromBottom)">
                                      <p:cBhvr>
                                        <p:cTn id="7" dur="500"/>
                                        <p:tgtEl>
                                          <p:spTgt spid="348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4822">
                                            <p:txEl>
                                              <p:pRg st="1" end="1"/>
                                            </p:txEl>
                                          </p:spTgt>
                                        </p:tgtEl>
                                        <p:attrNameLst>
                                          <p:attrName>style.visibility</p:attrName>
                                        </p:attrNameLst>
                                      </p:cBhvr>
                                      <p:to>
                                        <p:strVal val="visible"/>
                                      </p:to>
                                    </p:set>
                                    <p:animEffect transition="in" filter="slide(fromBottom)">
                                      <p:cBhvr>
                                        <p:cTn id="12" dur="500"/>
                                        <p:tgtEl>
                                          <p:spTgt spid="348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4822">
                                            <p:txEl>
                                              <p:pRg st="2" end="2"/>
                                            </p:txEl>
                                          </p:spTgt>
                                        </p:tgtEl>
                                        <p:attrNameLst>
                                          <p:attrName>style.visibility</p:attrName>
                                        </p:attrNameLst>
                                      </p:cBhvr>
                                      <p:to>
                                        <p:strVal val="visible"/>
                                      </p:to>
                                    </p:set>
                                    <p:animEffect transition="in" filter="slide(fromBottom)">
                                      <p:cBhvr>
                                        <p:cTn id="17" dur="500"/>
                                        <p:tgtEl>
                                          <p:spTgt spid="348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4822">
                                            <p:txEl>
                                              <p:pRg st="3" end="3"/>
                                            </p:txEl>
                                          </p:spTgt>
                                        </p:tgtEl>
                                        <p:attrNameLst>
                                          <p:attrName>style.visibility</p:attrName>
                                        </p:attrNameLst>
                                      </p:cBhvr>
                                      <p:to>
                                        <p:strVal val="visible"/>
                                      </p:to>
                                    </p:set>
                                    <p:animEffect transition="in" filter="slide(fromBottom)">
                                      <p:cBhvr>
                                        <p:cTn id="22" dur="500"/>
                                        <p:tgtEl>
                                          <p:spTgt spid="348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4822">
                                            <p:txEl>
                                              <p:pRg st="4" end="4"/>
                                            </p:txEl>
                                          </p:spTgt>
                                        </p:tgtEl>
                                        <p:attrNameLst>
                                          <p:attrName>style.visibility</p:attrName>
                                        </p:attrNameLst>
                                      </p:cBhvr>
                                      <p:to>
                                        <p:strVal val="visible"/>
                                      </p:to>
                                    </p:set>
                                    <p:animEffect transition="in" filter="slide(fromBottom)">
                                      <p:cBhvr>
                                        <p:cTn id="27" dur="500"/>
                                        <p:tgtEl>
                                          <p:spTgt spid="348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p:cNvSpPr>
            <a:spLocks noChangeArrowheads="1"/>
          </p:cNvSpPr>
          <p:nvPr/>
        </p:nvSpPr>
        <p:spPr bwMode="auto">
          <a:xfrm>
            <a:off x="5231378" y="3262420"/>
            <a:ext cx="1438642" cy="828432"/>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الرئيسية</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p:cNvSpPr>
            <a:spLocks noChangeArrowheads="1"/>
          </p:cNvSpPr>
          <p:nvPr/>
        </p:nvSpPr>
        <p:spPr bwMode="auto">
          <a:xfrm>
            <a:off x="4282599" y="2336800"/>
            <a:ext cx="591508"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p:cNvSpPr>
            <a:spLocks noChangeArrowheads="1"/>
          </p:cNvSpPr>
          <p:nvPr/>
        </p:nvSpPr>
        <p:spPr bwMode="auto">
          <a:xfrm>
            <a:off x="7397487" y="5446660"/>
            <a:ext cx="1109277"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1-اختيار النص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p:cNvSpPr>
            <a:spLocks noChangeArrowheads="1"/>
          </p:cNvSpPr>
          <p:nvPr/>
        </p:nvSpPr>
        <p:spPr bwMode="auto">
          <a:xfrm>
            <a:off x="6871239" y="4943363"/>
            <a:ext cx="163552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النص</a:t>
            </a:r>
          </a:p>
        </p:txBody>
      </p:sp>
      <p:sp>
        <p:nvSpPr>
          <p:cNvPr id="49184" name="Rectangle 32"/>
          <p:cNvSpPr>
            <a:spLocks noChangeArrowheads="1"/>
          </p:cNvSpPr>
          <p:nvPr/>
        </p:nvSpPr>
        <p:spPr bwMode="auto">
          <a:xfrm>
            <a:off x="6732240" y="4287744"/>
            <a:ext cx="1774524"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المخطط التفسيري</a:t>
            </a:r>
          </a:p>
        </p:txBody>
      </p:sp>
      <p:sp>
        <p:nvSpPr>
          <p:cNvPr id="49185" name="Rectangle 33"/>
          <p:cNvSpPr>
            <a:spLocks noChangeArrowheads="1"/>
          </p:cNvSpPr>
          <p:nvPr/>
        </p:nvSpPr>
        <p:spPr bwMode="auto">
          <a:xfrm>
            <a:off x="6990324" y="3556417"/>
            <a:ext cx="1516440"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الفكرة التفسيرية</a:t>
            </a:r>
          </a:p>
        </p:txBody>
      </p:sp>
      <p:sp>
        <p:nvSpPr>
          <p:cNvPr id="49186" name="Rectangle 34"/>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التطويرية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p:cNvSpPr>
            <a:spLocks noChangeArrowheads="1"/>
          </p:cNvSpPr>
          <p:nvPr/>
        </p:nvSpPr>
        <p:spPr bwMode="auto">
          <a:xfrm>
            <a:off x="609600" y="3556417"/>
            <a:ext cx="1891553"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فكرة العظة</a:t>
            </a:r>
          </a:p>
        </p:txBody>
      </p:sp>
      <p:sp>
        <p:nvSpPr>
          <p:cNvPr id="49189" name="Rectangle 37"/>
          <p:cNvSpPr>
            <a:spLocks noChangeArrowheads="1"/>
          </p:cNvSpPr>
          <p:nvPr/>
        </p:nvSpPr>
        <p:spPr bwMode="auto">
          <a:xfrm>
            <a:off x="1129584" y="4203950"/>
            <a:ext cx="139461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المخطط الوعظي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الوضوح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المقدمة والخاتمة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p:cNvSpPr>
            <a:spLocks noChangeArrowheads="1"/>
          </p:cNvSpPr>
          <p:nvPr/>
        </p:nvSpPr>
        <p:spPr bwMode="auto">
          <a:xfrm>
            <a:off x="637236" y="5219701"/>
            <a:ext cx="1711517"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تجهيز الرسالة/العظة</a:t>
            </a: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p:cNvSpPr>
            <a:spLocks noChangeArrowheads="1"/>
          </p:cNvSpPr>
          <p:nvPr/>
        </p:nvSpPr>
        <p:spPr bwMode="auto">
          <a:xfrm>
            <a:off x="2657002" y="5202148"/>
            <a:ext cx="9271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الوعظ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p:cNvSpPr>
            <a:spLocks noChangeArrowheads="1"/>
          </p:cNvSpPr>
          <p:nvPr/>
        </p:nvSpPr>
        <p:spPr bwMode="auto">
          <a:xfrm>
            <a:off x="2557856" y="4434668"/>
            <a:ext cx="1366629"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p:cNvSpPr>
            <a:spLocks noChangeArrowheads="1"/>
          </p:cNvSpPr>
          <p:nvPr/>
        </p:nvSpPr>
        <p:spPr bwMode="auto">
          <a:xfrm>
            <a:off x="2709872" y="3288383"/>
            <a:ext cx="1274726" cy="828432"/>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الرئيسية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2" name="Picture 1">
            <a:extLst>
              <a:ext uri="{FF2B5EF4-FFF2-40B4-BE49-F238E27FC236}">
                <a16:creationId xmlns:a16="http://schemas.microsoft.com/office/drawing/2014/main" id="{CEA391C0-F816-0CDE-AD7E-49D8B6AA553B}"/>
              </a:ext>
            </a:extLst>
          </p:cNvPr>
          <p:cNvPicPr>
            <a:picLocks noChangeAspect="1"/>
          </p:cNvPicPr>
          <p:nvPr/>
        </p:nvPicPr>
        <p:blipFill>
          <a:blip r:embed="rId3"/>
          <a:stretch>
            <a:fillRect/>
          </a:stretch>
        </p:blipFill>
        <p:spPr>
          <a:xfrm>
            <a:off x="157932" y="6957392"/>
            <a:ext cx="10225136" cy="6816758"/>
          </a:xfrm>
          <a:prstGeom prst="rect">
            <a:avLst/>
          </a:prstGeom>
        </p:spPr>
      </p:pic>
    </p:spTree>
    <p:extLst>
      <p:ext uri="{BB962C8B-B14F-4D97-AF65-F5344CB8AC3E}">
        <p14:creationId xmlns:p14="http://schemas.microsoft.com/office/powerpoint/2010/main" val="113776472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0F813-054C-2D2F-B4CE-1AAE251C979F}"/>
            </a:ext>
          </a:extLst>
        </p:cNvPr>
        <p:cNvGrpSpPr/>
        <p:nvPr/>
      </p:nvGrpSpPr>
      <p:grpSpPr>
        <a:xfrm>
          <a:off x="0" y="0"/>
          <a:ext cx="0" cy="0"/>
          <a:chOff x="0" y="0"/>
          <a:chExt cx="0" cy="0"/>
        </a:xfrm>
      </p:grpSpPr>
      <p:pic>
        <p:nvPicPr>
          <p:cNvPr id="121857" name="Picture 2" descr="DSS">
            <a:extLst>
              <a:ext uri="{FF2B5EF4-FFF2-40B4-BE49-F238E27FC236}">
                <a16:creationId xmlns:a16="http://schemas.microsoft.com/office/drawing/2014/main" id="{622304D1-2B7D-7203-5BA1-B2378C5FB78B}"/>
              </a:ext>
            </a:extLst>
          </p:cNvPr>
          <p:cNvPicPr>
            <a:picLocks noChangeAspect="1" noChangeArrowheads="1"/>
          </p:cNvPicPr>
          <p:nvPr/>
        </p:nvPicPr>
        <p:blipFill>
          <a:blip r:embed="rId3">
            <a:lum bright="42000"/>
            <a:extLst>
              <a:ext uri="{28A0092B-C50C-407E-A947-70E740481C1C}">
                <a14:useLocalDpi xmlns:a14="http://schemas.microsoft.com/office/drawing/2010/main"/>
              </a:ext>
            </a:extLst>
          </a:blip>
          <a:srcRect/>
          <a:stretch>
            <a:fillRect/>
          </a:stretch>
        </p:blipFill>
        <p:spPr bwMode="auto">
          <a:xfrm>
            <a:off x="-228600" y="-42863"/>
            <a:ext cx="9372600" cy="690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5" name="Text Box 3">
            <a:extLst>
              <a:ext uri="{FF2B5EF4-FFF2-40B4-BE49-F238E27FC236}">
                <a16:creationId xmlns:a16="http://schemas.microsoft.com/office/drawing/2014/main" id="{6888BBE8-B86C-DD48-D152-8D379A53FA83}"/>
              </a:ext>
            </a:extLst>
          </p:cNvPr>
          <p:cNvSpPr txBox="1">
            <a:spLocks noChangeArrowheads="1"/>
          </p:cNvSpPr>
          <p:nvPr/>
        </p:nvSpPr>
        <p:spPr bwMode="auto">
          <a:xfrm>
            <a:off x="0" y="1552575"/>
            <a:ext cx="9144000" cy="707886"/>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r" defTabSz="914400" rtl="0"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أكتب الفكرة التفسيرية والفكرة الوعظية:</a:t>
            </a:r>
            <a:endParaRPr kumimoji="0" lang="en-US" sz="32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557" name="Text Box 5">
            <a:extLst>
              <a:ext uri="{FF2B5EF4-FFF2-40B4-BE49-F238E27FC236}">
                <a16:creationId xmlns:a16="http://schemas.microsoft.com/office/drawing/2014/main" id="{ED1168C1-9D36-B94E-3FBB-1D4725D79E6B}"/>
              </a:ext>
            </a:extLst>
          </p:cNvPr>
          <p:cNvSpPr txBox="1">
            <a:spLocks noChangeArrowheads="1"/>
          </p:cNvSpPr>
          <p:nvPr/>
        </p:nvSpPr>
        <p:spPr bwMode="auto">
          <a:xfrm>
            <a:off x="304800" y="2559050"/>
            <a:ext cx="8839200" cy="1077218"/>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بصيغة المبني للمعلوم</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914400" marR="0" lvl="0" indent="-914400" algn="l" defTabSz="914400" rtl="0" eaLnBrk="1" fontAlgn="base" latinLnBrk="0" hangingPunct="1">
              <a:lnSpc>
                <a:spcPct val="100000"/>
              </a:lnSpc>
              <a:spcBef>
                <a:spcPct val="0"/>
              </a:spcBef>
              <a:spcAft>
                <a:spcPct val="0"/>
              </a:spcAft>
              <a:buClrTx/>
              <a:buSzTx/>
              <a:buFontTx/>
              <a:buNone/>
              <a:tabLst/>
              <a:defRPr/>
            </a:pPr>
            <a:endParaRPr kumimoji="0" lang="en-US" sz="28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559" name="Text Box 7">
            <a:extLst>
              <a:ext uri="{FF2B5EF4-FFF2-40B4-BE49-F238E27FC236}">
                <a16:creationId xmlns:a16="http://schemas.microsoft.com/office/drawing/2014/main" id="{94E40BEB-2E2C-D57E-F496-7C73CD52C6D2}"/>
              </a:ext>
            </a:extLst>
          </p:cNvPr>
          <p:cNvSpPr txBox="1">
            <a:spLocks noChangeArrowheads="1"/>
          </p:cNvSpPr>
          <p:nvPr/>
        </p:nvSpPr>
        <p:spPr bwMode="auto">
          <a:xfrm>
            <a:off x="304800" y="3549650"/>
            <a:ext cx="88392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في جمل كاملة</a:t>
            </a:r>
            <a:endParaRPr kumimoji="0" lang="en-US" sz="28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561" name="Text Box 9">
            <a:extLst>
              <a:ext uri="{FF2B5EF4-FFF2-40B4-BE49-F238E27FC236}">
                <a16:creationId xmlns:a16="http://schemas.microsoft.com/office/drawing/2014/main" id="{9451B62D-BEDE-DFE5-4328-5C1162E4FF02}"/>
              </a:ext>
            </a:extLst>
          </p:cNvPr>
          <p:cNvSpPr txBox="1">
            <a:spLocks noChangeArrowheads="1"/>
          </p:cNvSpPr>
          <p:nvPr/>
        </p:nvSpPr>
        <p:spPr bwMode="auto">
          <a:xfrm>
            <a:off x="304800" y="4540250"/>
            <a:ext cx="8839200" cy="646331"/>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مع ربط المبتدأ مع الإستفهام</a:t>
            </a:r>
            <a:endParaRPr kumimoji="0" lang="en-US" sz="28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563" name="Text Box 11">
            <a:extLst>
              <a:ext uri="{FF2B5EF4-FFF2-40B4-BE49-F238E27FC236}">
                <a16:creationId xmlns:a16="http://schemas.microsoft.com/office/drawing/2014/main" id="{152FF51A-6AFA-4A55-7567-E630B60BCF13}"/>
              </a:ext>
            </a:extLst>
          </p:cNvPr>
          <p:cNvSpPr txBox="1">
            <a:spLocks noChangeArrowheads="1"/>
          </p:cNvSpPr>
          <p:nvPr/>
        </p:nvSpPr>
        <p:spPr bwMode="auto">
          <a:xfrm>
            <a:off x="304800" y="5530850"/>
            <a:ext cx="88392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حتى يتضمنوا كل المقطع</a:t>
            </a:r>
            <a:endParaRPr kumimoji="0" lang="en-US" sz="28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565" name="Text Box 13">
            <a:extLst>
              <a:ext uri="{FF2B5EF4-FFF2-40B4-BE49-F238E27FC236}">
                <a16:creationId xmlns:a16="http://schemas.microsoft.com/office/drawing/2014/main" id="{483BF9E3-112D-BE59-77BC-7DCA3352854B}"/>
              </a:ext>
            </a:extLst>
          </p:cNvPr>
          <p:cNvSpPr txBox="1">
            <a:spLocks noChangeArrowheads="1"/>
          </p:cNvSpPr>
          <p:nvPr/>
        </p:nvSpPr>
        <p:spPr bwMode="auto">
          <a:xfrm>
            <a:off x="7772400" y="0"/>
            <a:ext cx="1371600" cy="45720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914400" marR="0" lvl="0" indent="-91440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40</a:t>
            </a:r>
            <a:endParaRPr kumimoji="0" lang="en-US" sz="24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21864" name="Title 11">
            <a:extLst>
              <a:ext uri="{FF2B5EF4-FFF2-40B4-BE49-F238E27FC236}">
                <a16:creationId xmlns:a16="http://schemas.microsoft.com/office/drawing/2014/main" id="{DCD45F35-AAF9-D806-57E9-CE7F01515F12}"/>
              </a:ext>
            </a:extLst>
          </p:cNvPr>
          <p:cNvSpPr>
            <a:spLocks noGrp="1"/>
          </p:cNvSpPr>
          <p:nvPr>
            <p:ph type="title" idx="4294967295"/>
          </p:nvPr>
        </p:nvSpPr>
        <p:spPr>
          <a:xfrm>
            <a:off x="-228600" y="457200"/>
            <a:ext cx="9372600" cy="914400"/>
          </a:xfrm>
          <a:solidFill>
            <a:srgbClr val="000000"/>
          </a:solidFill>
        </p:spPr>
        <p:txBody>
          <a:bodyPr/>
          <a:lstStyle/>
          <a:p>
            <a:pPr eaLnBrk="1" hangingPunct="1"/>
            <a:r>
              <a:rPr lang="ar-JO" dirty="0">
                <a:solidFill>
                  <a:schemeClr val="bg1"/>
                </a:solidFill>
                <a:latin typeface="Arial" panose="020B0604020202020204" pitchFamily="34" charset="0"/>
                <a:ea typeface="ＭＳ Ｐゴシック" charset="0"/>
                <a:cs typeface="Arial" panose="020B0604020202020204" pitchFamily="34" charset="0"/>
              </a:rPr>
              <a:t>مقارنة الأفكار</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3827403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1000" fill="hold"/>
                                        <p:tgtEl>
                                          <p:spTgt spid="23557"/>
                                        </p:tgtEl>
                                        <p:attrNameLst>
                                          <p:attrName>ppt_w</p:attrName>
                                        </p:attrNameLst>
                                      </p:cBhvr>
                                      <p:tavLst>
                                        <p:tav tm="0">
                                          <p:val>
                                            <p:fltVal val="0"/>
                                          </p:val>
                                        </p:tav>
                                        <p:tav tm="100000">
                                          <p:val>
                                            <p:strVal val="#ppt_w"/>
                                          </p:val>
                                        </p:tav>
                                      </p:tavLst>
                                    </p:anim>
                                    <p:anim calcmode="lin" valueType="num">
                                      <p:cBhvr>
                                        <p:cTn id="8" dur="1000" fill="hold"/>
                                        <p:tgtEl>
                                          <p:spTgt spid="23557"/>
                                        </p:tgtEl>
                                        <p:attrNameLst>
                                          <p:attrName>ppt_h</p:attrName>
                                        </p:attrNameLst>
                                      </p:cBhvr>
                                      <p:tavLst>
                                        <p:tav tm="0">
                                          <p:val>
                                            <p:fltVal val="0"/>
                                          </p:val>
                                        </p:tav>
                                        <p:tav tm="100000">
                                          <p:val>
                                            <p:strVal val="#ppt_h"/>
                                          </p:val>
                                        </p:tav>
                                      </p:tavLst>
                                    </p:anim>
                                    <p:anim calcmode="lin" valueType="num">
                                      <p:cBhvr>
                                        <p:cTn id="9" dur="1000" fill="hold"/>
                                        <p:tgtEl>
                                          <p:spTgt spid="2355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3559"/>
                                        </p:tgtEl>
                                        <p:attrNameLst>
                                          <p:attrName>style.visibility</p:attrName>
                                        </p:attrNameLst>
                                      </p:cBhvr>
                                      <p:to>
                                        <p:strVal val="visible"/>
                                      </p:to>
                                    </p:set>
                                    <p:anim calcmode="lin" valueType="num">
                                      <p:cBhvr>
                                        <p:cTn id="15" dur="1000" fill="hold"/>
                                        <p:tgtEl>
                                          <p:spTgt spid="23559"/>
                                        </p:tgtEl>
                                        <p:attrNameLst>
                                          <p:attrName>ppt_w</p:attrName>
                                        </p:attrNameLst>
                                      </p:cBhvr>
                                      <p:tavLst>
                                        <p:tav tm="0">
                                          <p:val>
                                            <p:fltVal val="0"/>
                                          </p:val>
                                        </p:tav>
                                        <p:tav tm="100000">
                                          <p:val>
                                            <p:strVal val="#ppt_w"/>
                                          </p:val>
                                        </p:tav>
                                      </p:tavLst>
                                    </p:anim>
                                    <p:anim calcmode="lin" valueType="num">
                                      <p:cBhvr>
                                        <p:cTn id="16" dur="1000" fill="hold"/>
                                        <p:tgtEl>
                                          <p:spTgt spid="23559"/>
                                        </p:tgtEl>
                                        <p:attrNameLst>
                                          <p:attrName>ppt_h</p:attrName>
                                        </p:attrNameLst>
                                      </p:cBhvr>
                                      <p:tavLst>
                                        <p:tav tm="0">
                                          <p:val>
                                            <p:fltVal val="0"/>
                                          </p:val>
                                        </p:tav>
                                        <p:tav tm="100000">
                                          <p:val>
                                            <p:strVal val="#ppt_h"/>
                                          </p:val>
                                        </p:tav>
                                      </p:tavLst>
                                    </p:anim>
                                    <p:anim calcmode="lin" valueType="num">
                                      <p:cBhvr>
                                        <p:cTn id="17" dur="1000" fill="hold"/>
                                        <p:tgtEl>
                                          <p:spTgt spid="2355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5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3561"/>
                                        </p:tgtEl>
                                        <p:attrNameLst>
                                          <p:attrName>style.visibility</p:attrName>
                                        </p:attrNameLst>
                                      </p:cBhvr>
                                      <p:to>
                                        <p:strVal val="visible"/>
                                      </p:to>
                                    </p:set>
                                    <p:anim calcmode="lin" valueType="num">
                                      <p:cBhvr>
                                        <p:cTn id="23" dur="1000" fill="hold"/>
                                        <p:tgtEl>
                                          <p:spTgt spid="23561"/>
                                        </p:tgtEl>
                                        <p:attrNameLst>
                                          <p:attrName>ppt_w</p:attrName>
                                        </p:attrNameLst>
                                      </p:cBhvr>
                                      <p:tavLst>
                                        <p:tav tm="0">
                                          <p:val>
                                            <p:fltVal val="0"/>
                                          </p:val>
                                        </p:tav>
                                        <p:tav tm="100000">
                                          <p:val>
                                            <p:strVal val="#ppt_w"/>
                                          </p:val>
                                        </p:tav>
                                      </p:tavLst>
                                    </p:anim>
                                    <p:anim calcmode="lin" valueType="num">
                                      <p:cBhvr>
                                        <p:cTn id="24" dur="1000" fill="hold"/>
                                        <p:tgtEl>
                                          <p:spTgt spid="23561"/>
                                        </p:tgtEl>
                                        <p:attrNameLst>
                                          <p:attrName>ppt_h</p:attrName>
                                        </p:attrNameLst>
                                      </p:cBhvr>
                                      <p:tavLst>
                                        <p:tav tm="0">
                                          <p:val>
                                            <p:fltVal val="0"/>
                                          </p:val>
                                        </p:tav>
                                        <p:tav tm="100000">
                                          <p:val>
                                            <p:strVal val="#ppt_h"/>
                                          </p:val>
                                        </p:tav>
                                      </p:tavLst>
                                    </p:anim>
                                    <p:anim calcmode="lin" valueType="num">
                                      <p:cBhvr>
                                        <p:cTn id="25" dur="1000" fill="hold"/>
                                        <p:tgtEl>
                                          <p:spTgt spid="2356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35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3563"/>
                                        </p:tgtEl>
                                        <p:attrNameLst>
                                          <p:attrName>style.visibility</p:attrName>
                                        </p:attrNameLst>
                                      </p:cBhvr>
                                      <p:to>
                                        <p:strVal val="visible"/>
                                      </p:to>
                                    </p:set>
                                    <p:anim calcmode="lin" valueType="num">
                                      <p:cBhvr>
                                        <p:cTn id="31" dur="1000" fill="hold"/>
                                        <p:tgtEl>
                                          <p:spTgt spid="23563"/>
                                        </p:tgtEl>
                                        <p:attrNameLst>
                                          <p:attrName>ppt_w</p:attrName>
                                        </p:attrNameLst>
                                      </p:cBhvr>
                                      <p:tavLst>
                                        <p:tav tm="0">
                                          <p:val>
                                            <p:fltVal val="0"/>
                                          </p:val>
                                        </p:tav>
                                        <p:tav tm="100000">
                                          <p:val>
                                            <p:strVal val="#ppt_w"/>
                                          </p:val>
                                        </p:tav>
                                      </p:tavLst>
                                    </p:anim>
                                    <p:anim calcmode="lin" valueType="num">
                                      <p:cBhvr>
                                        <p:cTn id="32" dur="1000" fill="hold"/>
                                        <p:tgtEl>
                                          <p:spTgt spid="23563"/>
                                        </p:tgtEl>
                                        <p:attrNameLst>
                                          <p:attrName>ppt_h</p:attrName>
                                        </p:attrNameLst>
                                      </p:cBhvr>
                                      <p:tavLst>
                                        <p:tav tm="0">
                                          <p:val>
                                            <p:fltVal val="0"/>
                                          </p:val>
                                        </p:tav>
                                        <p:tav tm="100000">
                                          <p:val>
                                            <p:strVal val="#ppt_h"/>
                                          </p:val>
                                        </p:tav>
                                      </p:tavLst>
                                    </p:anim>
                                    <p:anim calcmode="lin" valueType="num">
                                      <p:cBhvr>
                                        <p:cTn id="33" dur="1000" fill="hold"/>
                                        <p:tgtEl>
                                          <p:spTgt spid="2356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356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9" grpId="0"/>
      <p:bldP spid="23561" grpId="0"/>
      <p:bldP spid="2356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16866" name="Rectangle 2"/>
          <p:cNvSpPr>
            <a:spLocks noGrp="1" noChangeArrowheads="1"/>
          </p:cNvSpPr>
          <p:nvPr>
            <p:ph type="ctrTitle"/>
          </p:nvPr>
        </p:nvSpPr>
        <p:spPr>
          <a:xfrm>
            <a:off x="0" y="76200"/>
            <a:ext cx="5715000" cy="1295400"/>
          </a:xfrm>
          <a:effectLst>
            <a:outerShdw blurRad="63500" dist="35921" dir="2700000" algn="ctr" rotWithShape="0">
              <a:schemeClr val="tx2">
                <a:alpha val="74998"/>
              </a:schemeClr>
            </a:outerShdw>
          </a:effectLst>
        </p:spPr>
        <p:txBody>
          <a:bodyPr/>
          <a:lstStyle/>
          <a:p>
            <a:pPr eaLnBrk="1" hangingPunct="1">
              <a:defRPr/>
            </a:pPr>
            <a:r>
              <a:rPr lang="ar-JO" sz="3600" b="1" dirty="0">
                <a:solidFill>
                  <a:schemeClr val="bg1"/>
                </a:solidFill>
                <a:latin typeface="Arial" panose="020B0604020202020204" pitchFamily="34" charset="0"/>
                <a:ea typeface="ＭＳ Ｐゴシック" charset="0"/>
                <a:cs typeface="Arial" panose="020B0604020202020204" pitchFamily="34" charset="0"/>
              </a:rPr>
              <a:t>عناصر الخلاصة</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316869" name="Rectangle 5"/>
          <p:cNvSpPr>
            <a:spLocks noChangeArrowheads="1"/>
          </p:cNvSpPr>
          <p:nvPr/>
        </p:nvSpPr>
        <p:spPr bwMode="auto">
          <a:xfrm rot="-5400000">
            <a:off x="5117306" y="2820194"/>
            <a:ext cx="6742113" cy="1006475"/>
          </a:xfrm>
          <a:prstGeom prst="rect">
            <a:avLst/>
          </a:prstGeom>
          <a:noFill/>
          <a:ln>
            <a:noFill/>
          </a:ln>
          <a:effectLst>
            <a:outerShdw blurRad="63500" dist="35921" dir="2700000" algn="ctr" rotWithShape="0">
              <a:schemeClr val="tx2">
                <a:alpha val="74998"/>
              </a:scheme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6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خلاصات</a:t>
            </a:r>
            <a:endPar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16870" name="Rectangle 6"/>
          <p:cNvSpPr>
            <a:spLocks noChangeArrowheads="1"/>
          </p:cNvSpPr>
          <p:nvPr/>
        </p:nvSpPr>
        <p:spPr bwMode="auto">
          <a:xfrm>
            <a:off x="5791200" y="419100"/>
            <a:ext cx="2971800" cy="609600"/>
          </a:xfrm>
          <a:prstGeom prst="rect">
            <a:avLst/>
          </a:prstGeom>
          <a:solidFill>
            <a:srgbClr val="FF0000"/>
          </a:solid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ذ ق ت ش ل</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16871" name="Rectangle 7"/>
          <p:cNvSpPr>
            <a:spLocks noChangeArrowheads="1"/>
          </p:cNvSpPr>
          <p:nvPr/>
        </p:nvSpPr>
        <p:spPr bwMode="auto">
          <a:xfrm>
            <a:off x="7315200" y="1335088"/>
            <a:ext cx="609600" cy="4495800"/>
          </a:xfrm>
          <a:prstGeom prst="rect">
            <a:avLst/>
          </a:prstGeom>
          <a:noFill/>
          <a:ln>
            <a:noFill/>
          </a:ln>
          <a:effectLst>
            <a:outerShdw blurRad="63500" dist="35921" dir="2700000" algn="ctr" rotWithShape="0">
              <a:schemeClr val="tx2">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16872" name="Rectangle 8"/>
          <p:cNvSpPr>
            <a:spLocks noChangeArrowheads="1"/>
          </p:cNvSpPr>
          <p:nvPr/>
        </p:nvSpPr>
        <p:spPr bwMode="auto">
          <a:xfrm>
            <a:off x="1219200" y="1676400"/>
            <a:ext cx="6233120" cy="3886200"/>
          </a:xfrm>
          <a:prstGeom prst="rect">
            <a:avLst/>
          </a:prstGeom>
          <a:noFill/>
          <a:ln>
            <a:noFill/>
          </a:ln>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أذكر فكرتك الرئيسية( أو أعد صياغته)ا</a:t>
            </a:r>
            <a:b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قل النقاط الرئيسية</a:t>
            </a:r>
            <a:b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طبّق أو شجع على الطاعة</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ضمّن التنوع</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لا تعلن عن الخلاصة أبداً</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41480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6872">
                                            <p:txEl>
                                              <p:pRg st="0" end="0"/>
                                            </p:txEl>
                                          </p:spTgt>
                                        </p:tgtEl>
                                        <p:attrNameLst>
                                          <p:attrName>style.visibility</p:attrName>
                                        </p:attrNameLst>
                                      </p:cBhvr>
                                      <p:to>
                                        <p:strVal val="visible"/>
                                      </p:to>
                                    </p:set>
                                    <p:animEffect transition="in" filter="dissolve">
                                      <p:cBhvr>
                                        <p:cTn id="7" dur="500"/>
                                        <p:tgtEl>
                                          <p:spTgt spid="13168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6872">
                                            <p:txEl>
                                              <p:pRg st="1" end="1"/>
                                            </p:txEl>
                                          </p:spTgt>
                                        </p:tgtEl>
                                        <p:attrNameLst>
                                          <p:attrName>style.visibility</p:attrName>
                                        </p:attrNameLst>
                                      </p:cBhvr>
                                      <p:to>
                                        <p:strVal val="visible"/>
                                      </p:to>
                                    </p:set>
                                    <p:animEffect transition="in" filter="dissolve">
                                      <p:cBhvr>
                                        <p:cTn id="12" dur="500"/>
                                        <p:tgtEl>
                                          <p:spTgt spid="13168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6872">
                                            <p:txEl>
                                              <p:pRg st="2" end="2"/>
                                            </p:txEl>
                                          </p:spTgt>
                                        </p:tgtEl>
                                        <p:attrNameLst>
                                          <p:attrName>style.visibility</p:attrName>
                                        </p:attrNameLst>
                                      </p:cBhvr>
                                      <p:to>
                                        <p:strVal val="visible"/>
                                      </p:to>
                                    </p:set>
                                    <p:animEffect transition="in" filter="dissolve">
                                      <p:cBhvr>
                                        <p:cTn id="17" dur="500"/>
                                        <p:tgtEl>
                                          <p:spTgt spid="13168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7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9"/>
          <p:cNvSpPr>
            <a:spLocks noChangeArrowheads="1"/>
          </p:cNvSpPr>
          <p:nvPr/>
        </p:nvSpPr>
        <p:spPr bwMode="auto">
          <a:xfrm>
            <a:off x="2987675" y="2133600"/>
            <a:ext cx="3313113" cy="43434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28130" name="Rectangle 2"/>
          <p:cNvSpPr>
            <a:spLocks noGrp="1" noChangeArrowheads="1"/>
          </p:cNvSpPr>
          <p:nvPr>
            <p:ph type="title"/>
          </p:nvPr>
        </p:nvSpPr>
        <p:spPr>
          <a:xfrm>
            <a:off x="544513" y="620713"/>
            <a:ext cx="8131175" cy="1131887"/>
          </a:xfrm>
          <a:solidFill>
            <a:srgbClr val="000000"/>
          </a:solidFill>
        </p:spPr>
        <p:txBody>
          <a:bodyPr/>
          <a:lstStyle/>
          <a:p>
            <a:pPr algn="ctr" eaLnBrk="1" hangingPunct="1">
              <a:defRPr/>
            </a:pPr>
            <a:r>
              <a:rPr kumimoji="0" lang="ar-JO" sz="4800" b="1" dirty="0">
                <a:latin typeface="Arial" panose="020B0604020202020204" pitchFamily="34" charset="0"/>
                <a:ea typeface="ＭＳ Ｐゴシック" charset="0"/>
                <a:cs typeface="Arial" panose="020B0604020202020204" pitchFamily="34" charset="0"/>
              </a:rPr>
              <a:t>القول المأثور القديم عن الوضوح</a:t>
            </a:r>
            <a:endParaRPr kumimoji="0" lang="en-US" sz="4800" b="1" dirty="0">
              <a:latin typeface="Arial" panose="020B0604020202020204" pitchFamily="34" charset="0"/>
              <a:ea typeface="ＭＳ Ｐゴシック" charset="0"/>
              <a:cs typeface="Arial" panose="020B0604020202020204" pitchFamily="34" charset="0"/>
            </a:endParaRPr>
          </a:p>
        </p:txBody>
      </p:sp>
      <p:sp>
        <p:nvSpPr>
          <p:cNvPr id="163843" name="Text Box 17"/>
          <p:cNvSpPr txBox="1">
            <a:spLocks noChangeArrowheads="1"/>
          </p:cNvSpPr>
          <p:nvPr/>
        </p:nvSpPr>
        <p:spPr bwMode="auto">
          <a:xfrm>
            <a:off x="8458200" y="76200"/>
            <a:ext cx="609600" cy="4572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75</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nvGrpSpPr>
          <p:cNvPr id="4" name="Group 3"/>
          <p:cNvGrpSpPr>
            <a:grpSpLocks/>
          </p:cNvGrpSpPr>
          <p:nvPr/>
        </p:nvGrpSpPr>
        <p:grpSpPr bwMode="auto">
          <a:xfrm>
            <a:off x="0" y="2398713"/>
            <a:ext cx="4356100" cy="3816350"/>
            <a:chOff x="0" y="2636912"/>
            <a:chExt cx="4355976" cy="3816424"/>
          </a:xfrm>
        </p:grpSpPr>
        <p:sp>
          <p:nvSpPr>
            <p:cNvPr id="163849" name="Right Arrow Callout 1"/>
            <p:cNvSpPr>
              <a:spLocks noChangeArrowheads="1"/>
            </p:cNvSpPr>
            <p:nvPr/>
          </p:nvSpPr>
          <p:spPr bwMode="auto">
            <a:xfrm>
              <a:off x="0" y="2636912"/>
              <a:ext cx="4355976" cy="3816424"/>
            </a:xfrm>
            <a:prstGeom prst="rightArrowCallout">
              <a:avLst>
                <a:gd name="adj1" fmla="val 25000"/>
                <a:gd name="adj2" fmla="val 25000"/>
                <a:gd name="adj3" fmla="val 24999"/>
                <a:gd name="adj4" fmla="val 75005"/>
              </a:avLst>
            </a:prstGeom>
            <a:solidFill>
              <a:srgbClr val="FF0000"/>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 name="Text Box 14"/>
            <p:cNvSpPr txBox="1">
              <a:spLocks noChangeArrowheads="1"/>
            </p:cNvSpPr>
            <p:nvPr/>
          </p:nvSpPr>
          <p:spPr bwMode="auto">
            <a:xfrm>
              <a:off x="179383" y="3178259"/>
              <a:ext cx="3024101" cy="1939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قُل لهم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ما </a:t>
              </a:r>
              <a:r>
                <a:rPr kumimoji="0" lang="ar-JO"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سوف</a:t>
              </a: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تقوله لهم</a:t>
              </a:r>
              <a:endPar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grpSp>
      <p:grpSp>
        <p:nvGrpSpPr>
          <p:cNvPr id="3" name="Group 2"/>
          <p:cNvGrpSpPr>
            <a:grpSpLocks/>
          </p:cNvGrpSpPr>
          <p:nvPr/>
        </p:nvGrpSpPr>
        <p:grpSpPr bwMode="auto">
          <a:xfrm>
            <a:off x="4787900" y="2398713"/>
            <a:ext cx="4356100" cy="3816350"/>
            <a:chOff x="4788024" y="2708920"/>
            <a:chExt cx="4355976" cy="3816424"/>
          </a:xfrm>
        </p:grpSpPr>
        <p:sp>
          <p:nvSpPr>
            <p:cNvPr id="163847" name="Right Arrow Callout 18"/>
            <p:cNvSpPr>
              <a:spLocks noChangeArrowheads="1"/>
            </p:cNvSpPr>
            <p:nvPr/>
          </p:nvSpPr>
          <p:spPr bwMode="auto">
            <a:xfrm rot="10800000">
              <a:off x="4788024" y="2708920"/>
              <a:ext cx="4355976" cy="3816424"/>
            </a:xfrm>
            <a:prstGeom prst="rightArrowCallout">
              <a:avLst>
                <a:gd name="adj1" fmla="val 25000"/>
                <a:gd name="adj2" fmla="val 25000"/>
                <a:gd name="adj3" fmla="val 24999"/>
                <a:gd name="adj4" fmla="val 75005"/>
              </a:avLst>
            </a:prstGeom>
            <a:solidFill>
              <a:srgbClr val="000090"/>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0" name="Text Box 14"/>
            <p:cNvSpPr txBox="1">
              <a:spLocks noChangeArrowheads="1"/>
            </p:cNvSpPr>
            <p:nvPr/>
          </p:nvSpPr>
          <p:spPr bwMode="auto">
            <a:xfrm>
              <a:off x="6372304" y="3272493"/>
              <a:ext cx="2663749" cy="1939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ثم قُل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لهم ما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قلته</a:t>
              </a: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لهم</a:t>
              </a:r>
              <a:endPar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grpSp>
      <p:sp>
        <p:nvSpPr>
          <p:cNvPr id="182282" name="Text Box 14"/>
          <p:cNvSpPr txBox="1">
            <a:spLocks noChangeArrowheads="1"/>
          </p:cNvSpPr>
          <p:nvPr/>
        </p:nvSpPr>
        <p:spPr bwMode="auto">
          <a:xfrm>
            <a:off x="2843213" y="2759075"/>
            <a:ext cx="3384550"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6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قُل</a:t>
            </a:r>
            <a:endParaRPr kumimoji="0" lang="en-US" sz="6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a:t>
            </a:r>
            <a:r>
              <a:rPr kumimoji="0" lang="ar-JO" sz="6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لهم</a:t>
            </a:r>
            <a:endParaRPr kumimoji="0" lang="en-US" sz="6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2282"/>
                                        </p:tgtEl>
                                        <p:attrNameLst>
                                          <p:attrName>style.visibility</p:attrName>
                                        </p:attrNameLst>
                                      </p:cBhvr>
                                      <p:to>
                                        <p:strVal val="visible"/>
                                      </p:to>
                                    </p:set>
                                    <p:animEffect transition="in" filter="wipe(up)">
                                      <p:cBhvr>
                                        <p:cTn id="12" dur="500"/>
                                        <p:tgtEl>
                                          <p:spTgt spid="182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2"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766978"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766979" name="Text Box 3"/>
          <p:cNvSpPr txBox="1">
            <a:spLocks noChangeArrowheads="1"/>
          </p:cNvSpPr>
          <p:nvPr/>
        </p:nvSpPr>
        <p:spPr bwMode="auto">
          <a:xfrm>
            <a:off x="533400" y="995363"/>
            <a:ext cx="8534400" cy="9969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الموضوع: كيف نعرف الطريقة التي نتكلم بها مع غير المؤمنين (كو 4: 6ت)؟</a:t>
            </a:r>
          </a:p>
        </p:txBody>
      </p:sp>
      <p:sp>
        <p:nvSpPr>
          <p:cNvPr id="766980" name="Rectangle 4"/>
          <p:cNvSpPr>
            <a:spLocks noGrp="1" noChangeArrowheads="1"/>
          </p:cNvSpPr>
          <p:nvPr>
            <p:ph type="title" idx="4294967295"/>
          </p:nvPr>
        </p:nvSpPr>
        <p:spPr>
          <a:xfrm>
            <a:off x="533400" y="152400"/>
            <a:ext cx="7924800" cy="7016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4000" b="1" dirty="0">
                <a:solidFill>
                  <a:srgbClr val="FFFFFF"/>
                </a:solidFill>
                <a:effectLst>
                  <a:outerShdw blurRad="38100" dist="38100" dir="2700000" algn="tl">
                    <a:srgbClr val="000000"/>
                  </a:outerShdw>
                </a:effectLst>
                <a:latin typeface="Arial" charset="0"/>
                <a:ea typeface="ＭＳ Ｐゴシック" charset="0"/>
                <a:cs typeface="Arial" charset="0"/>
              </a:rPr>
              <a:t>أنواع العبارات الإنتقالية</a:t>
            </a:r>
            <a:endParaRPr lang="en-US" sz="4000" b="1" dirty="0">
              <a:solidFill>
                <a:srgbClr val="FFFFFF"/>
              </a:solidFill>
              <a:latin typeface="Arial" charset="0"/>
              <a:ea typeface="ＭＳ Ｐゴシック" charset="0"/>
              <a:cs typeface="Arial" charset="0"/>
            </a:endParaRPr>
          </a:p>
        </p:txBody>
      </p:sp>
      <p:sp>
        <p:nvSpPr>
          <p:cNvPr id="766981" name="Text Box 5"/>
          <p:cNvSpPr txBox="1">
            <a:spLocks noChangeArrowheads="1"/>
          </p:cNvSpPr>
          <p:nvPr/>
        </p:nvSpPr>
        <p:spPr bwMode="auto">
          <a:xfrm>
            <a:off x="8527572"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68</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766982" name="Text Box 6"/>
          <p:cNvSpPr txBox="1">
            <a:spLocks noChangeArrowheads="1"/>
          </p:cNvSpPr>
          <p:nvPr/>
        </p:nvSpPr>
        <p:spPr bwMode="auto">
          <a:xfrm>
            <a:off x="533400" y="3451026"/>
            <a:ext cx="7924800" cy="554038"/>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marR="0" lvl="0" indent="-50800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1. تكلم كلمات لطيفة (6أ)</a:t>
            </a:r>
          </a:p>
        </p:txBody>
      </p:sp>
      <p:sp>
        <p:nvSpPr>
          <p:cNvPr id="766984" name="Text Box 8"/>
          <p:cNvSpPr txBox="1">
            <a:spLocks noChangeArrowheads="1"/>
          </p:cNvSpPr>
          <p:nvPr/>
        </p:nvSpPr>
        <p:spPr bwMode="auto">
          <a:xfrm>
            <a:off x="533400" y="4343400"/>
            <a:ext cx="80772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Arial"/>
                <a:ea typeface="ＭＳ Ｐゴシック" charset="-128"/>
                <a:cs typeface="Arial"/>
              </a:rPr>
              <a:t>(الطريقة الثانية للحديث مع غير المؤمنين هي ...)</a:t>
            </a:r>
          </a:p>
        </p:txBody>
      </p:sp>
      <p:sp>
        <p:nvSpPr>
          <p:cNvPr id="766986" name="Text Box 10"/>
          <p:cNvSpPr txBox="1">
            <a:spLocks noChangeArrowheads="1"/>
          </p:cNvSpPr>
          <p:nvPr/>
        </p:nvSpPr>
        <p:spPr bwMode="auto">
          <a:xfrm>
            <a:off x="533400" y="5372100"/>
            <a:ext cx="7994172" cy="554038"/>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marR="0" lvl="0" indent="-50800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2. تكلم كلمات حكيمة (6ب)</a:t>
            </a:r>
          </a:p>
        </p:txBody>
      </p:sp>
      <p:sp>
        <p:nvSpPr>
          <p:cNvPr id="766988" name="Text Box 12"/>
          <p:cNvSpPr txBox="1">
            <a:spLocks noChangeArrowheads="1"/>
          </p:cNvSpPr>
          <p:nvPr/>
        </p:nvSpPr>
        <p:spPr bwMode="auto">
          <a:xfrm>
            <a:off x="533400" y="2733255"/>
            <a:ext cx="8077200" cy="5355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uLnTx/>
                <a:uFillTx/>
                <a:latin typeface="Arial"/>
                <a:ea typeface="ＭＳ Ｐゴシック" charset="-128"/>
                <a:cs typeface="Arial"/>
              </a:rPr>
              <a:t>(الطريقة الأولى للحديث مع غير المؤمنين هي ...)</a:t>
            </a:r>
            <a:endParaRPr kumimoji="0" lang="en-US" sz="3600" b="1" i="0" u="none" strike="noStrike" kern="1200" cap="none" spc="0" normalizeH="0" baseline="0" noProof="0" dirty="0">
              <a:ln>
                <a:noFill/>
              </a:ln>
              <a:solidFill>
                <a:srgbClr val="FFFF00"/>
              </a:solidFill>
              <a:effectLst/>
              <a:uLnTx/>
              <a:uFillTx/>
              <a:latin typeface="Arial"/>
              <a:ea typeface="ＭＳ Ｐゴシック" charset="-128"/>
              <a:cs typeface="Arial"/>
            </a:endParaRPr>
          </a:p>
        </p:txBody>
      </p:sp>
      <p:sp>
        <p:nvSpPr>
          <p:cNvPr id="3" name="Rectangle 2">
            <a:extLst>
              <a:ext uri="{FF2B5EF4-FFF2-40B4-BE49-F238E27FC236}">
                <a16:creationId xmlns:a16="http://schemas.microsoft.com/office/drawing/2014/main" id="{DAF8ECCC-A6A6-C499-3ED3-C6DBCA2E809D}"/>
              </a:ext>
            </a:extLst>
          </p:cNvPr>
          <p:cNvSpPr/>
          <p:nvPr/>
        </p:nvSpPr>
        <p:spPr bwMode="auto">
          <a:xfrm>
            <a:off x="5185810" y="2060848"/>
            <a:ext cx="3691490" cy="535531"/>
          </a:xfrm>
          <a:prstGeom prst="rect">
            <a:avLst/>
          </a:prstGeom>
        </p:spPr>
        <p:txBody>
          <a:bodyPr wrap="none" numCol="1" fromWordArt="1">
            <a:prstTxWarp prst="textDoubleWave1">
              <a:avLst>
                <a:gd name="adj1" fmla="val 6500"/>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360" normalizeH="0" baseline="0" noProof="0" dirty="0">
                <a:ln w="12700">
                  <a:solidFill>
                    <a:srgbClr val="000099"/>
                  </a:solidFill>
                  <a:round/>
                  <a:headEnd/>
                  <a:tailEnd/>
                </a:ln>
                <a:solidFill>
                  <a:srgbClr val="33CCFF"/>
                </a:solidFill>
                <a:effectLst>
                  <a:outerShdw blurRad="63500" dist="125724" dir="18900000" algn="ctr" rotWithShape="0">
                    <a:srgbClr val="000099"/>
                  </a:outerShdw>
                </a:effectLst>
                <a:uLnTx/>
                <a:uFillTx/>
                <a:latin typeface="Arial"/>
                <a:ea typeface="ＭＳ Ｐゴシック" charset="0"/>
                <a:cs typeface="Arial"/>
              </a:rPr>
              <a:t>جملة غير كاملة</a:t>
            </a:r>
            <a:endParaRPr kumimoji="0" lang="en-US" sz="3600" b="0" i="0" u="none" strike="noStrike" kern="10" cap="none" spc="-360" normalizeH="0" baseline="0" noProof="0" dirty="0">
              <a:ln w="12700">
                <a:solidFill>
                  <a:srgbClr val="000099"/>
                </a:solidFill>
                <a:round/>
                <a:headEnd/>
                <a:tailEnd/>
              </a:ln>
              <a:solidFill>
                <a:srgbClr val="33CCFF"/>
              </a:solidFill>
              <a:effectLst>
                <a:outerShdw blurRad="63500" dist="125724" dir="18900000" algn="ctr" rotWithShape="0">
                  <a:srgbClr val="000099"/>
                </a:outerShdw>
              </a:effectLst>
              <a:uLnTx/>
              <a:uFillTx/>
              <a:latin typeface="Arial"/>
              <a:ea typeface="ＭＳ Ｐゴシック" charset="0"/>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66988"/>
                                        </p:tgtEl>
                                        <p:attrNameLst>
                                          <p:attrName>style.visibility</p:attrName>
                                        </p:attrNameLst>
                                      </p:cBhvr>
                                      <p:to>
                                        <p:strVal val="visible"/>
                                      </p:to>
                                    </p:set>
                                    <p:anim calcmode="lin" valueType="num">
                                      <p:cBhvr>
                                        <p:cTn id="15" dur="1000" fill="hold"/>
                                        <p:tgtEl>
                                          <p:spTgt spid="766988"/>
                                        </p:tgtEl>
                                        <p:attrNameLst>
                                          <p:attrName>ppt_w</p:attrName>
                                        </p:attrNameLst>
                                      </p:cBhvr>
                                      <p:tavLst>
                                        <p:tav tm="0">
                                          <p:val>
                                            <p:fltVal val="0"/>
                                          </p:val>
                                        </p:tav>
                                        <p:tav tm="100000">
                                          <p:val>
                                            <p:strVal val="#ppt_w"/>
                                          </p:val>
                                        </p:tav>
                                      </p:tavLst>
                                    </p:anim>
                                    <p:anim calcmode="lin" valueType="num">
                                      <p:cBhvr>
                                        <p:cTn id="16" dur="1000" fill="hold"/>
                                        <p:tgtEl>
                                          <p:spTgt spid="766988"/>
                                        </p:tgtEl>
                                        <p:attrNameLst>
                                          <p:attrName>ppt_h</p:attrName>
                                        </p:attrNameLst>
                                      </p:cBhvr>
                                      <p:tavLst>
                                        <p:tav tm="0">
                                          <p:val>
                                            <p:fltVal val="0"/>
                                          </p:val>
                                        </p:tav>
                                        <p:tav tm="100000">
                                          <p:val>
                                            <p:strVal val="#ppt_h"/>
                                          </p:val>
                                        </p:tav>
                                      </p:tavLst>
                                    </p:anim>
                                    <p:anim calcmode="lin" valueType="num">
                                      <p:cBhvr>
                                        <p:cTn id="17" dur="1000" fill="hold"/>
                                        <p:tgtEl>
                                          <p:spTgt spid="76698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669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66984"/>
                                        </p:tgtEl>
                                        <p:attrNameLst>
                                          <p:attrName>style.visibility</p:attrName>
                                        </p:attrNameLst>
                                      </p:cBhvr>
                                      <p:to>
                                        <p:strVal val="visible"/>
                                      </p:to>
                                    </p:set>
                                    <p:anim calcmode="lin" valueType="num">
                                      <p:cBhvr>
                                        <p:cTn id="23" dur="1000" fill="hold"/>
                                        <p:tgtEl>
                                          <p:spTgt spid="766984"/>
                                        </p:tgtEl>
                                        <p:attrNameLst>
                                          <p:attrName>ppt_w</p:attrName>
                                        </p:attrNameLst>
                                      </p:cBhvr>
                                      <p:tavLst>
                                        <p:tav tm="0">
                                          <p:val>
                                            <p:fltVal val="0"/>
                                          </p:val>
                                        </p:tav>
                                        <p:tav tm="100000">
                                          <p:val>
                                            <p:strVal val="#ppt_w"/>
                                          </p:val>
                                        </p:tav>
                                      </p:tavLst>
                                    </p:anim>
                                    <p:anim calcmode="lin" valueType="num">
                                      <p:cBhvr>
                                        <p:cTn id="24" dur="1000" fill="hold"/>
                                        <p:tgtEl>
                                          <p:spTgt spid="766984"/>
                                        </p:tgtEl>
                                        <p:attrNameLst>
                                          <p:attrName>ppt_h</p:attrName>
                                        </p:attrNameLst>
                                      </p:cBhvr>
                                      <p:tavLst>
                                        <p:tav tm="0">
                                          <p:val>
                                            <p:fltVal val="0"/>
                                          </p:val>
                                        </p:tav>
                                        <p:tav tm="100000">
                                          <p:val>
                                            <p:strVal val="#ppt_h"/>
                                          </p:val>
                                        </p:tav>
                                      </p:tavLst>
                                    </p:anim>
                                    <p:anim calcmode="lin" valueType="num">
                                      <p:cBhvr>
                                        <p:cTn id="25" dur="1000" fill="hold"/>
                                        <p:tgtEl>
                                          <p:spTgt spid="76698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669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84" grpId="0"/>
      <p:bldP spid="766988" grpId="0"/>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descr="Sh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1" name="Text Box 5"/>
          <p:cNvSpPr txBox="1">
            <a:spLocks noChangeArrowheads="1"/>
          </p:cNvSpPr>
          <p:nvPr/>
        </p:nvSpPr>
        <p:spPr bwMode="auto">
          <a:xfrm>
            <a:off x="0" y="228600"/>
            <a:ext cx="3200400" cy="1754326"/>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بعض العظات واضحة كوضوح اللغة العبرية القديمة</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9222" name="Rectangle 6"/>
          <p:cNvSpPr>
            <a:spLocks noGrp="1" noChangeArrowheads="1"/>
          </p:cNvSpPr>
          <p:nvPr>
            <p:ph type="title" idx="4294967295"/>
          </p:nvPr>
        </p:nvSpPr>
        <p:spPr>
          <a:xfrm>
            <a:off x="3352800" y="762000"/>
            <a:ext cx="3124200" cy="4038600"/>
          </a:xfrm>
        </p:spPr>
        <p:txBody>
          <a:bodyPr/>
          <a:lstStyle/>
          <a:p>
            <a:pPr eaLnBrk="1" hangingPunct="1"/>
            <a:r>
              <a:rPr lang="ar-JO" sz="6000" b="1" dirty="0">
                <a:latin typeface="Arial" charset="0"/>
                <a:ea typeface="ＭＳ Ｐゴシック" charset="0"/>
                <a:cs typeface="Arial" charset="0"/>
              </a:rPr>
              <a:t>كيف</a:t>
            </a:r>
            <a:br>
              <a:rPr lang="ar-JO" sz="6000" b="1" dirty="0">
                <a:latin typeface="Arial" charset="0"/>
                <a:ea typeface="ＭＳ Ｐゴシック" charset="0"/>
                <a:cs typeface="Arial" charset="0"/>
              </a:rPr>
            </a:br>
            <a:r>
              <a:rPr lang="ar-JO" sz="6000" b="1" dirty="0">
                <a:latin typeface="Arial" charset="0"/>
                <a:ea typeface="ＭＳ Ｐゴシック" charset="0"/>
                <a:cs typeface="Arial" charset="0"/>
              </a:rPr>
              <a:t>تعظ</a:t>
            </a:r>
            <a:br>
              <a:rPr lang="ar-JO" sz="6000" b="1" dirty="0">
                <a:latin typeface="Arial" charset="0"/>
                <a:ea typeface="ＭＳ Ｐゴシック" charset="0"/>
                <a:cs typeface="Arial" charset="0"/>
              </a:rPr>
            </a:br>
            <a:r>
              <a:rPr lang="ar-JO" sz="6000" b="1" dirty="0">
                <a:latin typeface="Arial" charset="0"/>
                <a:ea typeface="ＭＳ Ｐゴシック" charset="0"/>
                <a:cs typeface="Arial" charset="0"/>
              </a:rPr>
              <a:t>بوضوح؟</a:t>
            </a:r>
            <a:endParaRPr lang="en-US" sz="6000" b="1" dirty="0">
              <a:latin typeface="Arial" charset="0"/>
              <a:ea typeface="ＭＳ Ｐゴシック" charset="0"/>
              <a:cs typeface="Arial" charset="0"/>
            </a:endParaRPr>
          </a:p>
        </p:txBody>
      </p:sp>
      <p:sp>
        <p:nvSpPr>
          <p:cNvPr id="4" name="Rectangle 3">
            <a:extLst>
              <a:ext uri="{FF2B5EF4-FFF2-40B4-BE49-F238E27FC236}">
                <a16:creationId xmlns:a16="http://schemas.microsoft.com/office/drawing/2014/main" id="{8A5CBF5C-22EE-C302-DD9B-A13D267E4292}"/>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a:t>
            </a: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BibleStudyDownloads.org</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strips(downLeft)">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strips(downLeft)">
                                      <p:cBhvr>
                                        <p:cTn id="1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219200" y="4679950"/>
            <a:ext cx="7313240"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511175" marR="0" lvl="0" indent="-511175" algn="r" defTabSz="914400" rtl="0" eaLnBrk="1" fontAlgn="base" latinLnBrk="0" hangingPunct="1">
              <a:lnSpc>
                <a:spcPct val="100000"/>
              </a:lnSpc>
              <a:spcBef>
                <a:spcPct val="50000"/>
              </a:spcBef>
              <a:spcAft>
                <a:spcPct val="0"/>
              </a:spcAft>
              <a:buClrTx/>
              <a:buSzTx/>
              <a:buFont typeface="Arial" charset="0"/>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ب. الموضوع</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119811" name="Text Box 3"/>
          <p:cNvSpPr txBox="1">
            <a:spLocks noChangeArrowheads="1"/>
          </p:cNvSpPr>
          <p:nvPr/>
        </p:nvSpPr>
        <p:spPr bwMode="auto">
          <a:xfrm>
            <a:off x="8305800" y="762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67</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19812" name="Rectangle 4"/>
          <p:cNvSpPr>
            <a:spLocks noGrp="1" noChangeArrowheads="1"/>
          </p:cNvSpPr>
          <p:nvPr>
            <p:ph type="title" idx="4294967295"/>
          </p:nvPr>
        </p:nvSpPr>
        <p:spPr>
          <a:xfrm>
            <a:off x="457200" y="762000"/>
            <a:ext cx="8229600" cy="655638"/>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الوضوح في مقدمتك</a:t>
            </a:r>
            <a:endParaRPr lang="en-US" b="1" dirty="0">
              <a:solidFill>
                <a:srgbClr val="FF0000"/>
              </a:solidFill>
              <a:latin typeface="Arial" charset="0"/>
              <a:ea typeface="ＭＳ Ｐゴシック" charset="0"/>
              <a:cs typeface="Arial" charset="0"/>
            </a:endParaRPr>
          </a:p>
        </p:txBody>
      </p:sp>
      <p:sp>
        <p:nvSpPr>
          <p:cNvPr id="82949" name="Text Box 5"/>
          <p:cNvSpPr txBox="1">
            <a:spLocks noChangeArrowheads="1"/>
          </p:cNvSpPr>
          <p:nvPr/>
        </p:nvSpPr>
        <p:spPr bwMode="auto">
          <a:xfrm>
            <a:off x="1219200" y="4054475"/>
            <a:ext cx="7241232"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511175" marR="0" lvl="0" indent="-511175" algn="r" defTabSz="914400" rtl="0" eaLnBrk="1" fontAlgn="base" latinLnBrk="0" hangingPunct="1">
              <a:lnSpc>
                <a:spcPct val="100000"/>
              </a:lnSpc>
              <a:spcBef>
                <a:spcPct val="50000"/>
              </a:spcBef>
              <a:spcAft>
                <a:spcPct val="0"/>
              </a:spcAft>
              <a:buClrTx/>
              <a:buSzTx/>
              <a:buFont typeface="Arial" charset="0"/>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أ. الفكرة الرئيسية</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82950" name="Text Box 6"/>
          <p:cNvSpPr txBox="1">
            <a:spLocks noChangeArrowheads="1"/>
          </p:cNvSpPr>
          <p:nvPr/>
        </p:nvSpPr>
        <p:spPr bwMode="auto">
          <a:xfrm>
            <a:off x="1219200" y="5305425"/>
            <a:ext cx="7313240"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511175" marR="0" lvl="0" indent="-511175" algn="r" defTabSz="914400" rtl="0" eaLnBrk="1" fontAlgn="base" latinLnBrk="0" hangingPunct="1">
              <a:lnSpc>
                <a:spcPct val="100000"/>
              </a:lnSpc>
              <a:spcBef>
                <a:spcPct val="50000"/>
              </a:spcBef>
              <a:spcAft>
                <a:spcPct val="0"/>
              </a:spcAft>
              <a:buClrTx/>
              <a:buSzTx/>
              <a:buFont typeface="Arial" charset="0"/>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ت. النقطة الرئيسية الأولى</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82951" name="Text Box 7"/>
          <p:cNvSpPr txBox="1">
            <a:spLocks noChangeArrowheads="1"/>
          </p:cNvSpPr>
          <p:nvPr/>
        </p:nvSpPr>
        <p:spPr bwMode="auto">
          <a:xfrm>
            <a:off x="152400" y="3429000"/>
            <a:ext cx="899160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200" b="1" i="0" u="sng" strike="noStrike" kern="1200" cap="none" spc="0" normalizeH="0" baseline="0" noProof="0" dirty="0">
                <a:ln>
                  <a:noFill/>
                </a:ln>
                <a:solidFill>
                  <a:srgbClr val="FFFFFF"/>
                </a:solidFill>
                <a:effectLst/>
                <a:uLnTx/>
                <a:uFillTx/>
                <a:latin typeface="Arial"/>
                <a:ea typeface="ＭＳ Ｐゴシック" charset="-128"/>
                <a:cs typeface="Arial"/>
              </a:rPr>
              <a:t>2. </a:t>
            </a:r>
            <a:r>
              <a:rPr kumimoji="0" lang="ar-JO" sz="3200" b="1" i="0" u="sng" strike="noStrike" kern="1200" cap="none" spc="0" normalizeH="0" baseline="0" noProof="0" dirty="0">
                <a:ln>
                  <a:noFill/>
                </a:ln>
                <a:solidFill>
                  <a:srgbClr val="FFFF00"/>
                </a:solidFill>
                <a:effectLst/>
                <a:uLnTx/>
                <a:uFillTx/>
                <a:latin typeface="Arial"/>
                <a:ea typeface="ＭＳ Ｐゴシック" charset="-128"/>
                <a:cs typeface="Arial"/>
              </a:rPr>
              <a:t>قُد</a:t>
            </a:r>
            <a:r>
              <a:rPr kumimoji="0" lang="ar-JO" sz="3200" b="1" i="0" u="sng" strike="noStrike" kern="1200" cap="none" spc="0" normalizeH="0" baseline="0" noProof="0" dirty="0">
                <a:ln>
                  <a:noFill/>
                </a:ln>
                <a:solidFill>
                  <a:srgbClr val="FFFFFF"/>
                </a:solidFill>
                <a:effectLst/>
                <a:uLnTx/>
                <a:uFillTx/>
                <a:latin typeface="Arial"/>
                <a:ea typeface="ＭＳ Ｐゴシック" charset="-128"/>
                <a:cs typeface="Arial"/>
              </a:rPr>
              <a:t> بوضوح نحو إحدى هذه الثلاثة</a:t>
            </a:r>
            <a:endParaRPr kumimoji="0" lang="en-US" sz="3200" b="1" i="0" u="sng"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82956" name="Text Box 12"/>
          <p:cNvSpPr txBox="1">
            <a:spLocks noChangeArrowheads="1"/>
          </p:cNvSpPr>
          <p:nvPr/>
        </p:nvSpPr>
        <p:spPr bwMode="auto">
          <a:xfrm>
            <a:off x="1219200" y="2851150"/>
            <a:ext cx="731324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ب. إعادة صياغتها (استخدم كلمات مختلفة)</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82957" name="Text Box 13"/>
          <p:cNvSpPr txBox="1">
            <a:spLocks noChangeArrowheads="1"/>
          </p:cNvSpPr>
          <p:nvPr/>
        </p:nvSpPr>
        <p:spPr bwMode="auto">
          <a:xfrm>
            <a:off x="1219200" y="2225675"/>
            <a:ext cx="731324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أ. تكرارها (استخدم نفس الكلمات)</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82958" name="Text Box 14"/>
          <p:cNvSpPr txBox="1">
            <a:spLocks noChangeArrowheads="1"/>
          </p:cNvSpPr>
          <p:nvPr/>
        </p:nvSpPr>
        <p:spPr bwMode="auto">
          <a:xfrm>
            <a:off x="152400" y="1600200"/>
            <a:ext cx="899160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200" b="1" i="0" u="sng" strike="noStrike" kern="1200" cap="none" spc="0" normalizeH="0" baseline="0" noProof="0" dirty="0">
                <a:ln>
                  <a:noFill/>
                </a:ln>
                <a:solidFill>
                  <a:srgbClr val="FFFFFF"/>
                </a:solidFill>
                <a:effectLst/>
                <a:uLnTx/>
                <a:uFillTx/>
                <a:latin typeface="Arial"/>
                <a:ea typeface="ＭＳ Ｐゴシック" charset="-128"/>
                <a:cs typeface="Arial"/>
              </a:rPr>
              <a:t>1. </a:t>
            </a:r>
            <a:r>
              <a:rPr kumimoji="0" lang="ar-JO" sz="3200" b="1" i="0" u="sng" strike="noStrike" kern="1200" cap="none" spc="0" normalizeH="0" baseline="0" noProof="0" dirty="0">
                <a:ln>
                  <a:noFill/>
                </a:ln>
                <a:solidFill>
                  <a:srgbClr val="FFFF00"/>
                </a:solidFill>
                <a:effectLst/>
                <a:uLnTx/>
                <a:uFillTx/>
                <a:latin typeface="Arial"/>
                <a:ea typeface="ＭＳ Ｐゴシック" charset="-128"/>
                <a:cs typeface="Arial"/>
              </a:rPr>
              <a:t>شدّد</a:t>
            </a:r>
            <a:r>
              <a:rPr kumimoji="0" lang="ar-JO" sz="3200" b="1" i="0" u="sng" strike="noStrike" kern="1200" cap="none" spc="0" normalizeH="0" baseline="0" noProof="0" dirty="0">
                <a:ln>
                  <a:noFill/>
                </a:ln>
                <a:solidFill>
                  <a:srgbClr val="FFFFFF"/>
                </a:solidFill>
                <a:effectLst/>
                <a:uLnTx/>
                <a:uFillTx/>
                <a:latin typeface="Arial"/>
                <a:ea typeface="ＭＳ Ｐゴシック" charset="-128"/>
                <a:cs typeface="Arial"/>
              </a:rPr>
              <a:t> على كل جملة رئيسية إما من خلال:</a:t>
            </a:r>
            <a:endParaRPr kumimoji="0" lang="en-US" sz="3200" b="1" i="0" u="sng"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82959" name="Text Box 15"/>
          <p:cNvSpPr txBox="1">
            <a:spLocks noChangeArrowheads="1"/>
          </p:cNvSpPr>
          <p:nvPr/>
        </p:nvSpPr>
        <p:spPr bwMode="auto">
          <a:xfrm>
            <a:off x="152400" y="5943600"/>
            <a:ext cx="899160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200" b="1" i="0" u="sng" strike="noStrike" kern="1200" cap="none" spc="0" normalizeH="0" baseline="0" noProof="0" dirty="0">
                <a:ln>
                  <a:noFill/>
                </a:ln>
                <a:solidFill>
                  <a:srgbClr val="FFFFFF"/>
                </a:solidFill>
                <a:effectLst/>
                <a:uLnTx/>
                <a:uFillTx/>
                <a:latin typeface="Arial"/>
                <a:ea typeface="ＭＳ Ｐゴシック" charset="-128"/>
                <a:cs typeface="Arial"/>
              </a:rPr>
              <a:t>3. شارك </a:t>
            </a:r>
            <a:r>
              <a:rPr kumimoji="0" lang="ar-JO" sz="3200" b="1" i="0" u="sng" strike="noStrike" kern="1200" cap="none" spc="0" normalizeH="0" baseline="0" noProof="0" dirty="0">
                <a:ln>
                  <a:noFill/>
                </a:ln>
                <a:solidFill>
                  <a:srgbClr val="FFFF00"/>
                </a:solidFill>
                <a:effectLst/>
                <a:uLnTx/>
                <a:uFillTx/>
                <a:latin typeface="Arial"/>
                <a:ea typeface="ＭＳ Ｐゴシック" charset="-128"/>
                <a:cs typeface="Arial"/>
              </a:rPr>
              <a:t>خلفية</a:t>
            </a:r>
            <a:r>
              <a:rPr kumimoji="0" lang="ar-JO" sz="3200" b="1" i="0" u="sng" strike="noStrike" kern="1200" cap="none" spc="0" normalizeH="0" baseline="0" noProof="0" dirty="0">
                <a:ln>
                  <a:noFill/>
                </a:ln>
                <a:solidFill>
                  <a:srgbClr val="FFFFFF"/>
                </a:solidFill>
                <a:effectLst/>
                <a:uLnTx/>
                <a:uFillTx/>
                <a:latin typeface="Arial"/>
                <a:ea typeface="ＭＳ Ｐゴシック" charset="-128"/>
                <a:cs typeface="Arial"/>
              </a:rPr>
              <a:t> مناسبة قبل النص</a:t>
            </a:r>
            <a:endParaRPr kumimoji="0" lang="en-US" sz="3200" b="1" i="0" u="sng" strike="noStrike" kern="1200" cap="none" spc="0" normalizeH="0" baseline="0" noProof="0" dirty="0">
              <a:ln>
                <a:noFill/>
              </a:ln>
              <a:solidFill>
                <a:srgbClr val="FFFFFF"/>
              </a:solidFill>
              <a:effectLst/>
              <a:uLnTx/>
              <a:uFillTx/>
              <a:latin typeface="Arial"/>
              <a:ea typeface="ＭＳ Ｐゴシック" charset="-128"/>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9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29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29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29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29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P spid="82949" grpId="0" autoUpdateAnimBg="0"/>
      <p:bldP spid="82950" grpId="0" autoUpdateAnimBg="0"/>
      <p:bldP spid="82951" grpId="0" autoUpdateAnimBg="0"/>
      <p:bldP spid="82956" grpId="0" autoUpdateAnimBg="0"/>
      <p:bldP spid="82957" grpId="0" autoUpdateAnimBg="0"/>
      <p:bldP spid="82958" grpId="0" autoUpdateAnimBg="0"/>
      <p:bldP spid="82959"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descr="Medium wood"/>
          <p:cNvSpPr>
            <a:spLocks noChangeArrowheads="1"/>
          </p:cNvSpPr>
          <p:nvPr/>
        </p:nvSpPr>
        <p:spPr bwMode="auto">
          <a:xfrm>
            <a:off x="0" y="0"/>
            <a:ext cx="9144000" cy="6858000"/>
          </a:xfrm>
          <a:prstGeom prst="rect">
            <a:avLst/>
          </a:prstGeom>
          <a:blipFill dpi="0" rotWithShape="0">
            <a:blip r:embed="rId3">
              <a:lum bright="-24000"/>
            </a:blip>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84995" name="Text Box 3"/>
          <p:cNvSpPr txBox="1">
            <a:spLocks noChangeArrowheads="1"/>
          </p:cNvSpPr>
          <p:nvPr/>
        </p:nvSpPr>
        <p:spPr bwMode="auto">
          <a:xfrm>
            <a:off x="609600" y="1447800"/>
            <a:ext cx="8370888" cy="707886"/>
          </a:xfrm>
          <a:prstGeom prst="rect">
            <a:avLst/>
          </a:prstGeom>
          <a:solidFill>
            <a:schemeClr val="tx1"/>
          </a:solid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128"/>
                <a:cs typeface="Arial"/>
              </a:rPr>
              <a:t>1. التكرار (نفس الكلمات)</a:t>
            </a:r>
            <a:endParaRPr kumimoji="0" lang="en-US" sz="40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84996" name="Text Box 4"/>
          <p:cNvSpPr txBox="1">
            <a:spLocks noChangeArrowheads="1"/>
          </p:cNvSpPr>
          <p:nvPr/>
        </p:nvSpPr>
        <p:spPr bwMode="auto">
          <a:xfrm>
            <a:off x="8458200" y="76200"/>
            <a:ext cx="609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68</a:t>
            </a:r>
            <a:endPar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123908" name="Rectangle 5"/>
          <p:cNvSpPr>
            <a:spLocks noGrp="1" noChangeArrowheads="1"/>
          </p:cNvSpPr>
          <p:nvPr>
            <p:ph type="title" idx="4294967295"/>
          </p:nvPr>
        </p:nvSpPr>
        <p:spPr>
          <a:xfrm>
            <a:off x="457200" y="533400"/>
            <a:ext cx="8229600" cy="685800"/>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الوضوح في المتن</a:t>
            </a:r>
            <a:endParaRPr lang="en-US" b="1" dirty="0">
              <a:solidFill>
                <a:srgbClr val="FF0000"/>
              </a:solidFill>
              <a:latin typeface="Arial" charset="0"/>
              <a:ea typeface="ＭＳ Ｐゴシック" charset="0"/>
              <a:cs typeface="Arial" charset="0"/>
            </a:endParaRPr>
          </a:p>
        </p:txBody>
      </p:sp>
      <p:sp>
        <p:nvSpPr>
          <p:cNvPr id="84998" name="Text Box 6"/>
          <p:cNvSpPr txBox="1">
            <a:spLocks noChangeArrowheads="1"/>
          </p:cNvSpPr>
          <p:nvPr/>
        </p:nvSpPr>
        <p:spPr bwMode="auto">
          <a:xfrm>
            <a:off x="609600" y="3962400"/>
            <a:ext cx="8370888" cy="707886"/>
          </a:xfrm>
          <a:prstGeom prst="rect">
            <a:avLst/>
          </a:prstGeom>
          <a:solidFill>
            <a:schemeClr val="tx1"/>
          </a:solidFill>
          <a:ln w="9525">
            <a:noFill/>
            <a:miter lim="800000"/>
            <a:headEnd/>
            <a:tailEnd/>
          </a:ln>
          <a:effectLst>
            <a:outerShdw blurRad="63500" dist="38099" dir="2700000" algn="ctr" rotWithShape="0">
              <a:srgbClr val="000000">
                <a:alpha val="74998"/>
              </a:srgbClr>
            </a:outerShdw>
          </a:effectLst>
        </p:spPr>
        <p:txBody>
          <a:bodyPr>
            <a:spAutoFit/>
          </a:bodyPr>
          <a:lstStyle/>
          <a:p>
            <a:pPr marL="457200" marR="0" lvl="0" indent="-457200" algn="r" defTabSz="914400" rtl="0" eaLnBrk="1" fontAlgn="base" latinLnBrk="0" hangingPunct="1">
              <a:lnSpc>
                <a:spcPct val="100000"/>
              </a:lnSpc>
              <a:spcBef>
                <a:spcPct val="50000"/>
              </a:spcBef>
              <a:spcAft>
                <a:spcPct val="0"/>
              </a:spcAft>
              <a:buClrTx/>
              <a:buSzTx/>
              <a:buFont typeface="Arial" charset="0"/>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128"/>
                <a:cs typeface="Arial"/>
              </a:rPr>
              <a:t>2. إعادة الصياغة (كلمات مختلفة)</a:t>
            </a:r>
            <a:endParaRPr kumimoji="0" lang="en-US" sz="40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84999" name="Text Box 7"/>
          <p:cNvSpPr txBox="1">
            <a:spLocks noChangeArrowheads="1"/>
          </p:cNvSpPr>
          <p:nvPr/>
        </p:nvSpPr>
        <p:spPr bwMode="auto">
          <a:xfrm>
            <a:off x="838200" y="2286000"/>
            <a:ext cx="7772400" cy="1323439"/>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1. تكلم كلمات لطيفة (6أ)</a:t>
            </a:r>
            <a:b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b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    تكلم كلمات لطيفة</a:t>
            </a:r>
            <a:endPar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p:txBody>
      </p:sp>
      <p:sp>
        <p:nvSpPr>
          <p:cNvPr id="85001" name="Text Box 9"/>
          <p:cNvSpPr txBox="1">
            <a:spLocks noChangeArrowheads="1"/>
          </p:cNvSpPr>
          <p:nvPr/>
        </p:nvSpPr>
        <p:spPr bwMode="auto">
          <a:xfrm>
            <a:off x="914400" y="4876800"/>
            <a:ext cx="7772400" cy="1323439"/>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1. تكلم كلمات لطيفة (6أ)</a:t>
            </a:r>
            <a:b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b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a:t>
            </a: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استخدم الكلام المهذب</a:t>
            </a: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a:t>
            </a: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    </a:t>
            </a: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4995">
                                            <p:bg/>
                                          </p:spTgt>
                                        </p:tgtEl>
                                        <p:attrNameLst>
                                          <p:attrName>style.visibility</p:attrName>
                                        </p:attrNameLst>
                                      </p:cBhvr>
                                      <p:to>
                                        <p:strVal val="visible"/>
                                      </p:to>
                                    </p:set>
                                    <p:anim calcmode="lin" valueType="num">
                                      <p:cBhvr>
                                        <p:cTn id="7" dur="500" fill="hold"/>
                                        <p:tgtEl>
                                          <p:spTgt spid="84995">
                                            <p:bg/>
                                          </p:spTgt>
                                        </p:tgtEl>
                                        <p:attrNameLst>
                                          <p:attrName>ppt_w</p:attrName>
                                        </p:attrNameLst>
                                      </p:cBhvr>
                                      <p:tavLst>
                                        <p:tav tm="0">
                                          <p:val>
                                            <p:fltVal val="0"/>
                                          </p:val>
                                        </p:tav>
                                        <p:tav tm="100000">
                                          <p:val>
                                            <p:strVal val="#ppt_w"/>
                                          </p:val>
                                        </p:tav>
                                      </p:tavLst>
                                    </p:anim>
                                    <p:anim calcmode="lin" valueType="num">
                                      <p:cBhvr>
                                        <p:cTn id="8" dur="500" fill="hold"/>
                                        <p:tgtEl>
                                          <p:spTgt spid="84995">
                                            <p:bg/>
                                          </p:spTgt>
                                        </p:tgtEl>
                                        <p:attrNameLst>
                                          <p:attrName>ppt_h</p:attrName>
                                        </p:attrNameLst>
                                      </p:cBhvr>
                                      <p:tavLst>
                                        <p:tav tm="0">
                                          <p:val>
                                            <p:fltVal val="0"/>
                                          </p:val>
                                        </p:tav>
                                        <p:tav tm="100000">
                                          <p:val>
                                            <p:strVal val="#ppt_h"/>
                                          </p:val>
                                        </p:tav>
                                      </p:tavLst>
                                    </p:anim>
                                    <p:anim calcmode="lin" valueType="num">
                                      <p:cBhvr>
                                        <p:cTn id="9" dur="500" fill="hold"/>
                                        <p:tgtEl>
                                          <p:spTgt spid="84995">
                                            <p:bg/>
                                          </p:spTgt>
                                        </p:tgtEl>
                                        <p:attrNameLst>
                                          <p:attrName>style.rotation</p:attrName>
                                        </p:attrNameLst>
                                      </p:cBhvr>
                                      <p:tavLst>
                                        <p:tav tm="0">
                                          <p:val>
                                            <p:fltVal val="360"/>
                                          </p:val>
                                        </p:tav>
                                        <p:tav tm="100000">
                                          <p:val>
                                            <p:fltVal val="0"/>
                                          </p:val>
                                        </p:tav>
                                      </p:tavLst>
                                    </p:anim>
                                    <p:animEffect transition="in" filter="fade">
                                      <p:cBhvr>
                                        <p:cTn id="10" dur="500"/>
                                        <p:tgtEl>
                                          <p:spTgt spid="84995">
                                            <p:bg/>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84995">
                                            <p:txEl>
                                              <p:pRg st="0" end="0"/>
                                            </p:txEl>
                                          </p:spTgt>
                                        </p:tgtEl>
                                        <p:attrNameLst>
                                          <p:attrName>style.visibility</p:attrName>
                                        </p:attrNameLst>
                                      </p:cBhvr>
                                      <p:to>
                                        <p:strVal val="visible"/>
                                      </p:to>
                                    </p:set>
                                    <p:anim calcmode="lin" valueType="num">
                                      <p:cBhvr>
                                        <p:cTn id="15" dur="500" fill="hold"/>
                                        <p:tgtEl>
                                          <p:spTgt spid="8499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499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499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499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84999">
                                            <p:txEl>
                                              <p:pRg st="0" end="0"/>
                                            </p:txEl>
                                          </p:spTgt>
                                        </p:tgtEl>
                                        <p:attrNameLst>
                                          <p:attrName>style.visibility</p:attrName>
                                        </p:attrNameLst>
                                      </p:cBhvr>
                                      <p:to>
                                        <p:strVal val="visible"/>
                                      </p:to>
                                    </p:set>
                                    <p:anim calcmode="lin" valueType="num">
                                      <p:cBhvr>
                                        <p:cTn id="23" dur="500" fill="hold"/>
                                        <p:tgtEl>
                                          <p:spTgt spid="84999">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84999">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84999">
                                            <p:txEl>
                                              <p:pRg st="0" end="0"/>
                                            </p:txEl>
                                          </p:spTgt>
                                        </p:tgtEl>
                                        <p:attrNameLst>
                                          <p:attrName>style.rotation</p:attrName>
                                        </p:attrNameLst>
                                      </p:cBhvr>
                                      <p:tavLst>
                                        <p:tav tm="0">
                                          <p:val>
                                            <p:fltVal val="360"/>
                                          </p:val>
                                        </p:tav>
                                        <p:tav tm="100000">
                                          <p:val>
                                            <p:fltVal val="0"/>
                                          </p:val>
                                        </p:tav>
                                      </p:tavLst>
                                    </p:anim>
                                    <p:animEffect transition="in" filter="fade">
                                      <p:cBhvr>
                                        <p:cTn id="26" dur="500"/>
                                        <p:tgtEl>
                                          <p:spTgt spid="84999">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84998">
                                            <p:bg/>
                                          </p:spTgt>
                                        </p:tgtEl>
                                        <p:attrNameLst>
                                          <p:attrName>style.visibility</p:attrName>
                                        </p:attrNameLst>
                                      </p:cBhvr>
                                      <p:to>
                                        <p:strVal val="visible"/>
                                      </p:to>
                                    </p:set>
                                    <p:anim calcmode="lin" valueType="num">
                                      <p:cBhvr>
                                        <p:cTn id="31" dur="500" fill="hold"/>
                                        <p:tgtEl>
                                          <p:spTgt spid="84998">
                                            <p:bg/>
                                          </p:spTgt>
                                        </p:tgtEl>
                                        <p:attrNameLst>
                                          <p:attrName>ppt_w</p:attrName>
                                        </p:attrNameLst>
                                      </p:cBhvr>
                                      <p:tavLst>
                                        <p:tav tm="0">
                                          <p:val>
                                            <p:fltVal val="0"/>
                                          </p:val>
                                        </p:tav>
                                        <p:tav tm="100000">
                                          <p:val>
                                            <p:strVal val="#ppt_w"/>
                                          </p:val>
                                        </p:tav>
                                      </p:tavLst>
                                    </p:anim>
                                    <p:anim calcmode="lin" valueType="num">
                                      <p:cBhvr>
                                        <p:cTn id="32" dur="500" fill="hold"/>
                                        <p:tgtEl>
                                          <p:spTgt spid="84998">
                                            <p:bg/>
                                          </p:spTgt>
                                        </p:tgtEl>
                                        <p:attrNameLst>
                                          <p:attrName>ppt_h</p:attrName>
                                        </p:attrNameLst>
                                      </p:cBhvr>
                                      <p:tavLst>
                                        <p:tav tm="0">
                                          <p:val>
                                            <p:fltVal val="0"/>
                                          </p:val>
                                        </p:tav>
                                        <p:tav tm="100000">
                                          <p:val>
                                            <p:strVal val="#ppt_h"/>
                                          </p:val>
                                        </p:tav>
                                      </p:tavLst>
                                    </p:anim>
                                    <p:anim calcmode="lin" valueType="num">
                                      <p:cBhvr>
                                        <p:cTn id="33" dur="500" fill="hold"/>
                                        <p:tgtEl>
                                          <p:spTgt spid="84998">
                                            <p:bg/>
                                          </p:spTgt>
                                        </p:tgtEl>
                                        <p:attrNameLst>
                                          <p:attrName>style.rotation</p:attrName>
                                        </p:attrNameLst>
                                      </p:cBhvr>
                                      <p:tavLst>
                                        <p:tav tm="0">
                                          <p:val>
                                            <p:fltVal val="360"/>
                                          </p:val>
                                        </p:tav>
                                        <p:tav tm="100000">
                                          <p:val>
                                            <p:fltVal val="0"/>
                                          </p:val>
                                        </p:tav>
                                      </p:tavLst>
                                    </p:anim>
                                    <p:animEffect transition="in" filter="fade">
                                      <p:cBhvr>
                                        <p:cTn id="34" dur="500"/>
                                        <p:tgtEl>
                                          <p:spTgt spid="84998">
                                            <p:bg/>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84998">
                                            <p:txEl>
                                              <p:pRg st="0" end="0"/>
                                            </p:txEl>
                                          </p:spTgt>
                                        </p:tgtEl>
                                        <p:attrNameLst>
                                          <p:attrName>style.visibility</p:attrName>
                                        </p:attrNameLst>
                                      </p:cBhvr>
                                      <p:to>
                                        <p:strVal val="visible"/>
                                      </p:to>
                                    </p:set>
                                    <p:anim calcmode="lin" valueType="num">
                                      <p:cBhvr>
                                        <p:cTn id="39" dur="500" fill="hold"/>
                                        <p:tgtEl>
                                          <p:spTgt spid="84998">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84998">
                                            <p:txEl>
                                              <p:pRg st="0" end="0"/>
                                            </p:txEl>
                                          </p:spTgt>
                                        </p:tgtEl>
                                        <p:attrNameLst>
                                          <p:attrName>ppt_h</p:attrName>
                                        </p:attrNameLst>
                                      </p:cBhvr>
                                      <p:tavLst>
                                        <p:tav tm="0">
                                          <p:val>
                                            <p:fltVal val="0"/>
                                          </p:val>
                                        </p:tav>
                                        <p:tav tm="100000">
                                          <p:val>
                                            <p:strVal val="#ppt_h"/>
                                          </p:val>
                                        </p:tav>
                                      </p:tavLst>
                                    </p:anim>
                                    <p:anim calcmode="lin" valueType="num">
                                      <p:cBhvr>
                                        <p:cTn id="41" dur="500" fill="hold"/>
                                        <p:tgtEl>
                                          <p:spTgt spid="84998">
                                            <p:txEl>
                                              <p:pRg st="0" end="0"/>
                                            </p:txEl>
                                          </p:spTgt>
                                        </p:tgtEl>
                                        <p:attrNameLst>
                                          <p:attrName>style.rotation</p:attrName>
                                        </p:attrNameLst>
                                      </p:cBhvr>
                                      <p:tavLst>
                                        <p:tav tm="0">
                                          <p:val>
                                            <p:fltVal val="360"/>
                                          </p:val>
                                        </p:tav>
                                        <p:tav tm="100000">
                                          <p:val>
                                            <p:fltVal val="0"/>
                                          </p:val>
                                        </p:tav>
                                      </p:tavLst>
                                    </p:anim>
                                    <p:animEffect transition="in" filter="fade">
                                      <p:cBhvr>
                                        <p:cTn id="42" dur="500"/>
                                        <p:tgtEl>
                                          <p:spTgt spid="8499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85001">
                                            <p:txEl>
                                              <p:pRg st="0" end="0"/>
                                            </p:txEl>
                                          </p:spTgt>
                                        </p:tgtEl>
                                        <p:attrNameLst>
                                          <p:attrName>style.visibility</p:attrName>
                                        </p:attrNameLst>
                                      </p:cBhvr>
                                      <p:to>
                                        <p:strVal val="visible"/>
                                      </p:to>
                                    </p:set>
                                    <p:anim calcmode="lin" valueType="num">
                                      <p:cBhvr>
                                        <p:cTn id="47" dur="500" fill="hold"/>
                                        <p:tgtEl>
                                          <p:spTgt spid="85001">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85001">
                                            <p:txEl>
                                              <p:pRg st="0" end="0"/>
                                            </p:txEl>
                                          </p:spTgt>
                                        </p:tgtEl>
                                        <p:attrNameLst>
                                          <p:attrName>ppt_h</p:attrName>
                                        </p:attrNameLst>
                                      </p:cBhvr>
                                      <p:tavLst>
                                        <p:tav tm="0">
                                          <p:val>
                                            <p:fltVal val="0"/>
                                          </p:val>
                                        </p:tav>
                                        <p:tav tm="100000">
                                          <p:val>
                                            <p:strVal val="#ppt_h"/>
                                          </p:val>
                                        </p:tav>
                                      </p:tavLst>
                                    </p:anim>
                                    <p:anim calcmode="lin" valueType="num">
                                      <p:cBhvr>
                                        <p:cTn id="49" dur="500" fill="hold"/>
                                        <p:tgtEl>
                                          <p:spTgt spid="85001">
                                            <p:txEl>
                                              <p:pRg st="0" end="0"/>
                                            </p:txEl>
                                          </p:spTgt>
                                        </p:tgtEl>
                                        <p:attrNameLst>
                                          <p:attrName>style.rotation</p:attrName>
                                        </p:attrNameLst>
                                      </p:cBhvr>
                                      <p:tavLst>
                                        <p:tav tm="0">
                                          <p:val>
                                            <p:fltVal val="360"/>
                                          </p:val>
                                        </p:tav>
                                        <p:tav tm="100000">
                                          <p:val>
                                            <p:fltVal val="0"/>
                                          </p:val>
                                        </p:tav>
                                      </p:tavLst>
                                    </p:anim>
                                    <p:animEffect transition="in" filter="fade">
                                      <p:cBhvr>
                                        <p:cTn id="50" dur="500"/>
                                        <p:tgtEl>
                                          <p:spTgt spid="850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nimBg="1"/>
      <p:bldP spid="84998" grpId="0" build="p" animBg="1"/>
      <p:bldP spid="84999" grpId="0" build="p"/>
      <p:bldP spid="85001"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0771"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68</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0772" name="Rectangle 5"/>
          <p:cNvSpPr>
            <a:spLocks noGrp="1" noChangeArrowheads="1"/>
          </p:cNvSpPr>
          <p:nvPr>
            <p:ph type="title" idx="4294967295"/>
          </p:nvPr>
        </p:nvSpPr>
        <p:spPr>
          <a:xfrm>
            <a:off x="457200" y="609600"/>
            <a:ext cx="8229600" cy="808038"/>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الوضوح في الخلاصة</a:t>
            </a:r>
            <a:endParaRPr lang="en-US" b="1" dirty="0">
              <a:solidFill>
                <a:srgbClr val="FF0000"/>
              </a:solidFill>
              <a:latin typeface="Arial" charset="0"/>
              <a:ea typeface="ＭＳ Ｐゴシック" charset="0"/>
              <a:cs typeface="Arial" charset="0"/>
            </a:endParaRPr>
          </a:p>
        </p:txBody>
      </p:sp>
      <p:pic>
        <p:nvPicPr>
          <p:cNvPr id="160773" name="Picture 6" descr="images-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1556792"/>
            <a:ext cx="1666528" cy="1166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1027" name="Text Box 3"/>
          <p:cNvSpPr txBox="1">
            <a:spLocks noChangeArrowheads="1"/>
          </p:cNvSpPr>
          <p:nvPr/>
        </p:nvSpPr>
        <p:spPr bwMode="auto">
          <a:xfrm>
            <a:off x="516632" y="1823333"/>
            <a:ext cx="8229600" cy="3477875"/>
          </a:xfrm>
          <a:prstGeom prst="rect">
            <a:avLst/>
          </a:prstGeom>
          <a:noFill/>
          <a:ln w="9525">
            <a:noFill/>
            <a:miter lim="800000"/>
            <a:headEnd/>
            <a:tailEnd/>
          </a:ln>
          <a:effectLst/>
        </p:spPr>
        <p:txBody>
          <a:bodyPr wrap="square">
            <a:spAutoFit/>
          </a:bodyPr>
          <a:lstStyle/>
          <a:p>
            <a:pPr marL="271463" marR="0" lvl="0" indent="-271463" algn="r" defTabSz="914400" rtl="1" eaLnBrk="1" fontAlgn="base" latinLnBrk="0" hangingPunct="1">
              <a:lnSpc>
                <a:spcPct val="100000"/>
              </a:lnSpc>
              <a:spcBef>
                <a:spcPct val="50000"/>
              </a:spcBef>
              <a:spcAft>
                <a:spcPct val="0"/>
              </a:spcAft>
              <a:buClrTx/>
              <a:buSzTx/>
              <a:buFontTx/>
              <a:buChar char="•"/>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128"/>
                <a:cs typeface="Arial"/>
              </a:rPr>
              <a:t>كرر الموضوع</a:t>
            </a:r>
            <a:endParaRPr kumimoji="0" lang="en-US" sz="4000" b="1" i="0" u="none" strike="noStrike" kern="1200" cap="none" spc="0" normalizeH="0" baseline="0" noProof="0" dirty="0">
              <a:ln>
                <a:noFill/>
              </a:ln>
              <a:solidFill>
                <a:srgbClr val="FFFFFF"/>
              </a:solidFill>
              <a:effectLst/>
              <a:uLnTx/>
              <a:uFillTx/>
              <a:latin typeface="Arial"/>
              <a:ea typeface="ＭＳ Ｐゴシック" charset="-128"/>
              <a:cs typeface="Arial"/>
            </a:endParaRPr>
          </a:p>
          <a:p>
            <a:pPr marL="271463" marR="0" lvl="0" indent="-271463" algn="r" defTabSz="914400" rtl="1" eaLnBrk="1" fontAlgn="base" latinLnBrk="0" hangingPunct="1">
              <a:lnSpc>
                <a:spcPct val="100000"/>
              </a:lnSpc>
              <a:spcBef>
                <a:spcPct val="50000"/>
              </a:spcBef>
              <a:spcAft>
                <a:spcPct val="0"/>
              </a:spcAft>
              <a:buClrTx/>
              <a:buSzTx/>
              <a:buFontTx/>
              <a:buChar char="•"/>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128"/>
                <a:cs typeface="Arial"/>
              </a:rPr>
              <a:t>أذكر الفكرة الوعظية</a:t>
            </a:r>
            <a:endParaRPr kumimoji="0" lang="en-US" sz="4000" b="1" i="0" u="none" strike="noStrike" kern="1200" cap="none" spc="0" normalizeH="0" baseline="0" noProof="0" dirty="0">
              <a:ln>
                <a:noFill/>
              </a:ln>
              <a:solidFill>
                <a:srgbClr val="FFFFFF"/>
              </a:solidFill>
              <a:effectLst/>
              <a:uLnTx/>
              <a:uFillTx/>
              <a:latin typeface="Arial"/>
              <a:ea typeface="ＭＳ Ｐゴシック" charset="-128"/>
              <a:cs typeface="Arial"/>
            </a:endParaRPr>
          </a:p>
          <a:p>
            <a:pPr marL="271463" marR="0" lvl="0" indent="-271463" algn="r" defTabSz="914400" rtl="0" eaLnBrk="1" fontAlgn="base" latinLnBrk="0" hangingPunct="1">
              <a:lnSpc>
                <a:spcPct val="100000"/>
              </a:lnSpc>
              <a:spcBef>
                <a:spcPct val="50000"/>
              </a:spcBef>
              <a:spcAft>
                <a:spcPct val="0"/>
              </a:spcAft>
              <a:buClrTx/>
              <a:buSzTx/>
              <a:buFontTx/>
              <a:buChar char="•"/>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128"/>
                <a:cs typeface="Arial"/>
              </a:rPr>
              <a:t>كرر النقاط الرئيسية</a:t>
            </a:r>
            <a:endParaRPr kumimoji="0" lang="en-US" sz="4000" b="1" i="0" u="none" strike="noStrike" kern="1200" cap="none" spc="0" normalizeH="0" baseline="0" noProof="0" dirty="0">
              <a:ln>
                <a:noFill/>
              </a:ln>
              <a:solidFill>
                <a:srgbClr val="FFFFFF"/>
              </a:solidFill>
              <a:effectLst/>
              <a:uLnTx/>
              <a:uFillTx/>
              <a:latin typeface="Arial"/>
              <a:ea typeface="ＭＳ Ｐゴシック" charset="-128"/>
              <a:cs typeface="Arial"/>
            </a:endParaRPr>
          </a:p>
          <a:p>
            <a:pPr marL="271463" marR="0" lvl="0" indent="-271463" algn="r" defTabSz="914400" rtl="1" eaLnBrk="1" fontAlgn="base" latinLnBrk="0" hangingPunct="1">
              <a:lnSpc>
                <a:spcPct val="100000"/>
              </a:lnSpc>
              <a:spcBef>
                <a:spcPct val="50000"/>
              </a:spcBef>
              <a:spcAft>
                <a:spcPct val="0"/>
              </a:spcAft>
              <a:buClrTx/>
              <a:buSzTx/>
              <a:buFontTx/>
              <a:buChar char="•"/>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128"/>
                <a:cs typeface="Arial"/>
              </a:rPr>
              <a:t>أحضرها إلى المكان من خلال قصة واضحة</a:t>
            </a:r>
            <a:endParaRPr kumimoji="0" lang="en-US" sz="40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41027">
                                            <p:txEl>
                                              <p:pRg st="0" end="0"/>
                                            </p:txEl>
                                          </p:spTgt>
                                        </p:tgtEl>
                                        <p:attrNameLst>
                                          <p:attrName>style.visibility</p:attrName>
                                        </p:attrNameLst>
                                      </p:cBhvr>
                                      <p:to>
                                        <p:strVal val="visible"/>
                                      </p:to>
                                    </p:set>
                                    <p:anim calcmode="lin" valueType="num">
                                      <p:cBhvr>
                                        <p:cTn id="7" dur="500" fill="hold"/>
                                        <p:tgtEl>
                                          <p:spTgt spid="64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4102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4102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6410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41027">
                                            <p:txEl>
                                              <p:pRg st="1" end="1"/>
                                            </p:txEl>
                                          </p:spTgt>
                                        </p:tgtEl>
                                        <p:attrNameLst>
                                          <p:attrName>style.visibility</p:attrName>
                                        </p:attrNameLst>
                                      </p:cBhvr>
                                      <p:to>
                                        <p:strVal val="visible"/>
                                      </p:to>
                                    </p:set>
                                    <p:anim calcmode="lin" valueType="num">
                                      <p:cBhvr>
                                        <p:cTn id="15" dur="500" fill="hold"/>
                                        <p:tgtEl>
                                          <p:spTgt spid="64102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64102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641027">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64102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641027">
                                            <p:txEl>
                                              <p:pRg st="2" end="2"/>
                                            </p:txEl>
                                          </p:spTgt>
                                        </p:tgtEl>
                                        <p:attrNameLst>
                                          <p:attrName>style.visibility</p:attrName>
                                        </p:attrNameLst>
                                      </p:cBhvr>
                                      <p:to>
                                        <p:strVal val="visible"/>
                                      </p:to>
                                    </p:set>
                                    <p:anim calcmode="lin" valueType="num">
                                      <p:cBhvr>
                                        <p:cTn id="23" dur="500" fill="hold"/>
                                        <p:tgtEl>
                                          <p:spTgt spid="64102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41027">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641027">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64102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641027">
                                            <p:txEl>
                                              <p:pRg st="3" end="3"/>
                                            </p:txEl>
                                          </p:spTgt>
                                        </p:tgtEl>
                                        <p:attrNameLst>
                                          <p:attrName>style.visibility</p:attrName>
                                        </p:attrNameLst>
                                      </p:cBhvr>
                                      <p:to>
                                        <p:strVal val="visible"/>
                                      </p:to>
                                    </p:set>
                                    <p:anim calcmode="lin" valueType="num">
                                      <p:cBhvr>
                                        <p:cTn id="31" dur="500" fill="hold"/>
                                        <p:tgtEl>
                                          <p:spTgt spid="64102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641027">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641027">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641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479235" name="Text Box 3"/>
          <p:cNvSpPr txBox="1">
            <a:spLocks noChangeArrowheads="1"/>
          </p:cNvSpPr>
          <p:nvPr/>
        </p:nvSpPr>
        <p:spPr bwMode="auto">
          <a:xfrm>
            <a:off x="609600" y="3657600"/>
            <a:ext cx="7696200" cy="1938992"/>
          </a:xfrm>
          <a:prstGeom prst="rect">
            <a:avLst/>
          </a:prstGeom>
          <a:solidFill>
            <a:schemeClr val="tx2"/>
          </a:solid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هو الألف والياء                              الأول والآخر                                البداية والنهاية</a:t>
            </a:r>
            <a:endPar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79237" name="Rectangle 5"/>
          <p:cNvSpPr>
            <a:spLocks noGrp="1" noChangeArrowheads="1"/>
          </p:cNvSpPr>
          <p:nvPr>
            <p:ph type="title" idx="4294967295"/>
          </p:nvPr>
        </p:nvSpPr>
        <p:spPr>
          <a:xfrm>
            <a:off x="457200" y="274638"/>
            <a:ext cx="4051300" cy="701675"/>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wrap="square" anchor="t">
            <a:spAutoFit/>
          </a:bodyPr>
          <a:lstStyle/>
          <a:p>
            <a:pPr eaLnBrk="1" hangingPunct="1">
              <a:spcBef>
                <a:spcPct val="50000"/>
              </a:spcBef>
              <a:defRPr/>
            </a:pPr>
            <a:r>
              <a:rPr lang="ar-JO" sz="4000" b="1" dirty="0">
                <a:solidFill>
                  <a:schemeClr val="bg1"/>
                </a:solidFill>
                <a:effectLst>
                  <a:outerShdw blurRad="38100" dist="38100" dir="2700000" algn="tl">
                    <a:srgbClr val="000000"/>
                  </a:outerShdw>
                </a:effectLst>
                <a:latin typeface="Arial" charset="0"/>
                <a:ea typeface="ＭＳ Ｐゴシック" charset="0"/>
                <a:cs typeface="Arial" charset="0"/>
              </a:rPr>
              <a:t>استخدم الحركة</a:t>
            </a:r>
            <a:endParaRPr lang="en-US" sz="4000" b="1" dirty="0">
              <a:solidFill>
                <a:schemeClr val="bg1"/>
              </a:solidFill>
              <a:effectLst>
                <a:outerShdw blurRad="38100" dist="38100" dir="2700000" algn="tl">
                  <a:srgbClr val="000000"/>
                </a:outerShdw>
              </a:effectLst>
              <a:latin typeface="Arial" charset="0"/>
              <a:ea typeface="ＭＳ Ｐゴシック" charset="0"/>
              <a:cs typeface="Arial" charset="0"/>
            </a:endParaRPr>
          </a:p>
        </p:txBody>
      </p:sp>
      <p:sp>
        <p:nvSpPr>
          <p:cNvPr id="479238" name="Text Box 6"/>
          <p:cNvSpPr txBox="1">
            <a:spLocks noChangeArrowheads="1"/>
          </p:cNvSpPr>
          <p:nvPr/>
        </p:nvSpPr>
        <p:spPr bwMode="auto">
          <a:xfrm>
            <a:off x="8382000" y="76200"/>
            <a:ext cx="685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68</a:t>
            </a:r>
            <a:endPar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79239" name="Text Box 7"/>
          <p:cNvSpPr txBox="1">
            <a:spLocks noChangeArrowheads="1"/>
          </p:cNvSpPr>
          <p:nvPr/>
        </p:nvSpPr>
        <p:spPr bwMode="auto">
          <a:xfrm rot="10800000" flipH="1" flipV="1">
            <a:off x="569913" y="1811338"/>
            <a:ext cx="8001000" cy="7016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a:t>
            </a:r>
            <a:r>
              <a:rPr kumimoji="0" lang="en-US" sz="40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ytiralc</a:t>
            </a: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 rof </a:t>
            </a:r>
            <a:r>
              <a:rPr kumimoji="0" lang="en-US" sz="40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sdrawkcab</a:t>
            </a: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 </a:t>
            </a:r>
            <a:r>
              <a:rPr kumimoji="0" lang="en-US" sz="40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erutseG</a:t>
            </a:r>
            <a:endPar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p:txBody>
      </p:sp>
      <p:pic>
        <p:nvPicPr>
          <p:cNvPr id="162822" name="Picture 10" descr="images-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08500" y="0"/>
            <a:ext cx="2197100" cy="163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9243" name="Text Box 11"/>
          <p:cNvSpPr txBox="1">
            <a:spLocks noChangeArrowheads="1"/>
          </p:cNvSpPr>
          <p:nvPr/>
        </p:nvSpPr>
        <p:spPr bwMode="auto">
          <a:xfrm>
            <a:off x="609599" y="2438400"/>
            <a:ext cx="7696201" cy="70167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لفتة إلى الوراء من أجل الوضوح</a:t>
            </a:r>
            <a:endPar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92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9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9" grpId="0" build="p" autoUpdateAnimBg="0" advAuto="6000"/>
      <p:bldP spid="479243" grpId="0" build="p" autoUpdateAnimBg="0" advAuto="600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1" name="Rectangle 2"/>
          <p:cNvSpPr>
            <a:spLocks noGrp="1" noChangeArrowheads="1"/>
          </p:cNvSpPr>
          <p:nvPr>
            <p:ph type="title"/>
          </p:nvPr>
        </p:nvSpPr>
        <p:spPr>
          <a:xfrm>
            <a:off x="0" y="-609600"/>
            <a:ext cx="1905000" cy="792163"/>
          </a:xfrm>
        </p:spPr>
        <p:txBody>
          <a:bodyPr/>
          <a:lstStyle/>
          <a:p>
            <a:pPr eaLnBrk="1" hangingPunct="1"/>
            <a:r>
              <a:rPr lang="en-US" b="1">
                <a:solidFill>
                  <a:schemeClr val="tx1"/>
                </a:solidFill>
                <a:latin typeface="Arial" charset="0"/>
              </a:rPr>
              <a:t>Black</a:t>
            </a:r>
            <a:endParaRPr lang="en-US">
              <a:solidFill>
                <a:schemeClr val="bg1"/>
              </a:solidFill>
              <a:latin typeface="Arial"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ChangeArrowheads="1"/>
          </p:cNvSpPr>
          <p:nvPr>
            <p:ph type="ctrTitle"/>
          </p:nvPr>
        </p:nvSpPr>
        <p:spPr>
          <a:xfrm>
            <a:off x="473075" y="685800"/>
            <a:ext cx="8229600" cy="2362200"/>
          </a:xfrm>
        </p:spPr>
        <p:txBody>
          <a:bodyPr/>
          <a:lstStyle/>
          <a:p>
            <a:pPr eaLnBrk="1" hangingPunct="1"/>
            <a:r>
              <a:rPr kumimoji="0" lang="ar-JO" sz="6600" b="1" dirty="0">
                <a:latin typeface="Arial" panose="020B0604020202020204" pitchFamily="34" charset="0"/>
                <a:ea typeface="Osaka" charset="0"/>
                <a:cs typeface="Arial" panose="020B0604020202020204" pitchFamily="34" charset="0"/>
              </a:rPr>
              <a:t>وضع الخطوط        التفسيرية العريضة</a:t>
            </a:r>
            <a:endParaRPr kumimoji="0" lang="en-US" sz="5400" dirty="0">
              <a:latin typeface="Arial" panose="020B0604020202020204" pitchFamily="34" charset="0"/>
              <a:ea typeface="Osaka" charset="0"/>
              <a:cs typeface="Arial" panose="020B0604020202020204" pitchFamily="34" charset="0"/>
            </a:endParaRPr>
          </a:p>
        </p:txBody>
      </p:sp>
      <p:sp>
        <p:nvSpPr>
          <p:cNvPr id="101380" name="Text Box 4"/>
          <p:cNvSpPr txBox="1">
            <a:spLocks noChangeArrowheads="1"/>
          </p:cNvSpPr>
          <p:nvPr/>
        </p:nvSpPr>
        <p:spPr bwMode="auto">
          <a:xfrm>
            <a:off x="8439150" y="-5867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latin typeface="Arial" charset="0"/>
                <a:ea typeface="Osaka" charset="0"/>
                <a:cs typeface="Osaka" charset="0"/>
              </a:rPr>
              <a:t>31</a:t>
            </a:r>
            <a:endParaRPr lang="en-US" dirty="0">
              <a:latin typeface="Arial" charset="0"/>
              <a:ea typeface="Osaka" charset="0"/>
              <a:cs typeface="Osaka" charset="0"/>
            </a:endParaRPr>
          </a:p>
        </p:txBody>
      </p:sp>
      <p:sp>
        <p:nvSpPr>
          <p:cNvPr id="251907" name="Rectangle 5"/>
          <p:cNvSpPr>
            <a:spLocks noGrp="1" noChangeArrowheads="1"/>
          </p:cNvSpPr>
          <p:nvPr>
            <p:ph type="subTitle" idx="1"/>
          </p:nvPr>
        </p:nvSpPr>
        <p:spPr>
          <a:xfrm>
            <a:off x="0" y="3573463"/>
            <a:ext cx="9144000" cy="1752600"/>
          </a:xfrm>
        </p:spPr>
        <p:txBody>
          <a:bodyPr/>
          <a:lstStyle/>
          <a:p>
            <a:pPr rtl="1" eaLnBrk="1" hangingPunct="1">
              <a:buFont typeface="Wingdings" charset="0"/>
              <a:buNone/>
            </a:pPr>
            <a:r>
              <a:rPr kumimoji="0" lang="ar-JO" sz="6600" b="1" dirty="0">
                <a:solidFill>
                  <a:srgbClr val="FFFFFF"/>
                </a:solidFill>
                <a:latin typeface="Arial" panose="020B0604020202020204" pitchFamily="34" charset="0"/>
                <a:ea typeface="Osaka" charset="0"/>
                <a:cs typeface="Arial" panose="020B0604020202020204" pitchFamily="34" charset="0"/>
              </a:rPr>
              <a:t>الجزء الأول :</a:t>
            </a:r>
            <a:br>
              <a:rPr kumimoji="0" lang="en-US" sz="6600" b="1" dirty="0">
                <a:solidFill>
                  <a:srgbClr val="FFFFFF"/>
                </a:solidFill>
                <a:latin typeface="Arial" panose="020B0604020202020204" pitchFamily="34" charset="0"/>
                <a:ea typeface="Osaka" charset="0"/>
                <a:cs typeface="Arial" panose="020B0604020202020204" pitchFamily="34" charset="0"/>
              </a:rPr>
            </a:br>
            <a:r>
              <a:rPr kumimoji="0" lang="ar-JO" sz="3800" b="1" dirty="0">
                <a:latin typeface="Arial" panose="020B0604020202020204" pitchFamily="34" charset="0"/>
                <a:ea typeface="Osaka" charset="0"/>
                <a:cs typeface="Arial" panose="020B0604020202020204" pitchFamily="34" charset="0"/>
              </a:rPr>
              <a:t>كيف تصنع الخطوط العريضة بناء على النص الكتابي؟</a:t>
            </a:r>
            <a:endParaRPr kumimoji="0" lang="en-US" sz="3800" b="1" dirty="0">
              <a:latin typeface="Arial" panose="020B0604020202020204" pitchFamily="34" charset="0"/>
              <a:ea typeface="Osaka" charset="0"/>
              <a:cs typeface="Arial" panose="020B0604020202020204" pitchFamily="34" charset="0"/>
            </a:endParaRPr>
          </a:p>
        </p:txBody>
      </p:sp>
      <p:sp>
        <p:nvSpPr>
          <p:cNvPr id="3" name="Rectangle 2">
            <a:extLst>
              <a:ext uri="{FF2B5EF4-FFF2-40B4-BE49-F238E27FC236}">
                <a16:creationId xmlns:a16="http://schemas.microsoft.com/office/drawing/2014/main" id="{8BE86337-272B-AA1C-00B9-03D94C60DC49}"/>
              </a:ext>
            </a:extLst>
          </p:cNvPr>
          <p:cNvSpPr>
            <a:spLocks noChangeArrowheads="1"/>
          </p:cNvSpPr>
          <p:nvPr/>
        </p:nvSpPr>
        <p:spPr bwMode="auto">
          <a:xfrm>
            <a:off x="-36512" y="6367581"/>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د. ريك جريفيث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العظة التفسيرية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p:cNvSpPr>
            <a:spLocks noChangeArrowheads="1"/>
          </p:cNvSpPr>
          <p:nvPr/>
        </p:nvSpPr>
        <p:spPr bwMode="auto">
          <a:xfrm>
            <a:off x="5321520" y="5089125"/>
            <a:ext cx="1676123"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p:cNvSpPr>
            <a:spLocks noChangeArrowheads="1"/>
          </p:cNvSpPr>
          <p:nvPr/>
        </p:nvSpPr>
        <p:spPr bwMode="auto">
          <a:xfrm>
            <a:off x="5304161" y="4404587"/>
            <a:ext cx="1485762"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p:cNvSpPr>
            <a:spLocks noChangeArrowheads="1"/>
          </p:cNvSpPr>
          <p:nvPr/>
        </p:nvSpPr>
        <p:spPr bwMode="auto">
          <a:xfrm>
            <a:off x="5465745" y="3160092"/>
            <a:ext cx="1110079" cy="82843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الفكرة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الرئيسية</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p:cNvSpPr>
            <a:spLocks noChangeArrowheads="1"/>
          </p:cNvSpPr>
          <p:nvPr/>
        </p:nvSpPr>
        <p:spPr bwMode="auto">
          <a:xfrm>
            <a:off x="4282599" y="2336800"/>
            <a:ext cx="591508"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العظمي</a:t>
            </a:r>
          </a:p>
        </p:txBody>
      </p:sp>
      <p:sp>
        <p:nvSpPr>
          <p:cNvPr id="49173" name="Rectangle 21"/>
          <p:cNvSpPr>
            <a:spLocks noChangeArrowheads="1"/>
          </p:cNvSpPr>
          <p:nvPr/>
        </p:nvSpPr>
        <p:spPr bwMode="auto">
          <a:xfrm>
            <a:off x="4114800" y="5232400"/>
            <a:ext cx="927100" cy="335989"/>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p:cNvSpPr>
            <a:spLocks noChangeArrowheads="1"/>
          </p:cNvSpPr>
          <p:nvPr/>
        </p:nvSpPr>
        <p:spPr bwMode="auto">
          <a:xfrm>
            <a:off x="2348752" y="5202148"/>
            <a:ext cx="1571107"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الوعظ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p:cNvSpPr>
            <a:spLocks noChangeArrowheads="1"/>
          </p:cNvSpPr>
          <p:nvPr/>
        </p:nvSpPr>
        <p:spPr bwMode="auto">
          <a:xfrm>
            <a:off x="2501153" y="4434668"/>
            <a:ext cx="1423332"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p:cNvSpPr>
            <a:spLocks noChangeArrowheads="1"/>
          </p:cNvSpPr>
          <p:nvPr/>
        </p:nvSpPr>
        <p:spPr bwMode="auto">
          <a:xfrm>
            <a:off x="2768927" y="3296925"/>
            <a:ext cx="1012100" cy="828432"/>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الرئيسية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useBgFill="1">
        <p:nvSpPr>
          <p:cNvPr id="4" name="Rectangle 4">
            <a:extLst>
              <a:ext uri="{FF2B5EF4-FFF2-40B4-BE49-F238E27FC236}">
                <a16:creationId xmlns:a16="http://schemas.microsoft.com/office/drawing/2014/main" id="{334A21FC-C7D0-A70F-2A36-EE3F4A4999D6}"/>
              </a:ext>
            </a:extLst>
          </p:cNvPr>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على قطعة من الورق، املأ الفراغات الـ 13 أدناه...</a:t>
            </a:r>
            <a:endParaRPr kumimoji="0" lang="en-US" sz="2400" b="1"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5" name="Rectangle 4">
            <a:extLst>
              <a:ext uri="{FF2B5EF4-FFF2-40B4-BE49-F238E27FC236}">
                <a16:creationId xmlns:a16="http://schemas.microsoft.com/office/drawing/2014/main" id="{FE339475-D2E8-6D04-95C4-C50DB7E7AF72}"/>
              </a:ext>
            </a:extLst>
          </p:cNvPr>
          <p:cNvSpPr/>
          <p:nvPr/>
        </p:nvSpPr>
        <p:spPr bwMode="auto">
          <a:xfrm rot="20389227">
            <a:off x="391578" y="528852"/>
            <a:ext cx="1958576" cy="122396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اختبار مفاجئ</a:t>
            </a:r>
            <a:endPar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1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1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1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1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1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p:bldP spid="49163" grpId="0"/>
      <p:bldP spid="49168" grpId="0"/>
      <p:bldP spid="49169" grpId="0"/>
      <p:bldP spid="49170" grpId="0"/>
      <p:bldP spid="49171" grpId="0"/>
      <p:bldP spid="49172" grpId="0"/>
      <p:bldP spid="49173" grpId="0"/>
      <p:bldP spid="49180" grpId="0" animBg="1"/>
      <p:bldP spid="49181" grpId="0" animBg="1"/>
      <p:bldP spid="49157" grpId="0"/>
      <p:bldP spid="49161" grpId="0"/>
      <p:bldP spid="4916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بناء العظة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p:cNvSpPr>
            <a:spLocks noChangeArrowheads="1"/>
          </p:cNvSpPr>
          <p:nvPr/>
        </p:nvSpPr>
        <p:spPr bwMode="auto">
          <a:xfrm>
            <a:off x="5653273" y="3597344"/>
            <a:ext cx="815975"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أ م ن</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الغرض = 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p:cNvSpPr>
            <a:spLocks noChangeArrowheads="1"/>
          </p:cNvSpPr>
          <p:nvPr/>
        </p:nvSpPr>
        <p:spPr bwMode="auto">
          <a:xfrm>
            <a:off x="3954786" y="2336800"/>
            <a:ext cx="1247136"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 = المخ</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p:cNvSpPr>
            <a:spLocks noChangeArrowheads="1"/>
          </p:cNvSpPr>
          <p:nvPr/>
        </p:nvSpPr>
        <p:spPr bwMode="auto">
          <a:xfrm>
            <a:off x="7035208" y="5446660"/>
            <a:ext cx="1471556"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1-اختر الجزء الكتابي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p:cNvSpPr>
            <a:spLocks noChangeArrowheads="1"/>
          </p:cNvSpPr>
          <p:nvPr/>
        </p:nvSpPr>
        <p:spPr bwMode="auto">
          <a:xfrm>
            <a:off x="6871239" y="4943363"/>
            <a:ext cx="1635525"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 تفسير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الجزء الكتابي</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4" name="Rectangle 32"/>
          <p:cNvSpPr>
            <a:spLocks noChangeArrowheads="1"/>
          </p:cNvSpPr>
          <p:nvPr/>
        </p:nvSpPr>
        <p:spPr bwMode="auto">
          <a:xfrm>
            <a:off x="6732240" y="4287744"/>
            <a:ext cx="1774524"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تحديد الخطوط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التفسيرية العريضة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5" name="Rectangle 33"/>
          <p:cNvSpPr>
            <a:spLocks noChangeArrowheads="1"/>
          </p:cNvSpPr>
          <p:nvPr/>
        </p:nvSpPr>
        <p:spPr bwMode="auto">
          <a:xfrm>
            <a:off x="6466142" y="3556417"/>
            <a:ext cx="2040622" cy="520655"/>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تحديد الفكرة التفسيرية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الإقتراح المركزي للنص</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6" name="Rectangle 34"/>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التصاعدية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p:cNvSpPr>
            <a:spLocks noChangeArrowheads="1"/>
          </p:cNvSpPr>
          <p:nvPr/>
        </p:nvSpPr>
        <p:spPr bwMode="auto">
          <a:xfrm>
            <a:off x="609600" y="3556417"/>
            <a:ext cx="1891553"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تحديد فكرة العظة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الإقتراح المركزي للعظة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9" name="Rectangle 37"/>
          <p:cNvSpPr>
            <a:spLocks noChangeArrowheads="1"/>
          </p:cNvSpPr>
          <p:nvPr/>
        </p:nvSpPr>
        <p:spPr bwMode="auto">
          <a:xfrm>
            <a:off x="467544" y="4203950"/>
            <a:ext cx="205665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ضع الخطوط العريضة للعظة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ضع خطة للوضوح الشفهي</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أعد المقدمة والخاتمة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p:cNvSpPr>
            <a:spLocks noChangeArrowheads="1"/>
          </p:cNvSpPr>
          <p:nvPr/>
        </p:nvSpPr>
        <p:spPr bwMode="auto">
          <a:xfrm>
            <a:off x="637236" y="5219701"/>
            <a:ext cx="1711517"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خطط الرسالة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العظة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p:cNvSpPr>
            <a:spLocks noChangeArrowheads="1"/>
          </p:cNvSpPr>
          <p:nvPr/>
        </p:nvSpPr>
        <p:spPr bwMode="auto">
          <a:xfrm>
            <a:off x="3040175" y="5202148"/>
            <a:ext cx="543926"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p:cNvSpPr>
            <a:spLocks noChangeArrowheads="1"/>
          </p:cNvSpPr>
          <p:nvPr/>
        </p:nvSpPr>
        <p:spPr bwMode="auto">
          <a:xfrm>
            <a:off x="2533078" y="4434668"/>
            <a:ext cx="1391407" cy="459100"/>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العظة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p:cNvSpPr>
            <a:spLocks noChangeArrowheads="1"/>
          </p:cNvSpPr>
          <p:nvPr/>
        </p:nvSpPr>
        <p:spPr bwMode="auto">
          <a:xfrm>
            <a:off x="2963485" y="3567147"/>
            <a:ext cx="697306" cy="459100"/>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 م ع</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3" name="Oval 41">
            <a:extLst>
              <a:ext uri="{FF2B5EF4-FFF2-40B4-BE49-F238E27FC236}">
                <a16:creationId xmlns:a16="http://schemas.microsoft.com/office/drawing/2014/main" id="{2C2DDA12-7186-3310-AB05-F7943DD7DB8F}"/>
              </a:ext>
            </a:extLst>
          </p:cNvPr>
          <p:cNvSpPr>
            <a:spLocks noChangeArrowheads="1"/>
          </p:cNvSpPr>
          <p:nvPr/>
        </p:nvSpPr>
        <p:spPr bwMode="auto">
          <a:xfrm rot="20783421">
            <a:off x="1648876" y="2622550"/>
            <a:ext cx="4944715" cy="1447800"/>
          </a:xfrm>
          <a:prstGeom prst="ellipse">
            <a:avLst/>
          </a:prstGeom>
          <a:noFill/>
          <a:ln w="76200">
            <a:solidFill>
              <a:srgbClr val="FF050B"/>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DFAB4-7652-C67D-680F-30C91FA05FEC}"/>
            </a:ext>
          </a:extLst>
        </p:cNvPr>
        <p:cNvGrpSpPr/>
        <p:nvPr/>
      </p:nvGrpSpPr>
      <p:grpSpPr>
        <a:xfrm>
          <a:off x="0" y="0"/>
          <a:ext cx="0" cy="0"/>
          <a:chOff x="0" y="0"/>
          <a:chExt cx="0" cy="0"/>
        </a:xfrm>
      </p:grpSpPr>
      <p:sp>
        <p:nvSpPr>
          <p:cNvPr id="49154" name="Rectangle 2">
            <a:extLst>
              <a:ext uri="{FF2B5EF4-FFF2-40B4-BE49-F238E27FC236}">
                <a16:creationId xmlns:a16="http://schemas.microsoft.com/office/drawing/2014/main" id="{E03A6F37-A20D-CC4D-441C-6B1EEBD6745F}"/>
              </a:ext>
            </a:extLst>
          </p:cNvPr>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a:extLst>
              <a:ext uri="{FF2B5EF4-FFF2-40B4-BE49-F238E27FC236}">
                <a16:creationId xmlns:a16="http://schemas.microsoft.com/office/drawing/2014/main" id="{4CF34EE3-A5B8-0BC6-B111-4B5D9D0E49AA}"/>
              </a:ext>
            </a:extLst>
          </p:cNvPr>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a:extLst>
              <a:ext uri="{FF2B5EF4-FFF2-40B4-BE49-F238E27FC236}">
                <a16:creationId xmlns:a16="http://schemas.microsoft.com/office/drawing/2014/main" id="{E1BB4974-03BF-E043-60D1-A8302F54EC97}"/>
              </a:ext>
            </a:extLst>
          </p:cNvPr>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a:extLst>
              <a:ext uri="{FF2B5EF4-FFF2-40B4-BE49-F238E27FC236}">
                <a16:creationId xmlns:a16="http://schemas.microsoft.com/office/drawing/2014/main" id="{15F27D2D-E46C-ECD9-BF59-7B6FB25C1B88}"/>
              </a:ext>
            </a:extLst>
          </p:cNvPr>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a:extLst>
              <a:ext uri="{FF2B5EF4-FFF2-40B4-BE49-F238E27FC236}">
                <a16:creationId xmlns:a16="http://schemas.microsoft.com/office/drawing/2014/main" id="{35360CBF-9C56-E5B5-960F-359CBC6154AC}"/>
              </a:ext>
            </a:extLst>
          </p:cNvPr>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a:extLst>
              <a:ext uri="{FF2B5EF4-FFF2-40B4-BE49-F238E27FC236}">
                <a16:creationId xmlns:a16="http://schemas.microsoft.com/office/drawing/2014/main" id="{2DFFE33C-2B44-43C8-8AAA-A44A2C1CCC35}"/>
              </a:ext>
            </a:extLst>
          </p:cNvPr>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a:extLst>
              <a:ext uri="{FF2B5EF4-FFF2-40B4-BE49-F238E27FC236}">
                <a16:creationId xmlns:a16="http://schemas.microsoft.com/office/drawing/2014/main" id="{2E41B8DB-5DC2-58E8-EDD6-14B964486C88}"/>
              </a:ext>
            </a:extLst>
          </p:cNvPr>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a:extLst>
              <a:ext uri="{FF2B5EF4-FFF2-40B4-BE49-F238E27FC236}">
                <a16:creationId xmlns:a16="http://schemas.microsoft.com/office/drawing/2014/main" id="{D1DE25BE-B25C-5E27-D971-DF28ECFDE95A}"/>
              </a:ext>
            </a:extLst>
          </p:cNvPr>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بناء العظة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a:extLst>
              <a:ext uri="{FF2B5EF4-FFF2-40B4-BE49-F238E27FC236}">
                <a16:creationId xmlns:a16="http://schemas.microsoft.com/office/drawing/2014/main" id="{220CF1F2-6674-AB2B-47F1-3AC002BFF333}"/>
              </a:ext>
            </a:extLst>
          </p:cNvPr>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a:extLst>
              <a:ext uri="{FF2B5EF4-FFF2-40B4-BE49-F238E27FC236}">
                <a16:creationId xmlns:a16="http://schemas.microsoft.com/office/drawing/2014/main" id="{5FE3AC7F-A35E-A965-57D2-46CA66832252}"/>
              </a:ext>
            </a:extLst>
          </p:cNvPr>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a:extLst>
              <a:ext uri="{FF2B5EF4-FFF2-40B4-BE49-F238E27FC236}">
                <a16:creationId xmlns:a16="http://schemas.microsoft.com/office/drawing/2014/main" id="{0A90C274-4E00-184B-016C-2B801C7A9101}"/>
              </a:ext>
            </a:extLst>
          </p:cNvPr>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a:extLst>
              <a:ext uri="{FF2B5EF4-FFF2-40B4-BE49-F238E27FC236}">
                <a16:creationId xmlns:a16="http://schemas.microsoft.com/office/drawing/2014/main" id="{CB9E18D1-3F73-CA90-0D40-82E884894942}"/>
              </a:ext>
            </a:extLst>
          </p:cNvPr>
          <p:cNvSpPr>
            <a:spLocks noChangeArrowheads="1"/>
          </p:cNvSpPr>
          <p:nvPr/>
        </p:nvSpPr>
        <p:spPr bwMode="auto">
          <a:xfrm>
            <a:off x="5653273" y="3597344"/>
            <a:ext cx="815975"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أ م ن</a:t>
            </a:r>
          </a:p>
        </p:txBody>
      </p:sp>
      <p:sp>
        <p:nvSpPr>
          <p:cNvPr id="49169" name="Rectangle 17">
            <a:extLst>
              <a:ext uri="{FF2B5EF4-FFF2-40B4-BE49-F238E27FC236}">
                <a16:creationId xmlns:a16="http://schemas.microsoft.com/office/drawing/2014/main" id="{B6146B79-0113-0166-A8CB-8C4FBC4178CE}"/>
              </a:ext>
            </a:extLst>
          </p:cNvPr>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الغرض = 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a:extLst>
              <a:ext uri="{FF2B5EF4-FFF2-40B4-BE49-F238E27FC236}">
                <a16:creationId xmlns:a16="http://schemas.microsoft.com/office/drawing/2014/main" id="{C889967C-2879-5EF0-3306-BBE53D5C688F}"/>
              </a:ext>
            </a:extLst>
          </p:cNvPr>
          <p:cNvSpPr>
            <a:spLocks noChangeArrowheads="1"/>
          </p:cNvSpPr>
          <p:nvPr/>
        </p:nvSpPr>
        <p:spPr bwMode="auto">
          <a:xfrm>
            <a:off x="3954786" y="2336800"/>
            <a:ext cx="1247136"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 = المخ</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a:extLst>
              <a:ext uri="{FF2B5EF4-FFF2-40B4-BE49-F238E27FC236}">
                <a16:creationId xmlns:a16="http://schemas.microsoft.com/office/drawing/2014/main" id="{2D521786-4464-594E-AD38-EB95A3B063F5}"/>
              </a:ext>
            </a:extLst>
          </p:cNvPr>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a:extLst>
              <a:ext uri="{FF2B5EF4-FFF2-40B4-BE49-F238E27FC236}">
                <a16:creationId xmlns:a16="http://schemas.microsoft.com/office/drawing/2014/main" id="{26449579-821C-5FFB-8E05-5E84F410730C}"/>
              </a:ext>
            </a:extLst>
          </p:cNvPr>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a:extLst>
              <a:ext uri="{FF2B5EF4-FFF2-40B4-BE49-F238E27FC236}">
                <a16:creationId xmlns:a16="http://schemas.microsoft.com/office/drawing/2014/main" id="{C94503FF-3CC7-089D-7D2C-B421E4E79BCC}"/>
              </a:ext>
            </a:extLst>
          </p:cNvPr>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a:extLst>
              <a:ext uri="{FF2B5EF4-FFF2-40B4-BE49-F238E27FC236}">
                <a16:creationId xmlns:a16="http://schemas.microsoft.com/office/drawing/2014/main" id="{202BD819-637A-664B-4A0C-4D61F0734880}"/>
              </a:ext>
            </a:extLst>
          </p:cNvPr>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a:extLst>
              <a:ext uri="{FF2B5EF4-FFF2-40B4-BE49-F238E27FC236}">
                <a16:creationId xmlns:a16="http://schemas.microsoft.com/office/drawing/2014/main" id="{57553444-D3A0-30D7-FA0B-DBA6CA9A982F}"/>
              </a:ext>
            </a:extLst>
          </p:cNvPr>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a:extLst>
              <a:ext uri="{FF2B5EF4-FFF2-40B4-BE49-F238E27FC236}">
                <a16:creationId xmlns:a16="http://schemas.microsoft.com/office/drawing/2014/main" id="{F494F3C0-9304-9EF2-3B4F-C4691014782A}"/>
              </a:ext>
            </a:extLst>
          </p:cNvPr>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a:extLst>
              <a:ext uri="{FF2B5EF4-FFF2-40B4-BE49-F238E27FC236}">
                <a16:creationId xmlns:a16="http://schemas.microsoft.com/office/drawing/2014/main" id="{E2D32594-0E2C-464E-08F1-9C6AC6D796C0}"/>
              </a:ext>
            </a:extLst>
          </p:cNvPr>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a:extLst>
              <a:ext uri="{FF2B5EF4-FFF2-40B4-BE49-F238E27FC236}">
                <a16:creationId xmlns:a16="http://schemas.microsoft.com/office/drawing/2014/main" id="{8A0D3E86-C9C6-0FB0-A459-B2DEF7486D16}"/>
              </a:ext>
            </a:extLst>
          </p:cNvPr>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a:extLst>
              <a:ext uri="{FF2B5EF4-FFF2-40B4-BE49-F238E27FC236}">
                <a16:creationId xmlns:a16="http://schemas.microsoft.com/office/drawing/2014/main" id="{19B3D8DC-6167-5D21-5B15-90F1AD316056}"/>
              </a:ext>
            </a:extLst>
          </p:cNvPr>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a:extLst>
              <a:ext uri="{FF2B5EF4-FFF2-40B4-BE49-F238E27FC236}">
                <a16:creationId xmlns:a16="http://schemas.microsoft.com/office/drawing/2014/main" id="{36D4FE15-948D-738F-E695-32CC5557A21E}"/>
              </a:ext>
            </a:extLst>
          </p:cNvPr>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a:extLst>
              <a:ext uri="{FF2B5EF4-FFF2-40B4-BE49-F238E27FC236}">
                <a16:creationId xmlns:a16="http://schemas.microsoft.com/office/drawing/2014/main" id="{76A3E12F-56CF-6123-4658-EDC40A49DE94}"/>
              </a:ext>
            </a:extLst>
          </p:cNvPr>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a:extLst>
              <a:ext uri="{FF2B5EF4-FFF2-40B4-BE49-F238E27FC236}">
                <a16:creationId xmlns:a16="http://schemas.microsoft.com/office/drawing/2014/main" id="{133C17F1-FD3E-C876-B574-E0810588E9E8}"/>
              </a:ext>
            </a:extLst>
          </p:cNvPr>
          <p:cNvSpPr>
            <a:spLocks noChangeArrowheads="1"/>
          </p:cNvSpPr>
          <p:nvPr/>
        </p:nvSpPr>
        <p:spPr bwMode="auto">
          <a:xfrm>
            <a:off x="7035208" y="5446660"/>
            <a:ext cx="1471556"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1-اختر الجزء الكتابي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a:extLst>
              <a:ext uri="{FF2B5EF4-FFF2-40B4-BE49-F238E27FC236}">
                <a16:creationId xmlns:a16="http://schemas.microsoft.com/office/drawing/2014/main" id="{70867105-C684-EBAA-8D02-B71684C288B0}"/>
              </a:ext>
            </a:extLst>
          </p:cNvPr>
          <p:cNvSpPr>
            <a:spLocks noChangeArrowheads="1"/>
          </p:cNvSpPr>
          <p:nvPr/>
        </p:nvSpPr>
        <p:spPr bwMode="auto">
          <a:xfrm>
            <a:off x="6871239" y="4943363"/>
            <a:ext cx="1635525"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 تفسير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الجزء الكتابي</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4" name="Rectangle 32">
            <a:extLst>
              <a:ext uri="{FF2B5EF4-FFF2-40B4-BE49-F238E27FC236}">
                <a16:creationId xmlns:a16="http://schemas.microsoft.com/office/drawing/2014/main" id="{8DCFF9A5-BA87-F4EC-B0F6-3756297B58D8}"/>
              </a:ext>
            </a:extLst>
          </p:cNvPr>
          <p:cNvSpPr>
            <a:spLocks noChangeArrowheads="1"/>
          </p:cNvSpPr>
          <p:nvPr/>
        </p:nvSpPr>
        <p:spPr bwMode="auto">
          <a:xfrm>
            <a:off x="6732240" y="4287744"/>
            <a:ext cx="1774524"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تحديد الخطوط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التفسيرية العريضة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5" name="Rectangle 33">
            <a:extLst>
              <a:ext uri="{FF2B5EF4-FFF2-40B4-BE49-F238E27FC236}">
                <a16:creationId xmlns:a16="http://schemas.microsoft.com/office/drawing/2014/main" id="{24A376EC-3D71-C0B7-EF49-FE0A0FDE5213}"/>
              </a:ext>
            </a:extLst>
          </p:cNvPr>
          <p:cNvSpPr>
            <a:spLocks noChangeArrowheads="1"/>
          </p:cNvSpPr>
          <p:nvPr/>
        </p:nvSpPr>
        <p:spPr bwMode="auto">
          <a:xfrm>
            <a:off x="6466142" y="3556417"/>
            <a:ext cx="2040622" cy="520655"/>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تحديد الفكرة التفسيرية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الإقتراح المركزي للنص</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6" name="Rectangle 34">
            <a:extLst>
              <a:ext uri="{FF2B5EF4-FFF2-40B4-BE49-F238E27FC236}">
                <a16:creationId xmlns:a16="http://schemas.microsoft.com/office/drawing/2014/main" id="{CB49EB9C-51F1-7491-B992-EA894FBF77B3}"/>
              </a:ext>
            </a:extLst>
          </p:cNvPr>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التصاعدية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a:extLst>
              <a:ext uri="{FF2B5EF4-FFF2-40B4-BE49-F238E27FC236}">
                <a16:creationId xmlns:a16="http://schemas.microsoft.com/office/drawing/2014/main" id="{23022865-536A-B9F3-B15F-2E4304CA50B1}"/>
              </a:ext>
            </a:extLst>
          </p:cNvPr>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a:extLst>
              <a:ext uri="{FF2B5EF4-FFF2-40B4-BE49-F238E27FC236}">
                <a16:creationId xmlns:a16="http://schemas.microsoft.com/office/drawing/2014/main" id="{F9807ABA-2926-283C-2EC0-0CAC9AD6587E}"/>
              </a:ext>
            </a:extLst>
          </p:cNvPr>
          <p:cNvSpPr>
            <a:spLocks noChangeArrowheads="1"/>
          </p:cNvSpPr>
          <p:nvPr/>
        </p:nvSpPr>
        <p:spPr bwMode="auto">
          <a:xfrm>
            <a:off x="609600" y="3556417"/>
            <a:ext cx="1891553"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تحديد فكرة العظة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الإقتراح المركزي للعظة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9" name="Rectangle 37">
            <a:extLst>
              <a:ext uri="{FF2B5EF4-FFF2-40B4-BE49-F238E27FC236}">
                <a16:creationId xmlns:a16="http://schemas.microsoft.com/office/drawing/2014/main" id="{F2F7524F-6366-7FCE-8BCC-1012B25DB8D8}"/>
              </a:ext>
            </a:extLst>
          </p:cNvPr>
          <p:cNvSpPr>
            <a:spLocks noChangeArrowheads="1"/>
          </p:cNvSpPr>
          <p:nvPr/>
        </p:nvSpPr>
        <p:spPr bwMode="auto">
          <a:xfrm>
            <a:off x="467544" y="4203950"/>
            <a:ext cx="205665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ضع الخطوط العريضة للعظة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ضع خطة للوضوح الشفهي</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أعد المقدمة والخاتمة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a:extLst>
              <a:ext uri="{FF2B5EF4-FFF2-40B4-BE49-F238E27FC236}">
                <a16:creationId xmlns:a16="http://schemas.microsoft.com/office/drawing/2014/main" id="{0CCADB01-692C-E5FF-96F3-F270B4EAA7D5}"/>
              </a:ext>
            </a:extLst>
          </p:cNvPr>
          <p:cNvSpPr>
            <a:spLocks noChangeArrowheads="1"/>
          </p:cNvSpPr>
          <p:nvPr/>
        </p:nvSpPr>
        <p:spPr bwMode="auto">
          <a:xfrm>
            <a:off x="637236" y="5219701"/>
            <a:ext cx="1711517"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خطط الرسالة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العظة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1" name="Rectangle 39">
            <a:extLst>
              <a:ext uri="{FF2B5EF4-FFF2-40B4-BE49-F238E27FC236}">
                <a16:creationId xmlns:a16="http://schemas.microsoft.com/office/drawing/2014/main" id="{03543FB8-401B-7523-6C18-6FF15E8D6E6A}"/>
              </a:ext>
            </a:extLst>
          </p:cNvPr>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a:extLst>
              <a:ext uri="{FF2B5EF4-FFF2-40B4-BE49-F238E27FC236}">
                <a16:creationId xmlns:a16="http://schemas.microsoft.com/office/drawing/2014/main" id="{8DCF0F7E-F8F8-0320-6559-2842B048E7EB}"/>
              </a:ext>
            </a:extLst>
          </p:cNvPr>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a:extLst>
              <a:ext uri="{FF2B5EF4-FFF2-40B4-BE49-F238E27FC236}">
                <a16:creationId xmlns:a16="http://schemas.microsoft.com/office/drawing/2014/main" id="{DF63046C-DF9E-0902-FC14-9CB7378D36E0}"/>
              </a:ext>
            </a:extLst>
          </p:cNvPr>
          <p:cNvSpPr>
            <a:spLocks noChangeArrowheads="1"/>
          </p:cNvSpPr>
          <p:nvPr/>
        </p:nvSpPr>
        <p:spPr bwMode="auto">
          <a:xfrm>
            <a:off x="3040175" y="5202148"/>
            <a:ext cx="543926"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a:extLst>
              <a:ext uri="{FF2B5EF4-FFF2-40B4-BE49-F238E27FC236}">
                <a16:creationId xmlns:a16="http://schemas.microsoft.com/office/drawing/2014/main" id="{610888C1-425E-9A3D-9E30-84D796A74E9E}"/>
              </a:ext>
            </a:extLst>
          </p:cNvPr>
          <p:cNvSpPr>
            <a:spLocks noChangeArrowheads="1"/>
          </p:cNvSpPr>
          <p:nvPr/>
        </p:nvSpPr>
        <p:spPr bwMode="auto">
          <a:xfrm>
            <a:off x="2533078" y="4434668"/>
            <a:ext cx="1391407" cy="459100"/>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العظة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a:extLst>
              <a:ext uri="{FF2B5EF4-FFF2-40B4-BE49-F238E27FC236}">
                <a16:creationId xmlns:a16="http://schemas.microsoft.com/office/drawing/2014/main" id="{0E957132-100E-6592-A3A8-DE252138BDAC}"/>
              </a:ext>
            </a:extLst>
          </p:cNvPr>
          <p:cNvSpPr>
            <a:spLocks noChangeArrowheads="1"/>
          </p:cNvSpPr>
          <p:nvPr/>
        </p:nvSpPr>
        <p:spPr bwMode="auto">
          <a:xfrm>
            <a:off x="2963485" y="3567147"/>
            <a:ext cx="697306" cy="459100"/>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 م ع</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1485539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7964C-C3AF-0F5B-3BC6-5190990B426F}"/>
            </a:ext>
          </a:extLst>
        </p:cNvPr>
        <p:cNvGrpSpPr/>
        <p:nvPr/>
      </p:nvGrpSpPr>
      <p:grpSpPr>
        <a:xfrm>
          <a:off x="0" y="0"/>
          <a:ext cx="0" cy="0"/>
          <a:chOff x="0" y="0"/>
          <a:chExt cx="0" cy="0"/>
        </a:xfrm>
      </p:grpSpPr>
      <p:sp>
        <p:nvSpPr>
          <p:cNvPr id="49154" name="Rectangle 2">
            <a:extLst>
              <a:ext uri="{FF2B5EF4-FFF2-40B4-BE49-F238E27FC236}">
                <a16:creationId xmlns:a16="http://schemas.microsoft.com/office/drawing/2014/main" id="{E1CDC83B-1A74-58D9-C7A4-CB3AA602B0EA}"/>
              </a:ext>
            </a:extLst>
          </p:cNvPr>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a:extLst>
              <a:ext uri="{FF2B5EF4-FFF2-40B4-BE49-F238E27FC236}">
                <a16:creationId xmlns:a16="http://schemas.microsoft.com/office/drawing/2014/main" id="{9EA1FD21-721B-670E-A519-6ED77F5B5B9F}"/>
              </a:ext>
            </a:extLst>
          </p:cNvPr>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a:extLst>
              <a:ext uri="{FF2B5EF4-FFF2-40B4-BE49-F238E27FC236}">
                <a16:creationId xmlns:a16="http://schemas.microsoft.com/office/drawing/2014/main" id="{B7700A21-B92A-74E0-8BD5-7F9D81D3EBBA}"/>
              </a:ext>
            </a:extLst>
          </p:cNvPr>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a:extLst>
              <a:ext uri="{FF2B5EF4-FFF2-40B4-BE49-F238E27FC236}">
                <a16:creationId xmlns:a16="http://schemas.microsoft.com/office/drawing/2014/main" id="{8E95ABC0-A9F0-FD4B-3952-53B68CA3B97F}"/>
              </a:ext>
            </a:extLst>
          </p:cNvPr>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a:extLst>
              <a:ext uri="{FF2B5EF4-FFF2-40B4-BE49-F238E27FC236}">
                <a16:creationId xmlns:a16="http://schemas.microsoft.com/office/drawing/2014/main" id="{08775834-0C33-8ED9-A4E2-0FD90DAC9CF9}"/>
              </a:ext>
            </a:extLst>
          </p:cNvPr>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a:extLst>
              <a:ext uri="{FF2B5EF4-FFF2-40B4-BE49-F238E27FC236}">
                <a16:creationId xmlns:a16="http://schemas.microsoft.com/office/drawing/2014/main" id="{665E3A11-DEEF-78EA-AC21-4CC5319146E5}"/>
              </a:ext>
            </a:extLst>
          </p:cNvPr>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a:extLst>
              <a:ext uri="{FF2B5EF4-FFF2-40B4-BE49-F238E27FC236}">
                <a16:creationId xmlns:a16="http://schemas.microsoft.com/office/drawing/2014/main" id="{ACF6426A-40B7-1A2C-D821-0F8DF0EC4F32}"/>
              </a:ext>
            </a:extLst>
          </p:cNvPr>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a:extLst>
              <a:ext uri="{FF2B5EF4-FFF2-40B4-BE49-F238E27FC236}">
                <a16:creationId xmlns:a16="http://schemas.microsoft.com/office/drawing/2014/main" id="{CBBA4A11-E3F3-5DB0-9153-4C4E6C811379}"/>
              </a:ext>
            </a:extLst>
          </p:cNvPr>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بناء العظة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a:extLst>
              <a:ext uri="{FF2B5EF4-FFF2-40B4-BE49-F238E27FC236}">
                <a16:creationId xmlns:a16="http://schemas.microsoft.com/office/drawing/2014/main" id="{4D29C0FE-4305-CF9D-5F5A-CC2226DBB6EE}"/>
              </a:ext>
            </a:extLst>
          </p:cNvPr>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a:extLst>
              <a:ext uri="{FF2B5EF4-FFF2-40B4-BE49-F238E27FC236}">
                <a16:creationId xmlns:a16="http://schemas.microsoft.com/office/drawing/2014/main" id="{A0E49C1D-87D1-DEE1-1BCC-71E878407333}"/>
              </a:ext>
            </a:extLst>
          </p:cNvPr>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a:extLst>
              <a:ext uri="{FF2B5EF4-FFF2-40B4-BE49-F238E27FC236}">
                <a16:creationId xmlns:a16="http://schemas.microsoft.com/office/drawing/2014/main" id="{D1502C78-4813-EE83-4237-FDB069713E67}"/>
              </a:ext>
            </a:extLst>
          </p:cNvPr>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a:extLst>
              <a:ext uri="{FF2B5EF4-FFF2-40B4-BE49-F238E27FC236}">
                <a16:creationId xmlns:a16="http://schemas.microsoft.com/office/drawing/2014/main" id="{D28D2766-80FB-3EBE-C3D6-07678FECDD4E}"/>
              </a:ext>
            </a:extLst>
          </p:cNvPr>
          <p:cNvSpPr>
            <a:spLocks noChangeArrowheads="1"/>
          </p:cNvSpPr>
          <p:nvPr/>
        </p:nvSpPr>
        <p:spPr bwMode="auto">
          <a:xfrm>
            <a:off x="5653273" y="3597344"/>
            <a:ext cx="815975"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أ م ن</a:t>
            </a:r>
          </a:p>
        </p:txBody>
      </p:sp>
      <p:sp>
        <p:nvSpPr>
          <p:cNvPr id="49169" name="Rectangle 17">
            <a:extLst>
              <a:ext uri="{FF2B5EF4-FFF2-40B4-BE49-F238E27FC236}">
                <a16:creationId xmlns:a16="http://schemas.microsoft.com/office/drawing/2014/main" id="{143F2A11-1220-B811-54FA-9B95235766CC}"/>
              </a:ext>
            </a:extLst>
          </p:cNvPr>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الغرض = 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a:extLst>
              <a:ext uri="{FF2B5EF4-FFF2-40B4-BE49-F238E27FC236}">
                <a16:creationId xmlns:a16="http://schemas.microsoft.com/office/drawing/2014/main" id="{D80F7A89-A586-ACEE-9AAE-1E6B33CA5977}"/>
              </a:ext>
            </a:extLst>
          </p:cNvPr>
          <p:cNvSpPr>
            <a:spLocks noChangeArrowheads="1"/>
          </p:cNvSpPr>
          <p:nvPr/>
        </p:nvSpPr>
        <p:spPr bwMode="auto">
          <a:xfrm>
            <a:off x="3954786" y="2336800"/>
            <a:ext cx="1247136"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 = المخ</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a:extLst>
              <a:ext uri="{FF2B5EF4-FFF2-40B4-BE49-F238E27FC236}">
                <a16:creationId xmlns:a16="http://schemas.microsoft.com/office/drawing/2014/main" id="{001DE873-FA0B-62E8-28D2-3DF5124700CE}"/>
              </a:ext>
            </a:extLst>
          </p:cNvPr>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a:extLst>
              <a:ext uri="{FF2B5EF4-FFF2-40B4-BE49-F238E27FC236}">
                <a16:creationId xmlns:a16="http://schemas.microsoft.com/office/drawing/2014/main" id="{F80B4246-3D99-D680-764E-D873CCB6BD44}"/>
              </a:ext>
            </a:extLst>
          </p:cNvPr>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a:extLst>
              <a:ext uri="{FF2B5EF4-FFF2-40B4-BE49-F238E27FC236}">
                <a16:creationId xmlns:a16="http://schemas.microsoft.com/office/drawing/2014/main" id="{18244614-B643-F83F-3DFA-1D728B9CAE6C}"/>
              </a:ext>
            </a:extLst>
          </p:cNvPr>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a:extLst>
              <a:ext uri="{FF2B5EF4-FFF2-40B4-BE49-F238E27FC236}">
                <a16:creationId xmlns:a16="http://schemas.microsoft.com/office/drawing/2014/main" id="{E46EB68C-D04B-2A1F-CCAC-ABF32172763E}"/>
              </a:ext>
            </a:extLst>
          </p:cNvPr>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a:extLst>
              <a:ext uri="{FF2B5EF4-FFF2-40B4-BE49-F238E27FC236}">
                <a16:creationId xmlns:a16="http://schemas.microsoft.com/office/drawing/2014/main" id="{5351C7CE-C382-2CD0-E117-35BBE1C1021F}"/>
              </a:ext>
            </a:extLst>
          </p:cNvPr>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a:extLst>
              <a:ext uri="{FF2B5EF4-FFF2-40B4-BE49-F238E27FC236}">
                <a16:creationId xmlns:a16="http://schemas.microsoft.com/office/drawing/2014/main" id="{0FD842B3-04F2-19AB-F6D7-9B6AE4C80209}"/>
              </a:ext>
            </a:extLst>
          </p:cNvPr>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a:extLst>
              <a:ext uri="{FF2B5EF4-FFF2-40B4-BE49-F238E27FC236}">
                <a16:creationId xmlns:a16="http://schemas.microsoft.com/office/drawing/2014/main" id="{CF426AC7-0F6D-2754-C289-2F5147B41D27}"/>
              </a:ext>
            </a:extLst>
          </p:cNvPr>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a:extLst>
              <a:ext uri="{FF2B5EF4-FFF2-40B4-BE49-F238E27FC236}">
                <a16:creationId xmlns:a16="http://schemas.microsoft.com/office/drawing/2014/main" id="{77139C2D-7A05-A749-FA45-02AD3B419101}"/>
              </a:ext>
            </a:extLst>
          </p:cNvPr>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a:extLst>
              <a:ext uri="{FF2B5EF4-FFF2-40B4-BE49-F238E27FC236}">
                <a16:creationId xmlns:a16="http://schemas.microsoft.com/office/drawing/2014/main" id="{D42FFF62-5D16-8383-77E4-36A5DDC0BD07}"/>
              </a:ext>
            </a:extLst>
          </p:cNvPr>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a:extLst>
              <a:ext uri="{FF2B5EF4-FFF2-40B4-BE49-F238E27FC236}">
                <a16:creationId xmlns:a16="http://schemas.microsoft.com/office/drawing/2014/main" id="{A52D6EF0-7318-44BA-CB6D-30F382F9C00F}"/>
              </a:ext>
            </a:extLst>
          </p:cNvPr>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a:extLst>
              <a:ext uri="{FF2B5EF4-FFF2-40B4-BE49-F238E27FC236}">
                <a16:creationId xmlns:a16="http://schemas.microsoft.com/office/drawing/2014/main" id="{206E7EAB-D172-EA08-350D-7EFD84564FBE}"/>
              </a:ext>
            </a:extLst>
          </p:cNvPr>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a:extLst>
              <a:ext uri="{FF2B5EF4-FFF2-40B4-BE49-F238E27FC236}">
                <a16:creationId xmlns:a16="http://schemas.microsoft.com/office/drawing/2014/main" id="{E92CD17D-AD58-7121-A537-A7311BB88FAA}"/>
              </a:ext>
            </a:extLst>
          </p:cNvPr>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a:extLst>
              <a:ext uri="{FF2B5EF4-FFF2-40B4-BE49-F238E27FC236}">
                <a16:creationId xmlns:a16="http://schemas.microsoft.com/office/drawing/2014/main" id="{3AB5A6AE-1FBF-F664-A9C1-6B0262B5983C}"/>
              </a:ext>
            </a:extLst>
          </p:cNvPr>
          <p:cNvSpPr>
            <a:spLocks noChangeArrowheads="1"/>
          </p:cNvSpPr>
          <p:nvPr/>
        </p:nvSpPr>
        <p:spPr bwMode="auto">
          <a:xfrm>
            <a:off x="3040175" y="5202148"/>
            <a:ext cx="543926"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a:extLst>
              <a:ext uri="{FF2B5EF4-FFF2-40B4-BE49-F238E27FC236}">
                <a16:creationId xmlns:a16="http://schemas.microsoft.com/office/drawing/2014/main" id="{48F7D1E1-43D1-B2BB-DE08-37E60F3F03F5}"/>
              </a:ext>
            </a:extLst>
          </p:cNvPr>
          <p:cNvSpPr>
            <a:spLocks noChangeArrowheads="1"/>
          </p:cNvSpPr>
          <p:nvPr/>
        </p:nvSpPr>
        <p:spPr bwMode="auto">
          <a:xfrm>
            <a:off x="2533078" y="4434668"/>
            <a:ext cx="1391407" cy="459100"/>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العظة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a:extLst>
              <a:ext uri="{FF2B5EF4-FFF2-40B4-BE49-F238E27FC236}">
                <a16:creationId xmlns:a16="http://schemas.microsoft.com/office/drawing/2014/main" id="{DB7B80E6-BA9A-DC21-7F5B-4B844800596D}"/>
              </a:ext>
            </a:extLst>
          </p:cNvPr>
          <p:cNvSpPr>
            <a:spLocks noChangeArrowheads="1"/>
          </p:cNvSpPr>
          <p:nvPr/>
        </p:nvSpPr>
        <p:spPr bwMode="auto">
          <a:xfrm>
            <a:off x="2963485" y="3567147"/>
            <a:ext cx="697306" cy="459100"/>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 م ع</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94096949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8738" name="Rectangle 2"/>
          <p:cNvSpPr>
            <a:spLocks noGrp="1" noChangeArrowheads="1"/>
          </p:cNvSpPr>
          <p:nvPr>
            <p:ph type="ctrTitle"/>
          </p:nvPr>
        </p:nvSpPr>
        <p:spPr>
          <a:xfrm>
            <a:off x="609600" y="609600"/>
            <a:ext cx="8001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4000" b="1" dirty="0">
                <a:latin typeface="Arial" charset="0"/>
                <a:ea typeface="ＭＳ Ｐゴシック" charset="0"/>
                <a:cs typeface="Arial" charset="0"/>
              </a:rPr>
              <a:t>عملية التفسير الموضوعي</a:t>
            </a:r>
            <a:endParaRPr lang="en-US" sz="2800" dirty="0">
              <a:latin typeface="Arial" charset="0"/>
              <a:ea typeface="ＭＳ Ｐゴシック" charset="0"/>
              <a:cs typeface="Arial" charset="0"/>
            </a:endParaRPr>
          </a:p>
        </p:txBody>
      </p:sp>
      <p:sp>
        <p:nvSpPr>
          <p:cNvPr id="110595"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268740" name="Rectangle 4"/>
          <p:cNvSpPr>
            <a:spLocks noChangeArrowheads="1"/>
          </p:cNvSpPr>
          <p:nvPr/>
        </p:nvSpPr>
        <p:spPr bwMode="auto">
          <a:xfrm>
            <a:off x="1843087" y="5146675"/>
            <a:ext cx="1943874"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10597" name="Rectangle 5"/>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10598" name="Rectangle 6"/>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10599" name="Rectangle 7"/>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268744" name="Rectangle 8"/>
          <p:cNvSpPr>
            <a:spLocks noChangeArrowheads="1"/>
          </p:cNvSpPr>
          <p:nvPr/>
        </p:nvSpPr>
        <p:spPr bwMode="auto">
          <a:xfrm>
            <a:off x="1924050" y="4570413"/>
            <a:ext cx="1711325" cy="458787"/>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الهياكل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268745" name="Rectangle 9"/>
          <p:cNvSpPr>
            <a:spLocks noChangeArrowheads="1"/>
          </p:cNvSpPr>
          <p:nvPr/>
        </p:nvSpPr>
        <p:spPr bwMode="auto">
          <a:xfrm>
            <a:off x="5484812" y="5181600"/>
            <a:ext cx="1906587"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الوعظ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268746" name="Rectangle 10"/>
          <p:cNvSpPr>
            <a:spLocks noChangeArrowheads="1"/>
          </p:cNvSpPr>
          <p:nvPr/>
        </p:nvSpPr>
        <p:spPr bwMode="auto">
          <a:xfrm>
            <a:off x="5638800" y="4419600"/>
            <a:ext cx="16002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10603" name="Rectangle 11"/>
          <p:cNvSpPr>
            <a:spLocks noChangeArrowheads="1"/>
          </p:cNvSpPr>
          <p:nvPr/>
        </p:nvSpPr>
        <p:spPr bwMode="auto">
          <a:xfrm>
            <a:off x="2444750" y="3359150"/>
            <a:ext cx="90805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268748" name="Rectangle 12"/>
          <p:cNvSpPr>
            <a:spLocks noChangeArrowheads="1"/>
          </p:cNvSpPr>
          <p:nvPr/>
        </p:nvSpPr>
        <p:spPr bwMode="auto">
          <a:xfrm>
            <a:off x="1981199" y="4191000"/>
            <a:ext cx="1654175"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النقاط الرئيسية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10605" name="Rectangle 13"/>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10606" name="Rectangle 14"/>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268751" name="Rectangle 15"/>
          <p:cNvSpPr>
            <a:spLocks noChangeArrowheads="1"/>
          </p:cNvSpPr>
          <p:nvPr/>
        </p:nvSpPr>
        <p:spPr bwMode="auto">
          <a:xfrm>
            <a:off x="5947125" y="3359150"/>
            <a:ext cx="1042987" cy="828432"/>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الفكرة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الرئيسية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268752" name="Rectangle 16"/>
          <p:cNvSpPr>
            <a:spLocks noChangeArrowheads="1"/>
          </p:cNvSpPr>
          <p:nvPr/>
        </p:nvSpPr>
        <p:spPr bwMode="auto">
          <a:xfrm>
            <a:off x="2825750" y="2805113"/>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268753" name="Rectangle 17"/>
          <p:cNvSpPr>
            <a:spLocks noChangeArrowheads="1"/>
          </p:cNvSpPr>
          <p:nvPr/>
        </p:nvSpPr>
        <p:spPr bwMode="auto">
          <a:xfrm>
            <a:off x="4269401" y="2336800"/>
            <a:ext cx="694100"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charset="0"/>
                <a:ea typeface="ＭＳ Ｐゴシック" charset="0"/>
                <a:cs typeface="Arial" charset="0"/>
              </a:rPr>
              <a:t>الدماغ</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268754" name="Rectangle 18"/>
          <p:cNvSpPr>
            <a:spLocks noChangeArrowheads="1"/>
          </p:cNvSpPr>
          <p:nvPr/>
        </p:nvSpPr>
        <p:spPr bwMode="auto">
          <a:xfrm>
            <a:off x="40767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charset="0"/>
                <a:ea typeface="ＭＳ Ｐゴシック" charset="0"/>
                <a:cs typeface="Arial"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268755" name="Rectangle 19"/>
          <p:cNvSpPr>
            <a:spLocks noChangeArrowheads="1"/>
          </p:cNvSpPr>
          <p:nvPr/>
        </p:nvSpPr>
        <p:spPr bwMode="auto">
          <a:xfrm>
            <a:off x="3924300" y="4470400"/>
            <a:ext cx="13843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charset="0"/>
                <a:ea typeface="ＭＳ Ｐゴシック" charset="0"/>
                <a:cs typeface="Arial" charset="0"/>
              </a:rPr>
              <a:t>الهيكل العظمي</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268756" name="Rectangle 20"/>
          <p:cNvSpPr>
            <a:spLocks noChangeArrowheads="1"/>
          </p:cNvSpPr>
          <p:nvPr/>
        </p:nvSpPr>
        <p:spPr bwMode="auto">
          <a:xfrm>
            <a:off x="4152900" y="5232400"/>
            <a:ext cx="9271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charset="0"/>
                <a:ea typeface="ＭＳ Ｐゴシック" charset="0"/>
                <a:cs typeface="Arial" charset="0"/>
              </a:rPr>
              <a:t>الجسد</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10613" name="AutoShape 21"/>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10614" name="AutoShape 22"/>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10615" name="AutoShape 23"/>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10616" name="AutoShape 24"/>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10617" name="AutoShape 25"/>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10618" name="AutoShape 26"/>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268763" name="Rectangle 27"/>
          <p:cNvSpPr>
            <a:spLocks noChangeArrowheads="1"/>
          </p:cNvSpPr>
          <p:nvPr/>
        </p:nvSpPr>
        <p:spPr bwMode="auto">
          <a:xfrm>
            <a:off x="2189163" y="1884363"/>
            <a:ext cx="1109277"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charset="0"/>
                <a:ea typeface="ＭＳ Ｐゴシック" charset="0"/>
                <a:cs typeface="Arial" charset="0"/>
              </a:rPr>
              <a:t>النصوص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268764" name="Rectangle 28"/>
          <p:cNvSpPr>
            <a:spLocks noChangeArrowheads="1"/>
          </p:cNvSpPr>
          <p:nvPr/>
        </p:nvSpPr>
        <p:spPr bwMode="auto">
          <a:xfrm>
            <a:off x="5770563"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charset="0"/>
                <a:ea typeface="ＭＳ Ｐゴシック" charset="0"/>
                <a:cs typeface="Arial"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10621" name="Text Box 29"/>
          <p:cNvSpPr txBox="1">
            <a:spLocks noChangeArrowheads="1"/>
          </p:cNvSpPr>
          <p:nvPr/>
        </p:nvSpPr>
        <p:spPr bwMode="auto">
          <a:xfrm>
            <a:off x="8077200" y="-762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charset="0"/>
                <a:ea typeface="ＭＳ Ｐゴシック" charset="0"/>
                <a:cs typeface="Arial" charset="0"/>
              </a:rPr>
              <a:t>155أ</a:t>
            </a:r>
            <a:endParaRPr kumimoji="0" lang="en-US" sz="2400" b="0" i="0" u="none" strike="noStrike" kern="1200" cap="none" spc="0" normalizeH="0" baseline="0" noProof="0" dirty="0">
              <a:ln>
                <a:noFill/>
              </a:ln>
              <a:solidFill>
                <a:srgbClr val="00084D"/>
              </a:solidFill>
              <a:effectLst/>
              <a:uLnTx/>
              <a:uFillTx/>
              <a:latin typeface="Arial" charset="0"/>
              <a:ea typeface="ＭＳ Ｐゴシック" charset="0"/>
              <a:cs typeface="Arial" charset="0"/>
            </a:endParaRPr>
          </a:p>
        </p:txBody>
      </p:sp>
      <p:sp>
        <p:nvSpPr>
          <p:cNvPr id="110622" name="Rectangle 30"/>
          <p:cNvSpPr>
            <a:spLocks noChangeArrowheads="1"/>
          </p:cNvSpPr>
          <p:nvPr/>
        </p:nvSpPr>
        <p:spPr bwMode="auto">
          <a:xfrm>
            <a:off x="3810000" y="145415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268767" name="Rectangle 31"/>
          <p:cNvSpPr>
            <a:spLocks noChangeArrowheads="1"/>
          </p:cNvSpPr>
          <p:nvPr/>
        </p:nvSpPr>
        <p:spPr bwMode="auto">
          <a:xfrm>
            <a:off x="3824288" y="1606550"/>
            <a:ext cx="1600200" cy="458788"/>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الموضوع</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8576" name="AutoShape 32"/>
          <p:cNvSpPr>
            <a:spLocks noChangeArrowheads="1"/>
          </p:cNvSpPr>
          <p:nvPr/>
        </p:nvSpPr>
        <p:spPr bwMode="auto">
          <a:xfrm rot="234723">
            <a:off x="463550" y="1784350"/>
            <a:ext cx="1665288" cy="4140200"/>
          </a:xfrm>
          <a:prstGeom prst="curvedRightArrow">
            <a:avLst>
              <a:gd name="adj1" fmla="val 32412"/>
              <a:gd name="adj2" fmla="val 64825"/>
              <a:gd name="adj3" fmla="val 3333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33" name="Rectangle 12"/>
          <p:cNvSpPr>
            <a:spLocks noChangeArrowheads="1"/>
          </p:cNvSpPr>
          <p:nvPr/>
        </p:nvSpPr>
        <p:spPr bwMode="auto">
          <a:xfrm>
            <a:off x="2373313" y="3319776"/>
            <a:ext cx="1042987" cy="828432"/>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الفكرة الرئيسية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4" name="AutoShape 32"/>
          <p:cNvSpPr>
            <a:spLocks noChangeArrowheads="1"/>
          </p:cNvSpPr>
          <p:nvPr/>
        </p:nvSpPr>
        <p:spPr bwMode="auto">
          <a:xfrm rot="3940204">
            <a:off x="2952751" y="754062"/>
            <a:ext cx="762000" cy="1463675"/>
          </a:xfrm>
          <a:prstGeom prst="curvedRightArrow">
            <a:avLst>
              <a:gd name="adj1" fmla="val 32485"/>
              <a:gd name="adj2" fmla="val 64962"/>
              <a:gd name="adj3" fmla="val 3333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500"/>
                                        <p:tgtEl>
                                          <p:spTgt spid="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8576"/>
                                        </p:tgtEl>
                                        <p:attrNameLst>
                                          <p:attrName>style.visibility</p:attrName>
                                        </p:attrNameLst>
                                      </p:cBhvr>
                                      <p:to>
                                        <p:strVal val="visible"/>
                                      </p:to>
                                    </p:set>
                                    <p:animEffect transition="in" filter="wipe(up)">
                                      <p:cBhvr>
                                        <p:cTn id="12" dur="500"/>
                                        <p:tgtEl>
                                          <p:spTgt spid="108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6" grpId="0" animBg="1"/>
      <p:bldP spid="3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Calibri" panose="020F0502020204030204" pitchFamily="34" charset="0"/>
                <a:ea typeface="ＭＳ Ｐゴシック" charset="0"/>
                <a:cs typeface="Calibri" panose="020F0502020204030204" pitchFamily="34" charset="0"/>
              </a:rPr>
              <a:t>الرابط للعرض التقديميِّ "فن الوعظ" متاحٌ على الموقع الإلكترونيّ:</a:t>
            </a:r>
            <a:br>
              <a:rPr lang="ar-JO" sz="2400" b="1" dirty="0">
                <a:solidFill>
                  <a:srgbClr val="FFFFFF"/>
                </a:solidFill>
                <a:latin typeface="Calibri" panose="020F0502020204030204" pitchFamily="34" charset="0"/>
                <a:ea typeface="ＭＳ Ｐゴシック" charset="0"/>
                <a:cs typeface="Calibri" panose="020F0502020204030204" pitchFamily="34" charset="0"/>
              </a:rPr>
            </a:br>
            <a:r>
              <a:rPr lang="ar-JO" sz="2400" b="1" dirty="0">
                <a:solidFill>
                  <a:srgbClr val="FFFFFF"/>
                </a:solidFill>
                <a:latin typeface="Traditional Arabic" panose="02020603050405020304" pitchFamily="18" charset="-78"/>
                <a:ea typeface="ＭＳ Ｐゴシック" charset="0"/>
                <a:cs typeface="Traditional Arabic" panose="02020603050405020304" pitchFamily="18" charset="-78"/>
              </a:rPr>
              <a:t> </a:t>
            </a:r>
            <a:r>
              <a:rPr lang="en-US" sz="2400" b="1" dirty="0">
                <a:solidFill>
                  <a:srgbClr val="FFFFFF"/>
                </a:solidFill>
                <a:latin typeface="Traditional Arabic" panose="02020603050405020304" pitchFamily="18" charset="-78"/>
                <a:ea typeface="ＭＳ Ｐゴシック" charset="0"/>
                <a:cs typeface="Traditional Arabic" panose="02020603050405020304" pitchFamily="18" charset="-78"/>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احصلْ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932783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685800" y="685800"/>
            <a:ext cx="7696200" cy="990600"/>
          </a:xfrm>
        </p:spPr>
        <p:txBody>
          <a:bodyPr/>
          <a:lstStyle/>
          <a:p>
            <a:pPr algn="ctr"/>
            <a:r>
              <a:rPr kumimoji="0" lang="ar-JO" sz="3200" dirty="0">
                <a:solidFill>
                  <a:srgbClr val="FFFFFF"/>
                </a:solidFill>
                <a:latin typeface="Arial" panose="020B0604020202020204" pitchFamily="34" charset="0"/>
                <a:ea typeface="ＭＳ Ｐゴシック" charset="0"/>
                <a:cs typeface="Arial" panose="020B0604020202020204" pitchFamily="34" charset="0"/>
              </a:rPr>
              <a:t>تشكيل / صياغة الفكرة التفسيرية ( طمن)</a:t>
            </a:r>
            <a:endParaRPr kumimoji="0" lang="en-US" sz="3200"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340995" name="Rectangle 3"/>
          <p:cNvSpPr>
            <a:spLocks noGrp="1" noChangeArrowheads="1"/>
          </p:cNvSpPr>
          <p:nvPr>
            <p:ph type="body" idx="1"/>
          </p:nvPr>
        </p:nvSpPr>
        <p:spPr>
          <a:xfrm>
            <a:off x="1043608" y="1989584"/>
            <a:ext cx="2986270" cy="1295400"/>
          </a:xfrm>
          <a:solidFill>
            <a:schemeClr val="accent2"/>
          </a:solidFill>
        </p:spPr>
        <p:txBody>
          <a:bodyPr anchor="ctr"/>
          <a:lstStyle/>
          <a:p>
            <a:pPr algn="ctr">
              <a:buNone/>
            </a:pPr>
            <a:r>
              <a:rPr kumimoji="0" lang="ar-JO" sz="2800" b="1" dirty="0">
                <a:latin typeface="Arial" panose="020B0604020202020204" pitchFamily="34" charset="0"/>
                <a:ea typeface="ＭＳ Ｐゴシック" charset="0"/>
                <a:cs typeface="Arial" panose="020B0604020202020204" pitchFamily="34" charset="0"/>
              </a:rPr>
              <a:t>الموضوع</a:t>
            </a:r>
          </a:p>
          <a:p>
            <a:pPr algn="ctr">
              <a:buNone/>
            </a:pPr>
            <a:r>
              <a:rPr kumimoji="0" lang="ar-JO" sz="1800" b="1" dirty="0">
                <a:latin typeface="Arial" panose="020B0604020202020204" pitchFamily="34" charset="0"/>
                <a:ea typeface="ＭＳ Ｐゴシック" charset="0"/>
                <a:cs typeface="Arial" panose="020B0604020202020204" pitchFamily="34" charset="0"/>
              </a:rPr>
              <a:t>(المادة المتناولة اوالفكرة الرئيسية)</a:t>
            </a:r>
          </a:p>
          <a:p>
            <a:pPr algn="ctr">
              <a:buFont typeface="Wingdings" charset="0"/>
              <a:buNone/>
            </a:pPr>
            <a:endParaRPr kumimoji="0" lang="en-US" sz="1800" b="1" dirty="0">
              <a:latin typeface="Arial" panose="020B0604020202020204" pitchFamily="34" charset="0"/>
              <a:ea typeface="ＭＳ Ｐゴシック" charset="0"/>
              <a:cs typeface="Arial" panose="020B0604020202020204" pitchFamily="34" charset="0"/>
            </a:endParaRPr>
          </a:p>
        </p:txBody>
      </p:sp>
      <p:sp>
        <p:nvSpPr>
          <p:cNvPr id="340996" name="Rectangle 4"/>
          <p:cNvSpPr>
            <a:spLocks noChangeArrowheads="1"/>
          </p:cNvSpPr>
          <p:nvPr/>
        </p:nvSpPr>
        <p:spPr bwMode="auto">
          <a:xfrm>
            <a:off x="5148498" y="1943101"/>
            <a:ext cx="3124200" cy="12954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marL="342900" marR="0" lvl="0" indent="-342900" algn="ctr" defTabSz="914400" rtl="0" eaLnBrk="0" fontAlgn="base" latinLnBrk="0" hangingPunct="0">
              <a:lnSpc>
                <a:spcPct val="90000"/>
              </a:lnSpc>
              <a:spcBef>
                <a:spcPct val="20000"/>
              </a:spcBef>
              <a:spcAft>
                <a:spcPct val="0"/>
              </a:spcAft>
              <a:buClr>
                <a:srgbClr val="FF9900"/>
              </a:buClr>
              <a:buSzPct val="65000"/>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التتمة / نقاط التوكيد</a:t>
            </a:r>
          </a:p>
          <a:p>
            <a:pPr marL="342900" marR="0" lvl="0" indent="-342900" algn="ctr" defTabSz="914400" rtl="0" eaLnBrk="0" fontAlgn="base" latinLnBrk="0" hangingPunct="0">
              <a:lnSpc>
                <a:spcPct val="90000"/>
              </a:lnSpc>
              <a:spcBef>
                <a:spcPct val="20000"/>
              </a:spcBef>
              <a:spcAft>
                <a:spcPct val="0"/>
              </a:spcAft>
              <a:buClr>
                <a:srgbClr val="FF9900"/>
              </a:buClr>
              <a:buSzPct val="65000"/>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اتجاة حركة النص</a:t>
            </a:r>
          </a:p>
        </p:txBody>
      </p:sp>
      <p:grpSp>
        <p:nvGrpSpPr>
          <p:cNvPr id="2" name="Group 5"/>
          <p:cNvGrpSpPr>
            <a:grpSpLocks/>
          </p:cNvGrpSpPr>
          <p:nvPr/>
        </p:nvGrpSpPr>
        <p:grpSpPr bwMode="auto">
          <a:xfrm>
            <a:off x="4323248" y="2274607"/>
            <a:ext cx="676275" cy="762000"/>
            <a:chOff x="2304" y="1344"/>
            <a:chExt cx="480" cy="480"/>
          </a:xfrm>
          <a:solidFill>
            <a:schemeClr val="tx1"/>
          </a:solidFill>
        </p:grpSpPr>
        <p:sp>
          <p:nvSpPr>
            <p:cNvPr id="80907" name="Rectangle 6"/>
            <p:cNvSpPr>
              <a:spLocks noChangeArrowheads="1"/>
            </p:cNvSpPr>
            <p:nvPr/>
          </p:nvSpPr>
          <p:spPr bwMode="auto">
            <a:xfrm>
              <a:off x="2496" y="1344"/>
              <a:ext cx="96" cy="4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0908" name="Rectangle 7"/>
            <p:cNvSpPr>
              <a:spLocks noChangeArrowheads="1"/>
            </p:cNvSpPr>
            <p:nvPr/>
          </p:nvSpPr>
          <p:spPr bwMode="auto">
            <a:xfrm rot="5400000">
              <a:off x="2496" y="1344"/>
              <a:ext cx="96" cy="4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sp>
        <p:nvSpPr>
          <p:cNvPr id="341000" name="Rectangle 8"/>
          <p:cNvSpPr>
            <a:spLocks noChangeArrowheads="1"/>
          </p:cNvSpPr>
          <p:nvPr/>
        </p:nvSpPr>
        <p:spPr bwMode="auto">
          <a:xfrm>
            <a:off x="755576" y="784796"/>
            <a:ext cx="7620000" cy="3135026"/>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41001" name="Text Box 9"/>
          <p:cNvSpPr txBox="1">
            <a:spLocks noChangeArrowheads="1"/>
          </p:cNvSpPr>
          <p:nvPr/>
        </p:nvSpPr>
        <p:spPr bwMode="auto">
          <a:xfrm>
            <a:off x="1700225" y="4078813"/>
            <a:ext cx="1800200"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السؤال</a:t>
            </a:r>
            <a:endParaRPr kumimoji="0" lang="en-US" sz="3600" b="1" i="0"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341002" name="Text Box 10"/>
          <p:cNvSpPr txBox="1">
            <a:spLocks noChangeArrowheads="1"/>
          </p:cNvSpPr>
          <p:nvPr/>
        </p:nvSpPr>
        <p:spPr bwMode="auto">
          <a:xfrm>
            <a:off x="5912552" y="4128251"/>
            <a:ext cx="2065388"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defPPr>
              <a:defRPr lang="en-US"/>
            </a:defPPr>
            <a:lvl1pPr marL="0" marR="0" lvl="0" indent="0" algn="ctr" defTabSz="914400" latinLnBrk="0">
              <a:lnSpc>
                <a:spcPct val="100000"/>
              </a:lnSpc>
              <a:buClrTx/>
              <a:buSzTx/>
              <a:buFontTx/>
              <a:buNone/>
              <a:tabLst/>
              <a:defRPr kumimoji="0" sz="3600" b="1" i="0" u="sng" strike="noStrike" cap="none" spc="0" normalizeH="0" baseline="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الاجابة</a:t>
            </a:r>
            <a:endParaRPr kumimoji="0" lang="en-US" sz="3600" b="1" i="0"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341003" name="Text Box 11"/>
          <p:cNvSpPr txBox="1">
            <a:spLocks noChangeArrowheads="1"/>
          </p:cNvSpPr>
          <p:nvPr/>
        </p:nvSpPr>
        <p:spPr bwMode="auto">
          <a:xfrm>
            <a:off x="1121643" y="4758243"/>
            <a:ext cx="3352800" cy="83099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السبب الذي يجب ان يسبحوا الناس اللة </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41004" name="Text Box 12"/>
          <p:cNvSpPr txBox="1">
            <a:spLocks noChangeArrowheads="1"/>
          </p:cNvSpPr>
          <p:nvPr/>
        </p:nvSpPr>
        <p:spPr bwMode="auto">
          <a:xfrm>
            <a:off x="1121643" y="5714092"/>
            <a:ext cx="3352800" cy="52322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اختبار شخصية الشخص</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954" name="Text Box 13"/>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29</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40995">
                                            <p:bg/>
                                          </p:spTgt>
                                        </p:tgtEl>
                                        <p:attrNameLst>
                                          <p:attrName>style.visibility</p:attrName>
                                        </p:attrNameLst>
                                      </p:cBhvr>
                                      <p:to>
                                        <p:strVal val="visible"/>
                                      </p:to>
                                    </p:set>
                                    <p:anim calcmode="lin" valueType="num">
                                      <p:cBhvr>
                                        <p:cTn id="7" dur="1000" fill="hold"/>
                                        <p:tgtEl>
                                          <p:spTgt spid="340995">
                                            <p:bg/>
                                          </p:spTgt>
                                        </p:tgtEl>
                                        <p:attrNameLst>
                                          <p:attrName>ppt_w</p:attrName>
                                        </p:attrNameLst>
                                      </p:cBhvr>
                                      <p:tavLst>
                                        <p:tav tm="0">
                                          <p:val>
                                            <p:fltVal val="0"/>
                                          </p:val>
                                        </p:tav>
                                        <p:tav tm="100000">
                                          <p:val>
                                            <p:strVal val="#ppt_w"/>
                                          </p:val>
                                        </p:tav>
                                      </p:tavLst>
                                    </p:anim>
                                    <p:anim calcmode="lin" valueType="num">
                                      <p:cBhvr>
                                        <p:cTn id="8" dur="1000" fill="hold"/>
                                        <p:tgtEl>
                                          <p:spTgt spid="340995">
                                            <p:bg/>
                                          </p:spTgt>
                                        </p:tgtEl>
                                        <p:attrNameLst>
                                          <p:attrName>ppt_h</p:attrName>
                                        </p:attrNameLst>
                                      </p:cBhvr>
                                      <p:tavLst>
                                        <p:tav tm="0">
                                          <p:val>
                                            <p:fltVal val="0"/>
                                          </p:val>
                                        </p:tav>
                                        <p:tav tm="100000">
                                          <p:val>
                                            <p:strVal val="#ppt_h"/>
                                          </p:val>
                                        </p:tav>
                                      </p:tavLst>
                                    </p:anim>
                                    <p:anim calcmode="lin" valueType="num">
                                      <p:cBhvr>
                                        <p:cTn id="9" dur="1000" fill="hold"/>
                                        <p:tgtEl>
                                          <p:spTgt spid="340995">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0995">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1" nodeType="withEffect">
                                  <p:stCondLst>
                                    <p:cond delay="0"/>
                                  </p:stCondLst>
                                  <p:childTnLst>
                                    <p:set>
                                      <p:cBhvr>
                                        <p:cTn id="12" dur="1" fill="hold">
                                          <p:stCondLst>
                                            <p:cond delay="0"/>
                                          </p:stCondLst>
                                        </p:cTn>
                                        <p:tgtEl>
                                          <p:spTgt spid="340995">
                                            <p:txEl>
                                              <p:pRg st="0" end="0"/>
                                            </p:txEl>
                                          </p:spTgt>
                                        </p:tgtEl>
                                        <p:attrNameLst>
                                          <p:attrName>style.visibility</p:attrName>
                                        </p:attrNameLst>
                                      </p:cBhvr>
                                      <p:to>
                                        <p:strVal val="visible"/>
                                      </p:to>
                                    </p:set>
                                    <p:anim calcmode="lin" valueType="num">
                                      <p:cBhvr>
                                        <p:cTn id="13" dur="1000" fill="hold"/>
                                        <p:tgtEl>
                                          <p:spTgt spid="34099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4099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409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4099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1" nodeType="clickEffect">
                                  <p:stCondLst>
                                    <p:cond delay="0"/>
                                  </p:stCondLst>
                                  <p:childTnLst>
                                    <p:set>
                                      <p:cBhvr>
                                        <p:cTn id="20" dur="1" fill="hold">
                                          <p:stCondLst>
                                            <p:cond delay="0"/>
                                          </p:stCondLst>
                                        </p:cTn>
                                        <p:tgtEl>
                                          <p:spTgt spid="340995">
                                            <p:txEl>
                                              <p:pRg st="1" end="1"/>
                                            </p:txEl>
                                          </p:spTgt>
                                        </p:tgtEl>
                                        <p:attrNameLst>
                                          <p:attrName>style.visibility</p:attrName>
                                        </p:attrNameLst>
                                      </p:cBhvr>
                                      <p:to>
                                        <p:strVal val="visible"/>
                                      </p:to>
                                    </p:set>
                                    <p:anim calcmode="lin" valueType="num">
                                      <p:cBhvr>
                                        <p:cTn id="21" dur="1000" fill="hold"/>
                                        <p:tgtEl>
                                          <p:spTgt spid="34099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4099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4099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4099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341001"/>
                                        </p:tgtEl>
                                        <p:attrNameLst>
                                          <p:attrName>style.visibility</p:attrName>
                                        </p:attrNameLst>
                                      </p:cBhvr>
                                      <p:to>
                                        <p:strVal val="visible"/>
                                      </p:to>
                                    </p:set>
                                    <p:anim calcmode="lin" valueType="num">
                                      <p:cBhvr>
                                        <p:cTn id="29" dur="1000" fill="hold"/>
                                        <p:tgtEl>
                                          <p:spTgt spid="341001"/>
                                        </p:tgtEl>
                                        <p:attrNameLst>
                                          <p:attrName>ppt_w</p:attrName>
                                        </p:attrNameLst>
                                      </p:cBhvr>
                                      <p:tavLst>
                                        <p:tav tm="0">
                                          <p:val>
                                            <p:fltVal val="0"/>
                                          </p:val>
                                        </p:tav>
                                        <p:tav tm="100000">
                                          <p:val>
                                            <p:strVal val="#ppt_w"/>
                                          </p:val>
                                        </p:tav>
                                      </p:tavLst>
                                    </p:anim>
                                    <p:anim calcmode="lin" valueType="num">
                                      <p:cBhvr>
                                        <p:cTn id="30" dur="1000" fill="hold"/>
                                        <p:tgtEl>
                                          <p:spTgt spid="341001"/>
                                        </p:tgtEl>
                                        <p:attrNameLst>
                                          <p:attrName>ppt_h</p:attrName>
                                        </p:attrNameLst>
                                      </p:cBhvr>
                                      <p:tavLst>
                                        <p:tav tm="0">
                                          <p:val>
                                            <p:fltVal val="0"/>
                                          </p:val>
                                        </p:tav>
                                        <p:tav tm="100000">
                                          <p:val>
                                            <p:strVal val="#ppt_h"/>
                                          </p:val>
                                        </p:tav>
                                      </p:tavLst>
                                    </p:anim>
                                    <p:anim calcmode="lin" valueType="num">
                                      <p:cBhvr>
                                        <p:cTn id="31" dur="1000" fill="hold"/>
                                        <p:tgtEl>
                                          <p:spTgt spid="341001"/>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410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340996"/>
                                        </p:tgtEl>
                                        <p:attrNameLst>
                                          <p:attrName>style.visibility</p:attrName>
                                        </p:attrNameLst>
                                      </p:cBhvr>
                                      <p:to>
                                        <p:strVal val="visible"/>
                                      </p:to>
                                    </p:set>
                                    <p:anim calcmode="lin" valueType="num">
                                      <p:cBhvr>
                                        <p:cTn id="45" dur="1000" fill="hold"/>
                                        <p:tgtEl>
                                          <p:spTgt spid="340996"/>
                                        </p:tgtEl>
                                        <p:attrNameLst>
                                          <p:attrName>ppt_w</p:attrName>
                                        </p:attrNameLst>
                                      </p:cBhvr>
                                      <p:tavLst>
                                        <p:tav tm="0">
                                          <p:val>
                                            <p:fltVal val="0"/>
                                          </p:val>
                                        </p:tav>
                                        <p:tav tm="100000">
                                          <p:val>
                                            <p:strVal val="#ppt_w"/>
                                          </p:val>
                                        </p:tav>
                                      </p:tavLst>
                                    </p:anim>
                                    <p:anim calcmode="lin" valueType="num">
                                      <p:cBhvr>
                                        <p:cTn id="46" dur="1000" fill="hold"/>
                                        <p:tgtEl>
                                          <p:spTgt spid="340996"/>
                                        </p:tgtEl>
                                        <p:attrNameLst>
                                          <p:attrName>ppt_h</p:attrName>
                                        </p:attrNameLst>
                                      </p:cBhvr>
                                      <p:tavLst>
                                        <p:tav tm="0">
                                          <p:val>
                                            <p:fltVal val="0"/>
                                          </p:val>
                                        </p:tav>
                                        <p:tav tm="100000">
                                          <p:val>
                                            <p:strVal val="#ppt_h"/>
                                          </p:val>
                                        </p:tav>
                                      </p:tavLst>
                                    </p:anim>
                                    <p:anim calcmode="lin" valueType="num">
                                      <p:cBhvr>
                                        <p:cTn id="47" dur="1000" fill="hold"/>
                                        <p:tgtEl>
                                          <p:spTgt spid="340996"/>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409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341002"/>
                                        </p:tgtEl>
                                        <p:attrNameLst>
                                          <p:attrName>style.visibility</p:attrName>
                                        </p:attrNameLst>
                                      </p:cBhvr>
                                      <p:to>
                                        <p:strVal val="visible"/>
                                      </p:to>
                                    </p:set>
                                    <p:anim calcmode="lin" valueType="num">
                                      <p:cBhvr>
                                        <p:cTn id="53" dur="1000" fill="hold"/>
                                        <p:tgtEl>
                                          <p:spTgt spid="341002"/>
                                        </p:tgtEl>
                                        <p:attrNameLst>
                                          <p:attrName>ppt_w</p:attrName>
                                        </p:attrNameLst>
                                      </p:cBhvr>
                                      <p:tavLst>
                                        <p:tav tm="0">
                                          <p:val>
                                            <p:fltVal val="0"/>
                                          </p:val>
                                        </p:tav>
                                        <p:tav tm="100000">
                                          <p:val>
                                            <p:strVal val="#ppt_w"/>
                                          </p:val>
                                        </p:tav>
                                      </p:tavLst>
                                    </p:anim>
                                    <p:anim calcmode="lin" valueType="num">
                                      <p:cBhvr>
                                        <p:cTn id="54" dur="1000" fill="hold"/>
                                        <p:tgtEl>
                                          <p:spTgt spid="341002"/>
                                        </p:tgtEl>
                                        <p:attrNameLst>
                                          <p:attrName>ppt_h</p:attrName>
                                        </p:attrNameLst>
                                      </p:cBhvr>
                                      <p:tavLst>
                                        <p:tav tm="0">
                                          <p:val>
                                            <p:fltVal val="0"/>
                                          </p:val>
                                        </p:tav>
                                        <p:tav tm="100000">
                                          <p:val>
                                            <p:strVal val="#ppt_h"/>
                                          </p:val>
                                        </p:tav>
                                      </p:tavLst>
                                    </p:anim>
                                    <p:anim calcmode="lin" valueType="num">
                                      <p:cBhvr>
                                        <p:cTn id="55" dur="1000" fill="hold"/>
                                        <p:tgtEl>
                                          <p:spTgt spid="341002"/>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410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341000"/>
                                        </p:tgtEl>
                                        <p:attrNameLst>
                                          <p:attrName>style.visibility</p:attrName>
                                        </p:attrNameLst>
                                      </p:cBhvr>
                                      <p:to>
                                        <p:strVal val="visible"/>
                                      </p:to>
                                    </p:set>
                                    <p:anim calcmode="lin" valueType="num">
                                      <p:cBhvr>
                                        <p:cTn id="61" dur="1000" fill="hold"/>
                                        <p:tgtEl>
                                          <p:spTgt spid="341000"/>
                                        </p:tgtEl>
                                        <p:attrNameLst>
                                          <p:attrName>ppt_w</p:attrName>
                                        </p:attrNameLst>
                                      </p:cBhvr>
                                      <p:tavLst>
                                        <p:tav tm="0">
                                          <p:val>
                                            <p:fltVal val="0"/>
                                          </p:val>
                                        </p:tav>
                                        <p:tav tm="100000">
                                          <p:val>
                                            <p:strVal val="#ppt_w"/>
                                          </p:val>
                                        </p:tav>
                                      </p:tavLst>
                                    </p:anim>
                                    <p:anim calcmode="lin" valueType="num">
                                      <p:cBhvr>
                                        <p:cTn id="62" dur="1000" fill="hold"/>
                                        <p:tgtEl>
                                          <p:spTgt spid="341000"/>
                                        </p:tgtEl>
                                        <p:attrNameLst>
                                          <p:attrName>ppt_h</p:attrName>
                                        </p:attrNameLst>
                                      </p:cBhvr>
                                      <p:tavLst>
                                        <p:tav tm="0">
                                          <p:val>
                                            <p:fltVal val="0"/>
                                          </p:val>
                                        </p:tav>
                                        <p:tav tm="100000">
                                          <p:val>
                                            <p:strVal val="#ppt_h"/>
                                          </p:val>
                                        </p:tav>
                                      </p:tavLst>
                                    </p:anim>
                                    <p:anim calcmode="lin" valueType="num">
                                      <p:cBhvr>
                                        <p:cTn id="63" dur="1000" fill="hold"/>
                                        <p:tgtEl>
                                          <p:spTgt spid="341000"/>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3410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341003"/>
                                        </p:tgtEl>
                                        <p:attrNameLst>
                                          <p:attrName>style.visibility</p:attrName>
                                        </p:attrNameLst>
                                      </p:cBhvr>
                                      <p:to>
                                        <p:strVal val="visible"/>
                                      </p:to>
                                    </p:set>
                                    <p:anim calcmode="lin" valueType="num">
                                      <p:cBhvr>
                                        <p:cTn id="69" dur="1000" fill="hold"/>
                                        <p:tgtEl>
                                          <p:spTgt spid="341003"/>
                                        </p:tgtEl>
                                        <p:attrNameLst>
                                          <p:attrName>ppt_w</p:attrName>
                                        </p:attrNameLst>
                                      </p:cBhvr>
                                      <p:tavLst>
                                        <p:tav tm="0">
                                          <p:val>
                                            <p:fltVal val="0"/>
                                          </p:val>
                                        </p:tav>
                                        <p:tav tm="100000">
                                          <p:val>
                                            <p:strVal val="#ppt_w"/>
                                          </p:val>
                                        </p:tav>
                                      </p:tavLst>
                                    </p:anim>
                                    <p:anim calcmode="lin" valueType="num">
                                      <p:cBhvr>
                                        <p:cTn id="70" dur="1000" fill="hold"/>
                                        <p:tgtEl>
                                          <p:spTgt spid="341003"/>
                                        </p:tgtEl>
                                        <p:attrNameLst>
                                          <p:attrName>ppt_h</p:attrName>
                                        </p:attrNameLst>
                                      </p:cBhvr>
                                      <p:tavLst>
                                        <p:tav tm="0">
                                          <p:val>
                                            <p:fltVal val="0"/>
                                          </p:val>
                                        </p:tav>
                                        <p:tav tm="100000">
                                          <p:val>
                                            <p:strVal val="#ppt_h"/>
                                          </p:val>
                                        </p:tav>
                                      </p:tavLst>
                                    </p:anim>
                                    <p:anim calcmode="lin" valueType="num">
                                      <p:cBhvr>
                                        <p:cTn id="71" dur="1000" fill="hold"/>
                                        <p:tgtEl>
                                          <p:spTgt spid="341003"/>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3410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5" presetClass="entr" presetSubtype="0" fill="hold" grpId="0" nodeType="clickEffect">
                                  <p:stCondLst>
                                    <p:cond delay="0"/>
                                  </p:stCondLst>
                                  <p:childTnLst>
                                    <p:set>
                                      <p:cBhvr>
                                        <p:cTn id="76" dur="1" fill="hold">
                                          <p:stCondLst>
                                            <p:cond delay="0"/>
                                          </p:stCondLst>
                                        </p:cTn>
                                        <p:tgtEl>
                                          <p:spTgt spid="341004"/>
                                        </p:tgtEl>
                                        <p:attrNameLst>
                                          <p:attrName>style.visibility</p:attrName>
                                        </p:attrNameLst>
                                      </p:cBhvr>
                                      <p:to>
                                        <p:strVal val="visible"/>
                                      </p:to>
                                    </p:set>
                                    <p:anim calcmode="lin" valueType="num">
                                      <p:cBhvr>
                                        <p:cTn id="77" dur="1000" fill="hold"/>
                                        <p:tgtEl>
                                          <p:spTgt spid="341004"/>
                                        </p:tgtEl>
                                        <p:attrNameLst>
                                          <p:attrName>ppt_w</p:attrName>
                                        </p:attrNameLst>
                                      </p:cBhvr>
                                      <p:tavLst>
                                        <p:tav tm="0">
                                          <p:val>
                                            <p:fltVal val="0"/>
                                          </p:val>
                                        </p:tav>
                                        <p:tav tm="100000">
                                          <p:val>
                                            <p:strVal val="#ppt_w"/>
                                          </p:val>
                                        </p:tav>
                                      </p:tavLst>
                                    </p:anim>
                                    <p:anim calcmode="lin" valueType="num">
                                      <p:cBhvr>
                                        <p:cTn id="78" dur="1000" fill="hold"/>
                                        <p:tgtEl>
                                          <p:spTgt spid="341004"/>
                                        </p:tgtEl>
                                        <p:attrNameLst>
                                          <p:attrName>ppt_h</p:attrName>
                                        </p:attrNameLst>
                                      </p:cBhvr>
                                      <p:tavLst>
                                        <p:tav tm="0">
                                          <p:val>
                                            <p:fltVal val="0"/>
                                          </p:val>
                                        </p:tav>
                                        <p:tav tm="100000">
                                          <p:val>
                                            <p:strVal val="#ppt_h"/>
                                          </p:val>
                                        </p:tav>
                                      </p:tavLst>
                                    </p:anim>
                                    <p:anim calcmode="lin" valueType="num">
                                      <p:cBhvr>
                                        <p:cTn id="79" dur="1000" fill="hold"/>
                                        <p:tgtEl>
                                          <p:spTgt spid="341004"/>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34100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animBg="1"/>
      <p:bldP spid="340995" grpId="1" build="p"/>
      <p:bldP spid="340996" grpId="0" animBg="1"/>
      <p:bldP spid="341000" grpId="0" animBg="1"/>
      <p:bldP spid="341001" grpId="0"/>
      <p:bldP spid="341002" grpId="0"/>
      <p:bldP spid="341003" grpId="0"/>
      <p:bldP spid="34100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9479" name="Text Box 23"/>
          <p:cNvSpPr txBox="1">
            <a:spLocks noChangeArrowheads="1"/>
          </p:cNvSpPr>
          <p:nvPr/>
        </p:nvSpPr>
        <p:spPr bwMode="auto">
          <a:xfrm>
            <a:off x="323529" y="4133850"/>
            <a:ext cx="8208912" cy="2308324"/>
          </a:xfrm>
          <a:prstGeom prst="rect">
            <a:avLst/>
          </a:prstGeom>
          <a:solidFill>
            <a:srgbClr val="800000"/>
          </a:solidFill>
          <a:ln w="9525">
            <a:noFill/>
            <a:miter lim="800000"/>
            <a:headEnd/>
            <a:tailEnd/>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 تحزير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كتابة التعبيرات في هذا النموذج ذات الاربعة نقاط تجبرك على </a:t>
            </a:r>
            <a:r>
              <a:rPr lang="ar-JO" b="1" dirty="0">
                <a:solidFill>
                  <a:srgbClr val="FFFFFF"/>
                </a:solidFill>
                <a:latin typeface="Arial"/>
                <a:cs typeface="Arial"/>
              </a:rPr>
              <a:t>أ</a:t>
            </a: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ن تكون واضحاً وضوح الشمس عما تعتقد من المعاني عن مقطع النص المقدس .</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بينما من الممكن ان تكون واضحاً ولكن مخطئاً</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لذلك استخدم التفسير الطبيعي الجيد</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9459" name="Text Box 3"/>
          <p:cNvSpPr txBox="1">
            <a:spLocks noChangeArrowheads="1"/>
          </p:cNvSpPr>
          <p:nvPr/>
        </p:nvSpPr>
        <p:spPr bwMode="auto">
          <a:xfrm>
            <a:off x="533400" y="1449923"/>
            <a:ext cx="3318520" cy="1077218"/>
          </a:xfrm>
          <a:prstGeom prst="rect">
            <a:avLst/>
          </a:prstGeom>
          <a:solidFill>
            <a:schemeClr val="tx2"/>
          </a:solid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الموضوع</a:t>
            </a:r>
            <a:br>
              <a:rPr kumimoji="0" lang="en-US" sz="32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br>
            <a:r>
              <a:rPr kumimoji="0" lang="en-US" sz="32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(Z</a:t>
            </a:r>
            <a:r>
              <a:rPr kumimoji="0" lang="en-US" sz="20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1</a:t>
            </a:r>
            <a:r>
              <a:rPr kumimoji="0" lang="en-US" sz="32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+X)</a:t>
            </a:r>
          </a:p>
        </p:txBody>
      </p:sp>
      <p:sp>
        <p:nvSpPr>
          <p:cNvPr id="19461" name="Rectangle 5"/>
          <p:cNvSpPr>
            <a:spLocks noGrp="1" noChangeArrowheads="1"/>
          </p:cNvSpPr>
          <p:nvPr>
            <p:ph type="title" idx="4294967295"/>
          </p:nvPr>
        </p:nvSpPr>
        <p:spPr>
          <a:xfrm>
            <a:off x="0" y="274638"/>
            <a:ext cx="9144000" cy="1323439"/>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wrap="square" anchor="t">
            <a:spAutoFit/>
          </a:bodyPr>
          <a:lstStyle/>
          <a:p>
            <a:pPr eaLnBrk="1" hangingPunct="1">
              <a:spcBef>
                <a:spcPct val="50000"/>
              </a:spcBef>
              <a:defRPr/>
            </a:pPr>
            <a:r>
              <a:rPr lang="ar-JO" sz="4000" b="1" dirty="0">
                <a:solidFill>
                  <a:schemeClr val="bg1"/>
                </a:solidFill>
                <a:effectLst>
                  <a:outerShdw blurRad="38100" dist="38100" dir="2700000" algn="tl">
                    <a:srgbClr val="000000"/>
                  </a:outerShdw>
                </a:effectLst>
                <a:latin typeface="Arial"/>
                <a:ea typeface="ＭＳ Ｐゴシック" charset="0"/>
                <a:cs typeface="Arial"/>
              </a:rPr>
              <a:t>ما هي صيغة                                   (المبتدأ+الفكرة الرئيسية+الخبر+الفكرة الفرعية)؟</a:t>
            </a:r>
            <a:endParaRPr lang="en-US" sz="8000" b="1" dirty="0">
              <a:latin typeface="Arial"/>
              <a:ea typeface="ＭＳ Ｐゴシック" charset="0"/>
              <a:cs typeface="Arial"/>
            </a:endParaRPr>
          </a:p>
        </p:txBody>
      </p:sp>
      <p:sp>
        <p:nvSpPr>
          <p:cNvPr id="19462" name="Text Box 6"/>
          <p:cNvSpPr txBox="1">
            <a:spLocks noChangeArrowheads="1"/>
          </p:cNvSpPr>
          <p:nvPr/>
        </p:nvSpPr>
        <p:spPr bwMode="auto">
          <a:xfrm>
            <a:off x="8382000" y="76200"/>
            <a:ext cx="685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a:ea typeface="ＭＳ Ｐゴシック" charset="0"/>
                <a:cs typeface="Arial"/>
              </a:rPr>
              <a:t>33</a:t>
            </a:r>
            <a:endParaRPr kumimoji="0" 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a:ea typeface="ＭＳ Ｐゴシック" charset="0"/>
              <a:cs typeface="Arial"/>
            </a:endParaRPr>
          </a:p>
        </p:txBody>
      </p:sp>
      <p:sp>
        <p:nvSpPr>
          <p:cNvPr id="19464" name="Text Box 8"/>
          <p:cNvSpPr txBox="1">
            <a:spLocks noChangeArrowheads="1"/>
          </p:cNvSpPr>
          <p:nvPr/>
        </p:nvSpPr>
        <p:spPr bwMode="auto">
          <a:xfrm>
            <a:off x="4572000" y="1449923"/>
            <a:ext cx="4206876" cy="1077218"/>
          </a:xfrm>
          <a:prstGeom prst="rect">
            <a:avLst/>
          </a:prstGeom>
          <a:solidFill>
            <a:schemeClr val="tx2"/>
          </a:solid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التكملة - التتمة</a:t>
            </a:r>
            <a:br>
              <a:rPr kumimoji="0" lang="en-US" sz="32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br>
            <a:r>
              <a:rPr kumimoji="0" lang="en-US" sz="32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(Z</a:t>
            </a:r>
            <a:r>
              <a:rPr kumimoji="0" lang="en-US" sz="20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2</a:t>
            </a:r>
            <a:r>
              <a:rPr kumimoji="0" lang="en-US" sz="32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+Y)</a:t>
            </a:r>
          </a:p>
        </p:txBody>
      </p:sp>
      <p:grpSp>
        <p:nvGrpSpPr>
          <p:cNvPr id="2" name="Group 11"/>
          <p:cNvGrpSpPr>
            <a:grpSpLocks/>
          </p:cNvGrpSpPr>
          <p:nvPr/>
        </p:nvGrpSpPr>
        <p:grpSpPr bwMode="auto">
          <a:xfrm>
            <a:off x="0" y="2590800"/>
            <a:ext cx="2057400" cy="1600200"/>
            <a:chOff x="0" y="1632"/>
            <a:chExt cx="1296" cy="1008"/>
          </a:xfrm>
          <a:solidFill>
            <a:srgbClr val="FFFF00"/>
          </a:solidFill>
        </p:grpSpPr>
        <p:sp>
          <p:nvSpPr>
            <p:cNvPr id="90130" name="AutoShape 9"/>
            <p:cNvSpPr>
              <a:spLocks noChangeArrowheads="1"/>
            </p:cNvSpPr>
            <p:nvPr/>
          </p:nvSpPr>
          <p:spPr bwMode="auto">
            <a:xfrm rot="10800000">
              <a:off x="0" y="1632"/>
              <a:ext cx="1296" cy="1008"/>
            </a:xfrm>
            <a:prstGeom prst="wedgeEllipseCallout">
              <a:avLst>
                <a:gd name="adj1" fmla="val -38273"/>
                <a:gd name="adj2" fmla="val 68153"/>
              </a:avLst>
            </a:prstGeom>
            <a:grpFill/>
            <a:ln w="9525">
              <a:solidFill>
                <a:schemeClr val="tx1"/>
              </a:solidFill>
              <a:miter lim="800000"/>
              <a:headEnd/>
              <a:tailEnd/>
            </a:ln>
          </p:spPr>
          <p:txBody>
            <a:bodyPr rot="10800000"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90131" name="Text Box 10"/>
            <p:cNvSpPr txBox="1">
              <a:spLocks noChangeArrowheads="1"/>
            </p:cNvSpPr>
            <p:nvPr/>
          </p:nvSpPr>
          <p:spPr bwMode="auto">
            <a:xfrm>
              <a:off x="33" y="1753"/>
              <a:ext cx="1180" cy="717"/>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Arial"/>
                  <a:ea typeface="ＭＳ Ｐゴシック" charset="-128"/>
                  <a:cs typeface="Arial"/>
                </a:rPr>
                <a:t>"</a:t>
              </a:r>
              <a:r>
                <a:rPr kumimoji="0" lang="ar-JO" sz="2400" b="1" i="0" u="none" strike="noStrike" kern="1200" cap="none" spc="0" normalizeH="0" baseline="0" noProof="0" dirty="0">
                  <a:ln>
                    <a:noFill/>
                  </a:ln>
                  <a:solidFill>
                    <a:srgbClr val="000000"/>
                  </a:solidFill>
                  <a:effectLst/>
                  <a:uLnTx/>
                  <a:uFillTx/>
                  <a:latin typeface="Arial"/>
                  <a:ea typeface="ＭＳ Ｐゴシック" charset="-128"/>
                  <a:cs typeface="Arial"/>
                </a:rPr>
                <a:t>ال</a:t>
              </a:r>
              <a:r>
                <a:rPr kumimoji="0" lang="ru-RU" sz="2400" b="1" i="0" u="none" strike="noStrike" kern="1200" cap="none" spc="0" normalizeH="0" baseline="0" noProof="0" dirty="0">
                  <a:ln>
                    <a:noFill/>
                  </a:ln>
                  <a:solidFill>
                    <a:srgbClr val="000000"/>
                  </a:solidFill>
                  <a:effectLst/>
                  <a:uLnTx/>
                  <a:uFillTx/>
                  <a:latin typeface="Arial"/>
                  <a:ea typeface="ＭＳ Ｐゴシック" charset="-128"/>
                  <a:cs typeface="Arial"/>
                </a:rPr>
                <a:t>"</a:t>
              </a:r>
              <a:br>
                <a:rPr kumimoji="0" lang="en-US" sz="2400" b="1" i="0" u="none" strike="noStrike" kern="1200" cap="none" spc="0" normalizeH="0" baseline="0" noProof="0" dirty="0">
                  <a:ln>
                    <a:noFill/>
                  </a:ln>
                  <a:solidFill>
                    <a:srgbClr val="000000"/>
                  </a:solidFill>
                  <a:effectLst/>
                  <a:uLnTx/>
                  <a:uFillTx/>
                  <a:latin typeface="Arial"/>
                  <a:ea typeface="ＭＳ Ｐゴシック" charset="-128"/>
                  <a:cs typeface="Arial"/>
                </a:rPr>
              </a:br>
              <a:r>
                <a:rPr kumimoji="0" lang="en-US" sz="2400" b="1" i="0" u="none" strike="noStrike" kern="1200" cap="none" spc="0" normalizeH="0" baseline="0" noProof="0" dirty="0">
                  <a:ln>
                    <a:noFill/>
                  </a:ln>
                  <a:solidFill>
                    <a:srgbClr val="000000"/>
                  </a:solidFill>
                  <a:effectLst/>
                  <a:uLnTx/>
                  <a:uFillTx/>
                  <a:latin typeface="Arial"/>
                  <a:ea typeface="ＭＳ Ｐゴシック" charset="-128"/>
                  <a:cs typeface="Arial"/>
                </a:rPr>
                <a:t>+</a:t>
              </a:r>
              <a:br>
                <a:rPr kumimoji="0" lang="en-US" sz="2400" b="1" i="0" u="none" strike="noStrike" kern="1200" cap="none" spc="0" normalizeH="0" baseline="0" noProof="0" dirty="0">
                  <a:ln>
                    <a:noFill/>
                  </a:ln>
                  <a:solidFill>
                    <a:srgbClr val="000000"/>
                  </a:solidFill>
                  <a:effectLst/>
                  <a:uLnTx/>
                  <a:uFillTx/>
                  <a:latin typeface="Arial"/>
                  <a:ea typeface="ＭＳ Ｐゴシック" charset="-128"/>
                  <a:cs typeface="Arial"/>
                </a:rPr>
              </a:br>
              <a:r>
                <a:rPr kumimoji="0" lang="ar-JO" sz="2000" b="1" i="0" u="none" strike="noStrike" kern="1200" cap="none" spc="0" normalizeH="0" baseline="0" noProof="0" dirty="0">
                  <a:ln>
                    <a:noFill/>
                  </a:ln>
                  <a:solidFill>
                    <a:srgbClr val="000000"/>
                  </a:solidFill>
                  <a:effectLst/>
                  <a:uLnTx/>
                  <a:uFillTx/>
                  <a:latin typeface="Arial"/>
                  <a:ea typeface="ＭＳ Ｐゴシック" charset="-128"/>
                  <a:cs typeface="Arial"/>
                </a:rPr>
                <a:t>التعريفات/ الاوصاف</a:t>
              </a:r>
              <a:endParaRPr kumimoji="0" lang="en-US" sz="2400" b="1" i="0" u="none" strike="noStrike" kern="1200" cap="none" spc="0" normalizeH="0" baseline="0" noProof="0" dirty="0">
                <a:ln>
                  <a:noFill/>
                </a:ln>
                <a:solidFill>
                  <a:srgbClr val="000000"/>
                </a:solidFill>
                <a:effectLst/>
                <a:uLnTx/>
                <a:uFillTx/>
                <a:latin typeface="Arial"/>
                <a:ea typeface="ＭＳ Ｐゴシック" charset="-128"/>
                <a:cs typeface="Arial"/>
              </a:endParaRPr>
            </a:p>
          </p:txBody>
        </p:sp>
      </p:grpSp>
      <p:grpSp>
        <p:nvGrpSpPr>
          <p:cNvPr id="3" name="Group 12"/>
          <p:cNvGrpSpPr>
            <a:grpSpLocks/>
          </p:cNvGrpSpPr>
          <p:nvPr/>
        </p:nvGrpSpPr>
        <p:grpSpPr bwMode="auto">
          <a:xfrm>
            <a:off x="4572000" y="2590800"/>
            <a:ext cx="2057400" cy="1600200"/>
            <a:chOff x="0" y="1632"/>
            <a:chExt cx="1296" cy="1008"/>
          </a:xfrm>
          <a:solidFill>
            <a:srgbClr val="FFFF00"/>
          </a:solidFill>
        </p:grpSpPr>
        <p:sp>
          <p:nvSpPr>
            <p:cNvPr id="90128" name="AutoShape 13"/>
            <p:cNvSpPr>
              <a:spLocks noChangeArrowheads="1"/>
            </p:cNvSpPr>
            <p:nvPr/>
          </p:nvSpPr>
          <p:spPr bwMode="auto">
            <a:xfrm rot="10800000">
              <a:off x="0" y="1632"/>
              <a:ext cx="1296" cy="1008"/>
            </a:xfrm>
            <a:prstGeom prst="wedgeEllipseCallout">
              <a:avLst>
                <a:gd name="adj1" fmla="val -38273"/>
                <a:gd name="adj2" fmla="val 68153"/>
              </a:avLst>
            </a:prstGeom>
            <a:grpFill/>
            <a:ln w="9525">
              <a:solidFill>
                <a:schemeClr val="tx1"/>
              </a:solidFill>
              <a:miter lim="800000"/>
              <a:headEnd/>
              <a:tailEnd/>
            </a:ln>
          </p:spPr>
          <p:txBody>
            <a:bodyPr rot="10800000"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90129" name="Text Box 14"/>
            <p:cNvSpPr txBox="1">
              <a:spLocks noChangeArrowheads="1"/>
            </p:cNvSpPr>
            <p:nvPr/>
          </p:nvSpPr>
          <p:spPr bwMode="auto">
            <a:xfrm>
              <a:off x="121" y="1753"/>
              <a:ext cx="999" cy="756"/>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1200" cap="none" spc="0" normalizeH="0" baseline="0" noProof="0" dirty="0">
                  <a:ln>
                    <a:noFill/>
                  </a:ln>
                  <a:solidFill>
                    <a:srgbClr val="000000"/>
                  </a:solidFill>
                  <a:effectLst/>
                  <a:uLnTx/>
                  <a:uFillTx/>
                  <a:latin typeface="Arial"/>
                  <a:ea typeface="ＭＳ Ｐゴシック" charset="-128"/>
                  <a:cs typeface="Arial"/>
                </a:rPr>
                <a:t>"</a:t>
              </a:r>
              <a:r>
                <a:rPr kumimoji="0" lang="ar-JO" sz="2400" b="1" i="0" u="none" strike="noStrike" kern="1200" cap="none" spc="0" normalizeH="0" baseline="0" noProof="0" dirty="0">
                  <a:ln>
                    <a:noFill/>
                  </a:ln>
                  <a:solidFill>
                    <a:srgbClr val="000000"/>
                  </a:solidFill>
                  <a:effectLst/>
                  <a:uLnTx/>
                  <a:uFillTx/>
                  <a:latin typeface="Arial"/>
                  <a:ea typeface="ＭＳ Ｐゴシック" charset="-128"/>
                  <a:cs typeface="Arial"/>
                </a:rPr>
                <a:t>تكون</a:t>
              </a:r>
              <a:r>
                <a:rPr kumimoji="0" lang="ru-RU" sz="2400" b="1" i="0" u="none" strike="noStrike" kern="1200" cap="none" spc="0" normalizeH="0" baseline="0" noProof="0" dirty="0">
                  <a:ln>
                    <a:noFill/>
                  </a:ln>
                  <a:solidFill>
                    <a:srgbClr val="000000"/>
                  </a:solidFill>
                  <a:effectLst/>
                  <a:uLnTx/>
                  <a:uFillTx/>
                  <a:latin typeface="Arial"/>
                  <a:ea typeface="ＭＳ Ｐゴシック" charset="-128"/>
                  <a:cs typeface="Arial"/>
                </a:rPr>
                <a:t>"</a:t>
              </a:r>
              <a:r>
                <a:rPr kumimoji="0" lang="en-US" sz="2400" b="1" i="0" u="none" strike="noStrike" kern="1200" cap="none" spc="0" normalizeH="0" baseline="0" noProof="0" dirty="0">
                  <a:ln>
                    <a:noFill/>
                  </a:ln>
                  <a:solidFill>
                    <a:srgbClr val="000000"/>
                  </a:solidFill>
                  <a:effectLst/>
                  <a:uLnTx/>
                  <a:uFillTx/>
                  <a:latin typeface="Arial"/>
                  <a:ea typeface="ＭＳ Ｐゴシック" charset="-128"/>
                  <a:cs typeface="Arial"/>
                </a:rPr>
                <a:t> +</a:t>
              </a:r>
              <a:br>
                <a:rPr kumimoji="0" lang="en-US" sz="2400" b="1" i="0" u="none" strike="noStrike" kern="1200" cap="none" spc="0" normalizeH="0" baseline="0" noProof="0" dirty="0">
                  <a:ln>
                    <a:noFill/>
                  </a:ln>
                  <a:solidFill>
                    <a:srgbClr val="000000"/>
                  </a:solidFill>
                  <a:effectLst/>
                  <a:uLnTx/>
                  <a:uFillTx/>
                  <a:latin typeface="Arial"/>
                  <a:ea typeface="ＭＳ Ｐゴシック" charset="-128"/>
                  <a:cs typeface="Arial"/>
                </a:rPr>
              </a:br>
              <a:r>
                <a:rPr kumimoji="0" lang="ar-JO" sz="2400" b="1" i="0" u="none" strike="noStrike" kern="1200" cap="none" spc="0" normalizeH="0" baseline="0" noProof="0" dirty="0">
                  <a:ln>
                    <a:noFill/>
                  </a:ln>
                  <a:solidFill>
                    <a:srgbClr val="000000"/>
                  </a:solidFill>
                  <a:effectLst/>
                  <a:uLnTx/>
                  <a:uFillTx/>
                  <a:latin typeface="Arial"/>
                  <a:ea typeface="ＭＳ Ｐゴシック" charset="-128"/>
                  <a:cs typeface="Arial"/>
                </a:rPr>
                <a:t>تعريف مناسب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a:ea typeface="ＭＳ Ｐゴシック" charset="-128"/>
                  <a:cs typeface="Arial"/>
                </a:rPr>
                <a:t>وصف مطابق</a:t>
              </a:r>
              <a:endParaRPr kumimoji="0" lang="en-US" sz="2400" b="1" i="0" u="none" strike="noStrike" kern="1200" cap="none" spc="0" normalizeH="0" baseline="0" noProof="0" dirty="0">
                <a:ln>
                  <a:noFill/>
                </a:ln>
                <a:solidFill>
                  <a:srgbClr val="000000"/>
                </a:solidFill>
                <a:effectLst/>
                <a:uLnTx/>
                <a:uFillTx/>
                <a:latin typeface="Arial"/>
                <a:ea typeface="ＭＳ Ｐゴシック" charset="-128"/>
                <a:cs typeface="Arial"/>
              </a:endParaRPr>
            </a:p>
          </p:txBody>
        </p:sp>
      </p:grpSp>
      <p:grpSp>
        <p:nvGrpSpPr>
          <p:cNvPr id="4" name="Group 21"/>
          <p:cNvGrpSpPr>
            <a:grpSpLocks/>
          </p:cNvGrpSpPr>
          <p:nvPr/>
        </p:nvGrpSpPr>
        <p:grpSpPr bwMode="auto">
          <a:xfrm>
            <a:off x="2133603" y="2590800"/>
            <a:ext cx="2057403" cy="1600200"/>
            <a:chOff x="1344" y="1632"/>
            <a:chExt cx="1296" cy="1008"/>
          </a:xfrm>
          <a:solidFill>
            <a:schemeClr val="bg1"/>
          </a:solidFill>
        </p:grpSpPr>
        <p:sp>
          <p:nvSpPr>
            <p:cNvPr id="90126" name="AutoShape 16"/>
            <p:cNvSpPr>
              <a:spLocks noChangeArrowheads="1"/>
            </p:cNvSpPr>
            <p:nvPr/>
          </p:nvSpPr>
          <p:spPr bwMode="auto">
            <a:xfrm rot="10800000">
              <a:off x="1344" y="1632"/>
              <a:ext cx="1296" cy="1008"/>
            </a:xfrm>
            <a:prstGeom prst="wedgeEllipseCallout">
              <a:avLst>
                <a:gd name="adj1" fmla="val 30861"/>
                <a:gd name="adj2" fmla="val 72912"/>
              </a:avLst>
            </a:prstGeom>
            <a:grpFill/>
            <a:ln w="9525">
              <a:solidFill>
                <a:schemeClr val="tx1"/>
              </a:solidFill>
              <a:miter lim="800000"/>
              <a:headEnd/>
              <a:tailEnd/>
            </a:ln>
          </p:spPr>
          <p:txBody>
            <a:bodyPr rot="10800000"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90127" name="Text Box 17"/>
            <p:cNvSpPr txBox="1">
              <a:spLocks noChangeArrowheads="1"/>
            </p:cNvSpPr>
            <p:nvPr/>
          </p:nvSpPr>
          <p:spPr bwMode="auto">
            <a:xfrm>
              <a:off x="1467" y="1920"/>
              <a:ext cx="1046" cy="446"/>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128"/>
                  <a:cs typeface="Arial"/>
                </a:rPr>
                <a:t>المادة المتناولة او</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128"/>
                  <a:cs typeface="Arial"/>
                </a:rPr>
                <a:t> الفكرة الرئيسية</a:t>
              </a:r>
              <a:endParaRPr kumimoji="0" lang="en-US" sz="2000" b="1" i="0" u="none" strike="noStrike" kern="1200" cap="none" spc="0" normalizeH="0" baseline="0" noProof="0" dirty="0">
                <a:ln>
                  <a:noFill/>
                </a:ln>
                <a:solidFill>
                  <a:srgbClr val="000000"/>
                </a:solidFill>
                <a:effectLst/>
                <a:uLnTx/>
                <a:uFillTx/>
                <a:latin typeface="Arial"/>
                <a:ea typeface="ＭＳ Ｐゴシック" charset="-128"/>
                <a:cs typeface="Arial"/>
              </a:endParaRPr>
            </a:p>
          </p:txBody>
        </p:sp>
      </p:grpSp>
      <p:grpSp>
        <p:nvGrpSpPr>
          <p:cNvPr id="5" name="Group 22"/>
          <p:cNvGrpSpPr>
            <a:grpSpLocks/>
          </p:cNvGrpSpPr>
          <p:nvPr/>
        </p:nvGrpSpPr>
        <p:grpSpPr bwMode="auto">
          <a:xfrm>
            <a:off x="6705602" y="2514600"/>
            <a:ext cx="2071688" cy="1600200"/>
            <a:chOff x="4224" y="1584"/>
            <a:chExt cx="1305" cy="1008"/>
          </a:xfrm>
          <a:solidFill>
            <a:schemeClr val="bg1"/>
          </a:solidFill>
        </p:grpSpPr>
        <p:sp>
          <p:nvSpPr>
            <p:cNvPr id="90124" name="AutoShape 19"/>
            <p:cNvSpPr>
              <a:spLocks noChangeArrowheads="1"/>
            </p:cNvSpPr>
            <p:nvPr/>
          </p:nvSpPr>
          <p:spPr bwMode="auto">
            <a:xfrm rot="10800000">
              <a:off x="4224" y="1584"/>
              <a:ext cx="1296" cy="1008"/>
            </a:xfrm>
            <a:prstGeom prst="wedgeEllipseCallout">
              <a:avLst>
                <a:gd name="adj1" fmla="val 33949"/>
                <a:gd name="adj2" fmla="val 64977"/>
              </a:avLst>
            </a:prstGeom>
            <a:grpFill/>
            <a:ln w="9525">
              <a:solidFill>
                <a:schemeClr val="tx1"/>
              </a:solidFill>
              <a:miter lim="800000"/>
              <a:headEnd/>
              <a:tailEnd/>
            </a:ln>
          </p:spPr>
          <p:txBody>
            <a:bodyPr rot="10800000"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90125" name="Text Box 20"/>
            <p:cNvSpPr txBox="1">
              <a:spLocks noChangeArrowheads="1"/>
            </p:cNvSpPr>
            <p:nvPr/>
          </p:nvSpPr>
          <p:spPr bwMode="auto">
            <a:xfrm>
              <a:off x="4309" y="1920"/>
              <a:ext cx="1220" cy="291"/>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a:ea typeface="ＭＳ Ｐゴシック" charset="-128"/>
                  <a:cs typeface="Arial"/>
                </a:rPr>
                <a:t>الموضوع الثانوي</a:t>
              </a:r>
              <a:endParaRPr kumimoji="0" lang="en-US" sz="2400" b="1" i="0" u="none" strike="noStrike" kern="1200" cap="none" spc="0" normalizeH="0" baseline="0" noProof="0" dirty="0">
                <a:ln>
                  <a:noFill/>
                </a:ln>
                <a:solidFill>
                  <a:srgbClr val="000000"/>
                </a:solidFill>
                <a:effectLst/>
                <a:uLnTx/>
                <a:uFillTx/>
                <a:latin typeface="Arial"/>
                <a:ea typeface="ＭＳ Ｐゴシック" charset="-128"/>
                <a:cs typeface="Aria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9479"/>
                                        </p:tgtEl>
                                        <p:attrNameLst>
                                          <p:attrName>style.visibility</p:attrName>
                                        </p:attrNameLst>
                                      </p:cBhvr>
                                      <p:to>
                                        <p:strVal val="visible"/>
                                      </p:to>
                                    </p:set>
                                    <p:animEffect transition="in" filter="wipe(down)">
                                      <p:cBhvr>
                                        <p:cTn id="27" dur="580">
                                          <p:stCondLst>
                                            <p:cond delay="0"/>
                                          </p:stCondLst>
                                        </p:cTn>
                                        <p:tgtEl>
                                          <p:spTgt spid="19479"/>
                                        </p:tgtEl>
                                      </p:cBhvr>
                                    </p:animEffect>
                                    <p:anim calcmode="lin" valueType="num">
                                      <p:cBhvr>
                                        <p:cTn id="28" dur="1822" tmFilter="0,0; 0.14,0.36; 0.43,0.73; 0.71,0.91; 1.0,1.0">
                                          <p:stCondLst>
                                            <p:cond delay="0"/>
                                          </p:stCondLst>
                                        </p:cTn>
                                        <p:tgtEl>
                                          <p:spTgt spid="1947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947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947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947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9479"/>
                                        </p:tgtEl>
                                        <p:attrNameLst>
                                          <p:attrName>ppt_y</p:attrName>
                                        </p:attrNameLst>
                                      </p:cBhvr>
                                      <p:tavLst>
                                        <p:tav tm="0" fmla="#ppt_y-sin(pi*$)/81">
                                          <p:val>
                                            <p:fltVal val="0"/>
                                          </p:val>
                                        </p:tav>
                                        <p:tav tm="100000">
                                          <p:val>
                                            <p:fltVal val="1"/>
                                          </p:val>
                                        </p:tav>
                                      </p:tavLst>
                                    </p:anim>
                                    <p:animScale>
                                      <p:cBhvr>
                                        <p:cTn id="33" dur="26">
                                          <p:stCondLst>
                                            <p:cond delay="650"/>
                                          </p:stCondLst>
                                        </p:cTn>
                                        <p:tgtEl>
                                          <p:spTgt spid="19479"/>
                                        </p:tgtEl>
                                      </p:cBhvr>
                                      <p:to x="100000" y="60000"/>
                                    </p:animScale>
                                    <p:animScale>
                                      <p:cBhvr>
                                        <p:cTn id="34" dur="166" decel="50000">
                                          <p:stCondLst>
                                            <p:cond delay="676"/>
                                          </p:stCondLst>
                                        </p:cTn>
                                        <p:tgtEl>
                                          <p:spTgt spid="19479"/>
                                        </p:tgtEl>
                                      </p:cBhvr>
                                      <p:to x="100000" y="100000"/>
                                    </p:animScale>
                                    <p:animScale>
                                      <p:cBhvr>
                                        <p:cTn id="35" dur="26">
                                          <p:stCondLst>
                                            <p:cond delay="1312"/>
                                          </p:stCondLst>
                                        </p:cTn>
                                        <p:tgtEl>
                                          <p:spTgt spid="19479"/>
                                        </p:tgtEl>
                                      </p:cBhvr>
                                      <p:to x="100000" y="80000"/>
                                    </p:animScale>
                                    <p:animScale>
                                      <p:cBhvr>
                                        <p:cTn id="36" dur="166" decel="50000">
                                          <p:stCondLst>
                                            <p:cond delay="1338"/>
                                          </p:stCondLst>
                                        </p:cTn>
                                        <p:tgtEl>
                                          <p:spTgt spid="19479"/>
                                        </p:tgtEl>
                                      </p:cBhvr>
                                      <p:to x="100000" y="100000"/>
                                    </p:animScale>
                                    <p:animScale>
                                      <p:cBhvr>
                                        <p:cTn id="37" dur="26">
                                          <p:stCondLst>
                                            <p:cond delay="1642"/>
                                          </p:stCondLst>
                                        </p:cTn>
                                        <p:tgtEl>
                                          <p:spTgt spid="19479"/>
                                        </p:tgtEl>
                                      </p:cBhvr>
                                      <p:to x="100000" y="90000"/>
                                    </p:animScale>
                                    <p:animScale>
                                      <p:cBhvr>
                                        <p:cTn id="38" dur="166" decel="50000">
                                          <p:stCondLst>
                                            <p:cond delay="1668"/>
                                          </p:stCondLst>
                                        </p:cTn>
                                        <p:tgtEl>
                                          <p:spTgt spid="19479"/>
                                        </p:tgtEl>
                                      </p:cBhvr>
                                      <p:to x="100000" y="100000"/>
                                    </p:animScale>
                                    <p:animScale>
                                      <p:cBhvr>
                                        <p:cTn id="39" dur="26">
                                          <p:stCondLst>
                                            <p:cond delay="1808"/>
                                          </p:stCondLst>
                                        </p:cTn>
                                        <p:tgtEl>
                                          <p:spTgt spid="19479"/>
                                        </p:tgtEl>
                                      </p:cBhvr>
                                      <p:to x="100000" y="95000"/>
                                    </p:animScale>
                                    <p:animScale>
                                      <p:cBhvr>
                                        <p:cTn id="40" dur="166" decel="50000">
                                          <p:stCondLst>
                                            <p:cond delay="1834"/>
                                          </p:stCondLst>
                                        </p:cTn>
                                        <p:tgtEl>
                                          <p:spTgt spid="194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9" grpId="0" animBg="1"/>
    </p:bldLst>
  </p:timing>
</p:sld>
</file>

<file path=ppt/theme/theme1.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Book Antiqua"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Book Antiqua" charset="0"/>
            <a:ea typeface="ＭＳ Ｐゴシック"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Alchemy">
  <a:themeElements>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fontScheme name="Alchemy">
      <a:majorFont>
        <a:latin typeface="Verdana"/>
        <a:ea typeface="Osaka"/>
        <a:cs typeface="Osaka"/>
      </a:majorFont>
      <a:minorFont>
        <a:latin typeface="Verdan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Circle Strokes">
  <a:themeElements>
    <a:clrScheme name="Circle Strok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ircle Strokes">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ircle Strok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rcle Strok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rcle Strok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Justice">
  <a:themeElements>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fontScheme name="Justice">
      <a:majorFont>
        <a:latin typeface="Copperplate Gothic Light"/>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Justice 1">
        <a:dk1>
          <a:srgbClr val="000000"/>
        </a:dk1>
        <a:lt1>
          <a:srgbClr val="959380"/>
        </a:lt1>
        <a:dk2>
          <a:srgbClr val="000000"/>
        </a:dk2>
        <a:lt2>
          <a:srgbClr val="808080"/>
        </a:lt2>
        <a:accent1>
          <a:srgbClr val="BBE0E3"/>
        </a:accent1>
        <a:accent2>
          <a:srgbClr val="333399"/>
        </a:accent2>
        <a:accent3>
          <a:srgbClr val="C8C8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ustice 2">
        <a:dk1>
          <a:srgbClr val="000000"/>
        </a:dk1>
        <a:lt1>
          <a:srgbClr val="959380"/>
        </a:lt1>
        <a:dk2>
          <a:srgbClr val="000000"/>
        </a:dk2>
        <a:lt2>
          <a:srgbClr val="969696"/>
        </a:lt2>
        <a:accent1>
          <a:srgbClr val="FBDF53"/>
        </a:accent1>
        <a:accent2>
          <a:srgbClr val="FF9966"/>
        </a:accent2>
        <a:accent3>
          <a:srgbClr val="C8C8C0"/>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ustice 4">
        <a:dk1>
          <a:srgbClr val="000000"/>
        </a:dk1>
        <a:lt1>
          <a:srgbClr val="959380"/>
        </a:lt1>
        <a:dk2>
          <a:srgbClr val="000000"/>
        </a:dk2>
        <a:lt2>
          <a:srgbClr val="333333"/>
        </a:lt2>
        <a:accent1>
          <a:srgbClr val="8C7B70"/>
        </a:accent1>
        <a:accent2>
          <a:srgbClr val="8F5F2F"/>
        </a:accent2>
        <a:accent3>
          <a:srgbClr val="C8C8C0"/>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Book Antiqua"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Book Antiqua"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Book Antiqua"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Book Antiqu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Hard Disk:Microsoft Office:Microsoft PowerPoint 4:Templates:Color Overheads:tabletc.ppt - Tablet</Template>
  <TotalTime>2970</TotalTime>
  <Pages>1</Pages>
  <Words>4445</Words>
  <Application>Microsoft Macintosh PowerPoint</Application>
  <PresentationFormat>On-screen Show (4:3)</PresentationFormat>
  <Paragraphs>951</Paragraphs>
  <Slides>75</Slides>
  <Notes>75</Notes>
  <HiddenSlides>0</HiddenSlides>
  <MMClips>0</MMClips>
  <ScaleCrop>false</ScaleCrop>
  <HeadingPairs>
    <vt:vector size="6" baseType="variant">
      <vt:variant>
        <vt:lpstr>Fonts Used</vt:lpstr>
      </vt:variant>
      <vt:variant>
        <vt:i4>18</vt:i4>
      </vt:variant>
      <vt:variant>
        <vt:lpstr>Theme</vt:lpstr>
      </vt:variant>
      <vt:variant>
        <vt:i4>29</vt:i4>
      </vt:variant>
      <vt:variant>
        <vt:lpstr>Slide Titles</vt:lpstr>
      </vt:variant>
      <vt:variant>
        <vt:i4>75</vt:i4>
      </vt:variant>
    </vt:vector>
  </HeadingPairs>
  <TitlesOfParts>
    <vt:vector size="122" baseType="lpstr">
      <vt:lpstr>ＭＳ Ｐゴシック</vt:lpstr>
      <vt:lpstr>ＭＳ Ｐゴシック</vt:lpstr>
      <vt:lpstr>Osaka</vt:lpstr>
      <vt:lpstr>Times</vt:lpstr>
      <vt:lpstr>Aharoni</vt:lpstr>
      <vt:lpstr>Arial</vt:lpstr>
      <vt:lpstr>Book Antiqua</vt:lpstr>
      <vt:lpstr>Calibri</vt:lpstr>
      <vt:lpstr>Comic Sans MS</vt:lpstr>
      <vt:lpstr>Copperplate Gothic Light</vt:lpstr>
      <vt:lpstr>Futura</vt:lpstr>
      <vt:lpstr>Helvetica</vt:lpstr>
      <vt:lpstr>Impact</vt:lpstr>
      <vt:lpstr>Monotype Sorts</vt:lpstr>
      <vt:lpstr>Times New Roman</vt:lpstr>
      <vt:lpstr>Traditional Arabic</vt:lpstr>
      <vt:lpstr>Verdana</vt:lpstr>
      <vt:lpstr>Wingdings</vt:lpstr>
      <vt:lpstr>Bar Code</vt:lpstr>
      <vt:lpstr>Default Design</vt:lpstr>
      <vt:lpstr>7_Blank Presentation</vt:lpstr>
      <vt:lpstr>4_untitled 1</vt:lpstr>
      <vt:lpstr>1_Warp</vt:lpstr>
      <vt:lpstr>13_Default Design</vt:lpstr>
      <vt:lpstr>10_Blank Presentation</vt:lpstr>
      <vt:lpstr>2_Schmooze</vt:lpstr>
      <vt:lpstr>1_Schmooze</vt:lpstr>
      <vt:lpstr>7_Default Design</vt:lpstr>
      <vt:lpstr>1_Glare</vt:lpstr>
      <vt:lpstr>14_Default Design</vt:lpstr>
      <vt:lpstr>2_Expedition</vt:lpstr>
      <vt:lpstr>1_Alchemy</vt:lpstr>
      <vt:lpstr>2_Blends</vt:lpstr>
      <vt:lpstr>1_Circle Strokes</vt:lpstr>
      <vt:lpstr>1_Justice</vt:lpstr>
      <vt:lpstr>2_Fossil</vt:lpstr>
      <vt:lpstr>Expedition</vt:lpstr>
      <vt:lpstr>8_Default Design</vt:lpstr>
      <vt:lpstr>1_Azure</vt:lpstr>
      <vt:lpstr>Blank Presentation</vt:lpstr>
      <vt:lpstr>2_Default Design</vt:lpstr>
      <vt:lpstr>3_Default Design</vt:lpstr>
      <vt:lpstr>1_Orbit</vt:lpstr>
      <vt:lpstr>Fossil</vt:lpstr>
      <vt:lpstr>1_Default Design</vt:lpstr>
      <vt:lpstr>2_Blank Presentation</vt:lpstr>
      <vt:lpstr>untitled 1</vt:lpstr>
      <vt:lpstr>مراجعة  فن الوعظ 1</vt:lpstr>
      <vt:lpstr>ما الذي يجعل العظة تفسيرية؟</vt:lpstr>
      <vt:lpstr>تفسير تفصيلي أكثر</vt:lpstr>
      <vt:lpstr>لماذا الوعظ التفسيري مهم؟</vt:lpstr>
      <vt:lpstr>أ. يرتكز التفسير على نص معصوم يظهر إرادة الله</vt:lpstr>
      <vt:lpstr>عملية إعداد عظة تفسيرية </vt:lpstr>
      <vt:lpstr>وضع الخطوط        التفسيرية العريضة</vt:lpstr>
      <vt:lpstr>تشكيل / صياغة الفكرة التفسيرية ( طمن)</vt:lpstr>
      <vt:lpstr>ما هي صيغة                                   (المبتدأ+الفكرة الرئيسية+الخبر+الفكرة الفرعية)؟</vt:lpstr>
      <vt:lpstr>Z1+X+Z2+Y المثال الاول على النموذج</vt:lpstr>
      <vt:lpstr>Z1+X+Z2+Y المثال الثاني علي النموذج</vt:lpstr>
      <vt:lpstr>Z1+X+Z2+Y المثال ثلاثة علي النموذج</vt:lpstr>
      <vt:lpstr>Z1+X+Z2+Y فحص النموذج</vt:lpstr>
      <vt:lpstr>Z1+X+Z2+Y فحص الشكل </vt:lpstr>
      <vt:lpstr>اسئلة التفسيرية الطبيعية &amp; تعريفات - اوصاف</vt:lpstr>
      <vt:lpstr>اسئلة التفسيرية الطبيعية &amp; تعريفات - اوصاف</vt:lpstr>
      <vt:lpstr>اسئلة التفسيرية الطبيعية &amp; تعريفات - اوصاف</vt:lpstr>
      <vt:lpstr>كيف تعرف اي وصف / تعريف لكي تستخدمة ؟</vt:lpstr>
      <vt:lpstr>عملية إعداد عظة تفسيرية </vt:lpstr>
      <vt:lpstr>مراجعة التعريفات</vt:lpstr>
      <vt:lpstr>أمثلة على قصد العظة</vt:lpstr>
      <vt:lpstr>أمثلة على قصد العظة</vt:lpstr>
      <vt:lpstr>أمثلة على قصد العظة</vt:lpstr>
      <vt:lpstr>تباين الأفكار</vt:lpstr>
      <vt:lpstr>تباين الأفكار</vt:lpstr>
      <vt:lpstr>تباين الأفكار</vt:lpstr>
      <vt:lpstr>تباين الأفكار</vt:lpstr>
      <vt:lpstr>مقارنة الأفكار</vt:lpstr>
      <vt:lpstr>كيفية استعادة العلاقات</vt:lpstr>
      <vt:lpstr>متى 18:15-20</vt:lpstr>
      <vt:lpstr>1. (15-17) الطريقة التي ينبغي على الكنيسة أن تعيد بها بشكل صحيح خاطئ مسيحي تكون بالحفاظ على خصوصية الأمر قدر الإمكان.</vt:lpstr>
      <vt:lpstr>2. (18-20) السبب في استطاعة الكنيسة استعادة أو  الاستمرار في السعي لاستعادة المؤمنين الضالين هو أنها تستمد سلطانها من الله نفسه.</vt:lpstr>
      <vt:lpstr>فكرة تفسيرية: السبب لذي يوجب على الكنيسة استعادة مسيحي خاطئ بشكل صحيح هو أنها تمدّ سلطان الله.</vt:lpstr>
      <vt:lpstr>كيف نعيد  المؤمنين الخطأة  بشكل صحيح؟</vt:lpstr>
      <vt:lpstr>The Point of Verses 15-17</vt:lpstr>
      <vt:lpstr>هدفنا:</vt:lpstr>
      <vt:lpstr>4 خطوات في  عملية الإسترداد الإلهي</vt:lpstr>
      <vt:lpstr>سؤالنا الثاني تم الإجابة عليه  في الأعداد 18-20: لماذا نسترد المؤمنين المخطئين  بشكل مناسب ؟</vt:lpstr>
      <vt:lpstr>الفكرة في الأعداد 18-20</vt:lpstr>
      <vt:lpstr>A Better Translation…</vt:lpstr>
      <vt:lpstr>متى ١٨ : ١٩</vt:lpstr>
      <vt:lpstr>المزامير ٨٢: 6، 7 (إلى حكام إسرائيل / آلهة) 
</vt:lpstr>
      <vt:lpstr>لماذا التأديب ؟ عندما نسعى لاسترداد شخص ما ....</vt:lpstr>
      <vt:lpstr>متى ١٨ : ٢٠</vt:lpstr>
      <vt:lpstr>الفكرة الرئيسية</vt:lpstr>
      <vt:lpstr>كيف أقيم المخطط التفسيري لـِ كو 6: 4 (الواجب رقم 4)</vt:lpstr>
      <vt:lpstr>ملخص الأسئلة التطويرية</vt:lpstr>
      <vt:lpstr>مراجعة التعريفات</vt:lpstr>
      <vt:lpstr>هيكل العظة</vt:lpstr>
      <vt:lpstr>أنواع هياكل الوعظ</vt:lpstr>
      <vt:lpstr>مقدمات</vt:lpstr>
      <vt:lpstr>مقدمات</vt:lpstr>
      <vt:lpstr>عناصر الخلاصة</vt:lpstr>
      <vt:lpstr>مقدمات</vt:lpstr>
      <vt:lpstr>شارك خلفية مناسبة فقط</vt:lpstr>
      <vt:lpstr>مقدمات</vt:lpstr>
      <vt:lpstr>مقدمات</vt:lpstr>
      <vt:lpstr>معاينة رسالتك</vt:lpstr>
      <vt:lpstr>الوضوح في المتن</vt:lpstr>
      <vt:lpstr>مقارنة الأفكار</vt:lpstr>
      <vt:lpstr>عناصر الخلاصة</vt:lpstr>
      <vt:lpstr>القول المأثور القديم عن الوضوح</vt:lpstr>
      <vt:lpstr>أنواع العبارات الإنتقالية</vt:lpstr>
      <vt:lpstr>كيف تعظ بوضوح؟</vt:lpstr>
      <vt:lpstr>الوضوح في مقدمتك</vt:lpstr>
      <vt:lpstr>الوضوح في المتن</vt:lpstr>
      <vt:lpstr>الوضوح في الخلاصة</vt:lpstr>
      <vt:lpstr>استخدم الحركة</vt:lpstr>
      <vt:lpstr>Black</vt:lpstr>
      <vt:lpstr>عملية إعداد العظة التفسيرية </vt:lpstr>
      <vt:lpstr>عملية إعداد عظة تفسيرية </vt:lpstr>
      <vt:lpstr>عملية إعداد عظة تفسيرية </vt:lpstr>
      <vt:lpstr>عملية إعداد عظة تفسيرية </vt:lpstr>
      <vt:lpstr>عملية التفسير الموضوعي</vt:lpstr>
      <vt:lpstr>الرابط للعرض التقديميِّ "فن الوعظ" متاحٌ على الموقع الإلكترونيّ: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Scripture Sculpture Process</dc:title>
  <dc:creator>Dr. Rick Griffith</dc:creator>
  <cp:lastModifiedBy>Rick Griffith</cp:lastModifiedBy>
  <cp:revision>133</cp:revision>
  <cp:lastPrinted>1997-07-21T00:45:54Z</cp:lastPrinted>
  <dcterms:created xsi:type="dcterms:W3CDTF">1997-07-20T23:53:21Z</dcterms:created>
  <dcterms:modified xsi:type="dcterms:W3CDTF">2024-01-30T08:01:25Z</dcterms:modified>
</cp:coreProperties>
</file>