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14" r:id="rId3"/>
    <p:sldMasterId id="2147483727" r:id="rId4"/>
    <p:sldMasterId id="2147483739" r:id="rId5"/>
    <p:sldMasterId id="2147483751" r:id="rId6"/>
    <p:sldMasterId id="2147483825" r:id="rId7"/>
    <p:sldMasterId id="2147483837" r:id="rId8"/>
    <p:sldMasterId id="2147483849" r:id="rId9"/>
    <p:sldMasterId id="2147483861" r:id="rId10"/>
    <p:sldMasterId id="2147483875" r:id="rId11"/>
    <p:sldMasterId id="2147483888" r:id="rId12"/>
    <p:sldMasterId id="2147483900" r:id="rId13"/>
    <p:sldMasterId id="2147483912" r:id="rId14"/>
    <p:sldMasterId id="2147483924" r:id="rId15"/>
  </p:sldMasterIdLst>
  <p:notesMasterIdLst>
    <p:notesMasterId r:id="rId37"/>
  </p:notesMasterIdLst>
  <p:sldIdLst>
    <p:sldId id="257" r:id="rId16"/>
    <p:sldId id="647" r:id="rId17"/>
    <p:sldId id="720" r:id="rId18"/>
    <p:sldId id="4032" r:id="rId19"/>
    <p:sldId id="282" r:id="rId20"/>
    <p:sldId id="5362" r:id="rId21"/>
    <p:sldId id="263" r:id="rId22"/>
    <p:sldId id="264" r:id="rId23"/>
    <p:sldId id="265" r:id="rId24"/>
    <p:sldId id="266" r:id="rId25"/>
    <p:sldId id="5363" r:id="rId26"/>
    <p:sldId id="268" r:id="rId27"/>
    <p:sldId id="269" r:id="rId28"/>
    <p:sldId id="270" r:id="rId29"/>
    <p:sldId id="271" r:id="rId30"/>
    <p:sldId id="374" r:id="rId31"/>
    <p:sldId id="320" r:id="rId32"/>
    <p:sldId id="321" r:id="rId33"/>
    <p:sldId id="5361" r:id="rId34"/>
    <p:sldId id="276" r:id="rId35"/>
    <p:sldId id="403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9" autoAdjust="0"/>
    <p:restoredTop sz="94249" autoAdjust="0"/>
  </p:normalViewPr>
  <p:slideViewPr>
    <p:cSldViewPr snapToGrid="0" snapToObjects="1">
      <p:cViewPr>
        <p:scale>
          <a:sx n="90" d="100"/>
          <a:sy n="90" d="100"/>
        </p:scale>
        <p:origin x="688" y="157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5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C9DE4-976B-9A46-BAA9-8D5CB4F98C82}" type="datetimeFigureOut">
              <a:rPr lang="en-US" smtClean="0"/>
              <a:t>1/29/24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0C408-DF2D-D546-8E12-1343C304B0E7}" type="slidenum">
              <a:rPr lang="en-US" smtClean="0"/>
              <a:t>‹#›</a:t>
            </a:fld>
            <a:endParaRPr lang="en-US"/>
          </a:p>
        </p:txBody>
      </p:sp>
    </p:spTree>
    <p:extLst>
      <p:ext uri="{BB962C8B-B14F-4D97-AF65-F5344CB8AC3E}">
        <p14:creationId xmlns:p14="http://schemas.microsoft.com/office/powerpoint/2010/main" val="3262004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xfrm>
            <a:off x="1150938" y="692150"/>
            <a:ext cx="4556125" cy="3416300"/>
          </a:xfrm>
          <a:ln/>
        </p:spPr>
      </p:sp>
      <p:sp>
        <p:nvSpPr>
          <p:cNvPr id="13517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150938" y="692150"/>
            <a:ext cx="4556125" cy="3416300"/>
          </a:xfrm>
          <a:ln/>
        </p:spPr>
      </p:sp>
      <p:sp>
        <p:nvSpPr>
          <p:cNvPr id="15257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Rot="1" noChangeAspect="1" noChangeArrowheads="1" noTextEdit="1"/>
          </p:cNvSpPr>
          <p:nvPr>
            <p:ph type="sldImg"/>
          </p:nvPr>
        </p:nvSpPr>
        <p:spPr>
          <a:xfrm>
            <a:off x="1150938" y="692150"/>
            <a:ext cx="4556125" cy="3416300"/>
          </a:xfrm>
          <a:ln/>
        </p:spPr>
      </p:sp>
      <p:sp>
        <p:nvSpPr>
          <p:cNvPr id="395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p:cNvSpPr>
          <p:nvPr>
            <p:ph type="sldImg"/>
          </p:nvPr>
        </p:nvSpPr>
        <p:spPr>
          <a:xfrm>
            <a:off x="1143000" y="685800"/>
            <a:ext cx="4572000" cy="3429000"/>
          </a:xfrm>
          <a:solidFill>
            <a:srgbClr val="FFFFFF"/>
          </a:solidFill>
          <a:ln/>
        </p:spPr>
      </p:sp>
      <p:sp>
        <p:nvSpPr>
          <p:cNvPr id="15667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xfrm>
            <a:off x="1143000" y="685800"/>
            <a:ext cx="4572000" cy="3429000"/>
          </a:xfrm>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p:cNvSpPr>
          <p:nvPr>
            <p:ph type="sldImg"/>
          </p:nvPr>
        </p:nvSpPr>
        <p:spPr>
          <a:xfrm>
            <a:off x="1150938" y="692150"/>
            <a:ext cx="4556125" cy="3416300"/>
          </a:xfrm>
          <a:solidFill>
            <a:srgbClr val="FFFFFF"/>
          </a:solidFill>
          <a:ln/>
        </p:spPr>
      </p:sp>
      <p:sp>
        <p:nvSpPr>
          <p:cNvPr id="16179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Grp="1" noRot="1" noChangeAspect="1" noChangeArrowheads="1" noTextEdit="1"/>
          </p:cNvSpPr>
          <p:nvPr>
            <p:ph type="sldImg"/>
          </p:nvPr>
        </p:nvSpPr>
        <p:spPr>
          <a:xfrm>
            <a:off x="1150938" y="692150"/>
            <a:ext cx="4556125" cy="3416300"/>
          </a:xfrm>
          <a:ln/>
        </p:spPr>
      </p:sp>
      <p:sp>
        <p:nvSpPr>
          <p:cNvPr id="4556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a:xfrm>
            <a:off x="1150938" y="692150"/>
            <a:ext cx="4556125" cy="3416300"/>
          </a:xfrm>
          <a:ln/>
        </p:spPr>
      </p:sp>
      <p:sp>
        <p:nvSpPr>
          <p:cNvPr id="4577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DFA75E-A867-984A-90CF-405A1ED1FF5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algn="r" rtl="1">
              <a:defRPr sz="1200" kern="1200">
                <a:solidFill>
                  <a:schemeClr val="tx1"/>
                </a:solidFill>
                <a:effectLst/>
                <a:latin typeface="+mn-lt"/>
                <a:ea typeface="+mn-ea"/>
                <a:cs typeface="+mn-cs"/>
              </a:defRPr>
            </a:pPr>
            <a:r>
              <a:rPr lang="ar-JO" dirty="0">
                <a:rtl/>
              </a:rPr>
              <a:t>يجوز لأيِّ شخصٍ أن ينسخ ملاحظات الفصل والعرض التقديميَّ للبوربوينت</a:t>
            </a:r>
            <a:r>
              <a:rPr lang="en-US" dirty="0">
                <a:rtl/>
              </a:rPr>
              <a:t>PPT) </a:t>
            </a:r>
            <a:r>
              <a:rPr lang="ar-JO" dirty="0">
                <a:rtl/>
              </a:rPr>
              <a:t>) لأنَّني لم أضعْ أيَّ حقوق طبْعٍ ونشْرِ عليها. ولكن تأكَّدْ من أنَّك تنسخ بصورةٍ صحيحة!</a:t>
            </a:r>
          </a:p>
          <a:p>
            <a:pPr algn="r" rtl="1">
              <a:defRPr sz="1200" kern="1200">
                <a:solidFill>
                  <a:schemeClr val="tx1"/>
                </a:solidFill>
                <a:effectLst/>
                <a:latin typeface="+mn-lt"/>
                <a:ea typeface="+mn-ea"/>
                <a:cs typeface="+mn-cs"/>
              </a:defRPr>
            </a:pPr>
            <a:endParaRPr lang="ar-J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may copy the class notes and PPT as I hold no copyright on them. But make sure you copy right!</a:t>
            </a:r>
          </a:p>
          <a:p>
            <a:r>
              <a:rPr lang="en-US" sz="1200" kern="1200" dirty="0">
                <a:solidFill>
                  <a:schemeClr val="tx1"/>
                </a:solidFill>
                <a:effectLst/>
                <a:latin typeface="+mn-lt"/>
                <a:ea typeface="+mn-ea"/>
                <a:cs typeface="+mn-cs"/>
              </a:rPr>
              <a:t>______________</a:t>
            </a:r>
          </a:p>
          <a:p>
            <a:r>
              <a:rPr lang="en-US" sz="1200" kern="1200" dirty="0">
                <a:solidFill>
                  <a:schemeClr val="tx1"/>
                </a:solidFill>
                <a:effectLst/>
                <a:latin typeface="+mn-lt"/>
                <a:ea typeface="+mn-ea"/>
                <a:cs typeface="+mn-cs"/>
              </a:rPr>
              <a:t>Common-120</a:t>
            </a:r>
            <a:endParaRPr lang="en-US" dirty="0"/>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p:cNvSpPr>
          <p:nvPr>
            <p:ph type="sldImg"/>
          </p:nvPr>
        </p:nvSpPr>
        <p:spPr>
          <a:xfrm>
            <a:off x="1143000" y="685800"/>
            <a:ext cx="4572000" cy="3429000"/>
          </a:xfrm>
          <a:solidFill>
            <a:srgbClr val="FFFFFF"/>
          </a:solidFill>
          <a:ln/>
        </p:spPr>
      </p:sp>
      <p:sp>
        <p:nvSpPr>
          <p:cNvPr id="17101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6FAF-C8FF-921A-B35A-12008BCA9FEF}"/>
            </a:ext>
          </a:extLst>
        </p:cNvPr>
        <p:cNvGrpSpPr/>
        <p:nvPr/>
      </p:nvGrpSpPr>
      <p:grpSpPr>
        <a:xfrm>
          <a:off x="0" y="0"/>
          <a:ext cx="0" cy="0"/>
          <a:chOff x="0" y="0"/>
          <a:chExt cx="0" cy="0"/>
        </a:xfrm>
      </p:grpSpPr>
      <p:sp>
        <p:nvSpPr>
          <p:cNvPr id="100353" name="Rectangle 7">
            <a:extLst>
              <a:ext uri="{FF2B5EF4-FFF2-40B4-BE49-F238E27FC236}">
                <a16:creationId xmlns:a16="http://schemas.microsoft.com/office/drawing/2014/main" id="{81C38407-C923-97A1-AE6B-CBDDE7E0018A}"/>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a:extLst>
              <a:ext uri="{FF2B5EF4-FFF2-40B4-BE49-F238E27FC236}">
                <a16:creationId xmlns:a16="http://schemas.microsoft.com/office/drawing/2014/main" id="{FCD6A761-0371-A11A-6367-9B28522F35A3}"/>
              </a:ext>
            </a:extLst>
          </p:cNvPr>
          <p:cNvSpPr>
            <a:spLocks noGrp="1" noRot="1" noChangeAspect="1" noChangeArrowheads="1"/>
          </p:cNvSpPr>
          <p:nvPr>
            <p:ph type="sldImg"/>
          </p:nvPr>
        </p:nvSpPr>
        <p:spPr>
          <a:solidFill>
            <a:srgbClr val="FFFFFF"/>
          </a:solidFill>
          <a:ln/>
        </p:spPr>
      </p:sp>
      <p:sp>
        <p:nvSpPr>
          <p:cNvPr id="100355" name="Rectangle 3">
            <a:extLst>
              <a:ext uri="{FF2B5EF4-FFF2-40B4-BE49-F238E27FC236}">
                <a16:creationId xmlns:a16="http://schemas.microsoft.com/office/drawing/2014/main" id="{41656FAB-FF46-AD69-8270-B89CFAA6EEC4}"/>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6955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463C382D-8A41-B944-8328-6C0B9D337535}"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2742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2"/>
          <p:cNvSpPr>
            <a:spLocks noGrp="1" noRot="1" noChangeAspect="1" noChangeArrowheads="1" noTextEdit="1"/>
          </p:cNvSpPr>
          <p:nvPr>
            <p:ph type="sldImg"/>
          </p:nvPr>
        </p:nvSpPr>
        <p:spPr>
          <a:xfrm>
            <a:off x="1150938" y="692150"/>
            <a:ext cx="4556125" cy="3416300"/>
          </a:xfrm>
          <a:ln/>
        </p:spPr>
      </p:sp>
      <p:sp>
        <p:nvSpPr>
          <p:cNvPr id="5396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827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CD1452-832C-F142-A0F2-7761CC4A337A}" type="slidenum">
              <a:rPr lang="en-US" sz="1200">
                <a:solidFill>
                  <a:srgbClr val="000000"/>
                </a:solidFill>
              </a:rPr>
              <a:pPr eaLnBrk="1" hangingPunct="1"/>
              <a:t>5</a:t>
            </a:fld>
            <a:endParaRPr lang="en-US" sz="1200">
              <a:solidFill>
                <a:srgbClr val="000000"/>
              </a:solidFill>
            </a:endParaRPr>
          </a:p>
        </p:txBody>
      </p:sp>
      <p:sp>
        <p:nvSpPr>
          <p:cNvPr id="343042" name="Rectangle 2"/>
          <p:cNvSpPr>
            <a:spLocks noGrp="1" noRot="1" noChangeAspect="1" noChangeArrowheads="1"/>
          </p:cNvSpPr>
          <p:nvPr>
            <p:ph type="sldImg"/>
          </p:nvPr>
        </p:nvSpPr>
        <p:spPr>
          <a:xfrm>
            <a:off x="1150938" y="692150"/>
            <a:ext cx="4556125" cy="3416300"/>
          </a:xfrm>
          <a:solidFill>
            <a:srgbClr val="FFFFFF"/>
          </a:solidFill>
          <a:ln/>
        </p:spPr>
      </p:sp>
      <p:sp>
        <p:nvSpPr>
          <p:cNvPr id="343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This has resulted in Bible teaching and study materials—mostly PowerPoint—in 42 languages!  All a teacher needs to do</a:t>
            </a:r>
            <a:r>
              <a:rPr lang="en-US" baseline="0" dirty="0">
                <a:latin typeface="Times New Roman" charset="0"/>
                <a:ea typeface="ＭＳ Ｐゴシック" charset="0"/>
                <a:cs typeface="ＭＳ Ｐゴシック" charset="0"/>
              </a:rPr>
              <a:t> is to click on a file and it downloads for free to teach any book of the Bible and many other subjects.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Rot="1" noChangeAspect="1" noChangeArrowheads="1" noTextEdit="1"/>
          </p:cNvSpPr>
          <p:nvPr>
            <p:ph type="sldImg"/>
          </p:nvPr>
        </p:nvSpPr>
        <p:spPr>
          <a:xfrm>
            <a:off x="1150938" y="692150"/>
            <a:ext cx="4556125" cy="3416300"/>
          </a:xfrm>
          <a:ln/>
        </p:spPr>
      </p:sp>
      <p:sp>
        <p:nvSpPr>
          <p:cNvPr id="389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xfrm>
            <a:off x="1150938" y="692150"/>
            <a:ext cx="4556125" cy="3416300"/>
          </a:xfrm>
          <a:ln/>
        </p:spPr>
      </p:sp>
      <p:sp>
        <p:nvSpPr>
          <p:cNvPr id="1484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1150938" y="692150"/>
            <a:ext cx="4556125" cy="3416300"/>
          </a:xfrm>
          <a:ln/>
        </p:spPr>
      </p:sp>
      <p:sp>
        <p:nvSpPr>
          <p:cNvPr id="1505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7" name="Freeform 9"/>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8" name="Freeform 10"/>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9" name="Freeform 11"/>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grpSp>
      <p:sp>
        <p:nvSpPr>
          <p:cNvPr id="301061" name="Rectangle 5"/>
          <p:cNvSpPr>
            <a:spLocks noGrp="1" noChangeArrowheads="1"/>
          </p:cNvSpPr>
          <p:nvPr>
            <p:ph type="subTitle" idx="1"/>
          </p:nvPr>
        </p:nvSpPr>
        <p:spPr>
          <a:xfrm>
            <a:off x="1371600" y="3886200"/>
            <a:ext cx="6400800" cy="1752600"/>
          </a:xfrm>
        </p:spPr>
        <p:txBody>
          <a:bodyPr/>
          <a:lstStyle>
            <a:lvl1pPr marL="0" indent="0" algn="ctr">
              <a:buFont typeface="Arial" pitchFamily="-111" charset="0"/>
              <a:buNone/>
              <a:defRPr/>
            </a:lvl1pPr>
          </a:lstStyle>
          <a:p>
            <a:r>
              <a:rPr lang="en-US"/>
              <a:t>Click to edit Master subtitle style</a:t>
            </a:r>
          </a:p>
        </p:txBody>
      </p:sp>
      <p:sp>
        <p:nvSpPr>
          <p:cNvPr id="301068" name="Rectangle 12"/>
          <p:cNvSpPr>
            <a:spLocks noGrp="1" noChangeArrowheads="1"/>
          </p:cNvSpPr>
          <p:nvPr>
            <p:ph type="ctrTitle" sz="quarter"/>
          </p:nvPr>
        </p:nvSpPr>
        <p:spPr>
          <a:xfrm>
            <a:off x="685800" y="2438400"/>
            <a:ext cx="7772400" cy="1143000"/>
          </a:xfrm>
        </p:spPr>
        <p:txBody>
          <a:bodyPr/>
          <a:lstStyle>
            <a:lvl1pPr>
              <a:defRPr/>
            </a:lvl1pPr>
          </a:lstStyle>
          <a:p>
            <a:r>
              <a:rPr lang="en-US"/>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solidFill>
                <a:srgbClr val="000000"/>
              </a:solidFill>
            </a:endParaRPr>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solidFill>
                <a:srgbClr val="000000"/>
              </a:solidFill>
            </a:endParaRPr>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72D3583D-2C67-7342-B1E6-F4C8DB39D6E8}"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31925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8312715-62AE-9A41-8208-CF30C96454BE}"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2237855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02400771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843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108"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B021D8A3-28B0-A147-AD5E-8E41CA538C32}" type="slidenum">
              <a:rPr lang="en-US"/>
              <a:pPr>
                <a:defRPr/>
              </a:pPr>
              <a:t>‹#›</a:t>
            </a:fld>
            <a:endParaRPr lang="en-US"/>
          </a:p>
        </p:txBody>
      </p:sp>
    </p:spTree>
    <p:extLst>
      <p:ext uri="{BB962C8B-B14F-4D97-AF65-F5344CB8AC3E}">
        <p14:creationId xmlns:p14="http://schemas.microsoft.com/office/powerpoint/2010/main" val="8368325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BDF2D3F-B6DD-9D46-AB3E-3EE4E2B5893C}" type="slidenum">
              <a:rPr lang="en-US"/>
              <a:pPr>
                <a:defRPr/>
              </a:pPr>
              <a:t>‹#›</a:t>
            </a:fld>
            <a:endParaRPr lang="en-US"/>
          </a:p>
        </p:txBody>
      </p:sp>
    </p:spTree>
    <p:extLst>
      <p:ext uri="{BB962C8B-B14F-4D97-AF65-F5344CB8AC3E}">
        <p14:creationId xmlns:p14="http://schemas.microsoft.com/office/powerpoint/2010/main" val="3849126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6F906E2-B73D-8141-8F55-705455DBF9BA}" type="slidenum">
              <a:rPr lang="en-US"/>
              <a:pPr>
                <a:defRPr/>
              </a:pPr>
              <a:t>‹#›</a:t>
            </a:fld>
            <a:endParaRPr lang="en-US"/>
          </a:p>
        </p:txBody>
      </p:sp>
    </p:spTree>
    <p:extLst>
      <p:ext uri="{BB962C8B-B14F-4D97-AF65-F5344CB8AC3E}">
        <p14:creationId xmlns:p14="http://schemas.microsoft.com/office/powerpoint/2010/main" val="37426838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079131D-C5A0-0748-AA36-050C2BF8BB9A}" type="slidenum">
              <a:rPr lang="en-US"/>
              <a:pPr>
                <a:defRPr/>
              </a:pPr>
              <a:t>‹#›</a:t>
            </a:fld>
            <a:endParaRPr lang="en-US"/>
          </a:p>
        </p:txBody>
      </p:sp>
    </p:spTree>
    <p:extLst>
      <p:ext uri="{BB962C8B-B14F-4D97-AF65-F5344CB8AC3E}">
        <p14:creationId xmlns:p14="http://schemas.microsoft.com/office/powerpoint/2010/main" val="305912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D252150-1963-F14B-A1C0-6872FC704E62}" type="slidenum">
              <a:rPr lang="en-US"/>
              <a:pPr>
                <a:defRPr/>
              </a:pPr>
              <a:t>‹#›</a:t>
            </a:fld>
            <a:endParaRPr lang="en-US"/>
          </a:p>
        </p:txBody>
      </p:sp>
    </p:spTree>
    <p:extLst>
      <p:ext uri="{BB962C8B-B14F-4D97-AF65-F5344CB8AC3E}">
        <p14:creationId xmlns:p14="http://schemas.microsoft.com/office/powerpoint/2010/main" val="19316995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EFA99E6-9FAE-5743-B290-365D856EF265}" type="slidenum">
              <a:rPr lang="en-US"/>
              <a:pPr>
                <a:defRPr/>
              </a:pPr>
              <a:t>‹#›</a:t>
            </a:fld>
            <a:endParaRPr lang="en-US"/>
          </a:p>
        </p:txBody>
      </p:sp>
    </p:spTree>
    <p:extLst>
      <p:ext uri="{BB962C8B-B14F-4D97-AF65-F5344CB8AC3E}">
        <p14:creationId xmlns:p14="http://schemas.microsoft.com/office/powerpoint/2010/main" val="2005579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6122A4B-B618-8C45-8BD7-FB5FB59D4CC9}" type="slidenum">
              <a:rPr lang="en-US"/>
              <a:pPr>
                <a:defRPr/>
              </a:pPr>
              <a:t>‹#›</a:t>
            </a:fld>
            <a:endParaRPr lang="en-US"/>
          </a:p>
        </p:txBody>
      </p:sp>
    </p:spTree>
    <p:extLst>
      <p:ext uri="{BB962C8B-B14F-4D97-AF65-F5344CB8AC3E}">
        <p14:creationId xmlns:p14="http://schemas.microsoft.com/office/powerpoint/2010/main" val="2576864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99ADBFD-9684-E143-8E5D-24E73C866223}" type="slidenum">
              <a:rPr lang="en-US"/>
              <a:pPr>
                <a:defRPr/>
              </a:pPr>
              <a:t>‹#›</a:t>
            </a:fld>
            <a:endParaRPr lang="en-US"/>
          </a:p>
        </p:txBody>
      </p:sp>
    </p:spTree>
    <p:extLst>
      <p:ext uri="{BB962C8B-B14F-4D97-AF65-F5344CB8AC3E}">
        <p14:creationId xmlns:p14="http://schemas.microsoft.com/office/powerpoint/2010/main" val="35545277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12CBCB-85D8-6B4A-AE59-6AF12C574392}" type="slidenum">
              <a:rPr lang="en-US"/>
              <a:pPr>
                <a:defRPr/>
              </a:pPr>
              <a:t>‹#›</a:t>
            </a:fld>
            <a:endParaRPr lang="en-US"/>
          </a:p>
        </p:txBody>
      </p:sp>
    </p:spTree>
    <p:extLst>
      <p:ext uri="{BB962C8B-B14F-4D97-AF65-F5344CB8AC3E}">
        <p14:creationId xmlns:p14="http://schemas.microsoft.com/office/powerpoint/2010/main" val="377776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49943A9-5C03-2445-B35A-D2333236CFA2}"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481647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02173B1-C462-DE4A-8DE7-2A4FFD9DD9D8}" type="slidenum">
              <a:rPr lang="en-US"/>
              <a:pPr>
                <a:defRPr/>
              </a:pPr>
              <a:t>‹#›</a:t>
            </a:fld>
            <a:endParaRPr lang="en-US"/>
          </a:p>
        </p:txBody>
      </p:sp>
    </p:spTree>
    <p:extLst>
      <p:ext uri="{BB962C8B-B14F-4D97-AF65-F5344CB8AC3E}">
        <p14:creationId xmlns:p14="http://schemas.microsoft.com/office/powerpoint/2010/main" val="597637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FCFAA04-8466-684D-80C6-95AF7202D872}" type="slidenum">
              <a:rPr lang="en-US"/>
              <a:pPr>
                <a:defRPr/>
              </a:pPr>
              <a:t>‹#›</a:t>
            </a:fld>
            <a:endParaRPr lang="en-US"/>
          </a:p>
        </p:txBody>
      </p:sp>
    </p:spTree>
    <p:extLst>
      <p:ext uri="{BB962C8B-B14F-4D97-AF65-F5344CB8AC3E}">
        <p14:creationId xmlns:p14="http://schemas.microsoft.com/office/powerpoint/2010/main" val="33340415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948C13A-579F-EA45-86A4-CC9DBB430EE1}" type="slidenum">
              <a:rPr lang="en-US"/>
              <a:pPr>
                <a:defRPr/>
              </a:pPr>
              <a:t>‹#›</a:t>
            </a:fld>
            <a:endParaRPr lang="en-US"/>
          </a:p>
        </p:txBody>
      </p:sp>
    </p:spTree>
    <p:extLst>
      <p:ext uri="{BB962C8B-B14F-4D97-AF65-F5344CB8AC3E}">
        <p14:creationId xmlns:p14="http://schemas.microsoft.com/office/powerpoint/2010/main" val="19636610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41475"/>
            <a:ext cx="381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4938"/>
            <a:ext cx="38100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1D1295E2-7093-AA4E-8A4C-C87A853F079C}" type="slidenum">
              <a:rPr lang="en-US"/>
              <a:pPr>
                <a:defRPr/>
              </a:pPr>
              <a:t>‹#›</a:t>
            </a:fld>
            <a:endParaRPr lang="en-US"/>
          </a:p>
        </p:txBody>
      </p:sp>
    </p:spTree>
    <p:extLst>
      <p:ext uri="{BB962C8B-B14F-4D97-AF65-F5344CB8AC3E}">
        <p14:creationId xmlns:p14="http://schemas.microsoft.com/office/powerpoint/2010/main" val="9322939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CB744A04-D559-0A40-854C-FBB0121AC194}" type="slidenum">
              <a:rPr lang="en-US"/>
              <a:pPr>
                <a:defRPr/>
              </a:pPr>
              <a:t>‹#›</a:t>
            </a:fld>
            <a:endParaRPr lang="en-US"/>
          </a:p>
        </p:txBody>
      </p:sp>
    </p:spTree>
    <p:extLst>
      <p:ext uri="{BB962C8B-B14F-4D97-AF65-F5344CB8AC3E}">
        <p14:creationId xmlns:p14="http://schemas.microsoft.com/office/powerpoint/2010/main" val="3788151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1CAB4269-2ED4-8E46-BA40-6058DD5053E6}" type="slidenum">
              <a:rPr lang="en-US"/>
              <a:pPr>
                <a:defRPr/>
              </a:pPr>
              <a:t>‹#›</a:t>
            </a:fld>
            <a:endParaRPr lang="en-US"/>
          </a:p>
        </p:txBody>
      </p:sp>
    </p:spTree>
    <p:extLst>
      <p:ext uri="{BB962C8B-B14F-4D97-AF65-F5344CB8AC3E}">
        <p14:creationId xmlns:p14="http://schemas.microsoft.com/office/powerpoint/2010/main" val="27537407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BFE10116-0FCB-D647-9798-CBC8C78C67A3}" type="slidenum">
              <a:rPr lang="en-US"/>
              <a:pPr>
                <a:defRPr/>
              </a:pPr>
              <a:t>‹#›</a:t>
            </a:fld>
            <a:endParaRPr lang="en-US"/>
          </a:p>
        </p:txBody>
      </p:sp>
    </p:spTree>
    <p:extLst>
      <p:ext uri="{BB962C8B-B14F-4D97-AF65-F5344CB8AC3E}">
        <p14:creationId xmlns:p14="http://schemas.microsoft.com/office/powerpoint/2010/main" val="1630290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5B31DEB6-9941-B646-BFCA-4D03966117CC}" type="slidenum">
              <a:rPr lang="en-US"/>
              <a:pPr>
                <a:defRPr/>
              </a:pPr>
              <a:t>‹#›</a:t>
            </a:fld>
            <a:endParaRPr lang="en-US"/>
          </a:p>
        </p:txBody>
      </p:sp>
    </p:spTree>
    <p:extLst>
      <p:ext uri="{BB962C8B-B14F-4D97-AF65-F5344CB8AC3E}">
        <p14:creationId xmlns:p14="http://schemas.microsoft.com/office/powerpoint/2010/main" val="30300870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6889426D-1A7E-764C-87DA-129D10BA6977}" type="slidenum">
              <a:rPr lang="en-US"/>
              <a:pPr>
                <a:defRPr/>
              </a:pPr>
              <a:t>‹#›</a:t>
            </a:fld>
            <a:endParaRPr lang="en-US"/>
          </a:p>
        </p:txBody>
      </p:sp>
    </p:spTree>
    <p:extLst>
      <p:ext uri="{BB962C8B-B14F-4D97-AF65-F5344CB8AC3E}">
        <p14:creationId xmlns:p14="http://schemas.microsoft.com/office/powerpoint/2010/main" val="7277764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49FE2D16-9500-0741-8DA8-DE1FC6062FEB}" type="slidenum">
              <a:rPr lang="en-US"/>
              <a:pPr>
                <a:defRPr/>
              </a:pPr>
              <a:t>‹#›</a:t>
            </a:fld>
            <a:endParaRPr lang="en-US"/>
          </a:p>
        </p:txBody>
      </p:sp>
    </p:spTree>
    <p:extLst>
      <p:ext uri="{BB962C8B-B14F-4D97-AF65-F5344CB8AC3E}">
        <p14:creationId xmlns:p14="http://schemas.microsoft.com/office/powerpoint/2010/main" val="92163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9251" name="Rectangle 3"/>
          <p:cNvSpPr>
            <a:spLocks noGrp="1" noChangeArrowheads="1"/>
          </p:cNvSpPr>
          <p:nvPr>
            <p:ph type="subTitle" idx="1"/>
          </p:nvPr>
        </p:nvSpPr>
        <p:spPr>
          <a:xfrm>
            <a:off x="1371600" y="3886200"/>
            <a:ext cx="6400800" cy="1752600"/>
          </a:xfrm>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37FBED-9025-C541-BFA7-970A3828DA01}"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352529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F529E797-1A5D-E544-A4B3-31AC100048CE}" type="slidenum">
              <a:rPr lang="en-US"/>
              <a:pPr>
                <a:defRPr/>
              </a:pPr>
              <a:t>‹#›</a:t>
            </a:fld>
            <a:endParaRPr lang="en-US"/>
          </a:p>
        </p:txBody>
      </p:sp>
    </p:spTree>
    <p:extLst>
      <p:ext uri="{BB962C8B-B14F-4D97-AF65-F5344CB8AC3E}">
        <p14:creationId xmlns:p14="http://schemas.microsoft.com/office/powerpoint/2010/main" val="36666377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21534D82-B374-1845-9195-04F83F51F39E}" type="slidenum">
              <a:rPr lang="en-US"/>
              <a:pPr>
                <a:defRPr/>
              </a:pPr>
              <a:t>‹#›</a:t>
            </a:fld>
            <a:endParaRPr lang="en-US"/>
          </a:p>
        </p:txBody>
      </p:sp>
    </p:spTree>
    <p:extLst>
      <p:ext uri="{BB962C8B-B14F-4D97-AF65-F5344CB8AC3E}">
        <p14:creationId xmlns:p14="http://schemas.microsoft.com/office/powerpoint/2010/main" val="31342149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71BBA6A1-EB52-4240-A057-D036021BACD4}" type="slidenum">
              <a:rPr lang="en-US"/>
              <a:pPr>
                <a:defRPr/>
              </a:pPr>
              <a:t>‹#›</a:t>
            </a:fld>
            <a:endParaRPr lang="en-US"/>
          </a:p>
        </p:txBody>
      </p:sp>
    </p:spTree>
    <p:extLst>
      <p:ext uri="{BB962C8B-B14F-4D97-AF65-F5344CB8AC3E}">
        <p14:creationId xmlns:p14="http://schemas.microsoft.com/office/powerpoint/2010/main" val="41286829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AA34E780-0D41-5C42-B799-E6D68EFEF06B}" type="slidenum">
              <a:rPr lang="en-US"/>
              <a:pPr>
                <a:defRPr/>
              </a:pPr>
              <a:t>‹#›</a:t>
            </a:fld>
            <a:endParaRPr lang="en-US"/>
          </a:p>
        </p:txBody>
      </p:sp>
    </p:spTree>
    <p:extLst>
      <p:ext uri="{BB962C8B-B14F-4D97-AF65-F5344CB8AC3E}">
        <p14:creationId xmlns:p14="http://schemas.microsoft.com/office/powerpoint/2010/main" val="2324608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30FC7B6A-71A0-CF46-96EF-5873234C4EEE}" type="slidenum">
              <a:rPr lang="en-US"/>
              <a:pPr>
                <a:defRPr/>
              </a:pPr>
              <a:t>‹#›</a:t>
            </a:fld>
            <a:endParaRPr lang="en-US"/>
          </a:p>
        </p:txBody>
      </p:sp>
    </p:spTree>
    <p:extLst>
      <p:ext uri="{BB962C8B-B14F-4D97-AF65-F5344CB8AC3E}">
        <p14:creationId xmlns:p14="http://schemas.microsoft.com/office/powerpoint/2010/main" val="743393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C98649EF-9FD8-EE46-9F75-3BBBEACB0A1E}" type="slidenum">
              <a:rPr lang="en-US"/>
              <a:pPr>
                <a:defRPr/>
              </a:pPr>
              <a:t>‹#›</a:t>
            </a:fld>
            <a:endParaRPr lang="en-US"/>
          </a:p>
        </p:txBody>
      </p:sp>
    </p:spTree>
    <p:extLst>
      <p:ext uri="{BB962C8B-B14F-4D97-AF65-F5344CB8AC3E}">
        <p14:creationId xmlns:p14="http://schemas.microsoft.com/office/powerpoint/2010/main" val="41646054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51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F909F4-3254-304C-9B8A-5F7C3B8512E2}" type="slidenum">
              <a:rPr lang="en-US"/>
              <a:pPr>
                <a:defRPr/>
              </a:pPr>
              <a:t>‹#›</a:t>
            </a:fld>
            <a:endParaRPr lang="en-US"/>
          </a:p>
        </p:txBody>
      </p:sp>
    </p:spTree>
    <p:extLst>
      <p:ext uri="{BB962C8B-B14F-4D97-AF65-F5344CB8AC3E}">
        <p14:creationId xmlns:p14="http://schemas.microsoft.com/office/powerpoint/2010/main" val="13584906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FA35D-4D8E-9642-BFBA-3097F7D5ACEE}" type="slidenum">
              <a:rPr lang="en-US"/>
              <a:pPr>
                <a:defRPr/>
              </a:pPr>
              <a:t>‹#›</a:t>
            </a:fld>
            <a:endParaRPr lang="en-US"/>
          </a:p>
        </p:txBody>
      </p:sp>
    </p:spTree>
    <p:extLst>
      <p:ext uri="{BB962C8B-B14F-4D97-AF65-F5344CB8AC3E}">
        <p14:creationId xmlns:p14="http://schemas.microsoft.com/office/powerpoint/2010/main" val="5531858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44120A-7011-BD45-ADB3-CCCA4FE74D0D}" type="slidenum">
              <a:rPr lang="en-US"/>
              <a:pPr>
                <a:defRPr/>
              </a:pPr>
              <a:t>‹#›</a:t>
            </a:fld>
            <a:endParaRPr lang="en-US"/>
          </a:p>
        </p:txBody>
      </p:sp>
    </p:spTree>
    <p:extLst>
      <p:ext uri="{BB962C8B-B14F-4D97-AF65-F5344CB8AC3E}">
        <p14:creationId xmlns:p14="http://schemas.microsoft.com/office/powerpoint/2010/main" val="852212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FAB555-6DB4-C544-8CEE-6CBB25D5A8F7}" type="slidenum">
              <a:rPr lang="en-US"/>
              <a:pPr>
                <a:defRPr/>
              </a:pPr>
              <a:t>‹#›</a:t>
            </a:fld>
            <a:endParaRPr lang="en-US"/>
          </a:p>
        </p:txBody>
      </p:sp>
    </p:spTree>
    <p:extLst>
      <p:ext uri="{BB962C8B-B14F-4D97-AF65-F5344CB8AC3E}">
        <p14:creationId xmlns:p14="http://schemas.microsoft.com/office/powerpoint/2010/main" val="400374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6A40C-CCEF-C54F-A20C-AD3AC9AA84F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6706285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DB6F2D-2CC6-6E41-9706-AAF93A995447}" type="slidenum">
              <a:rPr lang="en-US"/>
              <a:pPr>
                <a:defRPr/>
              </a:pPr>
              <a:t>‹#›</a:t>
            </a:fld>
            <a:endParaRPr lang="en-US"/>
          </a:p>
        </p:txBody>
      </p:sp>
    </p:spTree>
    <p:extLst>
      <p:ext uri="{BB962C8B-B14F-4D97-AF65-F5344CB8AC3E}">
        <p14:creationId xmlns:p14="http://schemas.microsoft.com/office/powerpoint/2010/main" val="11053337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72CC12-D08C-DD48-8BD1-80FABE708A3E}" type="slidenum">
              <a:rPr lang="en-US"/>
              <a:pPr>
                <a:defRPr/>
              </a:pPr>
              <a:t>‹#›</a:t>
            </a:fld>
            <a:endParaRPr lang="en-US"/>
          </a:p>
        </p:txBody>
      </p:sp>
    </p:spTree>
    <p:extLst>
      <p:ext uri="{BB962C8B-B14F-4D97-AF65-F5344CB8AC3E}">
        <p14:creationId xmlns:p14="http://schemas.microsoft.com/office/powerpoint/2010/main" val="5658376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CAFB90-5439-C547-AB15-3F1F9EFB3426}" type="slidenum">
              <a:rPr lang="en-US"/>
              <a:pPr>
                <a:defRPr/>
              </a:pPr>
              <a:t>‹#›</a:t>
            </a:fld>
            <a:endParaRPr lang="en-US"/>
          </a:p>
        </p:txBody>
      </p:sp>
    </p:spTree>
    <p:extLst>
      <p:ext uri="{BB962C8B-B14F-4D97-AF65-F5344CB8AC3E}">
        <p14:creationId xmlns:p14="http://schemas.microsoft.com/office/powerpoint/2010/main" val="39732268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C42E7-7493-DF4D-B0DA-F8E94F8CBB7D}" type="slidenum">
              <a:rPr lang="en-US"/>
              <a:pPr>
                <a:defRPr/>
              </a:pPr>
              <a:t>‹#›</a:t>
            </a:fld>
            <a:endParaRPr lang="en-US"/>
          </a:p>
        </p:txBody>
      </p:sp>
    </p:spTree>
    <p:extLst>
      <p:ext uri="{BB962C8B-B14F-4D97-AF65-F5344CB8AC3E}">
        <p14:creationId xmlns:p14="http://schemas.microsoft.com/office/powerpoint/2010/main" val="14650267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9B232-BED1-A646-87AE-B8495A8F85F4}" type="slidenum">
              <a:rPr lang="en-US"/>
              <a:pPr>
                <a:defRPr/>
              </a:pPr>
              <a:t>‹#›</a:t>
            </a:fld>
            <a:endParaRPr lang="en-US"/>
          </a:p>
        </p:txBody>
      </p:sp>
    </p:spTree>
    <p:extLst>
      <p:ext uri="{BB962C8B-B14F-4D97-AF65-F5344CB8AC3E}">
        <p14:creationId xmlns:p14="http://schemas.microsoft.com/office/powerpoint/2010/main" val="33065740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872FB-3AF6-174B-8530-EEF2BD28FC34}" type="slidenum">
              <a:rPr lang="en-US"/>
              <a:pPr>
                <a:defRPr/>
              </a:pPr>
              <a:t>‹#›</a:t>
            </a:fld>
            <a:endParaRPr lang="en-US"/>
          </a:p>
        </p:txBody>
      </p:sp>
    </p:spTree>
    <p:extLst>
      <p:ext uri="{BB962C8B-B14F-4D97-AF65-F5344CB8AC3E}">
        <p14:creationId xmlns:p14="http://schemas.microsoft.com/office/powerpoint/2010/main" val="1304737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EC3CD-574B-FC41-8CB4-1B8FBE29CF16}" type="slidenum">
              <a:rPr lang="en-US"/>
              <a:pPr>
                <a:defRPr/>
              </a:pPr>
              <a:t>‹#›</a:t>
            </a:fld>
            <a:endParaRPr lang="en-US"/>
          </a:p>
        </p:txBody>
      </p:sp>
    </p:spTree>
    <p:extLst>
      <p:ext uri="{BB962C8B-B14F-4D97-AF65-F5344CB8AC3E}">
        <p14:creationId xmlns:p14="http://schemas.microsoft.com/office/powerpoint/2010/main" val="2775227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a:defRPr/>
              </a:pPr>
              <a:endParaRPr lang="en-US">
                <a:ea typeface="+mn-ea"/>
                <a:cs typeface="+mn-cs"/>
              </a:endParaRPr>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ea typeface="+mn-ea"/>
                <a:cs typeface="+mn-cs"/>
              </a:endParaRPr>
            </a:p>
          </p:txBody>
        </p:sp>
        <p:sp>
          <p:nvSpPr>
            <p:cNvPr id="7" name="Freeform 9"/>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ea typeface="+mn-ea"/>
                <a:cs typeface="+mn-cs"/>
              </a:endParaRPr>
            </a:p>
          </p:txBody>
        </p:sp>
        <p:sp>
          <p:nvSpPr>
            <p:cNvPr id="8" name="Freeform 10"/>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ea typeface="+mn-ea"/>
                <a:cs typeface="+mn-cs"/>
              </a:endParaRPr>
            </a:p>
          </p:txBody>
        </p:sp>
        <p:sp>
          <p:nvSpPr>
            <p:cNvPr id="9" name="Freeform 11"/>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ea typeface="+mn-ea"/>
                <a:cs typeface="+mn-cs"/>
              </a:endParaRPr>
            </a:p>
          </p:txBody>
        </p:sp>
      </p:grpSp>
      <p:sp>
        <p:nvSpPr>
          <p:cNvPr id="301061" name="Rectangle 5"/>
          <p:cNvSpPr>
            <a:spLocks noGrp="1" noChangeArrowheads="1"/>
          </p:cNvSpPr>
          <p:nvPr>
            <p:ph type="subTitle" idx="1"/>
          </p:nvPr>
        </p:nvSpPr>
        <p:spPr>
          <a:xfrm>
            <a:off x="1371600" y="3886200"/>
            <a:ext cx="6400800" cy="1752600"/>
          </a:xfrm>
        </p:spPr>
        <p:txBody>
          <a:bodyPr/>
          <a:lstStyle>
            <a:lvl1pPr marL="0" indent="0" algn="ctr">
              <a:buFont typeface="Arial" pitchFamily="-111" charset="0"/>
              <a:buNone/>
              <a:defRPr/>
            </a:lvl1pPr>
          </a:lstStyle>
          <a:p>
            <a:r>
              <a:rPr lang="en-US"/>
              <a:t>Click to edit Master subtitle style</a:t>
            </a:r>
          </a:p>
        </p:txBody>
      </p:sp>
      <p:sp>
        <p:nvSpPr>
          <p:cNvPr id="301068" name="Rectangle 12"/>
          <p:cNvSpPr>
            <a:spLocks noGrp="1" noChangeArrowheads="1"/>
          </p:cNvSpPr>
          <p:nvPr>
            <p:ph type="ctrTitle" sz="quarter"/>
          </p:nvPr>
        </p:nvSpPr>
        <p:spPr>
          <a:xfrm>
            <a:off x="685800" y="2438400"/>
            <a:ext cx="7772400" cy="1143000"/>
          </a:xfrm>
        </p:spPr>
        <p:txBody>
          <a:bodyPr/>
          <a:lstStyle>
            <a:lvl1pPr>
              <a:defRPr/>
            </a:lvl1pPr>
          </a:lstStyle>
          <a:p>
            <a:r>
              <a:rPr lang="en-US"/>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B7B614E3-70B0-BD44-8D3B-566EF8D7ACBE}" type="slidenum">
              <a:rPr lang="en-US"/>
              <a:pPr>
                <a:defRPr/>
              </a:pPr>
              <a:t>‹#›</a:t>
            </a:fld>
            <a:endParaRPr lang="en-US"/>
          </a:p>
        </p:txBody>
      </p:sp>
    </p:spTree>
    <p:extLst>
      <p:ext uri="{BB962C8B-B14F-4D97-AF65-F5344CB8AC3E}">
        <p14:creationId xmlns:p14="http://schemas.microsoft.com/office/powerpoint/2010/main" val="39300898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B7779C0-44A5-8549-A817-6528D29EC589}" type="slidenum">
              <a:rPr lang="en-US"/>
              <a:pPr>
                <a:defRPr/>
              </a:pPr>
              <a:t>‹#›</a:t>
            </a:fld>
            <a:endParaRPr lang="en-US"/>
          </a:p>
        </p:txBody>
      </p:sp>
    </p:spTree>
    <p:extLst>
      <p:ext uri="{BB962C8B-B14F-4D97-AF65-F5344CB8AC3E}">
        <p14:creationId xmlns:p14="http://schemas.microsoft.com/office/powerpoint/2010/main" val="13415895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A80D044-89A6-9A4C-8F20-2BCE2CC3BEFD}" type="slidenum">
              <a:rPr lang="en-US"/>
              <a:pPr>
                <a:defRPr/>
              </a:pPr>
              <a:t>‹#›</a:t>
            </a:fld>
            <a:endParaRPr lang="en-US"/>
          </a:p>
        </p:txBody>
      </p:sp>
    </p:spTree>
    <p:extLst>
      <p:ext uri="{BB962C8B-B14F-4D97-AF65-F5344CB8AC3E}">
        <p14:creationId xmlns:p14="http://schemas.microsoft.com/office/powerpoint/2010/main" val="227454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AECA88-BC0C-5241-B0FC-3837B3E94877}"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5393138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D445170-4154-4543-94A6-C7EFABF1B5E2}" type="slidenum">
              <a:rPr lang="en-US"/>
              <a:pPr>
                <a:defRPr/>
              </a:pPr>
              <a:t>‹#›</a:t>
            </a:fld>
            <a:endParaRPr lang="en-US"/>
          </a:p>
        </p:txBody>
      </p:sp>
    </p:spTree>
    <p:extLst>
      <p:ext uri="{BB962C8B-B14F-4D97-AF65-F5344CB8AC3E}">
        <p14:creationId xmlns:p14="http://schemas.microsoft.com/office/powerpoint/2010/main" val="15942390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7685B172-8A3D-4741-AB61-40FE907AC9FE}" type="slidenum">
              <a:rPr lang="en-US"/>
              <a:pPr>
                <a:defRPr/>
              </a:pPr>
              <a:t>‹#›</a:t>
            </a:fld>
            <a:endParaRPr lang="en-US"/>
          </a:p>
        </p:txBody>
      </p:sp>
    </p:spTree>
    <p:extLst>
      <p:ext uri="{BB962C8B-B14F-4D97-AF65-F5344CB8AC3E}">
        <p14:creationId xmlns:p14="http://schemas.microsoft.com/office/powerpoint/2010/main" val="25142731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CF14633-2CAC-2048-9A3B-923621D6414F}" type="slidenum">
              <a:rPr lang="en-US"/>
              <a:pPr>
                <a:defRPr/>
              </a:pPr>
              <a:t>‹#›</a:t>
            </a:fld>
            <a:endParaRPr lang="en-US"/>
          </a:p>
        </p:txBody>
      </p:sp>
    </p:spTree>
    <p:extLst>
      <p:ext uri="{BB962C8B-B14F-4D97-AF65-F5344CB8AC3E}">
        <p14:creationId xmlns:p14="http://schemas.microsoft.com/office/powerpoint/2010/main" val="4500561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F5AB6AE1-D3C0-FE41-B135-128FDBA8BF22}" type="slidenum">
              <a:rPr lang="en-US"/>
              <a:pPr>
                <a:defRPr/>
              </a:pPr>
              <a:t>‹#›</a:t>
            </a:fld>
            <a:endParaRPr lang="en-US"/>
          </a:p>
        </p:txBody>
      </p:sp>
    </p:spTree>
    <p:extLst>
      <p:ext uri="{BB962C8B-B14F-4D97-AF65-F5344CB8AC3E}">
        <p14:creationId xmlns:p14="http://schemas.microsoft.com/office/powerpoint/2010/main" val="41619860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79B3E74-D2D7-0D41-9BB3-F9794373CDFC}" type="slidenum">
              <a:rPr lang="en-US"/>
              <a:pPr>
                <a:defRPr/>
              </a:pPr>
              <a:t>‹#›</a:t>
            </a:fld>
            <a:endParaRPr lang="en-US"/>
          </a:p>
        </p:txBody>
      </p:sp>
    </p:spTree>
    <p:extLst>
      <p:ext uri="{BB962C8B-B14F-4D97-AF65-F5344CB8AC3E}">
        <p14:creationId xmlns:p14="http://schemas.microsoft.com/office/powerpoint/2010/main" val="25271475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0DFC9C6-AE0D-F84B-850F-0F6D645F9DD2}" type="slidenum">
              <a:rPr lang="en-US"/>
              <a:pPr>
                <a:defRPr/>
              </a:pPr>
              <a:t>‹#›</a:t>
            </a:fld>
            <a:endParaRPr lang="en-US"/>
          </a:p>
        </p:txBody>
      </p:sp>
    </p:spTree>
    <p:extLst>
      <p:ext uri="{BB962C8B-B14F-4D97-AF65-F5344CB8AC3E}">
        <p14:creationId xmlns:p14="http://schemas.microsoft.com/office/powerpoint/2010/main" val="17454421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C983262-B51A-C147-BE16-FB3951079706}" type="slidenum">
              <a:rPr lang="en-US"/>
              <a:pPr>
                <a:defRPr/>
              </a:pPr>
              <a:t>‹#›</a:t>
            </a:fld>
            <a:endParaRPr lang="en-US"/>
          </a:p>
        </p:txBody>
      </p:sp>
    </p:spTree>
    <p:extLst>
      <p:ext uri="{BB962C8B-B14F-4D97-AF65-F5344CB8AC3E}">
        <p14:creationId xmlns:p14="http://schemas.microsoft.com/office/powerpoint/2010/main" val="15929609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0976A4A-F6ED-1D4B-BD90-73DD345DF3FD}" type="slidenum">
              <a:rPr lang="en-US"/>
              <a:pPr>
                <a:defRPr/>
              </a:pPr>
              <a:t>‹#›</a:t>
            </a:fld>
            <a:endParaRPr lang="en-US"/>
          </a:p>
        </p:txBody>
      </p:sp>
    </p:spTree>
    <p:extLst>
      <p:ext uri="{BB962C8B-B14F-4D97-AF65-F5344CB8AC3E}">
        <p14:creationId xmlns:p14="http://schemas.microsoft.com/office/powerpoint/2010/main" val="32832467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7A0F2-21E4-4144-82B3-B5C57A8A2168}" type="slidenum">
              <a:rPr lang="en-US"/>
              <a:pPr>
                <a:defRPr/>
              </a:pPr>
              <a:t>‹#›</a:t>
            </a:fld>
            <a:endParaRPr lang="en-US"/>
          </a:p>
        </p:txBody>
      </p:sp>
    </p:spTree>
    <p:extLst>
      <p:ext uri="{BB962C8B-B14F-4D97-AF65-F5344CB8AC3E}">
        <p14:creationId xmlns:p14="http://schemas.microsoft.com/office/powerpoint/2010/main" val="3690975661"/>
      </p:ext>
    </p:extLst>
  </p:cSld>
  <p:clrMapOvr>
    <a:masterClrMapping/>
  </p:clrMapOvr>
  <p:transition spd="med">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3D040-C79A-E648-B2E9-BA4DE0A1A6A6}" type="slidenum">
              <a:rPr lang="en-US"/>
              <a:pPr>
                <a:defRPr/>
              </a:pPr>
              <a:t>‹#›</a:t>
            </a:fld>
            <a:endParaRPr lang="en-US"/>
          </a:p>
        </p:txBody>
      </p:sp>
    </p:spTree>
    <p:extLst>
      <p:ext uri="{BB962C8B-B14F-4D97-AF65-F5344CB8AC3E}">
        <p14:creationId xmlns:p14="http://schemas.microsoft.com/office/powerpoint/2010/main" val="3127877878"/>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B55A-9237-204A-A425-F9361ECD9C1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9660084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5A973E-6FE7-4945-BB18-27A7E0F1A8D7}" type="slidenum">
              <a:rPr lang="en-US"/>
              <a:pPr>
                <a:defRPr/>
              </a:pPr>
              <a:t>‹#›</a:t>
            </a:fld>
            <a:endParaRPr lang="en-US"/>
          </a:p>
        </p:txBody>
      </p:sp>
    </p:spTree>
    <p:extLst>
      <p:ext uri="{BB962C8B-B14F-4D97-AF65-F5344CB8AC3E}">
        <p14:creationId xmlns:p14="http://schemas.microsoft.com/office/powerpoint/2010/main" val="1788217756"/>
      </p:ext>
    </p:extLst>
  </p:cSld>
  <p:clrMapOvr>
    <a:masterClrMapping/>
  </p:clrMapOvr>
  <p:transition spd="med">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6159AC-89AC-9B4D-ADC5-557FD8AAF3F5}" type="slidenum">
              <a:rPr lang="en-US"/>
              <a:pPr>
                <a:defRPr/>
              </a:pPr>
              <a:t>‹#›</a:t>
            </a:fld>
            <a:endParaRPr lang="en-US"/>
          </a:p>
        </p:txBody>
      </p:sp>
    </p:spTree>
    <p:extLst>
      <p:ext uri="{BB962C8B-B14F-4D97-AF65-F5344CB8AC3E}">
        <p14:creationId xmlns:p14="http://schemas.microsoft.com/office/powerpoint/2010/main" val="3248802802"/>
      </p:ext>
    </p:extLst>
  </p:cSld>
  <p:clrMapOvr>
    <a:masterClrMapping/>
  </p:clrMapOvr>
  <p:transition spd="med">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02FC40-5DB2-1142-A118-319D66170988}" type="slidenum">
              <a:rPr lang="en-US"/>
              <a:pPr>
                <a:defRPr/>
              </a:pPr>
              <a:t>‹#›</a:t>
            </a:fld>
            <a:endParaRPr lang="en-US"/>
          </a:p>
        </p:txBody>
      </p:sp>
    </p:spTree>
    <p:extLst>
      <p:ext uri="{BB962C8B-B14F-4D97-AF65-F5344CB8AC3E}">
        <p14:creationId xmlns:p14="http://schemas.microsoft.com/office/powerpoint/2010/main" val="3901247260"/>
      </p:ext>
    </p:extLst>
  </p:cSld>
  <p:clrMapOvr>
    <a:masterClrMapping/>
  </p:clrMapOvr>
  <p:transition spd="med">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DBC4D8-3033-5540-9D3C-579245A3057E}" type="slidenum">
              <a:rPr lang="en-US"/>
              <a:pPr>
                <a:defRPr/>
              </a:pPr>
              <a:t>‹#›</a:t>
            </a:fld>
            <a:endParaRPr lang="en-US"/>
          </a:p>
        </p:txBody>
      </p:sp>
    </p:spTree>
    <p:extLst>
      <p:ext uri="{BB962C8B-B14F-4D97-AF65-F5344CB8AC3E}">
        <p14:creationId xmlns:p14="http://schemas.microsoft.com/office/powerpoint/2010/main" val="1387787536"/>
      </p:ext>
    </p:extLst>
  </p:cSld>
  <p:clrMapOvr>
    <a:masterClrMapping/>
  </p:clrMapOvr>
  <p:transition spd="med">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4D990E-5C00-D54F-945E-B25E0D38DF13}" type="slidenum">
              <a:rPr lang="en-US"/>
              <a:pPr>
                <a:defRPr/>
              </a:pPr>
              <a:t>‹#›</a:t>
            </a:fld>
            <a:endParaRPr lang="en-US"/>
          </a:p>
        </p:txBody>
      </p:sp>
    </p:spTree>
    <p:extLst>
      <p:ext uri="{BB962C8B-B14F-4D97-AF65-F5344CB8AC3E}">
        <p14:creationId xmlns:p14="http://schemas.microsoft.com/office/powerpoint/2010/main" val="1771842881"/>
      </p:ext>
    </p:extLst>
  </p:cSld>
  <p:clrMapOvr>
    <a:masterClrMapping/>
  </p:clrMapOvr>
  <p:transition spd="med">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A0278-D0CD-454E-AD6C-29BB2AD114DD}" type="slidenum">
              <a:rPr lang="en-US"/>
              <a:pPr>
                <a:defRPr/>
              </a:pPr>
              <a:t>‹#›</a:t>
            </a:fld>
            <a:endParaRPr lang="en-US"/>
          </a:p>
        </p:txBody>
      </p:sp>
    </p:spTree>
    <p:extLst>
      <p:ext uri="{BB962C8B-B14F-4D97-AF65-F5344CB8AC3E}">
        <p14:creationId xmlns:p14="http://schemas.microsoft.com/office/powerpoint/2010/main" val="1509160968"/>
      </p:ext>
    </p:extLst>
  </p:cSld>
  <p:clrMapOvr>
    <a:masterClrMapping/>
  </p:clrMapOvr>
  <p:transition spd="med">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7358B-D38C-A540-9A4F-4572E83B6ADE}" type="slidenum">
              <a:rPr lang="en-US"/>
              <a:pPr>
                <a:defRPr/>
              </a:pPr>
              <a:t>‹#›</a:t>
            </a:fld>
            <a:endParaRPr lang="en-US"/>
          </a:p>
        </p:txBody>
      </p:sp>
    </p:spTree>
    <p:extLst>
      <p:ext uri="{BB962C8B-B14F-4D97-AF65-F5344CB8AC3E}">
        <p14:creationId xmlns:p14="http://schemas.microsoft.com/office/powerpoint/2010/main" val="2555958771"/>
      </p:ext>
    </p:extLst>
  </p:cSld>
  <p:clrMapOvr>
    <a:masterClrMapping/>
  </p:clrMapOvr>
  <p:transition spd="med">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40C91-0E30-B74A-A0FD-325CEF6857AB}" type="slidenum">
              <a:rPr lang="en-US"/>
              <a:pPr>
                <a:defRPr/>
              </a:pPr>
              <a:t>‹#›</a:t>
            </a:fld>
            <a:endParaRPr lang="en-US"/>
          </a:p>
        </p:txBody>
      </p:sp>
    </p:spTree>
    <p:extLst>
      <p:ext uri="{BB962C8B-B14F-4D97-AF65-F5344CB8AC3E}">
        <p14:creationId xmlns:p14="http://schemas.microsoft.com/office/powerpoint/2010/main" val="3411564181"/>
      </p:ext>
    </p:extLst>
  </p:cSld>
  <p:clrMapOvr>
    <a:masterClrMapping/>
  </p:clrMapOvr>
  <p:transition spd="med">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E6F508-5D78-4042-9914-45FED6A17C87}" type="slidenum">
              <a:rPr lang="en-US"/>
              <a:pPr>
                <a:defRPr/>
              </a:pPr>
              <a:t>‹#›</a:t>
            </a:fld>
            <a:endParaRPr lang="en-US"/>
          </a:p>
        </p:txBody>
      </p:sp>
    </p:spTree>
    <p:extLst>
      <p:ext uri="{BB962C8B-B14F-4D97-AF65-F5344CB8AC3E}">
        <p14:creationId xmlns:p14="http://schemas.microsoft.com/office/powerpoint/2010/main" val="2989723181"/>
      </p:ext>
    </p:extLst>
  </p:cSld>
  <p:clrMapOvr>
    <a:masterClrMapping/>
  </p:clrMapOvr>
  <p:transition spd="med">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2971800" y="1066800"/>
            <a:ext cx="5791200" cy="2362200"/>
          </a:xfrm>
        </p:spPr>
        <p:txBody>
          <a:bodyPr/>
          <a:lstStyle>
            <a:lvl1pPr>
              <a:defRPr sz="4800" i="0"/>
            </a:lvl1pPr>
          </a:lstStyle>
          <a:p>
            <a:r>
              <a:rPr lang="en-US"/>
              <a:t>Click to edit Master title style</a:t>
            </a:r>
          </a:p>
        </p:txBody>
      </p:sp>
      <p:sp>
        <p:nvSpPr>
          <p:cNvPr id="313347" name="Rectangle 3"/>
          <p:cNvSpPr>
            <a:spLocks noGrp="1" noChangeArrowheads="1"/>
          </p:cNvSpPr>
          <p:nvPr>
            <p:ph type="subTitle" idx="1"/>
          </p:nvPr>
        </p:nvSpPr>
        <p:spPr>
          <a:xfrm>
            <a:off x="3581400" y="3886200"/>
            <a:ext cx="5181600" cy="1752600"/>
          </a:xfrm>
        </p:spPr>
        <p:txBody>
          <a:bodyPr/>
          <a:lstStyle>
            <a:lvl1pPr marL="0" indent="0" algn="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0480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781800" y="6248400"/>
            <a:ext cx="1905000" cy="457200"/>
          </a:xfrm>
        </p:spPr>
        <p:txBody>
          <a:bodyPr/>
          <a:lstStyle>
            <a:lvl1pPr>
              <a:defRPr/>
            </a:lvl1pPr>
          </a:lstStyle>
          <a:p>
            <a:pPr>
              <a:defRPr/>
            </a:pPr>
            <a:fld id="{9C19469C-4E7A-E14C-84A5-0DEFEB70FB57}" type="slidenum">
              <a:rPr lang="en-US"/>
              <a:pPr>
                <a:defRPr/>
              </a:pPr>
              <a:t>‹#›</a:t>
            </a:fld>
            <a:endParaRPr lang="en-US"/>
          </a:p>
        </p:txBody>
      </p:sp>
    </p:spTree>
    <p:extLst>
      <p:ext uri="{BB962C8B-B14F-4D97-AF65-F5344CB8AC3E}">
        <p14:creationId xmlns:p14="http://schemas.microsoft.com/office/powerpoint/2010/main" val="167795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1463B2-52F9-BF47-88B5-9C3F10C59795}"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540650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1F1847-7E42-EE47-BE60-09978E046017}" type="slidenum">
              <a:rPr lang="en-US"/>
              <a:pPr>
                <a:defRPr/>
              </a:pPr>
              <a:t>‹#›</a:t>
            </a:fld>
            <a:endParaRPr lang="en-US"/>
          </a:p>
        </p:txBody>
      </p:sp>
    </p:spTree>
    <p:extLst>
      <p:ext uri="{BB962C8B-B14F-4D97-AF65-F5344CB8AC3E}">
        <p14:creationId xmlns:p14="http://schemas.microsoft.com/office/powerpoint/2010/main" val="11181338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08214-0F15-B141-A3DF-9162CB6E602E}" type="slidenum">
              <a:rPr lang="en-US"/>
              <a:pPr>
                <a:defRPr/>
              </a:pPr>
              <a:t>‹#›</a:t>
            </a:fld>
            <a:endParaRPr lang="en-US"/>
          </a:p>
        </p:txBody>
      </p:sp>
    </p:spTree>
    <p:extLst>
      <p:ext uri="{BB962C8B-B14F-4D97-AF65-F5344CB8AC3E}">
        <p14:creationId xmlns:p14="http://schemas.microsoft.com/office/powerpoint/2010/main" val="21452799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0" y="1752600"/>
            <a:ext cx="2781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752600"/>
            <a:ext cx="2781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002220-963B-CF40-A122-18B2CF875BE7}" type="slidenum">
              <a:rPr lang="en-US"/>
              <a:pPr>
                <a:defRPr/>
              </a:pPr>
              <a:t>‹#›</a:t>
            </a:fld>
            <a:endParaRPr lang="en-US"/>
          </a:p>
        </p:txBody>
      </p:sp>
    </p:spTree>
    <p:extLst>
      <p:ext uri="{BB962C8B-B14F-4D97-AF65-F5344CB8AC3E}">
        <p14:creationId xmlns:p14="http://schemas.microsoft.com/office/powerpoint/2010/main" val="22735011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236DF6-B125-CE48-9C4D-AAE9B963607D}" type="slidenum">
              <a:rPr lang="en-US"/>
              <a:pPr>
                <a:defRPr/>
              </a:pPr>
              <a:t>‹#›</a:t>
            </a:fld>
            <a:endParaRPr lang="en-US"/>
          </a:p>
        </p:txBody>
      </p:sp>
    </p:spTree>
    <p:extLst>
      <p:ext uri="{BB962C8B-B14F-4D97-AF65-F5344CB8AC3E}">
        <p14:creationId xmlns:p14="http://schemas.microsoft.com/office/powerpoint/2010/main" val="40999608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EEAAB7-381B-7147-834D-A37DA0B3178B}" type="slidenum">
              <a:rPr lang="en-US"/>
              <a:pPr>
                <a:defRPr/>
              </a:pPr>
              <a:t>‹#›</a:t>
            </a:fld>
            <a:endParaRPr lang="en-US"/>
          </a:p>
        </p:txBody>
      </p:sp>
    </p:spTree>
    <p:extLst>
      <p:ext uri="{BB962C8B-B14F-4D97-AF65-F5344CB8AC3E}">
        <p14:creationId xmlns:p14="http://schemas.microsoft.com/office/powerpoint/2010/main" val="18160782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742614-5424-7A40-A415-23299AF57B31}" type="slidenum">
              <a:rPr lang="en-US"/>
              <a:pPr>
                <a:defRPr/>
              </a:pPr>
              <a:t>‹#›</a:t>
            </a:fld>
            <a:endParaRPr lang="en-US"/>
          </a:p>
        </p:txBody>
      </p:sp>
    </p:spTree>
    <p:extLst>
      <p:ext uri="{BB962C8B-B14F-4D97-AF65-F5344CB8AC3E}">
        <p14:creationId xmlns:p14="http://schemas.microsoft.com/office/powerpoint/2010/main" val="39520145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70EA3-0703-3848-89E2-8A97EE53D8F5}" type="slidenum">
              <a:rPr lang="en-US"/>
              <a:pPr>
                <a:defRPr/>
              </a:pPr>
              <a:t>‹#›</a:t>
            </a:fld>
            <a:endParaRPr lang="en-US"/>
          </a:p>
        </p:txBody>
      </p:sp>
    </p:spTree>
    <p:extLst>
      <p:ext uri="{BB962C8B-B14F-4D97-AF65-F5344CB8AC3E}">
        <p14:creationId xmlns:p14="http://schemas.microsoft.com/office/powerpoint/2010/main" val="28342536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9DBE7-C0F3-5642-9760-9EDB133B85A8}" type="slidenum">
              <a:rPr lang="en-US"/>
              <a:pPr>
                <a:defRPr/>
              </a:pPr>
              <a:t>‹#›</a:t>
            </a:fld>
            <a:endParaRPr lang="en-US"/>
          </a:p>
        </p:txBody>
      </p:sp>
    </p:spTree>
    <p:extLst>
      <p:ext uri="{BB962C8B-B14F-4D97-AF65-F5344CB8AC3E}">
        <p14:creationId xmlns:p14="http://schemas.microsoft.com/office/powerpoint/2010/main" val="36749386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61FD3-F6C2-DF49-A7A5-D7FF1825D469}" type="slidenum">
              <a:rPr lang="en-US"/>
              <a:pPr>
                <a:defRPr/>
              </a:pPr>
              <a:t>‹#›</a:t>
            </a:fld>
            <a:endParaRPr lang="en-US"/>
          </a:p>
        </p:txBody>
      </p:sp>
    </p:spTree>
    <p:extLst>
      <p:ext uri="{BB962C8B-B14F-4D97-AF65-F5344CB8AC3E}">
        <p14:creationId xmlns:p14="http://schemas.microsoft.com/office/powerpoint/2010/main" val="28473455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D647F-F446-3145-AC81-51DAC2C5951C}" type="slidenum">
              <a:rPr lang="en-US"/>
              <a:pPr>
                <a:defRPr/>
              </a:pPr>
              <a:t>‹#›</a:t>
            </a:fld>
            <a:endParaRPr lang="en-US"/>
          </a:p>
        </p:txBody>
      </p:sp>
    </p:spTree>
    <p:extLst>
      <p:ext uri="{BB962C8B-B14F-4D97-AF65-F5344CB8AC3E}">
        <p14:creationId xmlns:p14="http://schemas.microsoft.com/office/powerpoint/2010/main" val="167674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DBEDC4-AD7C-BF46-A02A-D19506DEF5C4}"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11823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55E7ED-B218-134F-92DC-DF935335104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51057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6BE217-A165-1E44-BA9B-48652E06AF61}"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25838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7068048-956C-994B-BFB4-A491A4DE472A}"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241952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365AE2-FEAD-DA4F-A6D3-6F161E1017A2}"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19717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789AF-FD30-D34E-A064-3C2E1AD8A65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541156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B0A63-2D75-F448-B26D-AFE4684C04EF}"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04867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6594" name="Rectangle 2"/>
          <p:cNvSpPr>
            <a:spLocks noGrp="1" noChangeArrowheads="1"/>
          </p:cNvSpPr>
          <p:nvPr>
            <p:ph type="ctrTitle"/>
          </p:nvPr>
        </p:nvSpPr>
        <p:spPr>
          <a:xfrm>
            <a:off x="685800" y="1752600"/>
            <a:ext cx="7772400" cy="1676400"/>
          </a:xfrm>
          <a:effectLst>
            <a:outerShdw blurRad="38100" dist="25398" dir="2700000" algn="ctr" rotWithShape="0">
              <a:schemeClr val="bg2">
                <a:alpha val="99962"/>
              </a:schemeClr>
            </a:outerShdw>
          </a:effectLst>
        </p:spPr>
        <p:txBody>
          <a:bodyPr/>
          <a:lstStyle>
            <a:lvl1pPr>
              <a:defRPr sz="4800"/>
            </a:lvl1pPr>
          </a:lstStyle>
          <a:p>
            <a:r>
              <a:rPr lang="en-US"/>
              <a:t>Click to edit Master title style</a:t>
            </a:r>
          </a:p>
        </p:txBody>
      </p:sp>
      <p:sp>
        <p:nvSpPr>
          <p:cNvPr id="366595"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B0692C-99AF-1440-BB9C-A63CE7F5DD5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18302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47679-270B-A24B-BC9B-A955ED540BCB}"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772396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6C271-A213-B74E-8CDD-4C2FA73CCE46}"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05601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E74224-CE50-4B44-9F93-0334C1858B5C}"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3157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24AAE2-36A8-3A46-803C-28D103C483B9}"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357586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A8A4D-34CD-394A-A9B4-D1BCFF72F38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019946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9ED00F-7AFA-A948-BC5E-6BC2CADA58D5}"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40800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46F60B5-54DC-4744-B76F-22D393C1B2DF}"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468271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8E6977-6E1E-C24C-8067-D9AAB8095E1E}"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228840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C3263-D832-184A-9130-A6094CBD5E1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067953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B085EC-EB01-DC4B-A41D-9F016112263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99060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D9D454-C68D-B24C-B36F-5B29A9D9125B}"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897637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6E9CA-ADC8-EF4D-A67F-1A169D14E75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465387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a:solidFill>
                <a:srgbClr val="000000"/>
              </a:solidFill>
              <a:latin typeface="Helvetica" charset="0"/>
              <a:ea typeface="ＭＳ Ｐゴシック" charset="0"/>
              <a:cs typeface="ＭＳ Ｐゴシック" charset="0"/>
            </a:endParaRPr>
          </a:p>
        </p:txBody>
      </p:sp>
      <p:sp>
        <p:nvSpPr>
          <p:cNvPr id="315459"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15460"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4C656CAC-E94E-544A-A284-E7864B4C5A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095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2B66C359-22BC-D949-8D70-A7A360CA5B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26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5A948883-754C-7241-926B-EF0B3E2281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7341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8C45B98B-C605-804E-84CB-AF4A56DD1C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772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17E13B58-9747-AF4F-A996-DC2AB25F90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1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9DE3C94-FDD3-AB4A-80DF-F3A4D8E9CEE6}"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2126537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53AAC90F-5F2E-3440-8732-3B5C9F44A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42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48C00401-B537-9541-8715-C7FB09C11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646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7D646B05-8BE3-6B41-859C-406D3CEAF1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426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9B87E1A-644C-9346-8E58-868BE6B9B9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777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BD4F608E-4231-F241-A30A-FE76CC2EC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191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07AB3E79-BDDB-3743-95FE-96860417F3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068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a:solidFill>
                <a:srgbClr val="000000"/>
              </a:solidFill>
              <a:latin typeface="Helvetica" charset="0"/>
              <a:ea typeface="ＭＳ Ｐゴシック" charset="0"/>
              <a:cs typeface="ＭＳ Ｐゴシック" charset="0"/>
            </a:endParaRPr>
          </a:p>
        </p:txBody>
      </p:sp>
      <p:sp>
        <p:nvSpPr>
          <p:cNvPr id="315459"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15460"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34C65971-20A7-5740-8D91-7580904BD727}" type="slidenum">
              <a:rPr lang="en-US"/>
              <a:pPr>
                <a:defRPr/>
              </a:pPr>
              <a:t>‹#›</a:t>
            </a:fld>
            <a:endParaRPr lang="en-US"/>
          </a:p>
        </p:txBody>
      </p:sp>
    </p:spTree>
    <p:extLst>
      <p:ext uri="{BB962C8B-B14F-4D97-AF65-F5344CB8AC3E}">
        <p14:creationId xmlns:p14="http://schemas.microsoft.com/office/powerpoint/2010/main" val="3118277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843DD918-C1D3-3C4C-8BEA-F46C7E9216CD}" type="slidenum">
              <a:rPr lang="en-US"/>
              <a:pPr>
                <a:defRPr/>
              </a:pPr>
              <a:t>‹#›</a:t>
            </a:fld>
            <a:endParaRPr lang="en-US"/>
          </a:p>
        </p:txBody>
      </p:sp>
    </p:spTree>
    <p:extLst>
      <p:ext uri="{BB962C8B-B14F-4D97-AF65-F5344CB8AC3E}">
        <p14:creationId xmlns:p14="http://schemas.microsoft.com/office/powerpoint/2010/main" val="946294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D54D3E2C-CC5B-1D44-9850-9150D9585718}" type="slidenum">
              <a:rPr lang="en-US"/>
              <a:pPr>
                <a:defRPr/>
              </a:pPr>
              <a:t>‹#›</a:t>
            </a:fld>
            <a:endParaRPr lang="en-US"/>
          </a:p>
        </p:txBody>
      </p:sp>
    </p:spTree>
    <p:extLst>
      <p:ext uri="{BB962C8B-B14F-4D97-AF65-F5344CB8AC3E}">
        <p14:creationId xmlns:p14="http://schemas.microsoft.com/office/powerpoint/2010/main" val="1311808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E777020A-89CB-964B-B633-F8416E935E60}" type="slidenum">
              <a:rPr lang="en-US"/>
              <a:pPr>
                <a:defRPr/>
              </a:pPr>
              <a:t>‹#›</a:t>
            </a:fld>
            <a:endParaRPr lang="en-US"/>
          </a:p>
        </p:txBody>
      </p:sp>
    </p:spTree>
    <p:extLst>
      <p:ext uri="{BB962C8B-B14F-4D97-AF65-F5344CB8AC3E}">
        <p14:creationId xmlns:p14="http://schemas.microsoft.com/office/powerpoint/2010/main" val="378444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1B822AE0-BE80-7643-8343-E806DB5BDFC0}"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2703787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5A313B92-F40C-FA42-8504-C2068BBD768F}" type="slidenum">
              <a:rPr lang="en-US"/>
              <a:pPr>
                <a:defRPr/>
              </a:pPr>
              <a:t>‹#›</a:t>
            </a:fld>
            <a:endParaRPr lang="en-US"/>
          </a:p>
        </p:txBody>
      </p:sp>
    </p:spTree>
    <p:extLst>
      <p:ext uri="{BB962C8B-B14F-4D97-AF65-F5344CB8AC3E}">
        <p14:creationId xmlns:p14="http://schemas.microsoft.com/office/powerpoint/2010/main" val="4038203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5DD94CF3-6A56-8B45-9E08-14F9902BA325}" type="slidenum">
              <a:rPr lang="en-US"/>
              <a:pPr>
                <a:defRPr/>
              </a:pPr>
              <a:t>‹#›</a:t>
            </a:fld>
            <a:endParaRPr lang="en-US"/>
          </a:p>
        </p:txBody>
      </p:sp>
    </p:spTree>
    <p:extLst>
      <p:ext uri="{BB962C8B-B14F-4D97-AF65-F5344CB8AC3E}">
        <p14:creationId xmlns:p14="http://schemas.microsoft.com/office/powerpoint/2010/main" val="613272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6F241EAC-FCA1-3646-9ADC-276CC884BB9D}" type="slidenum">
              <a:rPr lang="en-US"/>
              <a:pPr>
                <a:defRPr/>
              </a:pPr>
              <a:t>‹#›</a:t>
            </a:fld>
            <a:endParaRPr lang="en-US"/>
          </a:p>
        </p:txBody>
      </p:sp>
    </p:spTree>
    <p:extLst>
      <p:ext uri="{BB962C8B-B14F-4D97-AF65-F5344CB8AC3E}">
        <p14:creationId xmlns:p14="http://schemas.microsoft.com/office/powerpoint/2010/main" val="2742526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679EA9F8-8614-D84F-A86E-E8D0DE0310F8}" type="slidenum">
              <a:rPr lang="en-US"/>
              <a:pPr>
                <a:defRPr/>
              </a:pPr>
              <a:t>‹#›</a:t>
            </a:fld>
            <a:endParaRPr lang="en-US"/>
          </a:p>
        </p:txBody>
      </p:sp>
    </p:spTree>
    <p:extLst>
      <p:ext uri="{BB962C8B-B14F-4D97-AF65-F5344CB8AC3E}">
        <p14:creationId xmlns:p14="http://schemas.microsoft.com/office/powerpoint/2010/main" val="3496573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6B49AEB1-728A-824A-881F-96F76ABF2163}" type="slidenum">
              <a:rPr lang="en-US"/>
              <a:pPr>
                <a:defRPr/>
              </a:pPr>
              <a:t>‹#›</a:t>
            </a:fld>
            <a:endParaRPr lang="en-US"/>
          </a:p>
        </p:txBody>
      </p:sp>
    </p:spTree>
    <p:extLst>
      <p:ext uri="{BB962C8B-B14F-4D97-AF65-F5344CB8AC3E}">
        <p14:creationId xmlns:p14="http://schemas.microsoft.com/office/powerpoint/2010/main" val="29300694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1893140-0E56-8A4E-96FA-EA804EE5A5FC}" type="slidenum">
              <a:rPr lang="en-US"/>
              <a:pPr>
                <a:defRPr/>
              </a:pPr>
              <a:t>‹#›</a:t>
            </a:fld>
            <a:endParaRPr lang="en-US"/>
          </a:p>
        </p:txBody>
      </p:sp>
    </p:spTree>
    <p:extLst>
      <p:ext uri="{BB962C8B-B14F-4D97-AF65-F5344CB8AC3E}">
        <p14:creationId xmlns:p14="http://schemas.microsoft.com/office/powerpoint/2010/main" val="2349205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D4DDC7B-76C7-CA48-8685-1B1BE941D492}" type="slidenum">
              <a:rPr lang="en-US"/>
              <a:pPr>
                <a:defRPr/>
              </a:pPr>
              <a:t>‹#›</a:t>
            </a:fld>
            <a:endParaRPr lang="en-US"/>
          </a:p>
        </p:txBody>
      </p:sp>
    </p:spTree>
    <p:extLst>
      <p:ext uri="{BB962C8B-B14F-4D97-AF65-F5344CB8AC3E}">
        <p14:creationId xmlns:p14="http://schemas.microsoft.com/office/powerpoint/2010/main" val="3889030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AA0F6-C8E4-F746-957A-1FC05EE89D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323499"/>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887E6-4AC8-B946-A073-B9746FC42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11997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6D7CB-9152-9B49-A3F8-DA721A120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432544"/>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A36C016F-5376-9648-884F-B2109A92465D}"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636972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38433-C61D-DD45-A1D5-95D67F1C3E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6941196"/>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D6476-CC03-664A-9B4E-AEF00886A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942755"/>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18ECC5-D0F9-6749-85EA-14614D48AF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341286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9C4613-1E05-8045-876A-16DD3F21A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7297540"/>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0F5E5-02DA-A843-9268-B5C0A4D26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4301535"/>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31DAA-8466-2146-A78D-88C79D836B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417414"/>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5F0AB-2A65-F847-85C9-6E0995FB09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09006"/>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987BDD-D30D-CD4D-B4E9-3B39F20AAC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3800255"/>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BA2137-19C7-8F44-B7E9-4E2E8D0680D3}"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884370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D27FCD-6BEB-4343-979D-851AEADF7C48}"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80635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55E2B9D4-DE52-3349-82D2-FAE1D1FE3810}"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280702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CCED2D-30E9-8045-9DF4-DE058F6E6F11}"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926534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57627-4F6E-984F-B4F1-F17A12822EDF}"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1966784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FBF01D-9954-B245-93F0-4FA9722D292A}"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497777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38C15F-ADC1-A94C-8822-7102F890B16E}"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385829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0CFAA7-FA05-5E4A-AD6F-B2A451D0F7EA}"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4245808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1BDCDB-1044-624D-8DF5-350CE2714334}"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186338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B6911-80BF-8C4C-8159-80272EF8B159}"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242714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20D77-25A2-C147-BEDE-0518B0B224E7}"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977250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F471DC-EAA7-104B-8224-EB27785F7BC6}"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811962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5B219-9339-0742-BDC7-760C90597851}" type="slidenum">
              <a:rPr lang="en-US"/>
              <a:pPr>
                <a:defRPr/>
              </a:pPr>
              <a:t>‹#›</a:t>
            </a:fld>
            <a:endParaRPr lang="en-US"/>
          </a:p>
        </p:txBody>
      </p:sp>
    </p:spTree>
    <p:extLst>
      <p:ext uri="{BB962C8B-B14F-4D97-AF65-F5344CB8AC3E}">
        <p14:creationId xmlns:p14="http://schemas.microsoft.com/office/powerpoint/2010/main" val="356571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494463D-3B13-F740-B5A4-BE32661ECE17}"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232687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4D0E3-BD10-2945-9929-D7757BDB19A0}" type="slidenum">
              <a:rPr lang="en-US"/>
              <a:pPr>
                <a:defRPr/>
              </a:pPr>
              <a:t>‹#›</a:t>
            </a:fld>
            <a:endParaRPr lang="en-US"/>
          </a:p>
        </p:txBody>
      </p:sp>
    </p:spTree>
    <p:extLst>
      <p:ext uri="{BB962C8B-B14F-4D97-AF65-F5344CB8AC3E}">
        <p14:creationId xmlns:p14="http://schemas.microsoft.com/office/powerpoint/2010/main" val="2755705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FD4B0-24A8-C34E-A3EE-4105A7AF1045}" type="slidenum">
              <a:rPr lang="en-US"/>
              <a:pPr>
                <a:defRPr/>
              </a:pPr>
              <a:t>‹#›</a:t>
            </a:fld>
            <a:endParaRPr lang="en-US"/>
          </a:p>
        </p:txBody>
      </p:sp>
    </p:spTree>
    <p:extLst>
      <p:ext uri="{BB962C8B-B14F-4D97-AF65-F5344CB8AC3E}">
        <p14:creationId xmlns:p14="http://schemas.microsoft.com/office/powerpoint/2010/main" val="15306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0EB5E-7374-B147-BE31-2EC6D694A988}" type="slidenum">
              <a:rPr lang="en-US"/>
              <a:pPr>
                <a:defRPr/>
              </a:pPr>
              <a:t>‹#›</a:t>
            </a:fld>
            <a:endParaRPr lang="en-US"/>
          </a:p>
        </p:txBody>
      </p:sp>
    </p:spTree>
    <p:extLst>
      <p:ext uri="{BB962C8B-B14F-4D97-AF65-F5344CB8AC3E}">
        <p14:creationId xmlns:p14="http://schemas.microsoft.com/office/powerpoint/2010/main" val="1028977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F69A14-9E33-1549-ADEE-FDAF177E7CE2}" type="slidenum">
              <a:rPr lang="en-US"/>
              <a:pPr>
                <a:defRPr/>
              </a:pPr>
              <a:t>‹#›</a:t>
            </a:fld>
            <a:endParaRPr lang="en-US"/>
          </a:p>
        </p:txBody>
      </p:sp>
    </p:spTree>
    <p:extLst>
      <p:ext uri="{BB962C8B-B14F-4D97-AF65-F5344CB8AC3E}">
        <p14:creationId xmlns:p14="http://schemas.microsoft.com/office/powerpoint/2010/main" val="2141951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03242-C86C-9D4A-A857-FFA9EC04FF05}" type="slidenum">
              <a:rPr lang="en-US"/>
              <a:pPr>
                <a:defRPr/>
              </a:pPr>
              <a:t>‹#›</a:t>
            </a:fld>
            <a:endParaRPr lang="en-US"/>
          </a:p>
        </p:txBody>
      </p:sp>
    </p:spTree>
    <p:extLst>
      <p:ext uri="{BB962C8B-B14F-4D97-AF65-F5344CB8AC3E}">
        <p14:creationId xmlns:p14="http://schemas.microsoft.com/office/powerpoint/2010/main" val="4178944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0BB064-96A8-4D4E-A69A-485FDBC83158}" type="slidenum">
              <a:rPr lang="en-US"/>
              <a:pPr>
                <a:defRPr/>
              </a:pPr>
              <a:t>‹#›</a:t>
            </a:fld>
            <a:endParaRPr lang="en-US"/>
          </a:p>
        </p:txBody>
      </p:sp>
    </p:spTree>
    <p:extLst>
      <p:ext uri="{BB962C8B-B14F-4D97-AF65-F5344CB8AC3E}">
        <p14:creationId xmlns:p14="http://schemas.microsoft.com/office/powerpoint/2010/main" val="821473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2596ED-9389-284A-89BC-0F940817E793}" type="slidenum">
              <a:rPr lang="en-US"/>
              <a:pPr>
                <a:defRPr/>
              </a:pPr>
              <a:t>‹#›</a:t>
            </a:fld>
            <a:endParaRPr lang="en-US"/>
          </a:p>
        </p:txBody>
      </p:sp>
    </p:spTree>
    <p:extLst>
      <p:ext uri="{BB962C8B-B14F-4D97-AF65-F5344CB8AC3E}">
        <p14:creationId xmlns:p14="http://schemas.microsoft.com/office/powerpoint/2010/main" val="3314362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D6D7A-C01E-E34D-8BB1-721BCF9EC3CE}" type="slidenum">
              <a:rPr lang="en-US"/>
              <a:pPr>
                <a:defRPr/>
              </a:pPr>
              <a:t>‹#›</a:t>
            </a:fld>
            <a:endParaRPr lang="en-US"/>
          </a:p>
        </p:txBody>
      </p:sp>
    </p:spTree>
    <p:extLst>
      <p:ext uri="{BB962C8B-B14F-4D97-AF65-F5344CB8AC3E}">
        <p14:creationId xmlns:p14="http://schemas.microsoft.com/office/powerpoint/2010/main" val="3659352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C716B1-EAA2-1349-B160-F5B0681DAD55}" type="slidenum">
              <a:rPr lang="en-US"/>
              <a:pPr>
                <a:defRPr/>
              </a:pPr>
              <a:t>‹#›</a:t>
            </a:fld>
            <a:endParaRPr lang="en-US"/>
          </a:p>
        </p:txBody>
      </p:sp>
    </p:spTree>
    <p:extLst>
      <p:ext uri="{BB962C8B-B14F-4D97-AF65-F5344CB8AC3E}">
        <p14:creationId xmlns:p14="http://schemas.microsoft.com/office/powerpoint/2010/main" val="1508422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6D5AD-4784-4A4D-A9D9-A5897D4A5C92}" type="slidenum">
              <a:rPr lang="en-US"/>
              <a:pPr>
                <a:defRPr/>
              </a:pPr>
              <a:t>‹#›</a:t>
            </a:fld>
            <a:endParaRPr lang="en-US"/>
          </a:p>
        </p:txBody>
      </p:sp>
    </p:spTree>
    <p:extLst>
      <p:ext uri="{BB962C8B-B14F-4D97-AF65-F5344CB8AC3E}">
        <p14:creationId xmlns:p14="http://schemas.microsoft.com/office/powerpoint/2010/main" val="154970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68AF9B0-840E-6246-A474-DB07D43351D0}" type="slidenum">
              <a:rPr lang="en-US">
                <a:solidFill>
                  <a:srgbClr val="5B87F2"/>
                </a:solidFill>
              </a:rPr>
              <a:pPr>
                <a:defRPr/>
              </a:pPr>
              <a:t>‹#›</a:t>
            </a:fld>
            <a:endParaRPr lang="en-US">
              <a:solidFill>
                <a:srgbClr val="5B87F2"/>
              </a:solidFill>
            </a:endParaRPr>
          </a:p>
        </p:txBody>
      </p:sp>
    </p:spTree>
    <p:extLst>
      <p:ext uri="{BB962C8B-B14F-4D97-AF65-F5344CB8AC3E}">
        <p14:creationId xmlns:p14="http://schemas.microsoft.com/office/powerpoint/2010/main" val="1618208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643571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4293549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4732336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1962647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8842754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569311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4784926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9016810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318782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491533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4.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304800"/>
            <a:ext cx="8305800" cy="1295400"/>
            <a:chOff x="288" y="192"/>
            <a:chExt cx="5232" cy="816"/>
          </a:xfrm>
        </p:grpSpPr>
        <p:sp>
          <p:nvSpPr>
            <p:cNvPr id="300035"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300036"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300037" name="Freeform 5"/>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300038" name="Freeform 6"/>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sp>
          <p:nvSpPr>
            <p:cNvPr id="300039" name="Freeform 7"/>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defTabSz="914400" eaLnBrk="0" fontAlgn="base" hangingPunct="0">
                <a:spcBef>
                  <a:spcPct val="0"/>
                </a:spcBef>
                <a:spcAft>
                  <a:spcPct val="0"/>
                </a:spcAft>
                <a:defRPr/>
              </a:pPr>
              <a:endParaRPr lang="en-US" sz="1000">
                <a:solidFill>
                  <a:srgbClr val="000000"/>
                </a:solidFill>
                <a:latin typeface="Arial" charset="0"/>
                <a:ea typeface="ＭＳ Ｐゴシック" charset="0"/>
                <a:cs typeface="ＭＳ Ｐゴシック" charset="0"/>
              </a:endParaRPr>
            </a:p>
          </p:txBody>
        </p:sp>
      </p:grpSp>
      <p:sp>
        <p:nvSpPr>
          <p:cNvPr id="1027"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0042" name="Rectangle 10"/>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300043" name="Rectangle 11"/>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300044" name="Rectangle 12"/>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defTabSz="914400" eaLnBrk="0" fontAlgn="base" hangingPunct="0">
              <a:spcBef>
                <a:spcPct val="0"/>
              </a:spcBef>
              <a:spcAft>
                <a:spcPct val="0"/>
              </a:spcAft>
              <a:defRPr/>
            </a:pPr>
            <a:fld id="{C961D2FD-A0DD-8F45-9523-669C69F8A076}" type="slidenum">
              <a:rPr lang="en-US">
                <a:solidFill>
                  <a:srgbClr val="5B87F2"/>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5B87F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8127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1032"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1033"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1034"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1035"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34925" y="228600"/>
            <a:ext cx="9070975"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FBC3F885-4EF5-8942-A71E-1717EDB16E86}" type="slidenum">
              <a:rPr lang="en-US"/>
              <a:pPr>
                <a:defRPr/>
              </a:pPr>
              <a:t>‹#›</a:t>
            </a:fld>
            <a:endParaRPr lang="en-US"/>
          </a:p>
        </p:txBody>
      </p:sp>
      <p:sp>
        <p:nvSpPr>
          <p:cNvPr id="17419" name="Rectangle 11"/>
          <p:cNvSpPr>
            <a:spLocks noGrp="1" noChangeArrowheads="1"/>
          </p:cNvSpPr>
          <p:nvPr>
            <p:ph type="body" idx="1"/>
          </p:nvPr>
        </p:nvSpPr>
        <p:spPr bwMode="auto">
          <a:xfrm>
            <a:off x="34925" y="1641475"/>
            <a:ext cx="9070975"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714913"/>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b="1">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b="1">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charset="0"/>
              </a:defRPr>
            </a:lvl1pPr>
          </a:lstStyle>
          <a:p>
            <a:pPr>
              <a:defRPr/>
            </a:pPr>
            <a:fld id="{C5FFC30F-C095-E74A-85BD-C26F6640762E}" type="slidenum">
              <a:rPr lang="en-US"/>
              <a:pPr>
                <a:defRPr/>
              </a:pPr>
              <a:t>‹#›</a:t>
            </a:fld>
            <a:endParaRPr lang="en-US"/>
          </a:p>
        </p:txBody>
      </p:sp>
    </p:spTree>
    <p:extLst>
      <p:ext uri="{BB962C8B-B14F-4D97-AF65-F5344CB8AC3E}">
        <p14:creationId xmlns:p14="http://schemas.microsoft.com/office/powerpoint/2010/main" val="1076507529"/>
      </p:ext>
    </p:extLst>
  </p:cSld>
  <p:clrMap bg1="dk2" tx1="lt1" bg2="dk1"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41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304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304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17AE0E98-FD85-194B-B5B4-376664E9A9FC}" type="slidenum">
              <a:rPr lang="en-US"/>
              <a:pPr>
                <a:defRPr/>
              </a:pPr>
              <a:t>‹#›</a:t>
            </a:fld>
            <a:endParaRPr lang="en-US"/>
          </a:p>
        </p:txBody>
      </p:sp>
    </p:spTree>
    <p:extLst>
      <p:ext uri="{BB962C8B-B14F-4D97-AF65-F5344CB8AC3E}">
        <p14:creationId xmlns:p14="http://schemas.microsoft.com/office/powerpoint/2010/main" val="4704189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304800"/>
            <a:ext cx="8305800" cy="1295400"/>
            <a:chOff x="288" y="192"/>
            <a:chExt cx="5232" cy="816"/>
          </a:xfrm>
        </p:grpSpPr>
        <p:sp>
          <p:nvSpPr>
            <p:cNvPr id="300035"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a:defRPr/>
              </a:pPr>
              <a:endParaRPr lang="en-US">
                <a:ea typeface="+mn-ea"/>
                <a:cs typeface="+mn-cs"/>
              </a:endParaRPr>
            </a:p>
          </p:txBody>
        </p:sp>
        <p:sp>
          <p:nvSpPr>
            <p:cNvPr id="300036"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ea typeface="+mn-ea"/>
                <a:cs typeface="+mn-cs"/>
              </a:endParaRPr>
            </a:p>
          </p:txBody>
        </p:sp>
        <p:sp>
          <p:nvSpPr>
            <p:cNvPr id="300037" name="Freeform 5"/>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ea typeface="+mn-ea"/>
                <a:cs typeface="+mn-cs"/>
              </a:endParaRPr>
            </a:p>
          </p:txBody>
        </p:sp>
        <p:sp>
          <p:nvSpPr>
            <p:cNvPr id="300038" name="Freeform 6"/>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ea typeface="+mn-ea"/>
                <a:cs typeface="+mn-cs"/>
              </a:endParaRPr>
            </a:p>
          </p:txBody>
        </p:sp>
        <p:sp>
          <p:nvSpPr>
            <p:cNvPr id="300039" name="Freeform 7"/>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ea typeface="+mn-ea"/>
                <a:cs typeface="+mn-cs"/>
              </a:endParaRPr>
            </a:p>
          </p:txBody>
        </p:sp>
      </p:grpSp>
      <p:sp>
        <p:nvSpPr>
          <p:cNvPr id="1027"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0042" name="Rectangle 10"/>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300043" name="Rectangle 11"/>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300044" name="Rectangle 12"/>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35D5FE33-1ED3-9F4E-AA7B-C20C9244B531}" type="slidenum">
              <a:rPr lang="en-US"/>
              <a:pPr>
                <a:defRPr/>
              </a:pPr>
              <a:t>‹#›</a:t>
            </a:fld>
            <a:endParaRPr lang="en-US"/>
          </a:p>
        </p:txBody>
      </p:sp>
    </p:spTree>
    <p:extLst>
      <p:ext uri="{BB962C8B-B14F-4D97-AF65-F5344CB8AC3E}">
        <p14:creationId xmlns:p14="http://schemas.microsoft.com/office/powerpoint/2010/main" val="104550742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3E9E908B-0DF6-9348-8635-7CEFD8D71117}" type="slidenum">
              <a:rPr lang="en-US"/>
              <a:pPr>
                <a:defRPr/>
              </a:pPr>
              <a:t>‹#›</a:t>
            </a:fld>
            <a:endParaRPr lang="en-US"/>
          </a:p>
        </p:txBody>
      </p:sp>
    </p:spTree>
    <p:extLst>
      <p:ext uri="{BB962C8B-B14F-4D97-AF65-F5344CB8AC3E}">
        <p14:creationId xmlns:p14="http://schemas.microsoft.com/office/powerpoint/2010/main" val="39399540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bwMode="auto">
          <a:xfrm>
            <a:off x="1219200" y="381000"/>
            <a:ext cx="75438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2323" name="Rectangle 3"/>
          <p:cNvSpPr>
            <a:spLocks noGrp="1" noChangeArrowheads="1"/>
          </p:cNvSpPr>
          <p:nvPr>
            <p:ph type="body" idx="1"/>
          </p:nvPr>
        </p:nvSpPr>
        <p:spPr bwMode="auto">
          <a:xfrm>
            <a:off x="3048000" y="1752600"/>
            <a:ext cx="5715000" cy="43434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2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ahoma" charset="-52"/>
                <a:ea typeface="+mn-ea"/>
                <a:cs typeface="+mn-cs"/>
              </a:defRPr>
            </a:lvl1pPr>
          </a:lstStyle>
          <a:p>
            <a:pPr>
              <a:defRPr/>
            </a:pPr>
            <a:endParaRPr lang="en-US"/>
          </a:p>
        </p:txBody>
      </p:sp>
      <p:sp>
        <p:nvSpPr>
          <p:cNvPr id="312325" name="Rectangle 5"/>
          <p:cNvSpPr>
            <a:spLocks noGrp="1" noChangeArrowheads="1"/>
          </p:cNvSpPr>
          <p:nvPr>
            <p:ph type="ftr" sz="quarter" idx="3"/>
          </p:nvPr>
        </p:nvSpPr>
        <p:spPr bwMode="auto">
          <a:xfrm>
            <a:off x="3048000" y="6248400"/>
            <a:ext cx="32766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ahoma" charset="-52"/>
                <a:ea typeface="+mn-ea"/>
                <a:cs typeface="+mn-cs"/>
              </a:defRPr>
            </a:lvl1pPr>
          </a:lstStyle>
          <a:p>
            <a:pPr>
              <a:defRPr/>
            </a:pPr>
            <a:endParaRPr lang="en-US"/>
          </a:p>
        </p:txBody>
      </p:sp>
      <p:sp>
        <p:nvSpPr>
          <p:cNvPr id="312326"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cs typeface="MS Pゴシック" charset="0"/>
              </a:defRPr>
            </a:lvl1pPr>
          </a:lstStyle>
          <a:p>
            <a:pPr>
              <a:defRPr/>
            </a:pPr>
            <a:fld id="{6C7E7593-8E8B-1B4D-A70D-5737B35EF5F7}" type="slidenum">
              <a:rPr lang="en-US"/>
              <a:pPr>
                <a:defRPr/>
              </a:pPr>
              <a:t>‹#›</a:t>
            </a:fld>
            <a:endParaRPr lang="en-US"/>
          </a:p>
        </p:txBody>
      </p:sp>
    </p:spTree>
    <p:extLst>
      <p:ext uri="{BB962C8B-B14F-4D97-AF65-F5344CB8AC3E}">
        <p14:creationId xmlns:p14="http://schemas.microsoft.com/office/powerpoint/2010/main" val="2462248926"/>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p:txStyles>
    <p:titleStyle>
      <a:lvl1pPr algn="r" rtl="0" eaLnBrk="0" fontAlgn="base" hangingPunct="0">
        <a:spcBef>
          <a:spcPct val="0"/>
        </a:spcBef>
        <a:spcAft>
          <a:spcPct val="0"/>
        </a:spcAft>
        <a:defRPr sz="4400" i="1">
          <a:solidFill>
            <a:schemeClr val="tx2"/>
          </a:solidFill>
          <a:latin typeface="+mj-lt"/>
          <a:ea typeface="ＭＳ Ｐゴシック" charset="0"/>
          <a:cs typeface="+mj-cs"/>
        </a:defRPr>
      </a:lvl1pPr>
      <a:lvl2pPr algn="r" rtl="0" eaLnBrk="0" fontAlgn="base" hangingPunct="0">
        <a:spcBef>
          <a:spcPct val="0"/>
        </a:spcBef>
        <a:spcAft>
          <a:spcPct val="0"/>
        </a:spcAft>
        <a:defRPr sz="4400" i="1">
          <a:solidFill>
            <a:schemeClr val="tx2"/>
          </a:solidFill>
          <a:latin typeface="Tahoma" pitchFamily="-111" charset="-52"/>
          <a:ea typeface="ＭＳ Ｐゴシック" charset="0"/>
          <a:cs typeface="MS Pゴシック" pitchFamily="-92" charset="-128"/>
        </a:defRPr>
      </a:lvl2pPr>
      <a:lvl3pPr algn="r" rtl="0" eaLnBrk="0" fontAlgn="base" hangingPunct="0">
        <a:spcBef>
          <a:spcPct val="0"/>
        </a:spcBef>
        <a:spcAft>
          <a:spcPct val="0"/>
        </a:spcAft>
        <a:defRPr sz="4400" i="1">
          <a:solidFill>
            <a:schemeClr val="tx2"/>
          </a:solidFill>
          <a:latin typeface="Tahoma" pitchFamily="-111" charset="-52"/>
          <a:ea typeface="ＭＳ Ｐゴシック" charset="0"/>
          <a:cs typeface="MS Pゴシック" pitchFamily="-92" charset="-128"/>
        </a:defRPr>
      </a:lvl3pPr>
      <a:lvl4pPr algn="r" rtl="0" eaLnBrk="0" fontAlgn="base" hangingPunct="0">
        <a:spcBef>
          <a:spcPct val="0"/>
        </a:spcBef>
        <a:spcAft>
          <a:spcPct val="0"/>
        </a:spcAft>
        <a:defRPr sz="4400" i="1">
          <a:solidFill>
            <a:schemeClr val="tx2"/>
          </a:solidFill>
          <a:latin typeface="Tahoma" pitchFamily="-111" charset="-52"/>
          <a:ea typeface="ＭＳ Ｐゴシック" charset="0"/>
          <a:cs typeface="MS Pゴシック" pitchFamily="-92" charset="-128"/>
        </a:defRPr>
      </a:lvl4pPr>
      <a:lvl5pPr algn="r" rtl="0" eaLnBrk="0" fontAlgn="base" hangingPunct="0">
        <a:spcBef>
          <a:spcPct val="0"/>
        </a:spcBef>
        <a:spcAft>
          <a:spcPct val="0"/>
        </a:spcAft>
        <a:defRPr sz="4400" i="1">
          <a:solidFill>
            <a:schemeClr val="tx2"/>
          </a:solidFill>
          <a:latin typeface="Tahoma" pitchFamily="-111" charset="-52"/>
          <a:ea typeface="ＭＳ Ｐゴシック" charset="0"/>
          <a:cs typeface="MS Pゴシック" pitchFamily="-92" charset="-128"/>
        </a:defRPr>
      </a:lvl5pPr>
      <a:lvl6pPr marL="457200" algn="r" rtl="0" fontAlgn="base">
        <a:spcBef>
          <a:spcPct val="0"/>
        </a:spcBef>
        <a:spcAft>
          <a:spcPct val="0"/>
        </a:spcAft>
        <a:defRPr sz="4400" i="1">
          <a:solidFill>
            <a:schemeClr val="tx2"/>
          </a:solidFill>
          <a:latin typeface="Tahoma" pitchFamily="-111" charset="-52"/>
          <a:ea typeface="MS Pゴシック" pitchFamily="-92" charset="-128"/>
          <a:cs typeface="MS Pゴシック" pitchFamily="-92" charset="-128"/>
        </a:defRPr>
      </a:lvl6pPr>
      <a:lvl7pPr marL="914400" algn="r" rtl="0" fontAlgn="base">
        <a:spcBef>
          <a:spcPct val="0"/>
        </a:spcBef>
        <a:spcAft>
          <a:spcPct val="0"/>
        </a:spcAft>
        <a:defRPr sz="4400" i="1">
          <a:solidFill>
            <a:schemeClr val="tx2"/>
          </a:solidFill>
          <a:latin typeface="Tahoma" pitchFamily="-111" charset="-52"/>
          <a:ea typeface="MS Pゴシック" pitchFamily="-92" charset="-128"/>
          <a:cs typeface="MS Pゴシック" pitchFamily="-92" charset="-128"/>
        </a:defRPr>
      </a:lvl7pPr>
      <a:lvl8pPr marL="1371600" algn="r" rtl="0" fontAlgn="base">
        <a:spcBef>
          <a:spcPct val="0"/>
        </a:spcBef>
        <a:spcAft>
          <a:spcPct val="0"/>
        </a:spcAft>
        <a:defRPr sz="4400" i="1">
          <a:solidFill>
            <a:schemeClr val="tx2"/>
          </a:solidFill>
          <a:latin typeface="Tahoma" pitchFamily="-111" charset="-52"/>
          <a:ea typeface="MS Pゴシック" pitchFamily="-92" charset="-128"/>
          <a:cs typeface="MS Pゴシック" pitchFamily="-92" charset="-128"/>
        </a:defRPr>
      </a:lvl8pPr>
      <a:lvl9pPr marL="1828800" algn="r" rtl="0" fontAlgn="base">
        <a:spcBef>
          <a:spcPct val="0"/>
        </a:spcBef>
        <a:spcAft>
          <a:spcPct val="0"/>
        </a:spcAft>
        <a:defRPr sz="4400" i="1">
          <a:solidFill>
            <a:schemeClr val="tx2"/>
          </a:solidFill>
          <a:latin typeface="Tahoma" pitchFamily="-111" charset="-52"/>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n-ea"/>
          <a:cs typeface="+mn-cs"/>
        </a:defRPr>
      </a:lvl5pPr>
      <a:lvl6pPr marL="2514600" indent="-228600" algn="l" rtl="0" fontAlgn="base">
        <a:spcBef>
          <a:spcPct val="20000"/>
        </a:spcBef>
        <a:spcAft>
          <a:spcPct val="0"/>
        </a:spcAft>
        <a:buFont typeface="Wingdings" pitchFamily="-111" charset="2"/>
        <a:buChar char="w"/>
        <a:defRPr sz="2000">
          <a:solidFill>
            <a:schemeClr val="tx1"/>
          </a:solidFill>
          <a:latin typeface="+mn-lt"/>
          <a:ea typeface="+mn-ea"/>
          <a:cs typeface="+mn-cs"/>
        </a:defRPr>
      </a:lvl6pPr>
      <a:lvl7pPr marL="2971800" indent="-228600" algn="l" rtl="0" fontAlgn="base">
        <a:spcBef>
          <a:spcPct val="20000"/>
        </a:spcBef>
        <a:spcAft>
          <a:spcPct val="0"/>
        </a:spcAft>
        <a:buFont typeface="Wingdings" pitchFamily="-111" charset="2"/>
        <a:buChar char="w"/>
        <a:defRPr sz="2000">
          <a:solidFill>
            <a:schemeClr val="tx1"/>
          </a:solidFill>
          <a:latin typeface="+mn-lt"/>
          <a:ea typeface="+mn-ea"/>
          <a:cs typeface="+mn-cs"/>
        </a:defRPr>
      </a:lvl7pPr>
      <a:lvl8pPr marL="3429000" indent="-228600" algn="l" rtl="0" fontAlgn="base">
        <a:spcBef>
          <a:spcPct val="20000"/>
        </a:spcBef>
        <a:spcAft>
          <a:spcPct val="0"/>
        </a:spcAft>
        <a:buFont typeface="Wingdings" pitchFamily="-111" charset="2"/>
        <a:buChar char="w"/>
        <a:defRPr sz="2000">
          <a:solidFill>
            <a:schemeClr val="tx1"/>
          </a:solidFill>
          <a:latin typeface="+mn-lt"/>
          <a:ea typeface="+mn-ea"/>
          <a:cs typeface="+mn-cs"/>
        </a:defRPr>
      </a:lvl8pPr>
      <a:lvl9pPr marL="3886200" indent="-228600" algn="l" rtl="0" fontAlgn="base">
        <a:spcBef>
          <a:spcPct val="20000"/>
        </a:spcBef>
        <a:spcAft>
          <a:spcPct val="0"/>
        </a:spcAft>
        <a:buFont typeface="Wingdings" pitchFamily="-111" charset="2"/>
        <a:buChar char="w"/>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charset="0"/>
                <a:ea typeface="+mn-ea"/>
                <a:cs typeface="+mn-cs"/>
              </a:defRPr>
            </a:lvl1pPr>
          </a:lstStyle>
          <a:p>
            <a:pPr defTabSz="914400" eaLnBrk="0" fontAlgn="base" hangingPunct="0">
              <a:spcBef>
                <a:spcPct val="0"/>
              </a:spcBef>
              <a:spcAft>
                <a:spcPct val="0"/>
              </a:spcAft>
              <a:defRPr/>
            </a:pPr>
            <a:endParaRPr lang="en-US">
              <a:solidFill>
                <a:srgbClr val="FFFF66"/>
              </a:solidFill>
              <a:ea typeface="Osaka"/>
              <a:cs typeface="Osaka"/>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charset="0"/>
                <a:ea typeface="+mn-ea"/>
                <a:cs typeface="+mn-cs"/>
              </a:defRPr>
            </a:lvl1pPr>
          </a:lstStyle>
          <a:p>
            <a:pPr defTabSz="914400" eaLnBrk="0" fontAlgn="base" hangingPunct="0">
              <a:spcBef>
                <a:spcPct val="0"/>
              </a:spcBef>
              <a:spcAft>
                <a:spcPct val="0"/>
              </a:spcAft>
              <a:defRPr/>
            </a:pPr>
            <a:endParaRPr lang="en-US">
              <a:solidFill>
                <a:srgbClr val="FFFF66"/>
              </a:solidFill>
              <a:ea typeface="Osaka"/>
              <a:cs typeface="Osaka"/>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defTabSz="914400" eaLnBrk="0" fontAlgn="base" hangingPunct="0">
              <a:spcBef>
                <a:spcPct val="0"/>
              </a:spcBef>
              <a:spcAft>
                <a:spcPct val="0"/>
              </a:spcAft>
              <a:defRPr/>
            </a:pPr>
            <a:fld id="{EB8DC94A-AEDF-1F48-A20F-041BAA73F171}" type="slidenum">
              <a:rPr lang="en-US">
                <a:solidFill>
                  <a:srgbClr val="FFFF66"/>
                </a:solidFill>
              </a:rPr>
              <a:pPr defTabSz="914400" eaLnBrk="0" fontAlgn="base" hangingPunct="0">
                <a:spcBef>
                  <a:spcPct val="0"/>
                </a:spcBef>
                <a:spcAft>
                  <a:spcPct val="0"/>
                </a:spcAft>
                <a:defRPr/>
              </a:pPr>
              <a:t>‹#›</a:t>
            </a:fld>
            <a:endParaRPr lang="en-US">
              <a:solidFill>
                <a:srgbClr val="FFFF66"/>
              </a:solidFill>
            </a:endParaRPr>
          </a:p>
        </p:txBody>
      </p:sp>
    </p:spTree>
    <p:extLst>
      <p:ext uri="{BB962C8B-B14F-4D97-AF65-F5344CB8AC3E}">
        <p14:creationId xmlns:p14="http://schemas.microsoft.com/office/powerpoint/2010/main" val="2253464227"/>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55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55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ＭＳ Ｐゴシック"/>
              <a:cs typeface="ＭＳ Ｐゴシック"/>
            </a:endParaRPr>
          </a:p>
        </p:txBody>
      </p:sp>
      <p:sp>
        <p:nvSpPr>
          <p:cNvPr id="3655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ＭＳ Ｐゴシック"/>
              <a:cs typeface="ＭＳ Ｐゴシック"/>
            </a:endParaRPr>
          </a:p>
        </p:txBody>
      </p:sp>
      <p:sp>
        <p:nvSpPr>
          <p:cNvPr id="3655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defTabSz="914400" eaLnBrk="0" fontAlgn="base" hangingPunct="0">
              <a:spcBef>
                <a:spcPct val="0"/>
              </a:spcBef>
              <a:spcAft>
                <a:spcPct val="0"/>
              </a:spcAft>
              <a:defRPr/>
            </a:pPr>
            <a:fld id="{64E3C569-049F-B34F-A2F0-1106AA9DC560}" type="slidenum">
              <a:rPr lang="en-US">
                <a:solidFill>
                  <a:srgbClr val="FFFF66"/>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FFFF66"/>
              </a:solidFill>
              <a:ea typeface="ＭＳ Ｐゴシック" charset="0"/>
              <a:cs typeface="ＭＳ Ｐゴシック" charset="0"/>
            </a:endParaRPr>
          </a:p>
        </p:txBody>
      </p:sp>
    </p:spTree>
    <p:extLst>
      <p:ext uri="{BB962C8B-B14F-4D97-AF65-F5344CB8AC3E}">
        <p14:creationId xmlns:p14="http://schemas.microsoft.com/office/powerpoint/2010/main" val="2592699635"/>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Monotype Sorts" charset="0"/>
        <a:buChar char="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5pPr>
      <a:lvl6pPr marL="2514600" indent="-228600" algn="l" rtl="0" fontAlgn="base">
        <a:spcBef>
          <a:spcPct val="20000"/>
        </a:spcBef>
        <a:spcAft>
          <a:spcPct val="0"/>
        </a:spcAft>
        <a:buFont typeface="Monotype Sorts" pitchFamily="-111" charset="2"/>
        <a:buChar char="R"/>
        <a:defRPr sz="2000">
          <a:solidFill>
            <a:schemeClr val="tx1"/>
          </a:solidFill>
          <a:latin typeface="+mn-lt"/>
          <a:ea typeface="+mn-ea"/>
        </a:defRPr>
      </a:lvl6pPr>
      <a:lvl7pPr marL="2971800" indent="-228600" algn="l" rtl="0" fontAlgn="base">
        <a:spcBef>
          <a:spcPct val="20000"/>
        </a:spcBef>
        <a:spcAft>
          <a:spcPct val="0"/>
        </a:spcAft>
        <a:buFont typeface="Monotype Sorts" pitchFamily="-111" charset="2"/>
        <a:buChar char="R"/>
        <a:defRPr sz="2000">
          <a:solidFill>
            <a:schemeClr val="tx1"/>
          </a:solidFill>
          <a:latin typeface="+mn-lt"/>
          <a:ea typeface="+mn-ea"/>
        </a:defRPr>
      </a:lvl7pPr>
      <a:lvl8pPr marL="3429000" indent="-228600" algn="l" rtl="0" fontAlgn="base">
        <a:spcBef>
          <a:spcPct val="20000"/>
        </a:spcBef>
        <a:spcAft>
          <a:spcPct val="0"/>
        </a:spcAft>
        <a:buFont typeface="Monotype Sorts" pitchFamily="-111" charset="2"/>
        <a:buChar char="R"/>
        <a:defRPr sz="2000">
          <a:solidFill>
            <a:schemeClr val="tx1"/>
          </a:solidFill>
          <a:latin typeface="+mn-lt"/>
          <a:ea typeface="+mn-ea"/>
        </a:defRPr>
      </a:lvl8pPr>
      <a:lvl9pPr marL="3886200" indent="-228600" algn="l" rtl="0" fontAlgn="base">
        <a:spcBef>
          <a:spcPct val="20000"/>
        </a:spcBef>
        <a:spcAft>
          <a:spcPct val="0"/>
        </a:spcAft>
        <a:buFont typeface="Monotype Sorts" pitchFamily="-111" charset="2"/>
        <a:buChar char="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7175" cy="6867525"/>
            <a:chOff x="0" y="0"/>
            <a:chExt cx="5762" cy="4326"/>
          </a:xfrm>
        </p:grpSpPr>
        <p:sp>
          <p:nvSpPr>
            <p:cNvPr id="62472"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3"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4"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5"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6"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7"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8"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79"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0"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1"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2"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3"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4"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5"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6"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7"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8"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89"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0"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1"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2"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3"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4"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5"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6"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7"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8"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499"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0"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1"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2"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3"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4"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5"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6"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7"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8"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09"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0"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1"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2"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3"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4"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5"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6"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7"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8"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19"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0"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1"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2"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3"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4"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5"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6"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7"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8"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29"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30"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31"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32"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62533"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62467"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246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4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Helvetica"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3144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Helvetica"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3144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defTabSz="914400" fontAlgn="base">
              <a:spcBef>
                <a:spcPct val="0"/>
              </a:spcBef>
              <a:spcAft>
                <a:spcPct val="0"/>
              </a:spcAft>
              <a:defRPr/>
            </a:pPr>
            <a:fld id="{2D673A1E-FEDA-BB48-9D9D-0977D69AED6F}"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374044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810" name="Group 2"/>
          <p:cNvGrpSpPr>
            <a:grpSpLocks/>
          </p:cNvGrpSpPr>
          <p:nvPr/>
        </p:nvGrpSpPr>
        <p:grpSpPr bwMode="auto">
          <a:xfrm>
            <a:off x="0" y="0"/>
            <a:ext cx="9147175" cy="6867525"/>
            <a:chOff x="0" y="0"/>
            <a:chExt cx="5762" cy="4326"/>
          </a:xfrm>
        </p:grpSpPr>
        <p:sp>
          <p:nvSpPr>
            <p:cNvPr id="119816"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17"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18"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19"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0"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1"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2"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3"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4"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5"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6"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7"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8"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29"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0"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1"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2"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3"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4"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5"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6"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7"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8"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39"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0"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1"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2"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3"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4"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5"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6"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7"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8"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49"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0"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1"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2"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3"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4"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5"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6"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7"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8"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59"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0"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1"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2"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3"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4"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5"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6"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7"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8"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69"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0"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1"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2"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3"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4"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5"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6"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sp>
          <p:nvSpPr>
            <p:cNvPr id="119877"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000000"/>
                </a:solidFill>
                <a:latin typeface="Arial" charset="0"/>
                <a:ea typeface="ＭＳ Ｐゴシック" charset="0"/>
                <a:cs typeface="ＭＳ Ｐゴシック" charset="0"/>
              </a:endParaRPr>
            </a:p>
          </p:txBody>
        </p:sp>
      </p:grpSp>
      <p:sp>
        <p:nvSpPr>
          <p:cNvPr id="119811"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9812"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4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Helvetica" charset="0"/>
                <a:ea typeface="+mn-ea"/>
                <a:cs typeface="+mn-cs"/>
              </a:defRPr>
            </a:lvl1pPr>
          </a:lstStyle>
          <a:p>
            <a:pPr defTabSz="914400" fontAlgn="base">
              <a:spcBef>
                <a:spcPct val="0"/>
              </a:spcBef>
              <a:spcAft>
                <a:spcPct val="0"/>
              </a:spcAft>
              <a:defRPr/>
            </a:pPr>
            <a:endParaRPr lang="en-US"/>
          </a:p>
        </p:txBody>
      </p:sp>
      <p:sp>
        <p:nvSpPr>
          <p:cNvPr id="3144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Helvetica" charset="0"/>
                <a:ea typeface="+mn-ea"/>
                <a:cs typeface="+mn-cs"/>
              </a:defRPr>
            </a:lvl1pPr>
          </a:lstStyle>
          <a:p>
            <a:pPr defTabSz="914400" fontAlgn="base">
              <a:spcBef>
                <a:spcPct val="0"/>
              </a:spcBef>
              <a:spcAft>
                <a:spcPct val="0"/>
              </a:spcAft>
              <a:defRPr/>
            </a:pPr>
            <a:endParaRPr lang="en-US"/>
          </a:p>
        </p:txBody>
      </p:sp>
      <p:sp>
        <p:nvSpPr>
          <p:cNvPr id="3144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defTabSz="914400" fontAlgn="base">
              <a:spcBef>
                <a:spcPct val="0"/>
              </a:spcBef>
              <a:spcAft>
                <a:spcPct val="0"/>
              </a:spcAft>
              <a:defRPr/>
            </a:pPr>
            <a:fld id="{F31E79C4-D1EC-D94E-8158-621E6220B301}"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37488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3B51F247-6FD9-414B-8F44-871E250387EE}"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9264717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2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5" charset="0"/>
                <a:ea typeface="+mn-ea"/>
                <a:cs typeface="+mn-cs"/>
              </a:defRPr>
            </a:lvl1pPr>
          </a:lstStyle>
          <a:p>
            <a:pPr defTabSz="914400" fontAlgn="base">
              <a:spcBef>
                <a:spcPct val="0"/>
              </a:spcBef>
              <a:spcAft>
                <a:spcPct val="0"/>
              </a:spcAft>
              <a:defRPr/>
            </a:pPr>
            <a:endParaRPr lang="en-US">
              <a:solidFill>
                <a:srgbClr val="000000"/>
              </a:solidFill>
              <a:ea typeface="ＭＳ Ｐゴシック"/>
              <a:cs typeface="ＭＳ Ｐゴシック"/>
            </a:endParaRPr>
          </a:p>
        </p:txBody>
      </p:sp>
      <p:sp>
        <p:nvSpPr>
          <p:cNvPr id="402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5" charset="0"/>
                <a:ea typeface="+mn-ea"/>
                <a:cs typeface="+mn-cs"/>
              </a:defRPr>
            </a:lvl1pPr>
          </a:lstStyle>
          <a:p>
            <a:pPr defTabSz="914400" fontAlgn="base">
              <a:spcBef>
                <a:spcPct val="0"/>
              </a:spcBef>
              <a:spcAft>
                <a:spcPct val="0"/>
              </a:spcAft>
              <a:defRPr/>
            </a:pPr>
            <a:endParaRPr lang="en-US">
              <a:solidFill>
                <a:srgbClr val="000000"/>
              </a:solidFill>
              <a:ea typeface="ＭＳ Ｐゴシック"/>
              <a:cs typeface="ＭＳ Ｐゴシック"/>
            </a:endParaRPr>
          </a:p>
        </p:txBody>
      </p:sp>
      <p:sp>
        <p:nvSpPr>
          <p:cNvPr id="402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defTabSz="914400" fontAlgn="base">
              <a:spcBef>
                <a:spcPct val="0"/>
              </a:spcBef>
              <a:spcAft>
                <a:spcPct val="0"/>
              </a:spcAft>
              <a:defRPr/>
            </a:pPr>
            <a:fld id="{5D8A0D8D-DF4C-F24A-A40C-963D2F09E4B9}"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97659288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29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fontAlgn="base">
              <a:spcBef>
                <a:spcPct val="0"/>
              </a:spcBef>
              <a:spcAft>
                <a:spcPct val="0"/>
              </a:spcAft>
              <a:defRPr/>
            </a:pPr>
            <a:fld id="{33EEFB2E-933A-4D47-9FC7-4385CC0ED00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3615038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04701853"/>
      </p:ext>
    </p:extLst>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5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13.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descr="Preaching Iv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0781" y="-270173"/>
            <a:ext cx="9504781" cy="7128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304800" y="-100013"/>
            <a:ext cx="8305800" cy="5334001"/>
          </a:xfrm>
          <a:effectLst>
            <a:outerShdw blurRad="63500" dist="107763" dir="8100000" algn="ctr" rotWithShape="0">
              <a:srgbClr val="000000">
                <a:alpha val="74998"/>
              </a:srgbClr>
            </a:outerShdw>
          </a:effectLst>
        </p:spPr>
        <p:txBody>
          <a:bodyPr/>
          <a:lstStyle/>
          <a:p>
            <a:pPr eaLnBrk="1" hangingPunct="1">
              <a:defRPr/>
            </a:pPr>
            <a:r>
              <a:rPr lang="ar-JO" sz="9800" dirty="0">
                <a:latin typeface="Arial" panose="020B0604020202020204" pitchFamily="34" charset="0"/>
                <a:ea typeface="ＭＳ Ｐゴシック" charset="0"/>
                <a:cs typeface="Arial" panose="020B0604020202020204" pitchFamily="34" charset="0"/>
              </a:rPr>
              <a:t>فن الوعظ 2:</a:t>
            </a:r>
            <a:br>
              <a:rPr lang="en-US" sz="9800" dirty="0">
                <a:latin typeface="Arial" panose="020B0604020202020204" pitchFamily="34" charset="0"/>
                <a:ea typeface="ＭＳ Ｐゴシック" charset="0"/>
                <a:cs typeface="Arial" panose="020B0604020202020204" pitchFamily="34" charset="0"/>
              </a:rPr>
            </a:br>
            <a:r>
              <a:rPr lang="ar-JO" sz="6000" dirty="0">
                <a:latin typeface="Arial" panose="020B0604020202020204" pitchFamily="34" charset="0"/>
                <a:ea typeface="ＭＳ Ｐゴシック" charset="0"/>
                <a:cs typeface="Arial" panose="020B0604020202020204" pitchFamily="34" charset="0"/>
              </a:rPr>
              <a:t>الوعظ المتقدم</a:t>
            </a:r>
            <a:endParaRPr lang="en-US" sz="4000" dirty="0">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EA8B7873-790F-0747-F113-42ED6F68A800}"/>
              </a:ext>
            </a:extLst>
          </p:cNvPr>
          <p:cNvSpPr>
            <a:spLocks noChangeArrowheads="1"/>
          </p:cNvSpPr>
          <p:nvPr/>
        </p:nvSpPr>
        <p:spPr bwMode="auto">
          <a:xfrm>
            <a:off x="-360781" y="6385034"/>
            <a:ext cx="9504781"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BibleStudyDownloads.org</a:t>
            </a:r>
          </a:p>
        </p:txBody>
      </p:sp>
    </p:spTree>
    <p:extLst>
      <p:ext uri="{BB962C8B-B14F-4D97-AF65-F5344CB8AC3E}">
        <p14:creationId xmlns:p14="http://schemas.microsoft.com/office/powerpoint/2010/main" val="209928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1000" b="1">
              <a:solidFill>
                <a:srgbClr val="000000"/>
              </a:solidFill>
              <a:latin typeface="Arial" charset="0"/>
              <a:ea typeface="ＭＳ Ｐゴシック" charset="0"/>
              <a:cs typeface="Arial" charset="0"/>
            </a:endParaRPr>
          </a:p>
        </p:txBody>
      </p:sp>
      <p:pic>
        <p:nvPicPr>
          <p:cNvPr id="151554" name="Picture 3" descr="DSS"/>
          <p:cNvPicPr>
            <a:picLocks noChangeAspect="1" noChangeArrowheads="1"/>
          </p:cNvPicPr>
          <p:nvPr/>
        </p:nvPicPr>
        <p:blipFill>
          <a:blip r:embed="rId4">
            <a:lum bright="-66000"/>
            <a:extLst>
              <a:ext uri="{28A0092B-C50C-407E-A947-70E740481C1C}">
                <a14:useLocalDpi xmlns:a14="http://schemas.microsoft.com/office/drawing/2010/main"/>
              </a:ext>
            </a:extLst>
          </a:blip>
          <a:srcRect/>
          <a:stretch>
            <a:fillRect/>
          </a:stretch>
        </p:blipFill>
        <p:spPr bwMode="auto">
          <a:xfrm>
            <a:off x="304800" y="0"/>
            <a:ext cx="85344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1" name="Rectangle 5"/>
          <p:cNvSpPr>
            <a:spLocks noGrp="1" noChangeArrowheads="1"/>
          </p:cNvSpPr>
          <p:nvPr>
            <p:ph type="title" idx="4294967295"/>
          </p:nvPr>
        </p:nvSpPr>
        <p:spPr>
          <a:xfrm>
            <a:off x="1143000" y="-100013"/>
            <a:ext cx="6553200" cy="685801"/>
          </a:xfrm>
          <a:effectLst>
            <a:outerShdw blurRad="63500" dist="38099" dir="2700000" algn="ctr" rotWithShape="0">
              <a:srgbClr val="000000">
                <a:alpha val="74998"/>
              </a:srgbClr>
            </a:outerShdw>
          </a:effectLst>
        </p:spPr>
        <p:txBody>
          <a:bodyPr/>
          <a:lstStyle/>
          <a:p>
            <a:pPr eaLnBrk="1" hangingPunct="1">
              <a:defRPr/>
            </a:pPr>
            <a:r>
              <a:rPr lang="ar-JO" sz="3600" b="1" dirty="0">
                <a:solidFill>
                  <a:schemeClr val="bg1"/>
                </a:solidFill>
                <a:ea typeface="ＭＳ Ｐゴシック" charset="-128"/>
                <a:cs typeface="Arial"/>
              </a:rPr>
              <a:t>أهداف المساق</a:t>
            </a:r>
            <a:endParaRPr lang="en-US" sz="3600" b="1" dirty="0">
              <a:solidFill>
                <a:schemeClr val="bg1"/>
              </a:solidFill>
              <a:ea typeface="ＭＳ Ｐゴシック" charset="-128"/>
              <a:cs typeface="Arial"/>
            </a:endParaRPr>
          </a:p>
        </p:txBody>
      </p:sp>
      <p:sp>
        <p:nvSpPr>
          <p:cNvPr id="80903" name="Text Box 7"/>
          <p:cNvSpPr txBox="1">
            <a:spLocks noChangeArrowheads="1"/>
          </p:cNvSpPr>
          <p:nvPr/>
        </p:nvSpPr>
        <p:spPr bwMode="auto">
          <a:xfrm>
            <a:off x="0" y="814388"/>
            <a:ext cx="88201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42913" indent="-442913">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في نهاية هذا المساق سيكون الطالب قادراً على ...</a:t>
            </a:r>
            <a:br>
              <a:rPr lang="en-US" altLang="ja-JP" sz="28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د. تقديم عظات سردية، موضوعية، مونولوجية، كرازية، زواج وجنائزية  </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ذ. اكتساب المهارة والثقة لتصميم عروض تقديمية لاستخدامها في الوعظ</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Font typeface="Arial" charset="0"/>
              <a:buNone/>
            </a:pPr>
            <a:endParaRPr lang="en-US" sz="2800" b="1" dirty="0">
              <a:solidFill>
                <a:srgbClr val="FFFFFF"/>
              </a:solidFill>
              <a:latin typeface="Arial" panose="020B0604020202020204" pitchFamily="34" charset="0"/>
              <a:cs typeface="Arial" panose="020B0604020202020204" pitchFamily="34" charset="0"/>
            </a:endParaRPr>
          </a:p>
        </p:txBody>
      </p:sp>
      <p:sp>
        <p:nvSpPr>
          <p:cNvPr id="80904" name="Text Box 8"/>
          <p:cNvSpPr txBox="1">
            <a:spLocks noChangeArrowheads="1"/>
          </p:cNvSpPr>
          <p:nvPr/>
        </p:nvSpPr>
        <p:spPr bwMode="auto">
          <a:xfrm>
            <a:off x="8382000" y="76200"/>
            <a:ext cx="251992"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sz="2400" b="1" dirty="0">
                <a:solidFill>
                  <a:srgbClr val="FFFFFF"/>
                </a:solidFill>
                <a:cs typeface="Arial" charset="0"/>
              </a:rPr>
              <a:t>أ</a:t>
            </a:r>
            <a:endParaRPr lang="en-US" b="1" dirty="0">
              <a:solidFill>
                <a:srgbClr val="FFFFFF"/>
              </a:solidFill>
              <a:cs typeface="Arial" charset="0"/>
            </a:endParaRPr>
          </a:p>
        </p:txBody>
      </p:sp>
    </p:spTree>
    <p:extLst>
      <p:ext uri="{BB962C8B-B14F-4D97-AF65-F5344CB8AC3E}">
        <p14:creationId xmlns:p14="http://schemas.microsoft.com/office/powerpoint/2010/main" val="212843891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3">
                                            <p:txEl>
                                              <p:pRg st="1" end="1"/>
                                            </p:txEl>
                                          </p:spTgt>
                                        </p:tgtEl>
                                        <p:attrNameLst>
                                          <p:attrName>style.visibility</p:attrName>
                                        </p:attrNameLst>
                                      </p:cBhvr>
                                      <p:to>
                                        <p:strVal val="visible"/>
                                      </p:to>
                                    </p:set>
                                    <p:animEffect transition="in" filter="checkerboard(across)">
                                      <p:cBhvr>
                                        <p:cTn id="7" dur="500"/>
                                        <p:tgtEl>
                                          <p:spTgt spid="809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3">
                                            <p:txEl>
                                              <p:pRg st="3" end="3"/>
                                            </p:txEl>
                                          </p:spTgt>
                                        </p:tgtEl>
                                        <p:attrNameLst>
                                          <p:attrName>style.visibility</p:attrName>
                                        </p:attrNameLst>
                                      </p:cBhvr>
                                      <p:to>
                                        <p:strVal val="visible"/>
                                      </p:to>
                                    </p:set>
                                    <p:animEffect transition="in" filter="checkerboard(across)">
                                      <p:cBhvr>
                                        <p:cTn id="12" dur="500"/>
                                        <p:tgtEl>
                                          <p:spTgt spid="809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65550" name="Rectangle 14"/>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5539" name="Text Box 3"/>
          <p:cNvSpPr txBox="1">
            <a:spLocks noChangeArrowheads="1"/>
          </p:cNvSpPr>
          <p:nvPr/>
        </p:nvSpPr>
        <p:spPr bwMode="auto">
          <a:xfrm>
            <a:off x="0" y="1203325"/>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صحيحة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5551" name="Rectangle 15"/>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65552" name="Rectangle 16"/>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65553" name="Rectangle 17"/>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5541" name="Text Box 5"/>
          <p:cNvSpPr txBox="1">
            <a:spLocks noChangeArrowheads="1"/>
          </p:cNvSpPr>
          <p:nvPr/>
        </p:nvSpPr>
        <p:spPr bwMode="auto">
          <a:xfrm>
            <a:off x="0" y="4876800"/>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واضحة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5543" name="Text Box 7"/>
          <p:cNvSpPr txBox="1">
            <a:spLocks noChangeArrowheads="1"/>
          </p:cNvSpPr>
          <p:nvPr/>
        </p:nvSpPr>
        <p:spPr bwMode="auto">
          <a:xfrm>
            <a:off x="4572000" y="1203325"/>
            <a:ext cx="45720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ممتعة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5545" name="Text Box 9"/>
          <p:cNvSpPr txBox="1">
            <a:spLocks noChangeArrowheads="1"/>
          </p:cNvSpPr>
          <p:nvPr/>
        </p:nvSpPr>
        <p:spPr bwMode="auto">
          <a:xfrm>
            <a:off x="4572000" y="4876800"/>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مناسبة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5549" name="Rectangle 13"/>
          <p:cNvSpPr>
            <a:spLocks noGrp="1" noChangeArrowheads="1"/>
          </p:cNvSpPr>
          <p:nvPr>
            <p:ph type="title" idx="4294967295"/>
          </p:nvPr>
        </p:nvSpPr>
        <p:spPr>
          <a:xfrm>
            <a:off x="1476375" y="2636838"/>
            <a:ext cx="6191250" cy="1555750"/>
          </a:xfrm>
          <a:solidFill>
            <a:schemeClr val="tx1"/>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ar-JO" sz="4800" b="1" dirty="0">
                <a:solidFill>
                  <a:schemeClr val="bg1"/>
                </a:solidFill>
                <a:latin typeface="Arial" charset="0"/>
                <a:ea typeface="ＭＳ Ｐゴシック" charset="0"/>
                <a:cs typeface="Arial" charset="0"/>
              </a:rPr>
              <a:t>أربعة أهداف</a:t>
            </a:r>
            <a:br>
              <a:rPr lang="en-US" sz="4800" b="1" dirty="0">
                <a:solidFill>
                  <a:schemeClr val="bg1"/>
                </a:solidFill>
                <a:latin typeface="Arial" charset="0"/>
                <a:ea typeface="ＭＳ Ｐゴシック" charset="0"/>
                <a:cs typeface="Arial" charset="0"/>
              </a:rPr>
            </a:br>
            <a:r>
              <a:rPr lang="ar-JO" sz="4800" b="1" dirty="0">
                <a:solidFill>
                  <a:schemeClr val="bg1"/>
                </a:solidFill>
                <a:latin typeface="Arial" charset="0"/>
                <a:ea typeface="ＭＳ Ｐゴシック" charset="0"/>
                <a:cs typeface="Arial" charset="0"/>
              </a:rPr>
              <a:t>يجب أن تكون العظة:</a:t>
            </a:r>
            <a:endParaRPr lang="en-US" sz="4800" b="1" dirty="0">
              <a:solidFill>
                <a:schemeClr val="bg1"/>
              </a:solidFill>
              <a:latin typeface="Arial" charset="0"/>
              <a:ea typeface="ＭＳ Ｐゴシック" charset="0"/>
              <a:cs typeface="Arial" charset="0"/>
            </a:endParaRPr>
          </a:p>
        </p:txBody>
      </p:sp>
      <p:sp>
        <p:nvSpPr>
          <p:cNvPr id="65556" name="Text Box 20"/>
          <p:cNvSpPr txBox="1">
            <a:spLocks noChangeArrowheads="1"/>
          </p:cNvSpPr>
          <p:nvPr/>
        </p:nvSpPr>
        <p:spPr bwMode="auto">
          <a:xfrm>
            <a:off x="8534400" y="76200"/>
            <a:ext cx="530915"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25</a:t>
            </a: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50"/>
                                        </p:tgtEl>
                                        <p:attrNameLst>
                                          <p:attrName>style.visibility</p:attrName>
                                        </p:attrNameLst>
                                      </p:cBhvr>
                                      <p:to>
                                        <p:strVal val="visible"/>
                                      </p:to>
                                    </p:set>
                                    <p:animEffect transition="in" filter="dissolve">
                                      <p:cBhvr>
                                        <p:cTn id="7" dur="500"/>
                                        <p:tgtEl>
                                          <p:spTgt spid="65550"/>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fade">
                                      <p:cBhvr>
                                        <p:cTn id="11" dur="2000"/>
                                        <p:tgtEl>
                                          <p:spTgt spid="65539"/>
                                        </p:tgtEl>
                                      </p:cBhvr>
                                    </p:animEffect>
                                    <p:anim calcmode="lin" valueType="num">
                                      <p:cBhvr>
                                        <p:cTn id="12" dur="2000" fill="hold"/>
                                        <p:tgtEl>
                                          <p:spTgt spid="65539"/>
                                        </p:tgtEl>
                                        <p:attrNameLst>
                                          <p:attrName>style.rotation</p:attrName>
                                        </p:attrNameLst>
                                      </p:cBhvr>
                                      <p:tavLst>
                                        <p:tav tm="0">
                                          <p:val>
                                            <p:fltVal val="720"/>
                                          </p:val>
                                        </p:tav>
                                        <p:tav tm="100000">
                                          <p:val>
                                            <p:fltVal val="0"/>
                                          </p:val>
                                        </p:tav>
                                      </p:tavLst>
                                    </p:anim>
                                    <p:anim calcmode="lin" valueType="num">
                                      <p:cBhvr>
                                        <p:cTn id="13" dur="2000" fill="hold"/>
                                        <p:tgtEl>
                                          <p:spTgt spid="65539"/>
                                        </p:tgtEl>
                                        <p:attrNameLst>
                                          <p:attrName>ppt_h</p:attrName>
                                        </p:attrNameLst>
                                      </p:cBhvr>
                                      <p:tavLst>
                                        <p:tav tm="0">
                                          <p:val>
                                            <p:fltVal val="0"/>
                                          </p:val>
                                        </p:tav>
                                        <p:tav tm="100000">
                                          <p:val>
                                            <p:strVal val="#ppt_h"/>
                                          </p:val>
                                        </p:tav>
                                      </p:tavLst>
                                    </p:anim>
                                    <p:anim calcmode="lin" valueType="num">
                                      <p:cBhvr>
                                        <p:cTn id="14" dur="2000" fill="hold"/>
                                        <p:tgtEl>
                                          <p:spTgt spid="65539"/>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5551"/>
                                        </p:tgtEl>
                                        <p:attrNameLst>
                                          <p:attrName>style.visibility</p:attrName>
                                        </p:attrNameLst>
                                      </p:cBhvr>
                                      <p:to>
                                        <p:strVal val="visible"/>
                                      </p:to>
                                    </p:set>
                                    <p:animEffect transition="in" filter="dissolve">
                                      <p:cBhvr>
                                        <p:cTn id="19" dur="500"/>
                                        <p:tgtEl>
                                          <p:spTgt spid="65551"/>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65543"/>
                                        </p:tgtEl>
                                        <p:attrNameLst>
                                          <p:attrName>style.visibility</p:attrName>
                                        </p:attrNameLst>
                                      </p:cBhvr>
                                      <p:to>
                                        <p:strVal val="visible"/>
                                      </p:to>
                                    </p:set>
                                    <p:animEffect transition="in" filter="fade">
                                      <p:cBhvr>
                                        <p:cTn id="23" dur="2000"/>
                                        <p:tgtEl>
                                          <p:spTgt spid="65543"/>
                                        </p:tgtEl>
                                      </p:cBhvr>
                                    </p:animEffect>
                                    <p:anim calcmode="lin" valueType="num">
                                      <p:cBhvr>
                                        <p:cTn id="24" dur="2000" fill="hold"/>
                                        <p:tgtEl>
                                          <p:spTgt spid="65543"/>
                                        </p:tgtEl>
                                        <p:attrNameLst>
                                          <p:attrName>style.rotation</p:attrName>
                                        </p:attrNameLst>
                                      </p:cBhvr>
                                      <p:tavLst>
                                        <p:tav tm="0">
                                          <p:val>
                                            <p:fltVal val="720"/>
                                          </p:val>
                                        </p:tav>
                                        <p:tav tm="100000">
                                          <p:val>
                                            <p:fltVal val="0"/>
                                          </p:val>
                                        </p:tav>
                                      </p:tavLst>
                                    </p:anim>
                                    <p:anim calcmode="lin" valueType="num">
                                      <p:cBhvr>
                                        <p:cTn id="25" dur="2000" fill="hold"/>
                                        <p:tgtEl>
                                          <p:spTgt spid="65543"/>
                                        </p:tgtEl>
                                        <p:attrNameLst>
                                          <p:attrName>ppt_h</p:attrName>
                                        </p:attrNameLst>
                                      </p:cBhvr>
                                      <p:tavLst>
                                        <p:tav tm="0">
                                          <p:val>
                                            <p:fltVal val="0"/>
                                          </p:val>
                                        </p:tav>
                                        <p:tav tm="100000">
                                          <p:val>
                                            <p:strVal val="#ppt_h"/>
                                          </p:val>
                                        </p:tav>
                                      </p:tavLst>
                                    </p:anim>
                                    <p:anim calcmode="lin" valueType="num">
                                      <p:cBhvr>
                                        <p:cTn id="26" dur="2000" fill="hold"/>
                                        <p:tgtEl>
                                          <p:spTgt spid="65543"/>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5553"/>
                                        </p:tgtEl>
                                        <p:attrNameLst>
                                          <p:attrName>style.visibility</p:attrName>
                                        </p:attrNameLst>
                                      </p:cBhvr>
                                      <p:to>
                                        <p:strVal val="visible"/>
                                      </p:to>
                                    </p:set>
                                    <p:animEffect transition="in" filter="dissolve">
                                      <p:cBhvr>
                                        <p:cTn id="31" dur="500"/>
                                        <p:tgtEl>
                                          <p:spTgt spid="65553"/>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65541"/>
                                        </p:tgtEl>
                                        <p:attrNameLst>
                                          <p:attrName>style.visibility</p:attrName>
                                        </p:attrNameLst>
                                      </p:cBhvr>
                                      <p:to>
                                        <p:strVal val="visible"/>
                                      </p:to>
                                    </p:set>
                                    <p:animEffect transition="in" filter="fade">
                                      <p:cBhvr>
                                        <p:cTn id="35" dur="2000"/>
                                        <p:tgtEl>
                                          <p:spTgt spid="65541"/>
                                        </p:tgtEl>
                                      </p:cBhvr>
                                    </p:animEffect>
                                    <p:anim calcmode="lin" valueType="num">
                                      <p:cBhvr>
                                        <p:cTn id="36" dur="2000" fill="hold"/>
                                        <p:tgtEl>
                                          <p:spTgt spid="65541"/>
                                        </p:tgtEl>
                                        <p:attrNameLst>
                                          <p:attrName>style.rotation</p:attrName>
                                        </p:attrNameLst>
                                      </p:cBhvr>
                                      <p:tavLst>
                                        <p:tav tm="0">
                                          <p:val>
                                            <p:fltVal val="720"/>
                                          </p:val>
                                        </p:tav>
                                        <p:tav tm="100000">
                                          <p:val>
                                            <p:fltVal val="0"/>
                                          </p:val>
                                        </p:tav>
                                      </p:tavLst>
                                    </p:anim>
                                    <p:anim calcmode="lin" valueType="num">
                                      <p:cBhvr>
                                        <p:cTn id="37" dur="2000" fill="hold"/>
                                        <p:tgtEl>
                                          <p:spTgt spid="65541"/>
                                        </p:tgtEl>
                                        <p:attrNameLst>
                                          <p:attrName>ppt_h</p:attrName>
                                        </p:attrNameLst>
                                      </p:cBhvr>
                                      <p:tavLst>
                                        <p:tav tm="0">
                                          <p:val>
                                            <p:fltVal val="0"/>
                                          </p:val>
                                        </p:tav>
                                        <p:tav tm="100000">
                                          <p:val>
                                            <p:strVal val="#ppt_h"/>
                                          </p:val>
                                        </p:tav>
                                      </p:tavLst>
                                    </p:anim>
                                    <p:anim calcmode="lin" valueType="num">
                                      <p:cBhvr>
                                        <p:cTn id="38" dur="2000" fill="hold"/>
                                        <p:tgtEl>
                                          <p:spTgt spid="65541"/>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5552"/>
                                        </p:tgtEl>
                                        <p:attrNameLst>
                                          <p:attrName>style.visibility</p:attrName>
                                        </p:attrNameLst>
                                      </p:cBhvr>
                                      <p:to>
                                        <p:strVal val="visible"/>
                                      </p:to>
                                    </p:set>
                                    <p:animEffect transition="in" filter="dissolve">
                                      <p:cBhvr>
                                        <p:cTn id="43" dur="500"/>
                                        <p:tgtEl>
                                          <p:spTgt spid="65552"/>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65545"/>
                                        </p:tgtEl>
                                        <p:attrNameLst>
                                          <p:attrName>style.visibility</p:attrName>
                                        </p:attrNameLst>
                                      </p:cBhvr>
                                      <p:to>
                                        <p:strVal val="visible"/>
                                      </p:to>
                                    </p:set>
                                    <p:animEffect transition="in" filter="fade">
                                      <p:cBhvr>
                                        <p:cTn id="47" dur="2000"/>
                                        <p:tgtEl>
                                          <p:spTgt spid="65545"/>
                                        </p:tgtEl>
                                      </p:cBhvr>
                                    </p:animEffect>
                                    <p:anim calcmode="lin" valueType="num">
                                      <p:cBhvr>
                                        <p:cTn id="48" dur="2000" fill="hold"/>
                                        <p:tgtEl>
                                          <p:spTgt spid="65545"/>
                                        </p:tgtEl>
                                        <p:attrNameLst>
                                          <p:attrName>style.rotation</p:attrName>
                                        </p:attrNameLst>
                                      </p:cBhvr>
                                      <p:tavLst>
                                        <p:tav tm="0">
                                          <p:val>
                                            <p:fltVal val="720"/>
                                          </p:val>
                                        </p:tav>
                                        <p:tav tm="100000">
                                          <p:val>
                                            <p:fltVal val="0"/>
                                          </p:val>
                                        </p:tav>
                                      </p:tavLst>
                                    </p:anim>
                                    <p:anim calcmode="lin" valueType="num">
                                      <p:cBhvr>
                                        <p:cTn id="49" dur="2000" fill="hold"/>
                                        <p:tgtEl>
                                          <p:spTgt spid="65545"/>
                                        </p:tgtEl>
                                        <p:attrNameLst>
                                          <p:attrName>ppt_h</p:attrName>
                                        </p:attrNameLst>
                                      </p:cBhvr>
                                      <p:tavLst>
                                        <p:tav tm="0">
                                          <p:val>
                                            <p:fltVal val="0"/>
                                          </p:val>
                                        </p:tav>
                                        <p:tav tm="100000">
                                          <p:val>
                                            <p:strVal val="#ppt_h"/>
                                          </p:val>
                                        </p:tav>
                                      </p:tavLst>
                                    </p:anim>
                                    <p:anim calcmode="lin" valueType="num">
                                      <p:cBhvr>
                                        <p:cTn id="50" dur="2000" fill="hold"/>
                                        <p:tgtEl>
                                          <p:spTgt spid="65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0" grpId="0" animBg="1"/>
      <p:bldP spid="65539" grpId="0"/>
      <p:bldP spid="65551" grpId="0" animBg="1"/>
      <p:bldP spid="65552" grpId="0" animBg="1"/>
      <p:bldP spid="65553" grpId="0" animBg="1"/>
      <p:bldP spid="65541" grpId="0"/>
      <p:bldP spid="65543" grpId="0"/>
      <p:bldP spid="655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endParaRPr lang="en-US" dirty="0">
              <a:solidFill>
                <a:srgbClr val="FFFF66"/>
              </a:solidFill>
              <a:latin typeface="Arial"/>
              <a:ea typeface="ＭＳ Ｐゴシック"/>
              <a:cs typeface="Arial"/>
            </a:endParaRPr>
          </a:p>
        </p:txBody>
      </p:sp>
      <p:pic>
        <p:nvPicPr>
          <p:cNvPr id="367624" name="Picture 8" descr="RameshPES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72623">
            <a:off x="2806700" y="2057400"/>
            <a:ext cx="31369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7623" name="Picture 7" descr="Rame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4100" y="3792538"/>
            <a:ext cx="180498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7618" name="Rectangle 2"/>
          <p:cNvSpPr>
            <a:spLocks noGrp="1" noChangeArrowheads="1"/>
          </p:cNvSpPr>
          <p:nvPr>
            <p:ph type="title"/>
          </p:nvPr>
        </p:nvSpPr>
        <p:spPr>
          <a:xfrm>
            <a:off x="685800" y="823913"/>
            <a:ext cx="7772400" cy="785812"/>
          </a:xfrm>
          <a:solidFill>
            <a:schemeClr val="tx1"/>
          </a:solidFill>
        </p:spPr>
        <p:txBody>
          <a:bodyPr/>
          <a:lstStyle/>
          <a:p>
            <a:pPr eaLnBrk="1" hangingPunct="1">
              <a:defRPr/>
            </a:pPr>
            <a:r>
              <a:rPr lang="ar-JO" altLang="zh-CN" b="1" dirty="0">
                <a:solidFill>
                  <a:schemeClr val="bg1"/>
                </a:solidFill>
                <a:latin typeface="Arial" charset="0"/>
                <a:ea typeface="ＭＳ Ｐゴシック" charset="0"/>
                <a:cs typeface="Arial" charset="0"/>
              </a:rPr>
              <a:t>متطلبات المساق</a:t>
            </a:r>
            <a:endParaRPr lang="en-US" b="1" dirty="0">
              <a:solidFill>
                <a:schemeClr val="bg1"/>
              </a:solidFill>
              <a:latin typeface="Arial" charset="0"/>
              <a:ea typeface="ＭＳ Ｐゴシック" charset="0"/>
              <a:cs typeface="Arial" charset="0"/>
            </a:endParaRPr>
          </a:p>
        </p:txBody>
      </p:sp>
      <p:sp>
        <p:nvSpPr>
          <p:cNvPr id="367619" name="Rectangle 3"/>
          <p:cNvSpPr>
            <a:spLocks noGrp="1" noChangeArrowheads="1"/>
          </p:cNvSpPr>
          <p:nvPr>
            <p:ph type="body" sz="half" idx="1"/>
          </p:nvPr>
        </p:nvSpPr>
        <p:spPr>
          <a:xfrm>
            <a:off x="304800" y="1946275"/>
            <a:ext cx="8839200" cy="415925"/>
          </a:xfrm>
          <a:solidFill>
            <a:srgbClr val="000000"/>
          </a:solidFill>
          <a:effectLst>
            <a:outerShdw blurRad="38100" dist="35921" dir="2700000" algn="ctr" rotWithShape="0">
              <a:srgbClr val="000000">
                <a:alpha val="99962"/>
              </a:srgbClr>
            </a:outerShdw>
          </a:effectLst>
        </p:spPr>
        <p:txBody>
          <a:bodyPr/>
          <a:lstStyle/>
          <a:p>
            <a:pPr marL="0" indent="0" algn="r" eaLnBrk="1" hangingPunct="1">
              <a:lnSpc>
                <a:spcPct val="90000"/>
              </a:lnSpc>
              <a:buNone/>
              <a:defRPr/>
            </a:pPr>
            <a:r>
              <a:rPr lang="ar-JO" altLang="zh-CN" sz="2400" dirty="0">
                <a:solidFill>
                  <a:srgbClr val="FFF9FC"/>
                </a:solidFill>
                <a:latin typeface="Arial" charset="0"/>
                <a:ea typeface="ＭＳ Ｐゴシック" charset="0"/>
                <a:cs typeface="Arial" charset="0"/>
              </a:rPr>
              <a:t>أ. القراءات مع التركيز على كتاب راميش ريتشارد (5%)</a:t>
            </a:r>
            <a:endParaRPr lang="en-US" altLang="zh-CN" sz="2400" dirty="0">
              <a:solidFill>
                <a:srgbClr val="FFF9FC"/>
              </a:solidFill>
              <a:latin typeface="Arial" charset="0"/>
              <a:ea typeface="ＭＳ Ｐゴシック" charset="0"/>
              <a:cs typeface="Arial" charset="0"/>
            </a:endParaRPr>
          </a:p>
          <a:p>
            <a:pPr marL="609600" indent="-609600" eaLnBrk="1" hangingPunct="1">
              <a:lnSpc>
                <a:spcPct val="90000"/>
              </a:lnSpc>
              <a:buFontTx/>
              <a:buNone/>
              <a:defRPr/>
            </a:pPr>
            <a:endParaRPr lang="en-US" altLang="zh-CN" sz="1800" dirty="0">
              <a:solidFill>
                <a:srgbClr val="FFF9FC"/>
              </a:solidFill>
              <a:latin typeface="Arial" charset="0"/>
              <a:ea typeface="ＭＳ Ｐゴシック" charset="0"/>
              <a:cs typeface="Arial" charset="0"/>
            </a:endParaRPr>
          </a:p>
          <a:p>
            <a:pPr marL="609600" indent="-609600" eaLnBrk="1" hangingPunct="1">
              <a:lnSpc>
                <a:spcPct val="90000"/>
              </a:lnSpc>
              <a:buFontTx/>
              <a:buAutoNum type="alphaUcPeriod" startAt="2"/>
              <a:defRPr/>
            </a:pPr>
            <a:endParaRPr lang="en-US" sz="2400" dirty="0">
              <a:solidFill>
                <a:srgbClr val="FFF9FC"/>
              </a:solidFill>
              <a:latin typeface="Arial" charset="0"/>
              <a:ea typeface="ＭＳ Ｐゴシック" charset="0"/>
              <a:cs typeface="Arial" charset="0"/>
            </a:endParaRPr>
          </a:p>
        </p:txBody>
      </p:sp>
      <p:sp>
        <p:nvSpPr>
          <p:cNvPr id="155654" name="Text Box 4"/>
          <p:cNvSpPr txBox="1">
            <a:spLocks noChangeArrowheads="1"/>
          </p:cNvSpPr>
          <p:nvPr/>
        </p:nvSpPr>
        <p:spPr bwMode="auto">
          <a:xfrm>
            <a:off x="8578850" y="152400"/>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defTabSz="914400" fontAlgn="base">
              <a:spcBef>
                <a:spcPct val="0"/>
              </a:spcBef>
              <a:spcAft>
                <a:spcPct val="0"/>
              </a:spcAft>
            </a:pPr>
            <a:r>
              <a:rPr lang="ar-JO" sz="2400" b="1" dirty="0">
                <a:solidFill>
                  <a:srgbClr val="FFFF66"/>
                </a:solidFill>
                <a:cs typeface="Arial" charset="0"/>
              </a:rPr>
              <a:t>ك</a:t>
            </a:r>
            <a:endParaRPr lang="en-US" sz="2400" b="1" dirty="0">
              <a:solidFill>
                <a:srgbClr val="FFFF66"/>
              </a:solidFill>
              <a:cs typeface="Arial" charset="0"/>
            </a:endParaRPr>
          </a:p>
        </p:txBody>
      </p:sp>
      <p:sp>
        <p:nvSpPr>
          <p:cNvPr id="10" name="Rectangle 3"/>
          <p:cNvSpPr txBox="1">
            <a:spLocks noChangeArrowheads="1"/>
          </p:cNvSpPr>
          <p:nvPr/>
        </p:nvSpPr>
        <p:spPr bwMode="auto">
          <a:xfrm>
            <a:off x="304800" y="2492375"/>
            <a:ext cx="8839200" cy="415925"/>
          </a:xfrm>
          <a:prstGeom prst="rect">
            <a:avLst/>
          </a:prstGeom>
          <a:solidFill>
            <a:srgbClr val="000000"/>
          </a:solidFill>
          <a:ln w="9525">
            <a:noFill/>
            <a:miter lim="800000"/>
            <a:headEnd/>
            <a:tailEnd/>
          </a:ln>
          <a:effectLst>
            <a:outerShdw blurRad="38100" dist="35921" dir="2700000" algn="ctr" rotWithShape="0">
              <a:srgbClr val="000000">
                <a:alpha val="99962"/>
              </a:srgbClr>
            </a:outerShdw>
          </a:effectLst>
        </p:spPr>
        <p:txBody>
          <a:bodyPr/>
          <a:lstStyle>
            <a:lvl1pPr marL="342900" indent="-342900" algn="l" rtl="0" eaLnBrk="0" fontAlgn="base" hangingPunct="0">
              <a:spcBef>
                <a:spcPct val="20000"/>
              </a:spcBef>
              <a:spcAft>
                <a:spcPct val="0"/>
              </a:spcAft>
              <a:buFont typeface="Monotype Sorts" charset="0"/>
              <a:buChar char="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5pPr>
            <a:lvl6pPr marL="2514600" indent="-228600" algn="l" rtl="0" fontAlgn="base">
              <a:spcBef>
                <a:spcPct val="20000"/>
              </a:spcBef>
              <a:spcAft>
                <a:spcPct val="0"/>
              </a:spcAft>
              <a:buFont typeface="Monotype Sorts" pitchFamily="-111" charset="2"/>
              <a:buChar char="R"/>
              <a:defRPr sz="2000">
                <a:solidFill>
                  <a:schemeClr val="tx1"/>
                </a:solidFill>
                <a:latin typeface="+mn-lt"/>
                <a:ea typeface="+mn-ea"/>
              </a:defRPr>
            </a:lvl6pPr>
            <a:lvl7pPr marL="2971800" indent="-228600" algn="l" rtl="0" fontAlgn="base">
              <a:spcBef>
                <a:spcPct val="20000"/>
              </a:spcBef>
              <a:spcAft>
                <a:spcPct val="0"/>
              </a:spcAft>
              <a:buFont typeface="Monotype Sorts" pitchFamily="-111" charset="2"/>
              <a:buChar char="R"/>
              <a:defRPr sz="2000">
                <a:solidFill>
                  <a:schemeClr val="tx1"/>
                </a:solidFill>
                <a:latin typeface="+mn-lt"/>
                <a:ea typeface="+mn-ea"/>
              </a:defRPr>
            </a:lvl7pPr>
            <a:lvl8pPr marL="3429000" indent="-228600" algn="l" rtl="0" fontAlgn="base">
              <a:spcBef>
                <a:spcPct val="20000"/>
              </a:spcBef>
              <a:spcAft>
                <a:spcPct val="0"/>
              </a:spcAft>
              <a:buFont typeface="Monotype Sorts" pitchFamily="-111" charset="2"/>
              <a:buChar char="R"/>
              <a:defRPr sz="2000">
                <a:solidFill>
                  <a:schemeClr val="tx1"/>
                </a:solidFill>
                <a:latin typeface="+mn-lt"/>
                <a:ea typeface="+mn-ea"/>
              </a:defRPr>
            </a:lvl8pPr>
            <a:lvl9pPr marL="3886200" indent="-228600" algn="l" rtl="0" fontAlgn="base">
              <a:spcBef>
                <a:spcPct val="20000"/>
              </a:spcBef>
              <a:spcAft>
                <a:spcPct val="0"/>
              </a:spcAft>
              <a:buFont typeface="Monotype Sorts" pitchFamily="-111" charset="2"/>
              <a:buChar char="R"/>
              <a:defRPr sz="2000">
                <a:solidFill>
                  <a:schemeClr val="tx1"/>
                </a:solidFill>
                <a:latin typeface="+mn-lt"/>
                <a:ea typeface="+mn-ea"/>
              </a:defRPr>
            </a:lvl9pPr>
          </a:lstStyle>
          <a:p>
            <a:pPr marL="0" indent="0" algn="r" defTabSz="914400" eaLnBrk="1" hangingPunct="1">
              <a:lnSpc>
                <a:spcPct val="90000"/>
              </a:lnSpc>
              <a:buNone/>
              <a:defRPr/>
            </a:pPr>
            <a:r>
              <a:rPr lang="ar-JO" sz="2400" dirty="0">
                <a:solidFill>
                  <a:srgbClr val="FFF9FC"/>
                </a:solidFill>
                <a:latin typeface="Arial" charset="0"/>
                <a:ea typeface="ＭＳ Ｐゴシック" charset="0"/>
                <a:cs typeface="Arial" charset="0"/>
              </a:rPr>
              <a:t>ب. اختبار مراجعة (5%)</a:t>
            </a:r>
            <a:endParaRPr lang="en-US" sz="2400" dirty="0">
              <a:solidFill>
                <a:srgbClr val="FFF9FC"/>
              </a:solidFill>
              <a:latin typeface="Arial" charset="0"/>
              <a:ea typeface="ＭＳ Ｐゴシック" charset="0"/>
              <a:cs typeface="Arial" charset="0"/>
            </a:endParaRPr>
          </a:p>
        </p:txBody>
      </p:sp>
    </p:spTree>
    <p:extLst>
      <p:ext uri="{BB962C8B-B14F-4D97-AF65-F5344CB8AC3E}">
        <p14:creationId xmlns:p14="http://schemas.microsoft.com/office/powerpoint/2010/main" val="345905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67624"/>
                                        </p:tgtEl>
                                        <p:attrNameLst>
                                          <p:attrName>style.visibility</p:attrName>
                                        </p:attrNameLst>
                                      </p:cBhvr>
                                      <p:to>
                                        <p:strVal val="visible"/>
                                      </p:to>
                                    </p:set>
                                    <p:anim calcmode="lin" valueType="num">
                                      <p:cBhvr additive="base">
                                        <p:cTn id="7" dur="500" fill="hold"/>
                                        <p:tgtEl>
                                          <p:spTgt spid="367624"/>
                                        </p:tgtEl>
                                        <p:attrNameLst>
                                          <p:attrName>ppt_x</p:attrName>
                                        </p:attrNameLst>
                                      </p:cBhvr>
                                      <p:tavLst>
                                        <p:tav tm="0">
                                          <p:val>
                                            <p:strVal val="#ppt_x"/>
                                          </p:val>
                                        </p:tav>
                                        <p:tav tm="100000">
                                          <p:val>
                                            <p:strVal val="#ppt_x"/>
                                          </p:val>
                                        </p:tav>
                                      </p:tavLst>
                                    </p:anim>
                                    <p:anim calcmode="lin" valueType="num">
                                      <p:cBhvr additive="base">
                                        <p:cTn id="8" dur="500" fill="hold"/>
                                        <p:tgtEl>
                                          <p:spTgt spid="3676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67623"/>
                                        </p:tgtEl>
                                        <p:attrNameLst>
                                          <p:attrName>style.visibility</p:attrName>
                                        </p:attrNameLst>
                                      </p:cBhvr>
                                      <p:to>
                                        <p:strVal val="visible"/>
                                      </p:to>
                                    </p:set>
                                    <p:anim calcmode="lin" valueType="num">
                                      <p:cBhvr additive="base">
                                        <p:cTn id="12" dur="500" fill="hold"/>
                                        <p:tgtEl>
                                          <p:spTgt spid="367623"/>
                                        </p:tgtEl>
                                        <p:attrNameLst>
                                          <p:attrName>ppt_x</p:attrName>
                                        </p:attrNameLst>
                                      </p:cBhvr>
                                      <p:tavLst>
                                        <p:tav tm="0">
                                          <p:val>
                                            <p:strVal val="#ppt_x"/>
                                          </p:val>
                                        </p:tav>
                                        <p:tav tm="100000">
                                          <p:val>
                                            <p:strVal val="#ppt_x"/>
                                          </p:val>
                                        </p:tav>
                                      </p:tavLst>
                                    </p:anim>
                                    <p:anim calcmode="lin" valueType="num">
                                      <p:cBhvr additive="base">
                                        <p:cTn id="13" dur="500" fill="hold"/>
                                        <p:tgtEl>
                                          <p:spTgt spid="3676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85800" y="823913"/>
            <a:ext cx="7772400" cy="785812"/>
          </a:xfrm>
          <a:solidFill>
            <a:schemeClr val="tx1"/>
          </a:solidFill>
        </p:spPr>
        <p:txBody>
          <a:bodyPr/>
          <a:lstStyle/>
          <a:p>
            <a:pPr eaLnBrk="1" hangingPunct="1">
              <a:defRPr/>
            </a:pPr>
            <a:r>
              <a:rPr lang="ar-JO" altLang="zh-CN" b="1" dirty="0">
                <a:solidFill>
                  <a:schemeClr val="bg1"/>
                </a:solidFill>
                <a:latin typeface="Arial" charset="0"/>
                <a:ea typeface="Arial" charset="0"/>
                <a:cs typeface="Arial" charset="0"/>
              </a:rPr>
              <a:t>متطلبات المساق</a:t>
            </a:r>
            <a:endParaRPr lang="en-US" b="1" dirty="0">
              <a:solidFill>
                <a:schemeClr val="bg1"/>
              </a:solidFill>
              <a:latin typeface="Arial" charset="0"/>
              <a:ea typeface="Arial" charset="0"/>
              <a:cs typeface="Arial" charset="0"/>
            </a:endParaRPr>
          </a:p>
        </p:txBody>
      </p:sp>
      <p:sp>
        <p:nvSpPr>
          <p:cNvPr id="157698" name="Text Box 4"/>
          <p:cNvSpPr txBox="1">
            <a:spLocks noChangeArrowheads="1"/>
          </p:cNvSpPr>
          <p:nvPr/>
        </p:nvSpPr>
        <p:spPr bwMode="auto">
          <a:xfrm>
            <a:off x="8578850" y="152400"/>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defTabSz="914400" fontAlgn="base">
              <a:spcBef>
                <a:spcPct val="0"/>
              </a:spcBef>
              <a:spcAft>
                <a:spcPct val="0"/>
              </a:spcAft>
            </a:pPr>
            <a:r>
              <a:rPr lang="ar-JO" sz="2400" b="1" dirty="0">
                <a:solidFill>
                  <a:srgbClr val="FFFF66"/>
                </a:solidFill>
                <a:cs typeface="Arial" charset="0"/>
              </a:rPr>
              <a:t>ك</a:t>
            </a:r>
            <a:endParaRPr lang="en-US" sz="2400" b="1" dirty="0">
              <a:solidFill>
                <a:srgbClr val="FFFF66"/>
              </a:solidFill>
              <a:cs typeface="Arial" charset="0"/>
            </a:endParaRPr>
          </a:p>
        </p:txBody>
      </p:sp>
      <p:pic>
        <p:nvPicPr>
          <p:cNvPr id="391173" name="Picture 5" descr="OverloadDonkey"/>
          <p:cNvPicPr>
            <a:picLocks noGrp="1" noChangeAspect="1" noChangeArrowheads="1"/>
          </p:cNvPicPr>
          <p:nvPr>
            <p:ph sz="half" idx="2"/>
          </p:nvPr>
        </p:nvPicPr>
        <p:blipFill>
          <a:blip r:embed="rId3"/>
          <a:srcRect/>
          <a:stretch>
            <a:fillRect/>
          </a:stretch>
        </p:blipFill>
        <p:spPr>
          <a:xfrm>
            <a:off x="4284663" y="1927225"/>
            <a:ext cx="4783137" cy="3543300"/>
          </a:xfrm>
        </p:spPr>
      </p:pic>
      <p:sp>
        <p:nvSpPr>
          <p:cNvPr id="391171" name="Rectangle 3"/>
          <p:cNvSpPr>
            <a:spLocks noGrp="1" noChangeArrowheads="1"/>
          </p:cNvSpPr>
          <p:nvPr>
            <p:ph type="body" sz="half" idx="1"/>
          </p:nvPr>
        </p:nvSpPr>
        <p:spPr>
          <a:xfrm>
            <a:off x="34925" y="1905000"/>
            <a:ext cx="4065588" cy="4764088"/>
          </a:xfrm>
          <a:effectLst/>
        </p:spPr>
        <p:txBody>
          <a:bodyPr/>
          <a:lstStyle/>
          <a:p>
            <a:pPr marL="0" indent="0" algn="r" eaLnBrk="1" hangingPunct="1">
              <a:lnSpc>
                <a:spcPct val="90000"/>
              </a:lnSpc>
              <a:buNone/>
              <a:defRPr/>
            </a:pPr>
            <a:r>
              <a:rPr lang="ar-JO"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أ. القراءات (5%)</a:t>
            </a:r>
            <a:endParaRPr lang="en-US"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609600" indent="-609600" algn="r" eaLnBrk="1" hangingPunct="1">
              <a:lnSpc>
                <a:spcPct val="90000"/>
              </a:lnSpc>
              <a:buFontTx/>
              <a:buNone/>
              <a:defRPr/>
            </a:pPr>
            <a:endParaRPr lang="en-US" altLang="zh-CN" sz="2400"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0" indent="0" algn="r" eaLnBrk="1" hangingPunct="1">
              <a:lnSpc>
                <a:spcPct val="90000"/>
              </a:lnSpc>
              <a:buNone/>
              <a:defRPr/>
            </a:pPr>
            <a:r>
              <a:rPr lang="ar-JO"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ب. اختبار المراجعة (5%)</a:t>
            </a:r>
            <a:endParaRPr lang="en-US"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609600" indent="-609600" algn="r" eaLnBrk="1" hangingPunct="1">
              <a:lnSpc>
                <a:spcPct val="90000"/>
              </a:lnSpc>
              <a:buFontTx/>
              <a:buNone/>
              <a:defRPr/>
            </a:pPr>
            <a:endParaRPr lang="en-US" altLang="zh-CN" sz="2400"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0" indent="0" algn="r" eaLnBrk="1" hangingPunct="1">
              <a:lnSpc>
                <a:spcPct val="90000"/>
              </a:lnSpc>
              <a:buNone/>
              <a:defRPr/>
            </a:pPr>
            <a:r>
              <a:rPr lang="ar-JO"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ت. المشروع (20%) </a:t>
            </a:r>
            <a:endParaRPr lang="en-US"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609600" indent="-609600" algn="r" eaLnBrk="1" hangingPunct="1">
              <a:lnSpc>
                <a:spcPct val="90000"/>
              </a:lnSpc>
              <a:buFontTx/>
              <a:buNone/>
              <a:defRPr/>
            </a:pPr>
            <a:endParaRPr lang="en-US" altLang="zh-CN" sz="2400"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0" indent="0" algn="r" eaLnBrk="1" hangingPunct="1">
              <a:lnSpc>
                <a:spcPct val="90000"/>
              </a:lnSpc>
              <a:buNone/>
              <a:defRPr/>
            </a:pPr>
            <a:r>
              <a:rPr lang="ar-JO"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ث. الواجبات (20%)</a:t>
            </a:r>
            <a:r>
              <a:rPr lang="en-US"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 </a:t>
            </a:r>
          </a:p>
          <a:p>
            <a:pPr marL="0" indent="0" algn="r" eaLnBrk="1" hangingPunct="1">
              <a:lnSpc>
                <a:spcPct val="90000"/>
              </a:lnSpc>
              <a:buNone/>
              <a:defRPr/>
            </a:pPr>
            <a:endParaRPr lang="en-US" altLang="zh-CN"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a:p>
            <a:pPr marL="0" indent="0" algn="r" eaLnBrk="1" hangingPunct="1">
              <a:lnSpc>
                <a:spcPct val="90000"/>
              </a:lnSpc>
              <a:buNone/>
              <a:defRPr/>
            </a:pPr>
            <a:r>
              <a:rPr lang="ar-JO"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rPr>
              <a:t>ج. الكلام (50%)</a:t>
            </a:r>
            <a:endParaRPr lang="en-US" b="1" dirty="0">
              <a:solidFill>
                <a:srgbClr val="FFF9FC"/>
              </a:solidFill>
              <a:effectLst>
                <a:outerShdw blurRad="53975" dist="50800" dir="2700000" algn="tl" rotWithShape="0">
                  <a:srgbClr val="000000">
                    <a:alpha val="93000"/>
                  </a:srgbClr>
                </a:outerShdw>
              </a:effectLst>
              <a:latin typeface="Arial" charset="0"/>
              <a:ea typeface="Arial" charset="0"/>
              <a:cs typeface="Arial" charset="0"/>
            </a:endParaRPr>
          </a:p>
        </p:txBody>
      </p:sp>
    </p:spTree>
    <p:extLst>
      <p:ext uri="{BB962C8B-B14F-4D97-AF65-F5344CB8AC3E}">
        <p14:creationId xmlns:p14="http://schemas.microsoft.com/office/powerpoint/2010/main" val="3360517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1171">
                                            <p:txEl>
                                              <p:pRg st="2" end="2"/>
                                            </p:txEl>
                                          </p:spTgt>
                                        </p:tgtEl>
                                        <p:attrNameLst>
                                          <p:attrName>style.visibility</p:attrName>
                                        </p:attrNameLst>
                                      </p:cBhvr>
                                      <p:to>
                                        <p:strVal val="visible"/>
                                      </p:to>
                                    </p:set>
                                    <p:anim calcmode="lin" valueType="num">
                                      <p:cBhvr additive="base">
                                        <p:cTn id="7" dur="500" fill="hold"/>
                                        <p:tgtEl>
                                          <p:spTgt spid="39117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1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1171">
                                            <p:txEl>
                                              <p:pRg st="4" end="4"/>
                                            </p:txEl>
                                          </p:spTgt>
                                        </p:tgtEl>
                                        <p:attrNameLst>
                                          <p:attrName>style.visibility</p:attrName>
                                        </p:attrNameLst>
                                      </p:cBhvr>
                                      <p:to>
                                        <p:strVal val="visible"/>
                                      </p:to>
                                    </p:set>
                                    <p:anim calcmode="lin" valueType="num">
                                      <p:cBhvr additive="base">
                                        <p:cTn id="13" dur="500" fill="hold"/>
                                        <p:tgtEl>
                                          <p:spTgt spid="39117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1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1171">
                                            <p:txEl>
                                              <p:pRg st="6" end="6"/>
                                            </p:txEl>
                                          </p:spTgt>
                                        </p:tgtEl>
                                        <p:attrNameLst>
                                          <p:attrName>style.visibility</p:attrName>
                                        </p:attrNameLst>
                                      </p:cBhvr>
                                      <p:to>
                                        <p:strVal val="visible"/>
                                      </p:to>
                                    </p:set>
                                    <p:anim calcmode="lin" valueType="num">
                                      <p:cBhvr additive="base">
                                        <p:cTn id="19" dur="500" fill="hold"/>
                                        <p:tgtEl>
                                          <p:spTgt spid="39117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1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1171">
                                            <p:txEl>
                                              <p:pRg st="8" end="8"/>
                                            </p:txEl>
                                          </p:spTgt>
                                        </p:tgtEl>
                                        <p:attrNameLst>
                                          <p:attrName>style.visibility</p:attrName>
                                        </p:attrNameLst>
                                      </p:cBhvr>
                                      <p:to>
                                        <p:strVal val="visible"/>
                                      </p:to>
                                    </p:set>
                                    <p:anim calcmode="lin" valueType="num">
                                      <p:cBhvr additive="base">
                                        <p:cTn id="25" dur="500" fill="hold"/>
                                        <p:tgtEl>
                                          <p:spTgt spid="39117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1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ctrTitle" sz="quarter"/>
          </p:nvPr>
        </p:nvSpPr>
        <p:spPr>
          <a:xfrm>
            <a:off x="779463" y="620713"/>
            <a:ext cx="7678737" cy="1908175"/>
          </a:xfrm>
        </p:spPr>
        <p:txBody>
          <a:bodyPr/>
          <a:lstStyle/>
          <a:p>
            <a:pPr algn="ctr"/>
            <a:r>
              <a:rPr lang="ar-JO" sz="6000" b="1" dirty="0">
                <a:latin typeface="Arial" panose="020B0604020202020204" pitchFamily="34" charset="0"/>
                <a:ea typeface="ＭＳ Ｐゴシック" charset="0"/>
                <a:cs typeface="Arial" panose="020B0604020202020204" pitchFamily="34" charset="0"/>
              </a:rPr>
              <a:t>الواجبات الستة المكتوبة</a:t>
            </a:r>
            <a:endParaRPr lang="en-US" sz="6000" b="1" dirty="0">
              <a:latin typeface="Arial" panose="020B0604020202020204" pitchFamily="34" charset="0"/>
              <a:ea typeface="ＭＳ Ｐゴシック" charset="0"/>
              <a:cs typeface="Arial" panose="020B0604020202020204" pitchFamily="34" charset="0"/>
            </a:endParaRPr>
          </a:p>
        </p:txBody>
      </p:sp>
      <p:sp>
        <p:nvSpPr>
          <p:cNvPr id="159746" name="Subtitle 2"/>
          <p:cNvSpPr>
            <a:spLocks noGrp="1"/>
          </p:cNvSpPr>
          <p:nvPr>
            <p:ph type="subTitle" sz="quarter" idx="1"/>
          </p:nvPr>
        </p:nvSpPr>
        <p:spPr>
          <a:xfrm>
            <a:off x="2916238" y="3644900"/>
            <a:ext cx="5541962" cy="2330450"/>
          </a:xfrm>
        </p:spPr>
        <p:txBody>
          <a:bodyPr/>
          <a:lstStyle/>
          <a:p>
            <a:pPr algn="ctr">
              <a:buFont typeface="Wingdings" charset="0"/>
              <a:buNone/>
            </a:pPr>
            <a:r>
              <a:rPr lang="ar-JO" sz="4400" b="1" dirty="0">
                <a:latin typeface="Arial" panose="020B0604020202020204" pitchFamily="34" charset="0"/>
                <a:ea typeface="ＭＳ Ｐゴシック" charset="0"/>
                <a:cs typeface="Arial" panose="020B0604020202020204" pitchFamily="34" charset="0"/>
              </a:rPr>
              <a:t>هذه تعدك للحديث</a:t>
            </a:r>
            <a:endParaRPr lang="en-US" sz="4400" b="1" dirty="0">
              <a:latin typeface="Arial" panose="020B0604020202020204" pitchFamily="34" charset="0"/>
              <a:ea typeface="ＭＳ Ｐゴシック" charset="0"/>
              <a:cs typeface="Arial" panose="020B0604020202020204" pitchFamily="34" charset="0"/>
            </a:endParaRPr>
          </a:p>
          <a:p>
            <a:pPr>
              <a:buFont typeface="Wingdings" charset="0"/>
              <a:buNone/>
            </a:pPr>
            <a:r>
              <a:rPr lang="en-US" sz="4400" b="1" dirty="0">
                <a:latin typeface="Arial" panose="020B0604020202020204" pitchFamily="34" charset="0"/>
                <a:ea typeface="ＭＳ Ｐゴシック" charset="0"/>
                <a:cs typeface="Arial" panose="020B0604020202020204" pitchFamily="34" charset="0"/>
              </a:rPr>
              <a:t> </a:t>
            </a:r>
          </a:p>
        </p:txBody>
      </p:sp>
      <p:sp>
        <p:nvSpPr>
          <p:cNvPr id="159747" name="Text Box 4"/>
          <p:cNvSpPr txBox="1">
            <a:spLocks noChangeArrowheads="1"/>
          </p:cNvSpPr>
          <p:nvPr/>
        </p:nvSpPr>
        <p:spPr bwMode="auto">
          <a:xfrm>
            <a:off x="8459788" y="14288"/>
            <a:ext cx="684212" cy="46196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400" fontAlgn="base">
              <a:spcBef>
                <a:spcPct val="0"/>
              </a:spcBef>
              <a:spcAft>
                <a:spcPct val="0"/>
              </a:spcAft>
            </a:pPr>
            <a:r>
              <a:rPr lang="ar-JO" sz="2400" b="1" dirty="0">
                <a:solidFill>
                  <a:srgbClr val="000000"/>
                </a:solidFill>
                <a:cs typeface="Arial" charset="0"/>
              </a:rPr>
              <a:t>ب</a:t>
            </a:r>
            <a:endParaRPr lang="en-US" sz="2400" b="1" dirty="0">
              <a:solidFill>
                <a:srgbClr val="000000"/>
              </a:solidFill>
              <a:cs typeface="Arial" charset="0"/>
            </a:endParaRPr>
          </a:p>
        </p:txBody>
      </p:sp>
    </p:spTree>
    <p:extLst>
      <p:ext uri="{BB962C8B-B14F-4D97-AF65-F5344CB8AC3E}">
        <p14:creationId xmlns:p14="http://schemas.microsoft.com/office/powerpoint/2010/main" val="126574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ctrTitle"/>
          </p:nvPr>
        </p:nvSpPr>
        <p:spPr>
          <a:xfrm>
            <a:off x="838200" y="53975"/>
            <a:ext cx="7391400" cy="1143000"/>
          </a:xfrm>
        </p:spPr>
        <p:txBody>
          <a:bodyPr/>
          <a:lstStyle/>
          <a:p>
            <a:pPr eaLnBrk="1" hangingPunct="1"/>
            <a:r>
              <a:rPr lang="ar-JO" dirty="0">
                <a:latin typeface="Arial" panose="020B0604020202020204" pitchFamily="34" charset="0"/>
                <a:ea typeface="ＭＳ Ｐゴシック" charset="0"/>
                <a:cs typeface="Arial" panose="020B0604020202020204" pitchFamily="34" charset="0"/>
              </a:rPr>
              <a:t>متكلمي ومقيمي كلية اللاهوت سنغافورة</a:t>
            </a:r>
            <a:endParaRPr lang="en-US" dirty="0">
              <a:latin typeface="Arial" panose="020B0604020202020204" pitchFamily="34" charset="0"/>
              <a:ea typeface="ＭＳ Ｐゴシック" charset="0"/>
              <a:cs typeface="Arial" panose="020B0604020202020204" pitchFamily="34" charset="0"/>
            </a:endParaRPr>
          </a:p>
        </p:txBody>
      </p:sp>
      <p:sp>
        <p:nvSpPr>
          <p:cNvPr id="160770" name="Text Box 4"/>
          <p:cNvSpPr txBox="1">
            <a:spLocks noChangeArrowheads="1"/>
          </p:cNvSpPr>
          <p:nvPr/>
        </p:nvSpPr>
        <p:spPr bwMode="auto">
          <a:xfrm>
            <a:off x="8458200" y="152400"/>
            <a:ext cx="3905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defTabSz="914400" fontAlgn="base">
              <a:spcBef>
                <a:spcPct val="0"/>
              </a:spcBef>
              <a:spcAft>
                <a:spcPct val="0"/>
              </a:spcAft>
            </a:pPr>
            <a:r>
              <a:rPr lang="ar-JO" sz="2400" b="1" dirty="0">
                <a:solidFill>
                  <a:srgbClr val="000000"/>
                </a:solidFill>
                <a:latin typeface="Arial" panose="020B0604020202020204" pitchFamily="34" charset="0"/>
                <a:cs typeface="Arial" panose="020B0604020202020204" pitchFamily="34" charset="0"/>
              </a:rPr>
              <a:t>ب</a:t>
            </a: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160771" name="Object 1"/>
          <p:cNvGraphicFramePr>
            <a:graphicFrameLocks noChangeAspect="1"/>
          </p:cNvGraphicFramePr>
          <p:nvPr/>
        </p:nvGraphicFramePr>
        <p:xfrm>
          <a:off x="0" y="1563688"/>
          <a:ext cx="9828213" cy="4313237"/>
        </p:xfrm>
        <a:graphic>
          <a:graphicData uri="http://schemas.openxmlformats.org/presentationml/2006/ole">
            <mc:AlternateContent xmlns:mc="http://schemas.openxmlformats.org/markup-compatibility/2006">
              <mc:Choice xmlns:v="urn:schemas-microsoft-com:vml" Requires="v">
                <p:oleObj name="Document" r:id="rId3" imgW="6337067" imgH="2781198" progId="Word.Document.12">
                  <p:embed/>
                </p:oleObj>
              </mc:Choice>
              <mc:Fallback>
                <p:oleObj name="Document" r:id="rId3" imgW="6337067" imgH="278119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3688"/>
                        <a:ext cx="9828213" cy="431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929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a:spLocks noChangeArrowheads="1"/>
          </p:cNvSpPr>
          <p:nvPr/>
        </p:nvSpPr>
        <p:spPr bwMode="auto">
          <a:xfrm>
            <a:off x="0" y="-26988"/>
            <a:ext cx="9144000" cy="1511301"/>
          </a:xfrm>
          <a:prstGeom prst="rect">
            <a:avLst/>
          </a:prstGeom>
          <a:solidFill>
            <a:srgbClr val="006600"/>
          </a:solidFill>
          <a:ln w="127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53634" name="Title 1"/>
          <p:cNvSpPr>
            <a:spLocks noGrp="1"/>
          </p:cNvSpPr>
          <p:nvPr>
            <p:ph type="title"/>
          </p:nvPr>
        </p:nvSpPr>
        <p:spPr>
          <a:xfrm>
            <a:off x="179388" y="71438"/>
            <a:ext cx="7954962" cy="1270000"/>
          </a:xfrm>
        </p:spPr>
        <p:txBody>
          <a:bodyPr/>
          <a:lstStyle/>
          <a:p>
            <a:r>
              <a:rPr lang="ar-JO" b="1" dirty="0">
                <a:latin typeface="Arial" charset="0"/>
                <a:ea typeface="ＭＳ Ｐゴシック" charset="0"/>
              </a:rPr>
              <a:t>يرجى إرسال هذه</a:t>
            </a:r>
            <a:br>
              <a:rPr lang="ar-JO" b="1" dirty="0">
                <a:latin typeface="Arial" charset="0"/>
                <a:ea typeface="ＭＳ Ｐゴシック" charset="0"/>
              </a:rPr>
            </a:br>
            <a:r>
              <a:rPr lang="ar-JO" b="1" dirty="0">
                <a:latin typeface="Arial" charset="0"/>
                <a:ea typeface="ＭＳ Ｐゴシック" charset="0"/>
              </a:rPr>
              <a:t> لكل من عظات ال 15 دقيقة ...</a:t>
            </a:r>
            <a:endParaRPr lang="en-US" b="1" dirty="0">
              <a:latin typeface="Arial" charset="0"/>
              <a:ea typeface="ＭＳ Ｐゴシック" charset="0"/>
            </a:endParaRPr>
          </a:p>
        </p:txBody>
      </p:sp>
      <p:sp>
        <p:nvSpPr>
          <p:cNvPr id="3" name="Title 1"/>
          <p:cNvSpPr txBox="1">
            <a:spLocks/>
          </p:cNvSpPr>
          <p:nvPr/>
        </p:nvSpPr>
        <p:spPr bwMode="auto">
          <a:xfrm>
            <a:off x="30163" y="1484313"/>
            <a:ext cx="9113837" cy="649287"/>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قبل</a:t>
            </a: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عظتك بيوم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 name="Title 1"/>
          <p:cNvSpPr txBox="1">
            <a:spLocks/>
          </p:cNvSpPr>
          <p:nvPr/>
        </p:nvSpPr>
        <p:spPr bwMode="auto">
          <a:xfrm>
            <a:off x="30163" y="4265613"/>
            <a:ext cx="9113837" cy="6477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يوم </a:t>
            </a: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عظتك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3637" name="Text Box 4"/>
          <p:cNvSpPr txBox="1">
            <a:spLocks noChangeArrowheads="1"/>
          </p:cNvSpPr>
          <p:nvPr/>
        </p:nvSpPr>
        <p:spPr bwMode="auto">
          <a:xfrm>
            <a:off x="8316913" y="76200"/>
            <a:ext cx="7508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srgbClr val="FFFFFF"/>
                </a:solidFill>
                <a:cs typeface="Arial" charset="0"/>
              </a:rPr>
              <a:t>ك ذ ذ</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 name="Title 1"/>
          <p:cNvSpPr txBox="1">
            <a:spLocks/>
          </p:cNvSpPr>
          <p:nvPr/>
        </p:nvSpPr>
        <p:spPr bwMode="auto">
          <a:xfrm>
            <a:off x="30163" y="2133600"/>
            <a:ext cx="9113837"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742950" indent="-742950">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1. مخطط</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الواجبات 7 و8 (أو 11 و12)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2.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شرائح </a:t>
            </a: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العروض التقديمية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لمخطط العظة</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3. نسخ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من مخطط عظتك للجميع</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4. مخطط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مشروح من أجل الوضوح</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 name="Title 1"/>
          <p:cNvSpPr txBox="1">
            <a:spLocks/>
          </p:cNvSpPr>
          <p:nvPr/>
        </p:nvSpPr>
        <p:spPr bwMode="auto">
          <a:xfrm>
            <a:off x="30163" y="4913313"/>
            <a:ext cx="91138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742950" indent="-742950">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 حمّل العظة على محرك البحث جوجل</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 name="Title 1"/>
          <p:cNvSpPr txBox="1">
            <a:spLocks/>
          </p:cNvSpPr>
          <p:nvPr/>
        </p:nvSpPr>
        <p:spPr bwMode="auto">
          <a:xfrm>
            <a:off x="30163" y="5589588"/>
            <a:ext cx="9113837" cy="6477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خلال يومين </a:t>
            </a:r>
            <a:r>
              <a:rPr kumimoji="0" lang="ar-JO"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بعد</a:t>
            </a: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عظتك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 name="Title 1"/>
          <p:cNvSpPr txBox="1">
            <a:spLocks/>
          </p:cNvSpPr>
          <p:nvPr/>
        </p:nvSpPr>
        <p:spPr bwMode="auto">
          <a:xfrm>
            <a:off x="30163" y="6237288"/>
            <a:ext cx="91138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742950" indent="-742950">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6. التقييم الشخصي للعظة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(ص 104)</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uild="p"/>
      <p:bldP spid="7"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40" name="Picture 4" descr="Emergenc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1213" y="2895600"/>
            <a:ext cx="5564187"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5938" name="Rectangle 2"/>
          <p:cNvSpPr>
            <a:spLocks noGrp="1" noChangeArrowheads="1"/>
          </p:cNvSpPr>
          <p:nvPr>
            <p:ph type="ctrTitle"/>
          </p:nvPr>
        </p:nvSpPr>
        <p:spPr>
          <a:xfrm>
            <a:off x="3351212" y="457200"/>
            <a:ext cx="5564188" cy="2362200"/>
          </a:xfrm>
        </p:spPr>
        <p:txBody>
          <a:bodyPr/>
          <a:lstStyle/>
          <a:p>
            <a:pPr algn="ctr" eaLnBrk="1" hangingPunct="1">
              <a:defRPr/>
            </a:pPr>
            <a:r>
              <a:rPr lang="ar-JO" dirty="0">
                <a:latin typeface="Arial" panose="020B0604020202020204" pitchFamily="34" charset="0"/>
                <a:ea typeface="+mj-ea"/>
                <a:cs typeface="Arial" panose="020B0604020202020204" pitchFamily="34" charset="0"/>
              </a:rPr>
              <a:t>في حال وجود </a:t>
            </a:r>
            <a:br>
              <a:rPr lang="ar-JO" dirty="0">
                <a:latin typeface="Arial" panose="020B0604020202020204" pitchFamily="34" charset="0"/>
                <a:ea typeface="+mj-ea"/>
                <a:cs typeface="Arial" panose="020B0604020202020204" pitchFamily="34" charset="0"/>
              </a:rPr>
            </a:br>
            <a:r>
              <a:rPr lang="ar-JO" dirty="0">
                <a:latin typeface="Arial" panose="020B0604020202020204" pitchFamily="34" charset="0"/>
                <a:ea typeface="+mj-ea"/>
                <a:cs typeface="Arial" panose="020B0604020202020204" pitchFamily="34" charset="0"/>
              </a:rPr>
              <a:t>ضباب على واجبك؟ </a:t>
            </a:r>
            <a:br>
              <a:rPr lang="ar-JO" dirty="0">
                <a:latin typeface="Arial" panose="020B0604020202020204" pitchFamily="34" charset="0"/>
                <a:ea typeface="+mj-ea"/>
                <a:cs typeface="Arial" panose="020B0604020202020204" pitchFamily="34" charset="0"/>
              </a:rPr>
            </a:br>
            <a:r>
              <a:rPr lang="ar-JO" dirty="0">
                <a:latin typeface="Arial" panose="020B0604020202020204" pitchFamily="34" charset="0"/>
                <a:ea typeface="+mj-ea"/>
                <a:cs typeface="Arial" panose="020B0604020202020204" pitchFamily="34" charset="0"/>
              </a:rPr>
              <a:t>أطلب المساعدة</a:t>
            </a:r>
            <a:endParaRPr lang="en-US" dirty="0">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checkerboard(across)">
                                      <p:cBhvr>
                                        <p:cTn id="7" dur="500"/>
                                        <p:tgtEl>
                                          <p:spTgt spid="29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effectLst>
            <a:outerShdw blurRad="63500" dist="35921" dir="2700000" algn="ctr" rotWithShape="0">
              <a:srgbClr val="000000">
                <a:alpha val="74998"/>
              </a:srgbClr>
            </a:outerShdw>
          </a:effectLst>
        </p:spPr>
        <p:txBody>
          <a:bodyPr/>
          <a:lstStyle/>
          <a:p>
            <a:pPr eaLnBrk="1" hangingPunct="1">
              <a:defRPr/>
            </a:pPr>
            <a:r>
              <a:rPr lang="ar-JO" dirty="0">
                <a:latin typeface="Arial" panose="020B0604020202020204" pitchFamily="34" charset="0"/>
                <a:ea typeface="ＭＳ Ｐゴシック" charset="-128"/>
                <a:cs typeface="Arial" panose="020B0604020202020204" pitchFamily="34" charset="0"/>
              </a:rPr>
              <a:t>الرجاء طباعة واجباتك على الحاسوب</a:t>
            </a:r>
            <a:endParaRPr lang="en-US" dirty="0">
              <a:latin typeface="Arial" panose="020B0604020202020204" pitchFamily="34" charset="0"/>
              <a:ea typeface="ＭＳ Ｐゴシック" charset="-128"/>
              <a:cs typeface="Arial" panose="020B0604020202020204" pitchFamily="34" charset="0"/>
            </a:endParaRPr>
          </a:p>
        </p:txBody>
      </p:sp>
      <p:pic>
        <p:nvPicPr>
          <p:cNvPr id="299012" name="Picture 4" descr="BuyTheWarran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413" y="1828800"/>
            <a:ext cx="8129587"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13" name="Text Box 5"/>
          <p:cNvSpPr txBox="1">
            <a:spLocks noChangeArrowheads="1"/>
          </p:cNvSpPr>
          <p:nvPr/>
        </p:nvSpPr>
        <p:spPr bwMode="auto">
          <a:xfrm>
            <a:off x="2555875" y="6080125"/>
            <a:ext cx="6435725" cy="701675"/>
          </a:xfrm>
          <a:prstGeom prst="rect">
            <a:avLst/>
          </a:prstGeom>
          <a:solidFill>
            <a:srgbClr val="50009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قم بشراء الكفالة أيضاً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99012"/>
                                        </p:tgtEl>
                                        <p:attrNameLst>
                                          <p:attrName>style.visibility</p:attrName>
                                        </p:attrNameLst>
                                      </p:cBhvr>
                                      <p:to>
                                        <p:strVal val="visible"/>
                                      </p:to>
                                    </p:set>
                                    <p:anim calcmode="lin" valueType="num">
                                      <p:cBhvr>
                                        <p:cTn id="7" dur="5000" fill="hold"/>
                                        <p:tgtEl>
                                          <p:spTgt spid="299012"/>
                                        </p:tgtEl>
                                        <p:attrNameLst>
                                          <p:attrName>ppt_w</p:attrName>
                                        </p:attrNameLst>
                                      </p:cBhvr>
                                      <p:tavLst>
                                        <p:tav tm="0">
                                          <p:val>
                                            <p:fltVal val="0"/>
                                          </p:val>
                                        </p:tav>
                                        <p:tav tm="100000">
                                          <p:val>
                                            <p:strVal val="#ppt_w"/>
                                          </p:val>
                                        </p:tav>
                                      </p:tavLst>
                                    </p:anim>
                                    <p:anim calcmode="lin" valueType="num">
                                      <p:cBhvr>
                                        <p:cTn id="8" dur="5000" fill="hold"/>
                                        <p:tgtEl>
                                          <p:spTgt spid="29901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7" presetClass="entr" presetSubtype="10" fill="hold" grpId="0" nodeType="afterEffect">
                                  <p:stCondLst>
                                    <p:cond delay="0"/>
                                  </p:stCondLst>
                                  <p:childTnLst>
                                    <p:set>
                                      <p:cBhvr>
                                        <p:cTn id="11" dur="1" fill="hold">
                                          <p:stCondLst>
                                            <p:cond delay="0"/>
                                          </p:stCondLst>
                                        </p:cTn>
                                        <p:tgtEl>
                                          <p:spTgt spid="299013"/>
                                        </p:tgtEl>
                                        <p:attrNameLst>
                                          <p:attrName>style.visibility</p:attrName>
                                        </p:attrNameLst>
                                      </p:cBhvr>
                                      <p:to>
                                        <p:strVal val="visible"/>
                                      </p:to>
                                    </p:set>
                                    <p:anim calcmode="lin" valueType="num">
                                      <p:cBhvr>
                                        <p:cTn id="12" dur="5000" fill="hold"/>
                                        <p:tgtEl>
                                          <p:spTgt spid="299013"/>
                                        </p:tgtEl>
                                        <p:attrNameLst>
                                          <p:attrName>ppt_w</p:attrName>
                                        </p:attrNameLst>
                                      </p:cBhvr>
                                      <p:tavLst>
                                        <p:tav tm="0">
                                          <p:val>
                                            <p:fltVal val="0"/>
                                          </p:val>
                                        </p:tav>
                                        <p:tav tm="100000">
                                          <p:val>
                                            <p:strVal val="#ppt_w"/>
                                          </p:val>
                                        </p:tav>
                                      </p:tavLst>
                                    </p:anim>
                                    <p:anim calcmode="lin" valueType="num">
                                      <p:cBhvr>
                                        <p:cTn id="13" dur="5000" fill="hold"/>
                                        <p:tgtEl>
                                          <p:spTgt spid="2990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tx1"/>
          </a:solidFill>
        </p:spPr>
        <p:txBody>
          <a:bodyPr/>
          <a:lstStyle/>
          <a:p>
            <a:pPr rtl="1" eaLnBrk="1" hangingPunct="1">
              <a:defRPr/>
            </a:pPr>
            <a:r>
              <a:rPr lang="ar-JO" altLang="zh-CN" dirty="0">
                <a:solidFill>
                  <a:schemeClr val="bg1"/>
                </a:solidFill>
                <a:effectLst>
                  <a:outerShdw blurRad="38100" dist="38100" dir="2700000" algn="tl">
                    <a:srgbClr val="DDDDDD"/>
                  </a:outerShdw>
                </a:effectLst>
                <a:latin typeface="Arial" charset="0"/>
                <a:ea typeface="ＭＳ Ｐゴシック" charset="0"/>
                <a:cs typeface="Arial" charset="0"/>
              </a:rPr>
              <a:t>أمور أخرى</a:t>
            </a:r>
            <a:endParaRPr lang="en-US"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pic>
        <p:nvPicPr>
          <p:cNvPr id="568322" name="Picture 5" descr="j0229713"/>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7051675" y="762000"/>
            <a:ext cx="1787525" cy="1820863"/>
          </a:xfrm>
          <a:noFill/>
          <a:extLst>
            <a:ext uri="{909E8E84-426E-40dd-AFC4-6F175D3DCCD1}">
              <a14:hiddenFill xmlns:a14="http://schemas.microsoft.com/office/drawing/2010/main" xmlns="">
                <a:solidFill>
                  <a:srgbClr val="FFFFFF"/>
                </a:solidFill>
              </a14:hiddenFill>
            </a:ext>
          </a:extLst>
        </p:spPr>
      </p:pic>
      <p:sp>
        <p:nvSpPr>
          <p:cNvPr id="568323" name="Text Box 4"/>
          <p:cNvSpPr txBox="1">
            <a:spLocks noChangeArrowheads="1"/>
          </p:cNvSpPr>
          <p:nvPr/>
        </p:nvSpPr>
        <p:spPr bwMode="auto">
          <a:xfrm>
            <a:off x="8578850" y="152400"/>
            <a:ext cx="355600" cy="461963"/>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16391" name="Picture 7" descr="j0233563"/>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7761288" y="5568950"/>
            <a:ext cx="1382712" cy="1289050"/>
          </a:xfrm>
          <a:noFill/>
          <a:extLst>
            <a:ext uri="{909E8E84-426E-40dd-AFC4-6F175D3DCCD1}">
              <a14:hiddenFill xmlns:a14="http://schemas.microsoft.com/office/drawing/2010/main" xmlns="">
                <a:solidFill>
                  <a:srgbClr val="FFFFFF"/>
                </a:solidFill>
              </a14:hiddenFill>
            </a:ext>
          </a:extLst>
        </p:spPr>
      </p:pic>
      <p:sp>
        <p:nvSpPr>
          <p:cNvPr id="16393" name="Rectangle 9"/>
          <p:cNvSpPr>
            <a:spLocks noChangeArrowheads="1"/>
          </p:cNvSpPr>
          <p:nvPr/>
        </p:nvSpPr>
        <p:spPr bwMode="auto">
          <a:xfrm>
            <a:off x="304800" y="1717675"/>
            <a:ext cx="8839200" cy="5140325"/>
          </a:xfrm>
          <a:prstGeom prst="rect">
            <a:avLst/>
          </a:prstGeom>
          <a:noFill/>
          <a:ln w="12700" cap="sq">
            <a:noFill/>
            <a:miter lim="800000"/>
            <a:headEnd type="none" w="sm" len="sm"/>
            <a:tailEnd type="none" w="sm" len="sm"/>
          </a:ln>
          <a:effectLst/>
        </p:spPr>
        <p:txBody>
          <a:bodyPr/>
          <a:lstStyle/>
          <a:p>
            <a:pPr marL="609600" marR="0" lvl="0" indent="-609600" algn="ctr" defTabSz="914400" rtl="1" eaLnBrk="1" fontAlgn="base" latinLnBrk="0" hangingPunct="1">
              <a:lnSpc>
                <a:spcPct val="100000"/>
              </a:lnSpc>
              <a:spcBef>
                <a:spcPct val="0"/>
              </a:spcBef>
              <a:spcAft>
                <a:spcPct val="0"/>
              </a:spcAft>
              <a:buClr>
                <a:srgbClr val="FFFF00"/>
              </a:buClr>
              <a:buSzPct val="75000"/>
              <a:buFontTx/>
              <a:buNone/>
              <a:tabLst/>
              <a:defRPr/>
            </a:pPr>
            <a:r>
              <a:rPr kumimoji="0" lang="ar-JO" sz="3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tl/>
              </a:rPr>
              <a:t>نسخ ملاحظات الفصل</a:t>
            </a:r>
          </a:p>
          <a:p>
            <a:pPr marL="609600" marR="0" lvl="0" indent="-609600" algn="ctr" defTabSz="914400" rtl="1" eaLnBrk="1" fontAlgn="base" latinLnBrk="0" hangingPunct="1">
              <a:lnSpc>
                <a:spcPct val="100000"/>
              </a:lnSpc>
              <a:spcBef>
                <a:spcPct val="0"/>
              </a:spcBef>
              <a:spcAft>
                <a:spcPct val="0"/>
              </a:spcAft>
              <a:buClr>
                <a:srgbClr val="FFFF00"/>
              </a:buClr>
              <a:buSzPct val="75000"/>
              <a:buFontTx/>
              <a:buNone/>
              <a:tabLst/>
              <a:defRPr/>
            </a:pPr>
            <a:endParaRPr kumimoji="0" lang="en-US" altLang="zh-CN" sz="28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609600" marR="0" lvl="0" indent="-609600" algn="ctr" defTabSz="914400" rtl="0" eaLnBrk="1" fontAlgn="base" latinLnBrk="0" hangingPunct="1">
              <a:lnSpc>
                <a:spcPct val="100000"/>
              </a:lnSpc>
              <a:spcBef>
                <a:spcPct val="0"/>
              </a:spcBef>
              <a:spcAft>
                <a:spcPct val="0"/>
              </a:spcAft>
              <a:buClr>
                <a:srgbClr val="FFFF00"/>
              </a:buClr>
              <a:buSzPct val="75000"/>
              <a:buFontTx/>
              <a:buNone/>
              <a:tabLst/>
              <a:defRPr/>
            </a:pPr>
            <a:r>
              <a:rPr kumimoji="0" lang="ar-JO" altLang="zh-CN"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الإتصال بي</a:t>
            </a:r>
            <a:endParaRPr kumimoji="0" lang="en-US" altLang="zh-CN"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609600" marR="0" lvl="0" indent="-609600" algn="ctr" defTabSz="914400" rtl="0" eaLnBrk="1" fontAlgn="base" latinLnBrk="0" hangingPunct="1">
              <a:lnSpc>
                <a:spcPct val="100000"/>
              </a:lnSpc>
              <a:spcBef>
                <a:spcPct val="0"/>
              </a:spcBef>
              <a:spcAft>
                <a:spcPct val="0"/>
              </a:spcAft>
              <a:buClr>
                <a:srgbClr val="FFFF00"/>
              </a:buClr>
              <a:buSzPct val="75000"/>
              <a:buFontTx/>
              <a:buNone/>
              <a:tabLst/>
              <a:defRPr/>
            </a:pPr>
            <a:endParaRPr kumimoji="0" lang="en-US" altLang="zh-CN"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609600" marR="0" lvl="0" indent="-609600" algn="r" defTabSz="914400" rtl="1" eaLnBrk="1" fontAlgn="base" latinLnBrk="0" hangingPunct="1">
              <a:lnSpc>
                <a:spcPct val="100000"/>
              </a:lnSpc>
              <a:spcBef>
                <a:spcPct val="0"/>
              </a:spcBef>
              <a:spcAft>
                <a:spcPct val="0"/>
              </a:spcAft>
              <a:buClr>
                <a:srgbClr val="FFFF00"/>
              </a:buClr>
              <a:buSzPct val="75000"/>
              <a:buFont typeface="Wingdings" charset="0"/>
              <a:buChar char="n"/>
              <a:tabLst/>
              <a:defRPr/>
            </a:pPr>
            <a:r>
              <a:rPr kumimoji="0" lang="ar-JO"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رقم الهاتف المحمول: </a:t>
            </a:r>
            <a:r>
              <a:rPr kumimoji="0" lang="en-US"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+962 7 9725 6061</a:t>
            </a:r>
          </a:p>
          <a:p>
            <a:pPr marL="609600" marR="0" lvl="0" indent="-609600" algn="r" defTabSz="914400" rtl="1" eaLnBrk="1" fontAlgn="base" latinLnBrk="0" hangingPunct="1">
              <a:lnSpc>
                <a:spcPct val="100000"/>
              </a:lnSpc>
              <a:spcBef>
                <a:spcPct val="0"/>
              </a:spcBef>
              <a:spcAft>
                <a:spcPct val="0"/>
              </a:spcAft>
              <a:buClr>
                <a:srgbClr val="FFFF00"/>
              </a:buClr>
              <a:buSzPct val="75000"/>
              <a:buFont typeface="Wingdings" charset="0"/>
              <a:buChar char="n"/>
              <a:tabLst/>
              <a:defRPr/>
            </a:pPr>
            <a:r>
              <a:rPr kumimoji="0" lang="ar-JO"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ساعاتي المكتبية بعد وقت الكنيسة</a:t>
            </a:r>
            <a:endParaRPr kumimoji="0" lang="en-US"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609600" marR="0" lvl="0" indent="-609600" algn="r" defTabSz="914400" rtl="1" eaLnBrk="1" fontAlgn="base" latinLnBrk="0" hangingPunct="1">
              <a:lnSpc>
                <a:spcPct val="100000"/>
              </a:lnSpc>
              <a:spcBef>
                <a:spcPct val="0"/>
              </a:spcBef>
              <a:spcAft>
                <a:spcPct val="0"/>
              </a:spcAft>
              <a:buClr>
                <a:srgbClr val="FFFF00"/>
              </a:buClr>
              <a:buSzPct val="75000"/>
              <a:buFont typeface="Wingdings" charset="0"/>
              <a:buChar char="n"/>
              <a:tabLst/>
              <a:defRPr/>
            </a:pPr>
            <a:r>
              <a:rPr kumimoji="0" lang="ar-JO"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الإيميل: </a:t>
            </a:r>
            <a:r>
              <a:rPr kumimoji="0" lang="en-US"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drrickgriffith@gmail.com</a:t>
            </a:r>
          </a:p>
          <a:p>
            <a:pPr marL="609600" marR="0" lvl="0" indent="-609600" algn="r" defTabSz="914400" rtl="1" eaLnBrk="1" fontAlgn="base" latinLnBrk="0" hangingPunct="1">
              <a:lnSpc>
                <a:spcPct val="100000"/>
              </a:lnSpc>
              <a:spcBef>
                <a:spcPct val="0"/>
              </a:spcBef>
              <a:spcAft>
                <a:spcPct val="0"/>
              </a:spcAft>
              <a:buClr>
                <a:srgbClr val="FFFF00"/>
              </a:buClr>
              <a:buSzPct val="75000"/>
              <a:buFont typeface="Wingdings" charset="0"/>
              <a:buChar char="n"/>
              <a:tabLst/>
              <a:defRPr/>
            </a:pPr>
            <a:r>
              <a:rPr kumimoji="0" lang="ar-JO" altLang="zh-C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لنتناول الغداء أيضاً</a:t>
            </a:r>
            <a:endParaRPr kumimoji="0" 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770" decel="100000"/>
                                        <p:tgtEl>
                                          <p:spTgt spid="16391"/>
                                        </p:tgtEl>
                                      </p:cBhvr>
                                    </p:animEffect>
                                    <p:animScale>
                                      <p:cBhvr>
                                        <p:cTn id="8" dur="770" decel="100000"/>
                                        <p:tgtEl>
                                          <p:spTgt spid="16391"/>
                                        </p:tgtEl>
                                      </p:cBhvr>
                                      <p:from x="10000" y="10000"/>
                                      <p:to x="200000" y="450000"/>
                                    </p:animScale>
                                    <p:animScale>
                                      <p:cBhvr>
                                        <p:cTn id="9" dur="1230" accel="100000" fill="hold">
                                          <p:stCondLst>
                                            <p:cond delay="770"/>
                                          </p:stCondLst>
                                        </p:cTn>
                                        <p:tgtEl>
                                          <p:spTgt spid="16391"/>
                                        </p:tgtEl>
                                      </p:cBhvr>
                                      <p:from x="200000" y="450000"/>
                                      <p:to x="100000" y="100000"/>
                                    </p:animScale>
                                    <p:set>
                                      <p:cBhvr>
                                        <p:cTn id="10" dur="770" fill="hold"/>
                                        <p:tgtEl>
                                          <p:spTgt spid="16391"/>
                                        </p:tgtEl>
                                        <p:attrNameLst>
                                          <p:attrName>ppt_x</p:attrName>
                                        </p:attrNameLst>
                                      </p:cBhvr>
                                      <p:to>
                                        <p:strVal val="(0.5)"/>
                                      </p:to>
                                    </p:set>
                                    <p:anim from="(0.5)" to="(#ppt_x)" calcmode="lin" valueType="num">
                                      <p:cBhvr>
                                        <p:cTn id="11" dur="1230" accel="100000" fill="hold">
                                          <p:stCondLst>
                                            <p:cond delay="770"/>
                                          </p:stCondLst>
                                        </p:cTn>
                                        <p:tgtEl>
                                          <p:spTgt spid="16391"/>
                                        </p:tgtEl>
                                        <p:attrNameLst>
                                          <p:attrName>ppt_x</p:attrName>
                                        </p:attrNameLst>
                                      </p:cBhvr>
                                    </p:anim>
                                    <p:set>
                                      <p:cBhvr>
                                        <p:cTn id="12" dur="770" fill="hold"/>
                                        <p:tgtEl>
                                          <p:spTgt spid="16391"/>
                                        </p:tgtEl>
                                        <p:attrNameLst>
                                          <p:attrName>ppt_y</p:attrName>
                                        </p:attrNameLst>
                                      </p:cBhvr>
                                      <p:to>
                                        <p:strVal val="(#ppt_y+0.4)"/>
                                      </p:to>
                                    </p:set>
                                    <p:anim from="(#ppt_y+0.4)" to="(#ppt_y)" calcmode="lin" valueType="num">
                                      <p:cBhvr>
                                        <p:cTn id="13" dur="1230" accel="100000" fill="hold">
                                          <p:stCondLst>
                                            <p:cond delay="770"/>
                                          </p:stCondLst>
                                        </p:cTn>
                                        <p:tgtEl>
                                          <p:spTgt spid="163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93">
                                            <p:txEl>
                                              <p:pRg st="2" end="2"/>
                                            </p:txEl>
                                          </p:spTgt>
                                        </p:tgtEl>
                                        <p:attrNameLst>
                                          <p:attrName>style.visibility</p:attrName>
                                        </p:attrNameLst>
                                      </p:cBhvr>
                                      <p:to>
                                        <p:strVal val="visible"/>
                                      </p:to>
                                    </p:set>
                                    <p:anim calcmode="lin" valueType="num">
                                      <p:cBhvr additive="base">
                                        <p:cTn id="18" dur="500" fill="hold"/>
                                        <p:tgtEl>
                                          <p:spTgt spid="1639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393">
                                            <p:txEl>
                                              <p:pRg st="4" end="4"/>
                                            </p:txEl>
                                          </p:spTgt>
                                        </p:tgtEl>
                                        <p:attrNameLst>
                                          <p:attrName>style.visibility</p:attrName>
                                        </p:attrNameLst>
                                      </p:cBhvr>
                                      <p:to>
                                        <p:strVal val="visible"/>
                                      </p:to>
                                    </p:set>
                                    <p:anim calcmode="lin" valueType="num">
                                      <p:cBhvr additive="base">
                                        <p:cTn id="24" dur="500" fill="hold"/>
                                        <p:tgtEl>
                                          <p:spTgt spid="1639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3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393">
                                            <p:txEl>
                                              <p:pRg st="5" end="5"/>
                                            </p:txEl>
                                          </p:spTgt>
                                        </p:tgtEl>
                                        <p:attrNameLst>
                                          <p:attrName>style.visibility</p:attrName>
                                        </p:attrNameLst>
                                      </p:cBhvr>
                                      <p:to>
                                        <p:strVal val="visible"/>
                                      </p:to>
                                    </p:set>
                                    <p:anim calcmode="lin" valueType="num">
                                      <p:cBhvr additive="base">
                                        <p:cTn id="30" dur="500" fill="hold"/>
                                        <p:tgtEl>
                                          <p:spTgt spid="1639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39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393">
                                            <p:txEl>
                                              <p:pRg st="6" end="6"/>
                                            </p:txEl>
                                          </p:spTgt>
                                        </p:tgtEl>
                                        <p:attrNameLst>
                                          <p:attrName>style.visibility</p:attrName>
                                        </p:attrNameLst>
                                      </p:cBhvr>
                                      <p:to>
                                        <p:strVal val="visible"/>
                                      </p:to>
                                    </p:set>
                                    <p:anim calcmode="lin" valueType="num">
                                      <p:cBhvr additive="base">
                                        <p:cTn id="36" dur="500" fill="hold"/>
                                        <p:tgtEl>
                                          <p:spTgt spid="16393">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639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6393">
                                            <p:txEl>
                                              <p:pRg st="7" end="7"/>
                                            </p:txEl>
                                          </p:spTgt>
                                        </p:tgtEl>
                                        <p:attrNameLst>
                                          <p:attrName>style.visibility</p:attrName>
                                        </p:attrNameLst>
                                      </p:cBhvr>
                                      <p:to>
                                        <p:strVal val="visible"/>
                                      </p:to>
                                    </p:set>
                                    <p:anim calcmode="lin" valueType="num">
                                      <p:cBhvr additive="base">
                                        <p:cTn id="42" dur="500" fill="hold"/>
                                        <p:tgtEl>
                                          <p:spTgt spid="1639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639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2" descr="Upper Room Service 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2"/>
          <p:cNvSpPr>
            <a:spLocks noGrp="1" noChangeArrowheads="1"/>
          </p:cNvSpPr>
          <p:nvPr>
            <p:ph type="ctrTitle"/>
          </p:nvPr>
        </p:nvSpPr>
        <p:spPr>
          <a:xfrm>
            <a:off x="0" y="0"/>
            <a:ext cx="9144000" cy="1143000"/>
          </a:xfrm>
          <a:effectLst>
            <a:outerShdw blurRad="63500" dist="35921" dir="2700000" algn="ctr" rotWithShape="0">
              <a:srgbClr val="000000">
                <a:alpha val="74998"/>
              </a:srgbClr>
            </a:outerShdw>
          </a:effectLst>
        </p:spPr>
        <p:txBody>
          <a:bodyPr/>
          <a:lstStyle/>
          <a:p>
            <a:pPr eaLnBrk="1" hangingPunct="1">
              <a:defRPr/>
            </a:pPr>
            <a:r>
              <a:rPr lang="en-US" sz="6600">
                <a:solidFill>
                  <a:schemeClr val="bg1"/>
                </a:solidFill>
                <a:latin typeface="Arial" panose="020B0604020202020204" pitchFamily="34" charset="0"/>
                <a:ea typeface="ＭＳ Ｐゴシック" charset="0"/>
                <a:cs typeface="Arial" panose="020B0604020202020204" pitchFamily="34" charset="0"/>
              </a:rPr>
              <a:t>Our People</a:t>
            </a:r>
            <a:endParaRPr lang="en-US" sz="6600">
              <a:latin typeface="Arial" panose="020B0604020202020204" pitchFamily="34" charset="0"/>
              <a:ea typeface="ＭＳ Ｐゴシック" charset="0"/>
              <a:cs typeface="Arial" panose="020B0604020202020204" pitchFamily="34" charset="0"/>
            </a:endParaRPr>
          </a:p>
        </p:txBody>
      </p:sp>
      <p:pic>
        <p:nvPicPr>
          <p:cNvPr id="356355" name="Picture 7" descr="Crossroads-Logo.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9600" y="17463"/>
            <a:ext cx="7772400"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1113" y="1412776"/>
            <a:ext cx="9144000" cy="1143000"/>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ea typeface="ＭＳ Ｐゴシック" charset="0"/>
                <a:cs typeface="Arial" panose="020B0604020202020204" pitchFamily="34" charset="0"/>
              </a:rPr>
              <a:t>100 شخص من 16 أمة</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0" y="5517232"/>
            <a:ext cx="9144000" cy="1143000"/>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ea typeface="ＭＳ Ｐゴシック" charset="0"/>
                <a:cs typeface="Arial" panose="020B0604020202020204" pitchFamily="34" charset="0"/>
              </a:rPr>
              <a:t>شباط 2021</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8"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rPr>
              <a:t>9</a:t>
            </a:r>
            <a:endParaRPr kumimoji="0" lang="en-US" sz="2400" b="1" i="0" u="none" strike="noStrike" kern="120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243293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4209228158"/>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7895F-1A91-38D0-9427-3F7F5FC361CD}"/>
            </a:ext>
          </a:extLst>
        </p:cNvPr>
        <p:cNvGrpSpPr/>
        <p:nvPr/>
      </p:nvGrpSpPr>
      <p:grpSpPr>
        <a:xfrm>
          <a:off x="0" y="0"/>
          <a:ext cx="0" cy="0"/>
          <a:chOff x="0" y="0"/>
          <a:chExt cx="0" cy="0"/>
        </a:xfrm>
      </p:grpSpPr>
      <p:sp>
        <p:nvSpPr>
          <p:cNvPr id="183297" name="Rectangle 1026">
            <a:extLst>
              <a:ext uri="{FF2B5EF4-FFF2-40B4-BE49-F238E27FC236}">
                <a16:creationId xmlns:a16="http://schemas.microsoft.com/office/drawing/2014/main" id="{8045221A-B506-65D2-1C2E-02319A30909C}"/>
              </a:ext>
            </a:extLst>
          </p:cNvPr>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a:extLst>
              <a:ext uri="{FF2B5EF4-FFF2-40B4-BE49-F238E27FC236}">
                <a16:creationId xmlns:a16="http://schemas.microsoft.com/office/drawing/2014/main" id="{7992D86A-8DBA-2F23-40C5-A888B3CE4107}"/>
              </a:ext>
            </a:extLst>
          </p:cNvPr>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a:extLst>
              <a:ext uri="{FF2B5EF4-FFF2-40B4-BE49-F238E27FC236}">
                <a16:creationId xmlns:a16="http://schemas.microsoft.com/office/drawing/2014/main" id="{0F50DF85-7CF9-B70A-7817-340DA785C8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a:extLst>
              <a:ext uri="{FF2B5EF4-FFF2-40B4-BE49-F238E27FC236}">
                <a16:creationId xmlns:a16="http://schemas.microsoft.com/office/drawing/2014/main" id="{E860D993-155C-734F-1733-24D43D6C9F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147468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5" name="Picture 1" descr="CIC Homepag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2971800" y="152400"/>
            <a:ext cx="5943600" cy="1143000"/>
          </a:xfrm>
          <a:effectLst>
            <a:outerShdw blurRad="63500" dist="35921" dir="2700000" algn="ctr" rotWithShape="0">
              <a:srgbClr val="000000">
                <a:alpha val="74998"/>
              </a:srgbClr>
            </a:outerShdw>
          </a:effectLst>
        </p:spPr>
        <p:txBody>
          <a:bodyPr/>
          <a:lstStyle/>
          <a:p>
            <a:pPr eaLnBrk="1" hangingPunct="1">
              <a:defRPr/>
            </a:pPr>
            <a:r>
              <a:rPr lang="en-US" sz="4800" b="1" i="1" dirty="0">
                <a:solidFill>
                  <a:srgbClr val="FFFFFF"/>
                </a:solidFill>
                <a:latin typeface="Arial" charset="0"/>
                <a:ea typeface="ＭＳ Ｐゴシック" charset="0"/>
              </a:rPr>
              <a:t>CICF</a:t>
            </a:r>
            <a:r>
              <a:rPr lang="en-US" sz="4800" b="1" i="1" dirty="0">
                <a:solidFill>
                  <a:srgbClr val="FFFFFF"/>
                </a:solidFill>
                <a:latin typeface="Arial" charset="0"/>
                <a:ea typeface="ＭＳ Ｐゴシック" charset="0"/>
                <a:cs typeface="ＭＳ Ｐゴシック" charset="0"/>
              </a:rPr>
              <a:t>amily.com</a:t>
            </a:r>
            <a:endParaRPr lang="en-US" sz="4800" b="1"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7056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9-16 at 2.45.2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6632"/>
            <a:ext cx="9144000" cy="6007536"/>
          </a:xfrm>
          <a:prstGeom prst="rect">
            <a:avLst/>
          </a:prstGeom>
        </p:spPr>
      </p:pic>
      <p:sp>
        <p:nvSpPr>
          <p:cNvPr id="342017" name="Rectangle 1026"/>
          <p:cNvSpPr>
            <a:spLocks noGrp="1" noChangeArrowheads="1"/>
          </p:cNvSpPr>
          <p:nvPr>
            <p:ph type="ctrTitle"/>
          </p:nvPr>
        </p:nvSpPr>
        <p:spPr>
          <a:xfrm>
            <a:off x="0" y="6172200"/>
            <a:ext cx="9144000" cy="685800"/>
          </a:xfrm>
        </p:spPr>
        <p:txBody>
          <a:bodyPr/>
          <a:lstStyle/>
          <a:p>
            <a:pPr eaLnBrk="1" hangingPunct="1"/>
            <a:r>
              <a:rPr lang="en-US" sz="4000" b="1" dirty="0" err="1">
                <a:solidFill>
                  <a:schemeClr val="bg1"/>
                </a:solidFill>
                <a:latin typeface="Arial" panose="020B0604020202020204" pitchFamily="34" charset="0"/>
                <a:ea typeface="ＭＳ Ｐゴシック" charset="0"/>
                <a:cs typeface="Arial" panose="020B0604020202020204" pitchFamily="34" charset="0"/>
              </a:rPr>
              <a:t>BibleStudyDownloads.org</a:t>
            </a:r>
            <a:endParaRPr lang="en-US" sz="14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defTabSz="914400" eaLnBrk="1" hangingPunct="1">
              <a:defRPr/>
            </a:pPr>
            <a:r>
              <a:rPr lang="ar-JO" sz="2400" b="1" kern="0"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7</a:t>
            </a:r>
            <a:endParaRPr lang="en-US" sz="2400" b="1" kern="0"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4803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88098" name="Group 5"/>
          <p:cNvGrpSpPr>
            <a:grpSpLocks/>
          </p:cNvGrpSpPr>
          <p:nvPr/>
        </p:nvGrpSpPr>
        <p:grpSpPr bwMode="auto">
          <a:xfrm>
            <a:off x="76200" y="1524000"/>
            <a:ext cx="3429000" cy="5126038"/>
            <a:chOff x="1109" y="144"/>
            <a:chExt cx="3355" cy="3901"/>
          </a:xfrm>
        </p:grpSpPr>
        <p:pic>
          <p:nvPicPr>
            <p:cNvPr id="388102" name="Picture 2"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9" y="144"/>
              <a:ext cx="3355" cy="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8103" name="Picture 4" descr="MIDGI00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9" y="2880"/>
              <a:ext cx="3355" cy="1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199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5775" y="1524000"/>
            <a:ext cx="3481388"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8101" name="Title 1"/>
          <p:cNvSpPr>
            <a:spLocks noGrp="1"/>
          </p:cNvSpPr>
          <p:nvPr>
            <p:ph type="title" idx="4294967295"/>
          </p:nvPr>
        </p:nvSpPr>
        <p:spPr>
          <a:xfrm>
            <a:off x="3275856" y="609600"/>
            <a:ext cx="5182344" cy="1143000"/>
          </a:xfrm>
        </p:spPr>
        <p:txBody>
          <a:bodyPr/>
          <a:lstStyle/>
          <a:p>
            <a:r>
              <a:rPr lang="en-US" dirty="0">
                <a:latin typeface="Arial" charset="0"/>
                <a:ea typeface="Osaka" charset="0"/>
                <a:cs typeface="Osaka" charset="0"/>
              </a:rPr>
              <a:t>Our Course Goal</a:t>
            </a:r>
          </a:p>
        </p:txBody>
      </p:sp>
      <p:sp>
        <p:nvSpPr>
          <p:cNvPr id="2" name="Rectangle 1">
            <a:extLst>
              <a:ext uri="{FF2B5EF4-FFF2-40B4-BE49-F238E27FC236}">
                <a16:creationId xmlns:a16="http://schemas.microsoft.com/office/drawing/2014/main" id="{29FD825D-56F7-B964-CDE3-FE0A9AC72C8D}"/>
              </a:ext>
            </a:extLst>
          </p:cNvPr>
          <p:cNvSpPr/>
          <p:nvPr/>
        </p:nvSpPr>
        <p:spPr bwMode="auto">
          <a:xfrm>
            <a:off x="1259632" y="0"/>
            <a:ext cx="6768752" cy="11430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400" b="1" i="0" u="none" strike="noStrike" kern="1200" cap="none" spc="0" normalizeH="0" baseline="0" noProof="0" dirty="0">
                <a:ln>
                  <a:noFill/>
                </a:ln>
                <a:solidFill>
                  <a:srgbClr val="66FFFF"/>
                </a:solidFill>
                <a:effectLst/>
                <a:uLnTx/>
                <a:uFillTx/>
                <a:latin typeface="Arial" panose="020B0604020202020204" pitchFamily="34" charset="0"/>
                <a:ea typeface="ＭＳ Ｐゴシック" charset="0"/>
                <a:cs typeface="Arial" panose="020B0604020202020204" pitchFamily="34" charset="0"/>
              </a:rPr>
              <a:t>هدفنا: سد الفجوة</a:t>
            </a:r>
            <a:endParaRPr kumimoji="0" lang="en-US" sz="6400" b="1" i="0" u="none" strike="noStrike" kern="1200" cap="none" spc="0" normalizeH="0" baseline="0" noProof="0" dirty="0">
              <a:ln>
                <a:noFill/>
              </a:ln>
              <a:solidFill>
                <a:srgbClr val="66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wipe(down)">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4"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0" name="Rectangle 2"/>
          <p:cNvSpPr>
            <a:spLocks noGrp="1" noChangeArrowheads="1"/>
          </p:cNvSpPr>
          <p:nvPr>
            <p:ph type="title"/>
          </p:nvPr>
        </p:nvSpPr>
        <p:spPr>
          <a:xfrm>
            <a:off x="457200" y="76200"/>
            <a:ext cx="8229600" cy="1066800"/>
          </a:xfrm>
        </p:spPr>
        <p:txBody>
          <a:bodyPr/>
          <a:lstStyle/>
          <a:p>
            <a:pPr eaLnBrk="1" hangingPunct="1">
              <a:defRPr/>
            </a:pPr>
            <a:r>
              <a:rPr lang="ar-JO" dirty="0">
                <a:solidFill>
                  <a:srgbClr val="FFFFFF"/>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وصف المساق</a:t>
            </a:r>
            <a:endParaRPr lang="en-US" dirty="0">
              <a:solidFill>
                <a:srgbClr val="FFFFFF"/>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endParaRPr>
          </a:p>
        </p:txBody>
      </p:sp>
      <p:sp>
        <p:nvSpPr>
          <p:cNvPr id="145411" name="Text Box 6"/>
          <p:cNvSpPr txBox="1">
            <a:spLocks noChangeArrowheads="1"/>
          </p:cNvSpPr>
          <p:nvPr/>
        </p:nvSpPr>
        <p:spPr bwMode="auto">
          <a:xfrm>
            <a:off x="517525" y="1431925"/>
            <a:ext cx="74072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b="1">
              <a:solidFill>
                <a:srgbClr val="FFFFFF"/>
              </a:solidFill>
              <a:latin typeface="Arial" panose="020B0604020202020204" pitchFamily="34" charset="0"/>
              <a:ea typeface="Osaka" charset="0"/>
              <a:cs typeface="Arial" panose="020B0604020202020204" pitchFamily="34" charset="0"/>
            </a:endParaRPr>
          </a:p>
        </p:txBody>
      </p:sp>
      <p:sp>
        <p:nvSpPr>
          <p:cNvPr id="119815" name="Text Box 7"/>
          <p:cNvSpPr txBox="1">
            <a:spLocks noChangeArrowheads="1"/>
          </p:cNvSpPr>
          <p:nvPr/>
        </p:nvSpPr>
        <p:spPr bwMode="auto">
          <a:xfrm>
            <a:off x="323850" y="1355725"/>
            <a:ext cx="8424863" cy="2751522"/>
          </a:xfrm>
          <a:prstGeom prst="rect">
            <a:avLst/>
          </a:prstGeom>
          <a:noFill/>
          <a:ln w="12700">
            <a:noFill/>
            <a:miter lim="800000"/>
            <a:headEnd/>
            <a:tailEnd/>
          </a:ln>
          <a:effectLst/>
        </p:spPr>
        <p:txBody>
          <a:bodyPr>
            <a:spAutoFit/>
          </a:bodyPr>
          <a:lstStyle>
            <a:lvl1pPr>
              <a:defRPr sz="1000">
                <a:solidFill>
                  <a:schemeClr val="tx1"/>
                </a:solidFill>
                <a:latin typeface="Arial" charset="0"/>
                <a:ea typeface="ＭＳ Ｐゴシック" charset="0"/>
                <a:cs typeface="ＭＳ Ｐゴシック" charset="0"/>
              </a:defRPr>
            </a:lvl1pPr>
            <a:lvl2pPr marL="863600" indent="-406400">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r" defTabSz="914400" fontAlgn="base">
              <a:lnSpc>
                <a:spcPct val="90000"/>
              </a:lnSpc>
              <a:spcBef>
                <a:spcPct val="20000"/>
              </a:spcBef>
              <a:spcAft>
                <a:spcPct val="0"/>
              </a:spcAft>
              <a:buClr>
                <a:srgbClr val="DC6E00"/>
              </a:buClr>
              <a:buSzPct val="80000"/>
              <a:buFont typeface="Wingdings" charset="0"/>
              <a:buNone/>
              <a:defRPr/>
            </a:pPr>
            <a:r>
              <a:rPr lang="ar-JO" sz="3200" b="1" dirty="0">
                <a:solidFill>
                  <a:srgbClr val="FFFFFF"/>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صقل المهارات في إعداد العظة الفعالة وتقديمها والتي بدأت في فن الوعظ 1. تعليمات إضافية حول تحويل الخطوط التفسيرية إلى المخططات التفسيرية إلى مخططات وعظية للحصول على رسائل تفسيرية دقيقة، رسائل موضوعية، والإستخدام السليم للصور التوضيحية، وتقديم العظة. يلقي الطلاب عظتين على الأقل في الصف. المتطلب السابق: فن الوعظ 1</a:t>
            </a:r>
            <a:endParaRPr lang="en-US" sz="3200" b="1" dirty="0">
              <a:solidFill>
                <a:srgbClr val="FFFFFF"/>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endParaRPr>
          </a:p>
        </p:txBody>
      </p:sp>
      <p:sp>
        <p:nvSpPr>
          <p:cNvPr id="119816" name="Text Box 8"/>
          <p:cNvSpPr txBox="1">
            <a:spLocks noChangeArrowheads="1"/>
          </p:cNvSpPr>
          <p:nvPr/>
        </p:nvSpPr>
        <p:spPr bwMode="auto">
          <a:xfrm>
            <a:off x="8382000" y="76200"/>
            <a:ext cx="251992"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sz="2400" b="1" dirty="0">
                <a:solidFill>
                  <a:srgbClr val="FFFFFF"/>
                </a:solidFill>
                <a:latin typeface="Arial" panose="020B0604020202020204" pitchFamily="34" charset="0"/>
                <a:ea typeface="Osaka" charset="0"/>
                <a:cs typeface="Arial" panose="020B0604020202020204" pitchFamily="34" charset="0"/>
              </a:rPr>
              <a:t>أ</a:t>
            </a:r>
            <a:endParaRPr lang="en-US" b="1" dirty="0">
              <a:solidFill>
                <a:srgbClr val="FFFFFF"/>
              </a:solidFill>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3228956253"/>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1000" b="1">
              <a:solidFill>
                <a:srgbClr val="000000"/>
              </a:solidFill>
              <a:latin typeface="Arial" charset="0"/>
              <a:ea typeface="ＭＳ Ｐゴシック" charset="0"/>
              <a:cs typeface="Arial" charset="0"/>
            </a:endParaRPr>
          </a:p>
        </p:txBody>
      </p:sp>
      <p:pic>
        <p:nvPicPr>
          <p:cNvPr id="147458" name="Picture 3" descr="DSS"/>
          <p:cNvPicPr>
            <a:picLocks noChangeAspect="1" noChangeArrowheads="1"/>
          </p:cNvPicPr>
          <p:nvPr/>
        </p:nvPicPr>
        <p:blipFill>
          <a:blip r:embed="rId4">
            <a:lum bright="-66000"/>
            <a:extLst>
              <a:ext uri="{28A0092B-C50C-407E-A947-70E740481C1C}">
                <a14:useLocalDpi xmlns:a14="http://schemas.microsoft.com/office/drawing/2010/main"/>
              </a:ext>
            </a:extLst>
          </a:blip>
          <a:srcRect/>
          <a:stretch>
            <a:fillRect/>
          </a:stretch>
        </p:blipFill>
        <p:spPr bwMode="auto">
          <a:xfrm>
            <a:off x="304800" y="0"/>
            <a:ext cx="85344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1" name="Rectangle 5"/>
          <p:cNvSpPr>
            <a:spLocks noGrp="1" noChangeArrowheads="1"/>
          </p:cNvSpPr>
          <p:nvPr>
            <p:ph type="title" idx="4294967295"/>
          </p:nvPr>
        </p:nvSpPr>
        <p:spPr>
          <a:xfrm>
            <a:off x="1143000" y="-100013"/>
            <a:ext cx="6553200" cy="685801"/>
          </a:xfrm>
          <a:effectLst>
            <a:outerShdw blurRad="63500" dist="38099" dir="2700000" algn="ctr" rotWithShape="0">
              <a:srgbClr val="000000">
                <a:alpha val="74998"/>
              </a:srgbClr>
            </a:outerShdw>
          </a:effectLst>
        </p:spPr>
        <p:txBody>
          <a:bodyPr/>
          <a:lstStyle/>
          <a:p>
            <a:pPr eaLnBrk="1" hangingPunct="1">
              <a:defRPr/>
            </a:pPr>
            <a:r>
              <a:rPr lang="ar-JO" sz="3600" b="1" dirty="0">
                <a:solidFill>
                  <a:schemeClr val="bg1"/>
                </a:solidFill>
                <a:ea typeface="ＭＳ Ｐゴシック" charset="-128"/>
                <a:cs typeface="Arial"/>
              </a:rPr>
              <a:t>أهداف المساق</a:t>
            </a:r>
            <a:endParaRPr lang="en-US" sz="3600" b="1" dirty="0">
              <a:solidFill>
                <a:schemeClr val="bg1"/>
              </a:solidFill>
              <a:ea typeface="ＭＳ Ｐゴシック" charset="-128"/>
              <a:cs typeface="Arial"/>
            </a:endParaRPr>
          </a:p>
        </p:txBody>
      </p:sp>
      <p:sp>
        <p:nvSpPr>
          <p:cNvPr id="80903" name="Text Box 7"/>
          <p:cNvSpPr txBox="1">
            <a:spLocks noChangeArrowheads="1"/>
          </p:cNvSpPr>
          <p:nvPr/>
        </p:nvSpPr>
        <p:spPr bwMode="auto">
          <a:xfrm>
            <a:off x="304800" y="814388"/>
            <a:ext cx="851535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42913" indent="-442913">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defTabSz="914400" eaLnBrk="0" fontAlgn="base" hangingPunct="0">
              <a:spcBef>
                <a:spcPct val="0"/>
              </a:spcBef>
              <a:spcAft>
                <a:spcPct val="0"/>
              </a:spcAft>
            </a:pPr>
            <a:r>
              <a:rPr lang="ar-JO" altLang="ja-JP" sz="2800" b="1" dirty="0">
                <a:solidFill>
                  <a:srgbClr val="FFFFFF"/>
                </a:solidFill>
                <a:latin typeface="Arial" panose="020B0604020202020204" pitchFamily="34" charset="0"/>
                <a:cs typeface="Arial" panose="020B0604020202020204" pitchFamily="34" charset="0"/>
              </a:rPr>
              <a:t>في نهاية هذا المساق سيكون الطالب قادراً على ...</a:t>
            </a:r>
            <a:br>
              <a:rPr lang="en-US" altLang="ja-JP" sz="2800" b="1" dirty="0">
                <a:solidFill>
                  <a:srgbClr val="FFFFFF"/>
                </a:solidFill>
                <a:latin typeface="Arial" panose="020B0604020202020204" pitchFamily="34" charset="0"/>
                <a:cs typeface="Arial" panose="020B0604020202020204" pitchFamily="34" charset="0"/>
              </a:rPr>
            </a:br>
            <a:endParaRPr lang="en-US" altLang="ja-JP" sz="2800" b="1" dirty="0">
              <a:solidFill>
                <a:srgbClr val="FFFFFF"/>
              </a:solidFill>
              <a:latin typeface="Arial" panose="020B0604020202020204" pitchFamily="34" charset="0"/>
              <a:cs typeface="Arial" panose="020B0604020202020204" pitchFamily="34" charset="0"/>
            </a:endParaRP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أ. توضيح المواد الأساسية التي يتم تدريسها في فن الوعظ 1 بشكل أكثر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   وضوحاً</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ب. تطوير مخططات تفسيرية ووعظية بشكل أفضل مما كانت عليه في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    فن الوعظ 1</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ت. اكتساب ثقة أكبر في وعظ مقاطع كتابية أمام الصف</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ث. توضيح المشكلات الفريدة في الوعظ بأنواع معينة من العظات </a:t>
            </a:r>
          </a:p>
          <a:p>
            <a:pPr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     (السردية، الكرازية، الموضوعية، الزفاف، الجنائز، الجدلية ... إلخ).</a:t>
            </a:r>
            <a:endParaRPr lang="en-US" sz="2800" b="1" dirty="0">
              <a:solidFill>
                <a:srgbClr val="FFFFFF"/>
              </a:solidFill>
              <a:latin typeface="Arial" panose="020B0604020202020204" pitchFamily="34" charset="0"/>
              <a:cs typeface="Arial" panose="020B0604020202020204" pitchFamily="34" charset="0"/>
            </a:endParaRPr>
          </a:p>
        </p:txBody>
      </p:sp>
      <p:sp>
        <p:nvSpPr>
          <p:cNvPr id="80904" name="Text Box 8"/>
          <p:cNvSpPr txBox="1">
            <a:spLocks noChangeArrowheads="1"/>
          </p:cNvSpPr>
          <p:nvPr/>
        </p:nvSpPr>
        <p:spPr bwMode="auto">
          <a:xfrm>
            <a:off x="8382000" y="76200"/>
            <a:ext cx="251992"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sz="2400" b="1" dirty="0">
                <a:solidFill>
                  <a:srgbClr val="FFFFFF"/>
                </a:solidFill>
                <a:cs typeface="Arial" charset="0"/>
              </a:rPr>
              <a:t>أ</a:t>
            </a:r>
            <a:endParaRPr lang="en-US" b="1" dirty="0">
              <a:solidFill>
                <a:srgbClr val="FFFFFF"/>
              </a:solidFill>
              <a:cs typeface="Arial" charset="0"/>
            </a:endParaRPr>
          </a:p>
        </p:txBody>
      </p:sp>
    </p:spTree>
    <p:extLst>
      <p:ext uri="{BB962C8B-B14F-4D97-AF65-F5344CB8AC3E}">
        <p14:creationId xmlns:p14="http://schemas.microsoft.com/office/powerpoint/2010/main" val="4978887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3">
                                            <p:txEl>
                                              <p:pRg st="0" end="0"/>
                                            </p:txEl>
                                          </p:spTgt>
                                        </p:tgtEl>
                                        <p:attrNameLst>
                                          <p:attrName>style.visibility</p:attrName>
                                        </p:attrNameLst>
                                      </p:cBhvr>
                                      <p:to>
                                        <p:strVal val="visible"/>
                                      </p:to>
                                    </p:set>
                                    <p:animEffect transition="in" filter="checkerboard(across)">
                                      <p:cBhvr>
                                        <p:cTn id="7" dur="500"/>
                                        <p:tgtEl>
                                          <p:spTgt spid="809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3">
                                            <p:txEl>
                                              <p:pRg st="1" end="1"/>
                                            </p:txEl>
                                          </p:spTgt>
                                        </p:tgtEl>
                                        <p:attrNameLst>
                                          <p:attrName>style.visibility</p:attrName>
                                        </p:attrNameLst>
                                      </p:cBhvr>
                                      <p:to>
                                        <p:strVal val="visible"/>
                                      </p:to>
                                    </p:set>
                                    <p:animEffect transition="in" filter="checkerboard(across)">
                                      <p:cBhvr>
                                        <p:cTn id="12" dur="500"/>
                                        <p:tgtEl>
                                          <p:spTgt spid="809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903">
                                            <p:txEl>
                                              <p:pRg st="2" end="2"/>
                                            </p:txEl>
                                          </p:spTgt>
                                        </p:tgtEl>
                                        <p:attrNameLst>
                                          <p:attrName>style.visibility</p:attrName>
                                        </p:attrNameLst>
                                      </p:cBhvr>
                                      <p:to>
                                        <p:strVal val="visible"/>
                                      </p:to>
                                    </p:set>
                                    <p:animEffect transition="in" filter="checkerboard(across)">
                                      <p:cBhvr>
                                        <p:cTn id="17" dur="500"/>
                                        <p:tgtEl>
                                          <p:spTgt spid="809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0903">
                                            <p:txEl>
                                              <p:pRg st="4" end="4"/>
                                            </p:txEl>
                                          </p:spTgt>
                                        </p:tgtEl>
                                        <p:attrNameLst>
                                          <p:attrName>style.visibility</p:attrName>
                                        </p:attrNameLst>
                                      </p:cBhvr>
                                      <p:to>
                                        <p:strVal val="visible"/>
                                      </p:to>
                                    </p:set>
                                    <p:animEffect transition="in" filter="checkerboard(across)">
                                      <p:cBhvr>
                                        <p:cTn id="22" dur="500"/>
                                        <p:tgtEl>
                                          <p:spTgt spid="809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0903">
                                            <p:txEl>
                                              <p:pRg st="5" end="5"/>
                                            </p:txEl>
                                          </p:spTgt>
                                        </p:tgtEl>
                                        <p:attrNameLst>
                                          <p:attrName>style.visibility</p:attrName>
                                        </p:attrNameLst>
                                      </p:cBhvr>
                                      <p:to>
                                        <p:strVal val="visible"/>
                                      </p:to>
                                    </p:set>
                                    <p:animEffect transition="in" filter="checkerboard(across)">
                                      <p:cBhvr>
                                        <p:cTn id="27" dur="500"/>
                                        <p:tgtEl>
                                          <p:spTgt spid="809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0903">
                                            <p:txEl>
                                              <p:pRg st="7" end="7"/>
                                            </p:txEl>
                                          </p:spTgt>
                                        </p:tgtEl>
                                        <p:attrNameLst>
                                          <p:attrName>style.visibility</p:attrName>
                                        </p:attrNameLst>
                                      </p:cBhvr>
                                      <p:to>
                                        <p:strVal val="visible"/>
                                      </p:to>
                                    </p:set>
                                    <p:animEffect transition="in" filter="checkerboard(across)">
                                      <p:cBhvr>
                                        <p:cTn id="32" dur="500"/>
                                        <p:tgtEl>
                                          <p:spTgt spid="809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1000" b="1">
              <a:solidFill>
                <a:srgbClr val="000000"/>
              </a:solidFill>
              <a:latin typeface="Arial" charset="0"/>
              <a:ea typeface="ＭＳ Ｐゴシック" charset="0"/>
              <a:cs typeface="Arial" charset="0"/>
            </a:endParaRPr>
          </a:p>
        </p:txBody>
      </p:sp>
      <p:pic>
        <p:nvPicPr>
          <p:cNvPr id="149506" name="Picture 3" descr="DSS"/>
          <p:cNvPicPr>
            <a:picLocks noChangeAspect="1" noChangeArrowheads="1"/>
          </p:cNvPicPr>
          <p:nvPr/>
        </p:nvPicPr>
        <p:blipFill>
          <a:blip r:embed="rId4">
            <a:lum bright="-66000"/>
            <a:extLst>
              <a:ext uri="{28A0092B-C50C-407E-A947-70E740481C1C}">
                <a14:useLocalDpi xmlns:a14="http://schemas.microsoft.com/office/drawing/2010/main"/>
              </a:ext>
            </a:extLst>
          </a:blip>
          <a:srcRect/>
          <a:stretch>
            <a:fillRect/>
          </a:stretch>
        </p:blipFill>
        <p:spPr bwMode="auto">
          <a:xfrm>
            <a:off x="304800" y="0"/>
            <a:ext cx="85344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1" name="Rectangle 5"/>
          <p:cNvSpPr>
            <a:spLocks noGrp="1" noChangeArrowheads="1"/>
          </p:cNvSpPr>
          <p:nvPr>
            <p:ph type="title" idx="4294967295"/>
          </p:nvPr>
        </p:nvSpPr>
        <p:spPr>
          <a:xfrm>
            <a:off x="1143000" y="-100013"/>
            <a:ext cx="6553200" cy="685801"/>
          </a:xfrm>
          <a:effectLst>
            <a:outerShdw blurRad="63500" dist="38099" dir="2700000" algn="ctr" rotWithShape="0">
              <a:srgbClr val="000000">
                <a:alpha val="74998"/>
              </a:srgbClr>
            </a:outerShdw>
          </a:effectLst>
        </p:spPr>
        <p:txBody>
          <a:bodyPr/>
          <a:lstStyle/>
          <a:p>
            <a:pPr eaLnBrk="1" hangingPunct="1">
              <a:defRPr/>
            </a:pPr>
            <a:r>
              <a:rPr lang="ar-JO" sz="3600" b="1" dirty="0">
                <a:solidFill>
                  <a:schemeClr val="bg1"/>
                </a:solidFill>
                <a:ea typeface="ＭＳ Ｐゴシック" charset="-128"/>
                <a:cs typeface="Arial"/>
              </a:rPr>
              <a:t>أهداف المساق</a:t>
            </a:r>
            <a:endParaRPr lang="en-US" sz="3600" b="1" dirty="0">
              <a:solidFill>
                <a:schemeClr val="bg1"/>
              </a:solidFill>
              <a:ea typeface="ＭＳ Ｐゴシック" charset="-128"/>
              <a:cs typeface="Arial"/>
            </a:endParaRPr>
          </a:p>
        </p:txBody>
      </p:sp>
      <p:sp>
        <p:nvSpPr>
          <p:cNvPr id="80903" name="Text Box 7"/>
          <p:cNvSpPr txBox="1">
            <a:spLocks noChangeArrowheads="1"/>
          </p:cNvSpPr>
          <p:nvPr/>
        </p:nvSpPr>
        <p:spPr bwMode="auto">
          <a:xfrm>
            <a:off x="477838" y="814388"/>
            <a:ext cx="8342312"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42913" indent="-442913">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في نهاية هذا المساق سيكون الطالب قادراً على ...</a:t>
            </a: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ج.فهم أساسيات الوعظ بشكل أفضل من خلال ترجمتها إلى لغة أخرى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   (مرغوب) أو من خلال تعليمها في خمس محاضرات (لأحادي اللغة)  </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ح. عمل تطبيقات مناسبة من نص من الكتاب المقدس</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sz="2800" b="1" dirty="0">
                <a:solidFill>
                  <a:srgbClr val="FFFFFF"/>
                </a:solidFill>
                <a:latin typeface="Arial" panose="020B0604020202020204" pitchFamily="34" charset="0"/>
                <a:cs typeface="Arial" panose="020B0604020202020204" pitchFamily="34" charset="0"/>
              </a:rPr>
              <a:t>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خ. تقييم عظاته/عظاتها وعظات الآخرين ومعرفة سب كونهم جيدين أو </a:t>
            </a:r>
          </a:p>
          <a:p>
            <a:pPr marL="0" indent="0" algn="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    سيئين ومعرفة كيفية تطويرها</a:t>
            </a: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endParaRPr lang="en-US" sz="2800" b="1" dirty="0">
              <a:solidFill>
                <a:srgbClr val="FFFFFF"/>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Font typeface="Arial" charset="0"/>
              <a:buNone/>
            </a:pPr>
            <a:endParaRPr lang="en-US" sz="2800" b="1" dirty="0">
              <a:solidFill>
                <a:srgbClr val="FFFFFF"/>
              </a:solidFill>
              <a:latin typeface="Arial" panose="020B0604020202020204" pitchFamily="34" charset="0"/>
              <a:cs typeface="Arial" panose="020B0604020202020204" pitchFamily="34" charset="0"/>
            </a:endParaRPr>
          </a:p>
        </p:txBody>
      </p:sp>
      <p:sp>
        <p:nvSpPr>
          <p:cNvPr id="80904" name="Text Box 8"/>
          <p:cNvSpPr txBox="1">
            <a:spLocks noChangeArrowheads="1"/>
          </p:cNvSpPr>
          <p:nvPr/>
        </p:nvSpPr>
        <p:spPr bwMode="auto">
          <a:xfrm>
            <a:off x="8382000" y="76200"/>
            <a:ext cx="251992"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sz="2400" b="1" dirty="0">
                <a:solidFill>
                  <a:srgbClr val="FFFFFF"/>
                </a:solidFill>
                <a:cs typeface="Arial" charset="0"/>
              </a:rPr>
              <a:t>أ</a:t>
            </a:r>
            <a:endParaRPr lang="en-US" b="1" dirty="0">
              <a:solidFill>
                <a:srgbClr val="FFFFFF"/>
              </a:solidFill>
              <a:cs typeface="Arial" charset="0"/>
            </a:endParaRPr>
          </a:p>
        </p:txBody>
      </p:sp>
    </p:spTree>
    <p:extLst>
      <p:ext uri="{BB962C8B-B14F-4D97-AF65-F5344CB8AC3E}">
        <p14:creationId xmlns:p14="http://schemas.microsoft.com/office/powerpoint/2010/main" val="19570611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3">
                                            <p:txEl>
                                              <p:pRg st="2" end="2"/>
                                            </p:txEl>
                                          </p:spTgt>
                                        </p:tgtEl>
                                        <p:attrNameLst>
                                          <p:attrName>style.visibility</p:attrName>
                                        </p:attrNameLst>
                                      </p:cBhvr>
                                      <p:to>
                                        <p:strVal val="visible"/>
                                      </p:to>
                                    </p:set>
                                    <p:animEffect transition="in" filter="checkerboard(across)">
                                      <p:cBhvr>
                                        <p:cTn id="7" dur="500"/>
                                        <p:tgtEl>
                                          <p:spTgt spid="809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3">
                                            <p:txEl>
                                              <p:pRg st="3" end="3"/>
                                            </p:txEl>
                                          </p:spTgt>
                                        </p:tgtEl>
                                        <p:attrNameLst>
                                          <p:attrName>style.visibility</p:attrName>
                                        </p:attrNameLst>
                                      </p:cBhvr>
                                      <p:to>
                                        <p:strVal val="visible"/>
                                      </p:to>
                                    </p:set>
                                    <p:animEffect transition="in" filter="checkerboard(across)">
                                      <p:cBhvr>
                                        <p:cTn id="12" dur="500"/>
                                        <p:tgtEl>
                                          <p:spTgt spid="809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903">
                                            <p:txEl>
                                              <p:pRg st="5" end="5"/>
                                            </p:txEl>
                                          </p:spTgt>
                                        </p:tgtEl>
                                        <p:attrNameLst>
                                          <p:attrName>style.visibility</p:attrName>
                                        </p:attrNameLst>
                                      </p:cBhvr>
                                      <p:to>
                                        <p:strVal val="visible"/>
                                      </p:to>
                                    </p:set>
                                    <p:animEffect transition="in" filter="checkerboard(across)">
                                      <p:cBhvr>
                                        <p:cTn id="17" dur="500"/>
                                        <p:tgtEl>
                                          <p:spTgt spid="8090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0903">
                                            <p:txEl>
                                              <p:pRg st="7" end="7"/>
                                            </p:txEl>
                                          </p:spTgt>
                                        </p:tgtEl>
                                        <p:attrNameLst>
                                          <p:attrName>style.visibility</p:attrName>
                                        </p:attrNameLst>
                                      </p:cBhvr>
                                      <p:to>
                                        <p:strVal val="visible"/>
                                      </p:to>
                                    </p:set>
                                    <p:animEffect transition="in" filter="checkerboard(across)">
                                      <p:cBhvr>
                                        <p:cTn id="22" dur="500"/>
                                        <p:tgtEl>
                                          <p:spTgt spid="8090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0903">
                                            <p:txEl>
                                              <p:pRg st="8" end="8"/>
                                            </p:txEl>
                                          </p:spTgt>
                                        </p:tgtEl>
                                        <p:attrNameLst>
                                          <p:attrName>style.visibility</p:attrName>
                                        </p:attrNameLst>
                                      </p:cBhvr>
                                      <p:to>
                                        <p:strVal val="visible"/>
                                      </p:to>
                                    </p:set>
                                    <p:animEffect transition="in" filter="checkerboard(across)">
                                      <p:cBhvr>
                                        <p:cTn id="27" dur="500"/>
                                        <p:tgtEl>
                                          <p:spTgt spid="809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build="p"/>
    </p:bldLst>
  </p:timing>
</p:sld>
</file>

<file path=ppt/theme/theme1.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26"/>
        <a:ea typeface="ＭＳ Ｐゴシック"/>
        <a:cs typeface=""/>
      </a:majorFont>
      <a:minorFont>
        <a:latin typeface="26"/>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ridge in Fog">
  <a:themeElements>
    <a:clrScheme name="Bridge in Fog 1">
      <a:dk1>
        <a:srgbClr val="3E3E5C"/>
      </a:dk1>
      <a:lt1>
        <a:srgbClr val="FFFFFF"/>
      </a:lt1>
      <a:dk2>
        <a:srgbClr val="39598D"/>
      </a:dk2>
      <a:lt2>
        <a:srgbClr val="FFFFFF"/>
      </a:lt2>
      <a:accent1>
        <a:srgbClr val="800000"/>
      </a:accent1>
      <a:accent2>
        <a:srgbClr val="004080"/>
      </a:accent2>
      <a:accent3>
        <a:srgbClr val="AEB5C5"/>
      </a:accent3>
      <a:accent4>
        <a:srgbClr val="DADADA"/>
      </a:accent4>
      <a:accent5>
        <a:srgbClr val="C0AAAA"/>
      </a:accent5>
      <a:accent6>
        <a:srgbClr val="003973"/>
      </a:accent6>
      <a:hlink>
        <a:srgbClr val="008000"/>
      </a:hlink>
      <a:folHlink>
        <a:srgbClr val="6666FF"/>
      </a:folHlink>
    </a:clrScheme>
    <a:fontScheme name="Bridge in Fog">
      <a:majorFont>
        <a:latin typeface="Tahoma"/>
        <a:ea typeface="MS Pゴシック"/>
        <a:cs typeface="MS Pゴシック"/>
      </a:majorFont>
      <a:minorFont>
        <a:latin typeface="Tahom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ridge in Fog 1">
        <a:dk1>
          <a:srgbClr val="3E3E5C"/>
        </a:dk1>
        <a:lt1>
          <a:srgbClr val="FFFFFF"/>
        </a:lt1>
        <a:dk2>
          <a:srgbClr val="39598D"/>
        </a:dk2>
        <a:lt2>
          <a:srgbClr val="FFFFFF"/>
        </a:lt2>
        <a:accent1>
          <a:srgbClr val="800000"/>
        </a:accent1>
        <a:accent2>
          <a:srgbClr val="004080"/>
        </a:accent2>
        <a:accent3>
          <a:srgbClr val="AEB5C5"/>
        </a:accent3>
        <a:accent4>
          <a:srgbClr val="DADADA"/>
        </a:accent4>
        <a:accent5>
          <a:srgbClr val="C0AAAA"/>
        </a:accent5>
        <a:accent6>
          <a:srgbClr val="003973"/>
        </a:accent6>
        <a:hlink>
          <a:srgbClr val="008000"/>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ght Fountain">
  <a:themeElements>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fontScheme name="Light Fountai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TotalTime>
  <Words>681</Words>
  <Application>Microsoft Macintosh PowerPoint</Application>
  <PresentationFormat>On-screen Show (4:3)</PresentationFormat>
  <Paragraphs>117</Paragraphs>
  <Slides>21</Slides>
  <Notes>19</Notes>
  <HiddenSlides>0</HiddenSlides>
  <MMClips>0</MMClips>
  <ScaleCrop>false</ScaleCrop>
  <HeadingPairs>
    <vt:vector size="8" baseType="variant">
      <vt:variant>
        <vt:lpstr>Fonts Used</vt:lpstr>
      </vt:variant>
      <vt:variant>
        <vt:i4>13</vt:i4>
      </vt:variant>
      <vt:variant>
        <vt:lpstr>Theme</vt:lpstr>
      </vt:variant>
      <vt:variant>
        <vt:i4>15</vt:i4>
      </vt:variant>
      <vt:variant>
        <vt:lpstr>Embedded OLE Servers</vt:lpstr>
      </vt:variant>
      <vt:variant>
        <vt:i4>1</vt:i4>
      </vt:variant>
      <vt:variant>
        <vt:lpstr>Slide Titles</vt:lpstr>
      </vt:variant>
      <vt:variant>
        <vt:i4>21</vt:i4>
      </vt:variant>
    </vt:vector>
  </HeadingPairs>
  <TitlesOfParts>
    <vt:vector size="50" baseType="lpstr">
      <vt:lpstr>26</vt:lpstr>
      <vt:lpstr>ＭＳ Ｐゴシック</vt:lpstr>
      <vt:lpstr>Osaka</vt:lpstr>
      <vt:lpstr>Times</vt:lpstr>
      <vt:lpstr>Arial</vt:lpstr>
      <vt:lpstr>Calibri</vt:lpstr>
      <vt:lpstr>Helvetica</vt:lpstr>
      <vt:lpstr>Monotype Sorts</vt:lpstr>
      <vt:lpstr>Tahoma</vt:lpstr>
      <vt:lpstr>Times New Roman</vt:lpstr>
      <vt:lpstr>Trebuchet MS</vt:lpstr>
      <vt:lpstr>Verdana</vt:lpstr>
      <vt:lpstr>Wingdings</vt:lpstr>
      <vt:lpstr>Candybar</vt:lpstr>
      <vt:lpstr>Crumple</vt:lpstr>
      <vt:lpstr>Light Fountain</vt:lpstr>
      <vt:lpstr>Bold Stripes</vt:lpstr>
      <vt:lpstr>1_Bold Stripes</vt:lpstr>
      <vt:lpstr>1_Default Design</vt:lpstr>
      <vt:lpstr>7_Blank Presentation</vt:lpstr>
      <vt:lpstr>11_Default Design</vt:lpstr>
      <vt:lpstr>1_Orbit</vt:lpstr>
      <vt:lpstr>1_Blue Diagonal</vt:lpstr>
      <vt:lpstr>8_Blank Presentation</vt:lpstr>
      <vt:lpstr>1_Blank Presentation</vt:lpstr>
      <vt:lpstr>1_Candybar</vt:lpstr>
      <vt:lpstr>2_Default Design</vt:lpstr>
      <vt:lpstr>1_Bridge in Fog</vt:lpstr>
      <vt:lpstr>Document</vt:lpstr>
      <vt:lpstr>فن الوعظ 2: الوعظ المتقدم</vt:lpstr>
      <vt:lpstr>Our People</vt:lpstr>
      <vt:lpstr>CICFamily.com</vt:lpstr>
      <vt:lpstr>الرابط للعرض التقديميِّ "فن الوعظ" متاحٌ على الموقع الإلكترونيّ:  BibleStudyDownloads.org</vt:lpstr>
      <vt:lpstr>BibleStudyDownloads.org</vt:lpstr>
      <vt:lpstr>Our Course Goal</vt:lpstr>
      <vt:lpstr>وصف المساق</vt:lpstr>
      <vt:lpstr>أهداف المساق</vt:lpstr>
      <vt:lpstr>أهداف المساق</vt:lpstr>
      <vt:lpstr>أهداف المساق</vt:lpstr>
      <vt:lpstr>أربعة أهداف يجب أن تكون العظة:</vt:lpstr>
      <vt:lpstr>متطلبات المساق</vt:lpstr>
      <vt:lpstr>متطلبات المساق</vt:lpstr>
      <vt:lpstr>الواجبات الستة المكتوبة</vt:lpstr>
      <vt:lpstr>متكلمي ومقيمي كلية اللاهوت سنغافورة</vt:lpstr>
      <vt:lpstr>يرجى إرسال هذه  لكل من عظات ال 15 دقيقة ...</vt:lpstr>
      <vt:lpstr>في حال وجود  ضباب على واجبك؟  أطلب المساعدة</vt:lpstr>
      <vt:lpstr>الرجاء طباعة واجباتك على الحاسوب</vt:lpstr>
      <vt:lpstr>أمور أخرى</vt:lpstr>
      <vt:lpstr>Black</vt:lpstr>
      <vt:lpstr>الرابط للعرض التقديميِّ "فن الوعظ" متاحٌ على الموقع الإلكترونيّ: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Homiletics 2: Advanced Preaching</dc:title>
  <dc:creator>Dr Rick Griffith</dc:creator>
  <cp:lastModifiedBy>Rick Griffith</cp:lastModifiedBy>
  <cp:revision>15</cp:revision>
  <dcterms:created xsi:type="dcterms:W3CDTF">2013-08-23T06:20:35Z</dcterms:created>
  <dcterms:modified xsi:type="dcterms:W3CDTF">2024-01-29T17:50:14Z</dcterms:modified>
</cp:coreProperties>
</file>