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 id="2147483653" r:id="rId3"/>
    <p:sldMasterId id="2147483649" r:id="rId4"/>
    <p:sldMasterId id="2147483722" r:id="rId5"/>
    <p:sldMasterId id="2147484787" r:id="rId6"/>
    <p:sldMasterId id="2147484800" r:id="rId7"/>
    <p:sldMasterId id="2147484802" r:id="rId8"/>
    <p:sldMasterId id="2147484814" r:id="rId9"/>
    <p:sldMasterId id="2147484826" r:id="rId10"/>
    <p:sldMasterId id="2147484839" r:id="rId11"/>
    <p:sldMasterId id="2147484852" r:id="rId12"/>
    <p:sldMasterId id="2147484864" r:id="rId13"/>
    <p:sldMasterId id="2147484876" r:id="rId14"/>
    <p:sldMasterId id="2147484878" r:id="rId15"/>
    <p:sldMasterId id="2147484890" r:id="rId16"/>
    <p:sldMasterId id="2147484902" r:id="rId17"/>
    <p:sldMasterId id="2147484904" r:id="rId18"/>
    <p:sldMasterId id="2147484918" r:id="rId19"/>
    <p:sldMasterId id="2147484932" r:id="rId20"/>
    <p:sldMasterId id="2147484934" r:id="rId21"/>
    <p:sldMasterId id="2147484948" r:id="rId22"/>
    <p:sldMasterId id="2147484961" r:id="rId23"/>
  </p:sldMasterIdLst>
  <p:notesMasterIdLst>
    <p:notesMasterId r:id="rId76"/>
  </p:notesMasterIdLst>
  <p:sldIdLst>
    <p:sldId id="257" r:id="rId24"/>
    <p:sldId id="264" r:id="rId25"/>
    <p:sldId id="274" r:id="rId26"/>
    <p:sldId id="5460" r:id="rId27"/>
    <p:sldId id="265" r:id="rId28"/>
    <p:sldId id="267" r:id="rId29"/>
    <p:sldId id="269" r:id="rId30"/>
    <p:sldId id="268" r:id="rId31"/>
    <p:sldId id="270" r:id="rId32"/>
    <p:sldId id="272" r:id="rId33"/>
    <p:sldId id="5461" r:id="rId34"/>
    <p:sldId id="4157" r:id="rId35"/>
    <p:sldId id="397" r:id="rId36"/>
    <p:sldId id="599" r:id="rId37"/>
    <p:sldId id="4040" r:id="rId38"/>
    <p:sldId id="1165" r:id="rId39"/>
    <p:sldId id="405" r:id="rId40"/>
    <p:sldId id="2429" r:id="rId41"/>
    <p:sldId id="407" r:id="rId42"/>
    <p:sldId id="5459" r:id="rId43"/>
    <p:sldId id="276" r:id="rId44"/>
    <p:sldId id="787" r:id="rId45"/>
    <p:sldId id="352" r:id="rId46"/>
    <p:sldId id="353" r:id="rId47"/>
    <p:sldId id="354" r:id="rId48"/>
    <p:sldId id="355" r:id="rId49"/>
    <p:sldId id="356" r:id="rId50"/>
    <p:sldId id="358" r:id="rId51"/>
    <p:sldId id="777" r:id="rId52"/>
    <p:sldId id="778" r:id="rId53"/>
    <p:sldId id="779" r:id="rId54"/>
    <p:sldId id="796" r:id="rId55"/>
    <p:sldId id="1430" r:id="rId56"/>
    <p:sldId id="770" r:id="rId57"/>
    <p:sldId id="2426" r:id="rId58"/>
    <p:sldId id="800" r:id="rId59"/>
    <p:sldId id="803" r:id="rId60"/>
    <p:sldId id="804" r:id="rId61"/>
    <p:sldId id="395" r:id="rId62"/>
    <p:sldId id="396" r:id="rId63"/>
    <p:sldId id="275" r:id="rId64"/>
    <p:sldId id="335" r:id="rId65"/>
    <p:sldId id="317" r:id="rId66"/>
    <p:sldId id="3994" r:id="rId67"/>
    <p:sldId id="5456" r:id="rId68"/>
    <p:sldId id="5458" r:id="rId69"/>
    <p:sldId id="609" r:id="rId70"/>
    <p:sldId id="4037" r:id="rId71"/>
    <p:sldId id="260" r:id="rId72"/>
    <p:sldId id="261" r:id="rId73"/>
    <p:sldId id="256" r:id="rId74"/>
    <p:sldId id="4032"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09C0F"/>
    <a:srgbClr val="FFCF1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633" autoAdjust="0"/>
    <p:restoredTop sz="94249" autoAdjust="0"/>
  </p:normalViewPr>
  <p:slideViewPr>
    <p:cSldViewPr>
      <p:cViewPr varScale="1">
        <p:scale>
          <a:sx n="128" d="100"/>
          <a:sy n="128" d="100"/>
        </p:scale>
        <p:origin x="1256" y="17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_rels/viewProps.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64172D4-8E09-F440-8625-6D6D0943DB9E}" type="slidenum">
              <a:rPr lang="en-US"/>
              <a:pPr>
                <a:defRPr/>
              </a:pPr>
              <a:t>‹#›</a:t>
            </a:fld>
            <a:endParaRPr lang="en-US"/>
          </a:p>
        </p:txBody>
      </p:sp>
    </p:spTree>
    <p:extLst>
      <p:ext uri="{BB962C8B-B14F-4D97-AF65-F5344CB8AC3E}">
        <p14:creationId xmlns:p14="http://schemas.microsoft.com/office/powerpoint/2010/main" val="13381908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0CE75-39D5-7641-B189-85D3D325F055}" type="slidenum">
              <a:rPr lang="en-US" sz="1200"/>
              <a:pPr/>
              <a:t>1</a:t>
            </a:fld>
            <a:endParaRPr lang="en-US" sz="1200"/>
          </a:p>
        </p:txBody>
      </p:sp>
      <p:sp>
        <p:nvSpPr>
          <p:cNvPr id="124930" name="Rectangle 2"/>
          <p:cNvSpPr>
            <a:spLocks noGrp="1" noRot="1" noChangeAspect="1" noChangeArrowheads="1"/>
          </p:cNvSpPr>
          <p:nvPr>
            <p:ph type="sldImg"/>
          </p:nvPr>
        </p:nvSpPr>
        <p:spPr>
          <a:xfrm>
            <a:off x="1150938" y="692150"/>
            <a:ext cx="4556125" cy="3416300"/>
          </a:xfrm>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94302-3FCD-D740-956B-E0426DCFC3CD}" type="slidenum">
              <a:rPr lang="en-US" sz="1200"/>
              <a:pPr/>
              <a:t>10</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43A5E-012A-5246-3AC0-A31CB0E6244A}"/>
            </a:ext>
          </a:extLst>
        </p:cNvPr>
        <p:cNvGrpSpPr/>
        <p:nvPr/>
      </p:nvGrpSpPr>
      <p:grpSpPr>
        <a:xfrm>
          <a:off x="0" y="0"/>
          <a:ext cx="0" cy="0"/>
          <a:chOff x="0" y="0"/>
          <a:chExt cx="0" cy="0"/>
        </a:xfrm>
      </p:grpSpPr>
      <p:sp>
        <p:nvSpPr>
          <p:cNvPr id="145409" name="Rectangle 7">
            <a:extLst>
              <a:ext uri="{FF2B5EF4-FFF2-40B4-BE49-F238E27FC236}">
                <a16:creationId xmlns:a16="http://schemas.microsoft.com/office/drawing/2014/main" id="{A8D8CD6B-FCB6-2E14-76C1-CA4A327802A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8A6688-8E90-3441-8784-66084B68551D}" type="slidenum">
              <a:rPr lang="en-US" sz="1200"/>
              <a:pPr/>
              <a:t>11</a:t>
            </a:fld>
            <a:endParaRPr lang="en-US" sz="1200"/>
          </a:p>
        </p:txBody>
      </p:sp>
      <p:sp>
        <p:nvSpPr>
          <p:cNvPr id="145410" name="Rectangle 2">
            <a:extLst>
              <a:ext uri="{FF2B5EF4-FFF2-40B4-BE49-F238E27FC236}">
                <a16:creationId xmlns:a16="http://schemas.microsoft.com/office/drawing/2014/main" id="{C8FF9461-FFDE-A089-8A75-8FD46B153431}"/>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BFF34233-196A-BD15-2051-76E9008F2715}"/>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0733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D226E4B-26DD-394C-8682-70225E57BA0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0974D3-24FB-4145-80AC-76A18301963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0527F63-69F3-FE43-92BC-3C0CEC741FE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6359AD-A8A4-234A-9F2A-620521301F4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9DC159-26A3-2E48-87F7-A4BDC68C2DC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4148B4-D0B2-8146-BE13-D0C3639B3C0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E31F60-BADB-2348-AA49-7830BDE4E57B}" type="slidenum">
              <a:rPr lang="en-US" sz="1200"/>
              <a:pPr/>
              <a:t>2</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JO" altLang="zh-CN" sz="1200" b="0" dirty="0">
                <a:solidFill>
                  <a:schemeClr val="bg1"/>
                </a:solidFill>
                <a:effectLst>
                  <a:glow rad="101600">
                    <a:schemeClr val="tx1"/>
                  </a:glow>
                </a:effectLst>
                <a:latin typeface="Traditional Arabic" panose="02020603050405020304" pitchFamily="18" charset="-78"/>
                <a:ea typeface="ＭＳ Ｐゴシック" charset="0"/>
                <a:cs typeface="Traditional Arabic" panose="02020603050405020304" pitchFamily="18" charset="-78"/>
              </a:rPr>
              <a:t>سِفْر التكوين هو تاريخٌ مختار: </a:t>
            </a:r>
            <a:r>
              <a:rPr lang="ar-JO" altLang="zh-CN" sz="1200" b="1" dirty="0">
                <a:solidFill>
                  <a:schemeClr val="bg1"/>
                </a:solidFill>
                <a:effectLst>
                  <a:glow rad="101600">
                    <a:schemeClr val="tx1"/>
                  </a:glow>
                </a:effectLst>
                <a:latin typeface="Traditional Arabic" panose="02020603050405020304" pitchFamily="18" charset="-78"/>
                <a:ea typeface="ＭＳ Ｐゴシック" charset="0"/>
                <a:cs typeface="Traditional Arabic" panose="02020603050405020304" pitchFamily="18" charset="-78"/>
              </a:rPr>
              <a:t>اختار</a:t>
            </a:r>
            <a:r>
              <a:rPr lang="ar-JO" altLang="zh-CN" sz="1200" b="0" dirty="0">
                <a:solidFill>
                  <a:schemeClr val="bg1"/>
                </a:solidFill>
                <a:effectLst>
                  <a:glow rad="101600">
                    <a:schemeClr val="tx1"/>
                  </a:glow>
                </a:effectLst>
                <a:latin typeface="Traditional Arabic" panose="02020603050405020304" pitchFamily="18" charset="-78"/>
                <a:ea typeface="ＭＳ Ｐゴシック" charset="0"/>
                <a:cs typeface="Traditional Arabic" panose="02020603050405020304" pitchFamily="18" charset="-78"/>
              </a:rPr>
              <a:t> الله شعبًا ليحكم معه، وهو الأمر الذي قاد إلى إبراهيم (تكوين 1: 1 – 11: 26).</a:t>
            </a:r>
            <a:endParaRPr lang="ar-J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which led to Abraham (1:1–11:26).</a:t>
            </a:r>
            <a:r>
              <a:rPr lang="en-US" dirty="0">
                <a:effectLst/>
              </a:rPr>
              <a:t> </a:t>
            </a:r>
            <a:endParaRPr lang="en-US" sz="1200" kern="1200" dirty="0">
              <a:solidFill>
                <a:schemeClr val="tx1"/>
              </a:solidFill>
              <a:effectLst/>
              <a:latin typeface="+mn-lt"/>
              <a:ea typeface="+mn-ea"/>
              <a:cs typeface="+mn-cs"/>
            </a:endParaRPr>
          </a:p>
          <a:p>
            <a:pPr eaLnBrk="1" hangingPunct="1"/>
            <a:r>
              <a:rPr lang="en-US" altLang="zh-CN" dirty="0">
                <a:effectLst/>
                <a:latin typeface="Times New Roman" charset="0"/>
                <a:ea typeface="ＭＳ Ｐゴシック" charset="0"/>
                <a:cs typeface="ＭＳ Ｐゴシック" charset="0"/>
              </a:rPr>
              <a:t>____________</a:t>
            </a:r>
          </a:p>
          <a:p>
            <a:pPr eaLnBrk="1" hangingPunct="1"/>
            <a:r>
              <a:rPr lang="en-US" altLang="zh-CN" dirty="0">
                <a:latin typeface="Times New Roman" charset="0"/>
                <a:ea typeface="ＭＳ Ｐゴシック" charset="0"/>
                <a:cs typeface="ＭＳ Ｐゴシック" charset="0"/>
              </a:rPr>
              <a:t>Common-129</a:t>
            </a:r>
          </a:p>
          <a:p>
            <a:pPr eaLnBrk="1" hangingPunct="1"/>
            <a:r>
              <a:rPr lang="en-US" altLang="zh-CN" dirty="0">
                <a:latin typeface="Times New Roman" charset="0"/>
                <a:ea typeface="ＭＳ Ｐゴシック" charset="0"/>
                <a:cs typeface="ＭＳ Ｐゴシック" charset="0"/>
              </a:rPr>
              <a:t>OS-01-Gen1-3-slide 102</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26"/>
          <p:cNvSpPr>
            <a:spLocks noGrp="1" noRot="1" noChangeAspect="1" noChangeArrowheads="1"/>
          </p:cNvSpPr>
          <p:nvPr>
            <p:ph type="sldImg"/>
          </p:nvPr>
        </p:nvSpPr>
        <p:spPr>
          <a:solidFill>
            <a:srgbClr val="FFFFFF"/>
          </a:solidFill>
          <a:ln/>
        </p:spPr>
      </p:sp>
      <p:sp>
        <p:nvSpPr>
          <p:cNvPr id="16589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1026"/>
          <p:cNvSpPr>
            <a:spLocks noGrp="1" noRot="1" noChangeAspect="1" noChangeArrowheads="1"/>
          </p:cNvSpPr>
          <p:nvPr>
            <p:ph type="sldImg"/>
          </p:nvPr>
        </p:nvSpPr>
        <p:spPr>
          <a:solidFill>
            <a:srgbClr val="FFFFFF"/>
          </a:solidFill>
          <a:ln/>
        </p:spPr>
      </p:sp>
      <p:sp>
        <p:nvSpPr>
          <p:cNvPr id="56934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Knee-High-My-A</a:t>
            </a:r>
            <a:r>
              <a:rPr lang="en-US" baseline="0">
                <a:latin typeface="Arial"/>
                <a:ea typeface="ＭＳ Ｐゴシック" charset="0"/>
                <a:cs typeface="Arial"/>
              </a:rPr>
              <a:t> was a very tall man!</a:t>
            </a:r>
          </a:p>
          <a:p>
            <a:r>
              <a:rPr lang="en-US" baseline="0">
                <a:latin typeface="Arial"/>
                <a:ea typeface="ＭＳ Ｐゴシック" charset="0"/>
                <a:cs typeface="Arial"/>
              </a:rPr>
              <a:t>Well, maybe not physically, but spiritually he had great stature!</a:t>
            </a:r>
            <a:endParaRPr lang="en-US">
              <a:latin typeface="Arial"/>
              <a:ea typeface="ＭＳ Ｐゴシック" charset="0"/>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26"/>
          <p:cNvSpPr>
            <a:spLocks noGrp="1" noRot="1" noChangeAspect="1" noChangeArrowheads="1"/>
          </p:cNvSpPr>
          <p:nvPr>
            <p:ph type="sldImg"/>
          </p:nvPr>
        </p:nvSpPr>
        <p:spPr>
          <a:solidFill>
            <a:srgbClr val="FFFFFF"/>
          </a:solidFill>
          <a:ln/>
        </p:spPr>
      </p:sp>
      <p:sp>
        <p:nvSpPr>
          <p:cNvPr id="57139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2"/>
          <p:cNvSpPr>
            <a:spLocks noGrp="1" noRot="1" noChangeAspect="1" noChangeArrowheads="1"/>
          </p:cNvSpPr>
          <p:nvPr>
            <p:ph type="sldImg"/>
          </p:nvPr>
        </p:nvSpPr>
        <p:spPr>
          <a:solidFill>
            <a:srgbClr val="FFFFFF"/>
          </a:solidFill>
          <a:ln/>
        </p:spPr>
      </p:sp>
      <p:sp>
        <p:nvSpPr>
          <p:cNvPr id="5734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26"/>
          <p:cNvSpPr>
            <a:spLocks noGrp="1" noRot="1" noChangeAspect="1" noChangeArrowheads="1"/>
          </p:cNvSpPr>
          <p:nvPr>
            <p:ph type="sldImg"/>
          </p:nvPr>
        </p:nvSpPr>
        <p:spPr>
          <a:solidFill>
            <a:srgbClr val="FFFFFF"/>
          </a:solidFill>
          <a:ln/>
        </p:spPr>
      </p:sp>
      <p:sp>
        <p:nvSpPr>
          <p:cNvPr id="57549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26"/>
          <p:cNvSpPr>
            <a:spLocks noGrp="1" noRot="1" noChangeAspect="1" noChangeArrowheads="1"/>
          </p:cNvSpPr>
          <p:nvPr>
            <p:ph type="sldImg"/>
          </p:nvPr>
        </p:nvSpPr>
        <p:spPr>
          <a:solidFill>
            <a:srgbClr val="FFFFFF"/>
          </a:solidFill>
          <a:ln/>
        </p:spPr>
      </p:sp>
      <p:sp>
        <p:nvSpPr>
          <p:cNvPr id="57753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26"/>
          <p:cNvSpPr>
            <a:spLocks noGrp="1" noRot="1" noChangeAspect="1" noChangeArrowheads="1"/>
          </p:cNvSpPr>
          <p:nvPr>
            <p:ph type="sldImg"/>
          </p:nvPr>
        </p:nvSpPr>
        <p:spPr>
          <a:solidFill>
            <a:srgbClr val="FFFFFF"/>
          </a:solidFill>
          <a:ln/>
        </p:spPr>
      </p:sp>
      <p:sp>
        <p:nvSpPr>
          <p:cNvPr id="5795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1026"/>
          <p:cNvSpPr>
            <a:spLocks noGrp="1" noRot="1" noChangeAspect="1" noChangeArrowheads="1"/>
          </p:cNvSpPr>
          <p:nvPr>
            <p:ph type="sldImg"/>
          </p:nvPr>
        </p:nvSpPr>
        <p:spPr>
          <a:solidFill>
            <a:srgbClr val="FFFFFF"/>
          </a:solidFill>
          <a:ln/>
        </p:spPr>
      </p:sp>
      <p:sp>
        <p:nvSpPr>
          <p:cNvPr id="58368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background to the postexilic era is the terrible way that Israel treated God, resulting in the LORD bringing them into exile. Yet, even in Babylon, God spoke to the people through Daniel and Ezekiel.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13E905-6782-844F-AE8E-CD5025183F10}" type="slidenum">
              <a:rPr lang="en-US" sz="1200"/>
              <a:pPr/>
              <a:t>3</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r>
              <a:rPr lang="en-US" b="0" dirty="0">
                <a:latin typeface="Arial"/>
                <a:ea typeface="ＭＳ Ｐゴシック" charset="0"/>
                <a:cs typeface="Arial"/>
              </a:rPr>
              <a:t>Summing up this time of ROYALTY…</a:t>
            </a:r>
          </a:p>
          <a:p>
            <a:r>
              <a:rPr lang="en-US" b="0" dirty="0">
                <a:latin typeface="Arial"/>
                <a:ea typeface="ＭＳ Ｐゴシック" charset="0"/>
                <a:cs typeface="Arial"/>
              </a:rPr>
              <a:t>Remember again that crucial difference when the NORTHERN and the SOUTHERN Kingdoms fell. Recall that </a:t>
            </a:r>
          </a:p>
          <a:p>
            <a:r>
              <a:rPr lang="en-US" b="0" dirty="0">
                <a:latin typeface="Arial"/>
                <a:ea typeface="ＭＳ Ｐゴシック" charset="0"/>
                <a:cs typeface="Arial"/>
              </a:rPr>
              <a:t>////	the NORTHERN Kingdom, Israel, is attacked by Assyria, </a:t>
            </a:r>
          </a:p>
          <a:p>
            <a:r>
              <a:rPr lang="en-US" b="0" dirty="0">
                <a:latin typeface="Arial"/>
                <a:ea typeface="ＭＳ Ｐゴシック" charset="0"/>
                <a:cs typeface="Arial"/>
              </a:rPr>
              <a:t>////	taken away into captivity and , through time,</a:t>
            </a:r>
          </a:p>
          <a:p>
            <a:r>
              <a:rPr lang="en-US" b="0" dirty="0">
                <a:latin typeface="Arial"/>
                <a:ea typeface="ＭＳ Ｐゴシック" charset="0"/>
                <a:cs typeface="Arial"/>
              </a:rPr>
              <a:t>////	absorbed into other societies. </a:t>
            </a:r>
          </a:p>
          <a:p>
            <a:r>
              <a:rPr lang="en-US" b="0" dirty="0">
                <a:latin typeface="Arial"/>
                <a:ea typeface="ＭＳ Ｐゴシック" charset="0"/>
                <a:cs typeface="Arial"/>
              </a:rPr>
              <a:t>But JUDAH, the SOUTHERN KINGDOM and its people…</a:t>
            </a:r>
          </a:p>
          <a:p>
            <a:r>
              <a:rPr lang="en-US" b="0" dirty="0">
                <a:latin typeface="Arial"/>
                <a:ea typeface="ＭＳ Ｐゴシック" charset="0"/>
                <a:cs typeface="Arial"/>
              </a:rPr>
              <a:t>////	conquered by Babylon under Nebuchadnezzar…</a:t>
            </a:r>
          </a:p>
          <a:p>
            <a:r>
              <a:rPr lang="en-US" b="0" dirty="0">
                <a:latin typeface="Arial"/>
                <a:ea typeface="ＭＳ Ｐゴシック" charset="0"/>
                <a:cs typeface="Arial"/>
              </a:rPr>
              <a:t>////	is taken over to Babylon for a TEMPORARY captivity.  But Judah is destined to continue to play center stage in the long future history of THE LAND. </a:t>
            </a:r>
          </a:p>
          <a:p>
            <a:r>
              <a:rPr lang="en-US" b="0" dirty="0">
                <a:latin typeface="Arial"/>
                <a:ea typeface="ＭＳ Ｐゴシック" charset="0"/>
                <a:cs typeface="Arial"/>
              </a:rPr>
              <a:t>////	JUDAH IS PRESERVED and eventually returned to The Land.</a:t>
            </a:r>
          </a:p>
          <a:p>
            <a:r>
              <a:rPr lang="en-US" b="0" dirty="0">
                <a:latin typeface="Arial"/>
                <a:ea typeface="ＭＳ Ｐゴシック" charset="0"/>
                <a:cs typeface="Arial"/>
              </a:rPr>
              <a:t>////`	Why? </a:t>
            </a:r>
          </a:p>
          <a:p>
            <a:r>
              <a:rPr lang="en-US" b="0" dirty="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Arial"/>
                <a:ea typeface="ＭＳ Ｐゴシック" charset="0"/>
                <a:cs typeface="Arial"/>
              </a:rPr>
              <a:t>ZERUBBABEL is remembered because of his crucial role in beginning the rebuilding of the actual Temple structure, small though it was…</a:t>
            </a:r>
          </a:p>
          <a:p>
            <a:r>
              <a:rPr lang="en-US" b="0" dirty="0">
                <a:latin typeface="Arial"/>
                <a:ea typeface="ＭＳ Ｐゴシック" charset="0"/>
                <a:cs typeface="Arial"/>
              </a:rPr>
              <a:t>////	EZRA...the great priest who went to Jerusalem to teach the law of the Lord to the returned people...</a:t>
            </a:r>
          </a:p>
          <a:p>
            <a:r>
              <a:rPr lang="en-US" b="0" dirty="0">
                <a:latin typeface="Arial"/>
                <a:ea typeface="ＭＳ Ｐゴシック" charset="0"/>
                <a:cs typeface="Arial"/>
              </a:rPr>
              <a:t>////	While NEHEMIAH, that famed Old Testament administrator and leader, returned to rebuild the city</a:t>
            </a:r>
            <a:r>
              <a:rPr lang="mr-IN" altLang="ja-JP" b="0" dirty="0">
                <a:latin typeface="Arial"/>
                <a:ea typeface="ＭＳ Ｐゴシック" charset="0"/>
                <a:cs typeface="Arial"/>
              </a:rPr>
              <a:t>'</a:t>
            </a:r>
            <a:r>
              <a:rPr lang="en-US" altLang="ja-JP" b="0" dirty="0">
                <a:latin typeface="Arial"/>
                <a:ea typeface="ＭＳ Ｐゴシック" charset="0"/>
                <a:cs typeface="Arial"/>
              </a:rPr>
              <a:t>s gates and walls.  In an astonishingly short time, he and his men rebuilt Jerusalem</a:t>
            </a:r>
            <a:r>
              <a:rPr lang="mr-IN" altLang="ja-JP" b="0" dirty="0">
                <a:latin typeface="Arial"/>
                <a:ea typeface="ＭＳ Ｐゴシック" charset="0"/>
                <a:cs typeface="Arial"/>
              </a:rPr>
              <a:t>'</a:t>
            </a:r>
            <a:r>
              <a:rPr lang="en-US" altLang="ja-JP" b="0" dirty="0">
                <a:latin typeface="Arial"/>
                <a:ea typeface="ＭＳ Ｐゴシック" charset="0"/>
                <a:cs typeface="Arial"/>
              </a:rPr>
              <a:t>s crucial defenses. </a:t>
            </a:r>
          </a:p>
          <a:p>
            <a:r>
              <a:rPr lang="en-US" b="0" dirty="0">
                <a:latin typeface="Arial"/>
                <a:ea typeface="ＭＳ Ｐゴシック" charset="0"/>
                <a:cs typeface="Arial"/>
              </a:rPr>
              <a:t>////	These three great men…Z-E-N….Zerubbabel, Ezra and Nehemiah…the diplomat-priests…were at the center of Judah</a:t>
            </a:r>
            <a:r>
              <a:rPr lang="mr-IN" altLang="ja-JP" b="0" dirty="0">
                <a:latin typeface="Arial"/>
                <a:ea typeface="ＭＳ Ｐゴシック" charset="0"/>
                <a:cs typeface="Arial"/>
              </a:rPr>
              <a:t>'</a:t>
            </a:r>
            <a:r>
              <a:rPr lang="en-US" altLang="ja-JP" b="0" dirty="0">
                <a:latin typeface="Arial"/>
                <a:ea typeface="ＭＳ Ｐゴシック" charset="0"/>
                <a:cs typeface="Arial"/>
              </a:rPr>
              <a:t>s return, carefully guiding the development of an exiled nation now back in its homeland.</a:t>
            </a:r>
            <a:endParaRPr lang="en-US" b="0" dirty="0">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1026"/>
          <p:cNvSpPr>
            <a:spLocks noGrp="1" noRot="1" noChangeAspect="1" noChangeArrowheads="1"/>
          </p:cNvSpPr>
          <p:nvPr>
            <p:ph type="sldImg"/>
          </p:nvPr>
        </p:nvSpPr>
        <p:spPr>
          <a:solidFill>
            <a:srgbClr val="FFFFFF"/>
          </a:solidFill>
          <a:ln/>
        </p:spPr>
      </p:sp>
      <p:sp>
        <p:nvSpPr>
          <p:cNvPr id="6297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24" charset="0"/>
                <a:ea typeface="ＭＳ Ｐゴシック" pitchFamily="-112" charset="-128"/>
                <a:cs typeface="ＭＳ Ｐゴシック" pitchFamily="-112" charset="-128"/>
              </a:rPr>
              <a:t>[When the Lord has something for us to do, He always gives us the needed facts.]</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2801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had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1026"/>
          <p:cNvSpPr>
            <a:spLocks noGrp="1" noRot="1" noChangeAspect="1" noChangeArrowheads="1"/>
          </p:cNvSpPr>
          <p:nvPr>
            <p:ph type="sldImg"/>
          </p:nvPr>
        </p:nvSpPr>
        <p:spPr>
          <a:solidFill>
            <a:srgbClr val="FFFFFF"/>
          </a:solidFill>
          <a:ln/>
        </p:spPr>
      </p:sp>
      <p:sp>
        <p:nvSpPr>
          <p:cNvPr id="65843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24" charset="0"/>
                <a:ea typeface="ＭＳ Ｐゴシック" pitchFamily="-112" charset="-128"/>
                <a:cs typeface="ＭＳ Ｐゴシック" pitchFamily="-112" charset="-128"/>
              </a:rPr>
              <a:t>[When the Lord has something for us to do, He puts in us a </a:t>
            </a:r>
            <a:r>
              <a:rPr lang="en-US" sz="1200" i="1" kern="1200" dirty="0">
                <a:solidFill>
                  <a:schemeClr val="tx1"/>
                </a:solidFill>
                <a:effectLst/>
                <a:latin typeface="Times New Roman" pitchFamily="24" charset="0"/>
                <a:ea typeface="ＭＳ Ｐゴシック" pitchFamily="-112" charset="-128"/>
                <a:cs typeface="ＭＳ Ｐゴシック" pitchFamily="-112" charset="-128"/>
              </a:rPr>
              <a:t>burden</a:t>
            </a:r>
            <a:r>
              <a:rPr lang="en-US" sz="1200" kern="1200" dirty="0">
                <a:solidFill>
                  <a:schemeClr val="tx1"/>
                </a:solidFill>
                <a:effectLst/>
                <a:latin typeface="Times New Roman" pitchFamily="24" charset="0"/>
                <a:ea typeface="ＭＳ Ｐゴシック" pitchFamily="-112" charset="-128"/>
                <a:cs typeface="ＭＳ Ｐゴシック" pitchFamily="-112" charset="-128"/>
              </a:rPr>
              <a:t> for His plan.]</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1026"/>
          <p:cNvSpPr>
            <a:spLocks noGrp="1" noRot="1" noChangeAspect="1" noChangeArrowheads="1"/>
          </p:cNvSpPr>
          <p:nvPr>
            <p:ph type="sldImg"/>
          </p:nvPr>
        </p:nvSpPr>
        <p:spPr>
          <a:solidFill>
            <a:srgbClr val="FFFFFF"/>
          </a:solidFill>
          <a:ln/>
        </p:spPr>
      </p:sp>
      <p:sp>
        <p:nvSpPr>
          <p:cNvPr id="680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24" charset="0"/>
                <a:ea typeface="ＭＳ Ｐゴシック" pitchFamily="-112" charset="-128"/>
                <a:cs typeface="ＭＳ Ｐゴシック" pitchFamily="-112" charset="-128"/>
              </a:rPr>
              <a:t>[When the Lord has something for us to do, He puts us in the right place at the right time.]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1026"/>
          <p:cNvSpPr>
            <a:spLocks noGrp="1" noRot="1" noChangeAspect="1" noChangeArrowheads="1"/>
          </p:cNvSpPr>
          <p:nvPr>
            <p:ph type="sldImg"/>
          </p:nvPr>
        </p:nvSpPr>
        <p:spPr>
          <a:solidFill>
            <a:srgbClr val="FFFFFF"/>
          </a:solidFill>
          <a:ln/>
        </p:spPr>
      </p:sp>
      <p:sp>
        <p:nvSpPr>
          <p:cNvPr id="683010" name="Rectangle 1027"/>
          <p:cNvSpPr>
            <a:spLocks noGrp="1" noChangeArrowheads="1"/>
          </p:cNvSpPr>
          <p:nvPr>
            <p:ph type="body" idx="1"/>
          </p:nvPr>
        </p:nvSpPr>
        <p:spPr>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Wiersbe notes, </a:t>
            </a:r>
            <a:r>
              <a:rPr lang="ja-JP" altLang="en-US">
                <a:latin typeface="Arial"/>
                <a:ea typeface="ＭＳ Ｐゴシック" charset="0"/>
                <a:cs typeface="Arial"/>
              </a:rPr>
              <a:t>“</a:t>
            </a:r>
            <a:r>
              <a:rPr lang="en-US" altLang="ja-JP">
                <a:latin typeface="Arial"/>
                <a:ea typeface="ＭＳ Ｐゴシック" charset="0"/>
                <a:cs typeface="Arial"/>
              </a:rPr>
              <a:t>A cupbearer was much more than our modern </a:t>
            </a:r>
            <a:r>
              <a:rPr lang="mr-IN" altLang="ja-JP">
                <a:latin typeface="Arial"/>
                <a:ea typeface="ＭＳ Ｐゴシック" charset="0"/>
                <a:cs typeface="Arial"/>
              </a:rPr>
              <a:t>'</a:t>
            </a:r>
            <a:r>
              <a:rPr lang="en-US" altLang="ja-JP">
                <a:latin typeface="Arial"/>
                <a:ea typeface="ＭＳ Ｐゴシック" charset="0"/>
                <a:cs typeface="Arial"/>
              </a:rPr>
              <a:t>butler</a:t>
            </a:r>
            <a:r>
              <a:rPr lang="mr-IN" altLang="ja-JP">
                <a:latin typeface="Arial"/>
                <a:ea typeface="ＭＳ Ｐゴシック" charset="0"/>
                <a:cs typeface="Arial"/>
              </a:rPr>
              <a:t>'</a:t>
            </a:r>
            <a:r>
              <a:rPr lang="en-US" altLang="ja-JP">
                <a:latin typeface="Arial"/>
                <a:ea typeface="ＭＳ Ｐゴシック" charset="0"/>
                <a:cs typeface="Arial"/>
              </a:rPr>
              <a:t> (see Gen. </a:t>
            </a:r>
            <a:r>
              <a:rPr lang="en-US" altLang="ja-JP">
                <a:solidFill>
                  <a:srgbClr val="000080"/>
                </a:solidFill>
                <a:latin typeface="Arial"/>
                <a:ea typeface="ＭＳ Ｐゴシック" charset="0"/>
                <a:cs typeface="Arial"/>
              </a:rPr>
              <a:t>40</a:t>
            </a:r>
            <a:r>
              <a:rPr lang="en-US" altLang="ja-JP">
                <a:latin typeface="Arial"/>
                <a:ea typeface="ＭＳ Ｐゴシック" charset="0"/>
                <a:cs typeface="Arial"/>
              </a:rPr>
              <a:t>). It was a position of great responsibility and privilege. At each meal, he tested the king</a:t>
            </a:r>
            <a:r>
              <a:rPr lang="mr-IN" altLang="ja-JP">
                <a:latin typeface="Arial"/>
                <a:ea typeface="ＭＳ Ｐゴシック" charset="0"/>
                <a:cs typeface="Arial"/>
              </a:rPr>
              <a:t>'</a:t>
            </a:r>
            <a:r>
              <a:rPr lang="en-US" altLang="ja-JP">
                <a:latin typeface="Arial"/>
                <a:ea typeface="ＭＳ Ｐゴシック" charset="0"/>
                <a:cs typeface="Arial"/>
              </a:rPr>
              <a:t>s wine to make sure it wasn</a:t>
            </a:r>
            <a:r>
              <a:rPr lang="mr-IN" altLang="ja-JP">
                <a:latin typeface="Arial"/>
                <a:ea typeface="ＭＳ Ｐゴシック" charset="0"/>
                <a:cs typeface="Arial"/>
              </a:rPr>
              <a:t>'</a:t>
            </a:r>
            <a:r>
              <a:rPr lang="en-US" altLang="ja-JP">
                <a:latin typeface="Arial"/>
                <a:ea typeface="ＭＳ Ｐゴシック" charset="0"/>
                <a:cs typeface="Arial"/>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Arial"/>
                <a:ea typeface="ＭＳ Ｐゴシック" charset="0"/>
                <a:cs typeface="Arial"/>
              </a:rPr>
              <a:t>41:1–13</a:t>
            </a:r>
            <a:r>
              <a:rPr lang="en-US" altLang="ja-JP">
                <a:latin typeface="Arial"/>
                <a:ea typeface="ＭＳ Ｐゴシック" charset="0"/>
                <a:cs typeface="Arial"/>
              </a:rPr>
              <a:t>). Because he had access to the king, the cupbearer was a man of great influence, which he could use for good or for evil.</a:t>
            </a:r>
            <a:r>
              <a:rPr lang="ja-JP" altLang="en-US">
                <a:latin typeface="Arial"/>
                <a:ea typeface="ＭＳ Ｐゴシック" charset="0"/>
                <a:cs typeface="Arial"/>
              </a:rPr>
              <a:t>”</a:t>
            </a:r>
            <a:r>
              <a:rPr lang="en-US" altLang="ja-JP">
                <a:latin typeface="Arial"/>
                <a:ea typeface="ＭＳ Ｐゴシック" charset="0"/>
                <a:cs typeface="Arial"/>
              </a:rPr>
              <a:t> </a:t>
            </a:r>
          </a:p>
          <a:p>
            <a:pPr>
              <a:spcBef>
                <a:spcPts val="900"/>
              </a:spcBef>
            </a:pPr>
            <a:r>
              <a:rPr lang="en-US" altLang="ja-JP">
                <a:latin typeface="Arial"/>
                <a:ea typeface="ＭＳ Ｐゴシック" charset="0"/>
                <a:cs typeface="Arial"/>
              </a:rPr>
              <a:t>• </a:t>
            </a:r>
            <a:r>
              <a:rPr lang="ja-JP" altLang="en-US">
                <a:latin typeface="Arial"/>
                <a:ea typeface="ＭＳ Ｐゴシック" charset="0"/>
                <a:cs typeface="Arial"/>
              </a:rPr>
              <a:t>“</a:t>
            </a:r>
            <a:r>
              <a:rPr lang="en-US" altLang="ja-JP">
                <a:latin typeface="Arial"/>
                <a:ea typeface="ＭＳ Ｐゴシック" charset="0"/>
                <a:cs typeface="Arial"/>
              </a:rPr>
              <a:t>That Nehemiah, a Jew, held such an important position in the palace speaks well of his character and ability (</a:t>
            </a:r>
            <a:r>
              <a:rPr lang="en-US" altLang="ja-JP">
                <a:solidFill>
                  <a:srgbClr val="000080"/>
                </a:solidFill>
                <a:latin typeface="Arial"/>
                <a:ea typeface="ＭＳ Ｐゴシック" charset="0"/>
                <a:cs typeface="Arial"/>
              </a:rPr>
              <a:t>Dan. 1:1–4</a:t>
            </a:r>
            <a:r>
              <a:rPr lang="en-US" altLang="ja-JP">
                <a:latin typeface="Arial"/>
                <a:ea typeface="ＭＳ Ｐゴシック" charset="0"/>
                <a:cs typeface="Arial"/>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r>
              <a:rPr lang="ja-JP" altLang="en-US">
                <a:latin typeface="Arial"/>
                <a:ea typeface="ＭＳ Ｐゴシック" charset="0"/>
                <a:cs typeface="Arial"/>
              </a:rPr>
              <a:t>”</a:t>
            </a:r>
            <a:endParaRPr lang="en-US" altLang="ja-JP">
              <a:latin typeface="Arial"/>
              <a:ea typeface="ＭＳ Ｐゴシック" charset="0"/>
              <a:cs typeface="Arial"/>
            </a:endParaRPr>
          </a:p>
          <a:p>
            <a:pPr lvl="3">
              <a:spcBef>
                <a:spcPts val="1200"/>
              </a:spcBef>
              <a:spcAft>
                <a:spcPts val="300"/>
              </a:spcAft>
            </a:pPr>
            <a:r>
              <a:rPr lang="en-US">
                <a:latin typeface="Arial"/>
                <a:ea typeface="ＭＳ Ｐゴシック" charset="0"/>
                <a:cs typeface="Arial"/>
              </a:rPr>
              <a:t>Ibid.</a:t>
            </a:r>
          </a:p>
          <a:p>
            <a:pPr>
              <a:spcBef>
                <a:spcPts val="900"/>
              </a:spcBef>
            </a:pPr>
            <a:endParaRPr lang="en-US">
              <a:latin typeface="Arial"/>
              <a:ea typeface="ＭＳ Ｐゴシック" charset="0"/>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1026"/>
          <p:cNvSpPr>
            <a:spLocks noGrp="1" noRot="1" noChangeAspect="1" noChangeArrowheads="1"/>
          </p:cNvSpPr>
          <p:nvPr>
            <p:ph type="sldImg"/>
          </p:nvPr>
        </p:nvSpPr>
        <p:spPr>
          <a:solidFill>
            <a:srgbClr val="FFFFFF"/>
          </a:solidFill>
          <a:ln/>
        </p:spPr>
      </p:sp>
      <p:sp>
        <p:nvSpPr>
          <p:cNvPr id="6912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31F60-BADB-2348-AA49-7830BDE4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19085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1026"/>
          <p:cNvSpPr>
            <a:spLocks noGrp="1" noRot="1" noChangeAspect="1" noChangeArrowheads="1"/>
          </p:cNvSpPr>
          <p:nvPr>
            <p:ph type="sldImg"/>
          </p:nvPr>
        </p:nvSpPr>
        <p:spPr>
          <a:solidFill>
            <a:srgbClr val="FFFFFF"/>
          </a:solidFill>
          <a:ln/>
        </p:spPr>
      </p:sp>
      <p:sp>
        <p:nvSpPr>
          <p:cNvPr id="69325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OS-16-Nehemiah-126, 162</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وهكذا، يمكننا الآن أن نقدِّم الموضوع الرئيسيَّ للكتاب المقدَّس كلِّه!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الكتاب كلُّه هو قصَّة- قصَّة الله- تاريخٌ أو "قصَّته" </a:t>
            </a:r>
            <a:r>
              <a:rPr lang="en-US" sz="1800" b="0" i="0" u="none" strike="noStrike" dirty="0">
                <a:solidFill>
                  <a:srgbClr val="000000"/>
                </a:solidFill>
                <a:effectLst/>
                <a:latin typeface="Arial" panose="020B0604020202020204" pitchFamily="34" charset="0"/>
              </a:rPr>
              <a:t>History = His story)</a:t>
            </a:r>
            <a:r>
              <a:rPr lang="ar-JO" sz="1800" b="0" i="0" u="none" strike="noStrike" dirty="0">
                <a:solidFill>
                  <a:srgbClr val="000000"/>
                </a:solidFill>
                <a:effectLst/>
                <a:latin typeface="Arial" panose="020B0604020202020204" pitchFamily="34" charset="0"/>
              </a:rPr>
              <a:t>)</a:t>
            </a:r>
          </a:p>
          <a:p>
            <a:pPr marL="0" indent="0" algn="r" rtl="1">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 الموضوع الرئيسيُّ هو أنَّ الله فتح الباب للإنسان ليشارك في الحُكْم الذي يمتلكه الله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أدَّت أمَّةُ إسرائيل الدورَ الرئيسيَّ في إحضار يسوع إلينا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يأتي يسوع بالكنيسة إلى نفسه لتكرز به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رسالة الكتاب المقدَّس هي أن نثق بيسوع</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لماذا؟ هو "الفادي" أو "الحاكم المُطلَق" الوحيد </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لا أحد غيره يتمِّم جميع الوعود التي أُعطِيَتْ لإبراهيم</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لن يُمجِّد أيُّ شخصٍ آخَر اللهَ مثلما فَعَل يسوع</a:t>
            </a:r>
            <a:endParaRPr lang="ar-JO" b="0" dirty="0">
              <a:effectLst/>
            </a:endParaRPr>
          </a:p>
          <a:p>
            <a:endParaRPr lang="ar-JO"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So, now we can give the theme of the entire Bible!</a:t>
            </a:r>
          </a:p>
          <a:p>
            <a:r>
              <a:rPr lang="en-US" altLang="en-US" dirty="0">
                <a:latin typeface="Arial" pitchFamily="34" charset="0"/>
                <a:ea typeface="ＭＳ Ｐゴシック" pitchFamily="34" charset="-128"/>
              </a:rPr>
              <a:t>• The whole book is a story—God's story—History, </a:t>
            </a:r>
            <a:r>
              <a:rPr lang="en-US" altLang="en-US" dirty="0" err="1">
                <a:latin typeface="Arial" pitchFamily="34" charset="0"/>
                <a:ea typeface="ＭＳ Ｐゴシック" pitchFamily="34" charset="-128"/>
              </a:rPr>
              <a:t>or"His</a:t>
            </a:r>
            <a:r>
              <a:rPr lang="en-US" altLang="en-US" dirty="0">
                <a:latin typeface="Arial" pitchFamily="34" charset="0"/>
                <a:ea typeface="ＭＳ Ｐゴシック" pitchFamily="34" charset="-128"/>
              </a:rPr>
              <a:t> story"</a:t>
            </a:r>
          </a:p>
          <a:p>
            <a:r>
              <a:rPr lang="en-US" altLang="en-US" dirty="0">
                <a:latin typeface="Arial" pitchFamily="34" charset="0"/>
                <a:ea typeface="ＭＳ Ｐゴシック" pitchFamily="34" charset="-128"/>
              </a:rPr>
              <a:t>• God sharing his rule is the key theme</a:t>
            </a:r>
          </a:p>
          <a:p>
            <a:r>
              <a:rPr lang="en-US" altLang="en-US" dirty="0">
                <a:latin typeface="Arial" pitchFamily="34" charset="0"/>
                <a:ea typeface="ＭＳ Ｐゴシック" pitchFamily="34" charset="-128"/>
              </a:rPr>
              <a:t>• Israel had the key role to bring us Jesus</a:t>
            </a:r>
          </a:p>
          <a:p>
            <a:r>
              <a:rPr lang="en-US" altLang="en-US" dirty="0">
                <a:latin typeface="Arial" pitchFamily="34" charset="0"/>
                <a:ea typeface="ＭＳ Ｐゴシック" pitchFamily="34" charset="-128"/>
              </a:rPr>
              <a:t>• Jesus brings the Church to preach Him</a:t>
            </a:r>
          </a:p>
          <a:p>
            <a:r>
              <a:rPr lang="en-US" altLang="en-US" dirty="0">
                <a:latin typeface="Arial" pitchFamily="34" charset="0"/>
                <a:ea typeface="ＭＳ Ｐゴシック" pitchFamily="34" charset="-128"/>
              </a:rPr>
              <a:t>• The Bible's message is to trust Jesus</a:t>
            </a:r>
          </a:p>
          <a:p>
            <a:r>
              <a:rPr lang="en-US" altLang="en-US" dirty="0">
                <a:latin typeface="Arial" pitchFamily="34" charset="0"/>
                <a:ea typeface="ＭＳ Ｐゴシック" pitchFamily="34" charset="-128"/>
              </a:rPr>
              <a:t>• Why? There is no other Redeemer or Ultimate Ruler</a:t>
            </a:r>
          </a:p>
          <a:p>
            <a:r>
              <a:rPr lang="en-US" altLang="en-US" dirty="0">
                <a:latin typeface="Arial" pitchFamily="34" charset="0"/>
                <a:ea typeface="ＭＳ Ｐゴシック" pitchFamily="34" charset="-128"/>
              </a:rPr>
              <a:t>• No one else fulfills all the promises to Abraham</a:t>
            </a:r>
          </a:p>
          <a:p>
            <a:r>
              <a:rPr lang="en-US" altLang="en-US" dirty="0">
                <a:latin typeface="Arial" pitchFamily="34" charset="0"/>
                <a:ea typeface="ＭＳ Ｐゴシック" pitchFamily="34" charset="-128"/>
              </a:rPr>
              <a:t>• No one else will glorify God like Jesus</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Common-154</a:t>
            </a:r>
          </a:p>
          <a:p>
            <a:pPr eaLnBrk="1" hangingPunct="1"/>
            <a:r>
              <a:rPr lang="en-US" altLang="zh-CN" b="0" dirty="0">
                <a:latin typeface="Arial" charset="0"/>
                <a:ea typeface="SimSun" charset="0"/>
                <a:cs typeface="SimSun" charset="0"/>
              </a:rPr>
              <a:t>BT-01-OT Biblical Theology-28</a:t>
            </a:r>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8356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2E6F7D-8B41-1A40-8141-6C82D6CD6F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altLang="en-US" dirty="0">
                <a:latin typeface="Arial" pitchFamily="34" charset="0"/>
                <a:ea typeface="ＭＳ Ｐゴシック" pitchFamily="34" charset="-128"/>
              </a:rPr>
              <a:t>موضوع الملكوت يمتدُّ من الأصحاح الأوَّل إلى الأصحاح الأخير في الكتاب المقدَّس.</a:t>
            </a:r>
          </a:p>
          <a:p>
            <a:pPr marL="171450" indent="-171450" algn="r" rtl="1">
              <a:buFont typeface="Arial" panose="020B0604020202020204" pitchFamily="34" charset="0"/>
              <a:buChar char="•"/>
            </a:pPr>
            <a:r>
              <a:rPr lang="ar-JO" altLang="en-US" dirty="0">
                <a:latin typeface="Arial" pitchFamily="34" charset="0"/>
                <a:ea typeface="ＭＳ Ｐゴシック" pitchFamily="34" charset="-128"/>
              </a:rPr>
              <a:t>خلقنا الله لنحكم الخليقة</a:t>
            </a:r>
          </a:p>
          <a:p>
            <a:pPr marL="171450" indent="-171450" algn="r" rtl="1">
              <a:buFont typeface="Arial" panose="020B0604020202020204" pitchFamily="34" charset="0"/>
              <a:buChar char="•"/>
            </a:pPr>
            <a:r>
              <a:rPr lang="ar-JO" altLang="en-US" dirty="0">
                <a:latin typeface="Arial" pitchFamily="34" charset="0"/>
                <a:ea typeface="ＭＳ Ｐゴシック" pitchFamily="34" charset="-128"/>
              </a:rPr>
              <a:t>وسنفعل ذلك حتَّى في أورشليم الجديدة!</a:t>
            </a:r>
          </a:p>
          <a:p>
            <a:pPr marL="171450" indent="-171450" algn="r" rtl="1">
              <a:buFont typeface="Arial" panose="020B0604020202020204" pitchFamily="34" charset="0"/>
              <a:buChar char="•"/>
            </a:pPr>
            <a:r>
              <a:rPr lang="ar-JO" altLang="en-US" dirty="0">
                <a:latin typeface="Arial" pitchFamily="34" charset="0"/>
                <a:ea typeface="ＭＳ Ｐゴシック" pitchFamily="34" charset="-128"/>
              </a:rPr>
              <a:t>يعني هذا أنَّ الموضوع الرئيسيَّ للكتاب المقدَّس هو أنَّ الله يشارك حُكْمَه معنا!</a:t>
            </a:r>
          </a:p>
          <a:p>
            <a:pPr marL="171450" indent="-171450" algn="r" rtl="1">
              <a:buFont typeface="Arial" panose="020B0604020202020204" pitchFamily="34" charset="0"/>
              <a:buChar char="•"/>
            </a:pPr>
            <a:r>
              <a:rPr lang="ar-JO" altLang="en-US" dirty="0">
                <a:latin typeface="Arial" pitchFamily="34" charset="0"/>
                <a:ea typeface="ＭＳ Ｐゴシック" pitchFamily="34" charset="-128"/>
              </a:rPr>
              <a:t>ثمَّ نرى أنَّ أمْرَ الله </a:t>
            </a:r>
          </a:p>
          <a:p>
            <a:pPr marL="171450" indent="-171450" algn="r" rtl="1">
              <a:buFont typeface="Arial" panose="020B0604020202020204" pitchFamily="34" charset="0"/>
              <a:buChar char="•"/>
            </a:pPr>
            <a:r>
              <a:rPr lang="ar-JO" altLang="en-US" dirty="0">
                <a:latin typeface="Arial" pitchFamily="34" charset="0"/>
                <a:ea typeface="ＭＳ Ｐゴシック" pitchFamily="34" charset="-128"/>
              </a:rPr>
              <a:t>سيتحقَّق في نهاية المطاف.</a:t>
            </a:r>
          </a:p>
          <a:p>
            <a:pPr marL="171450" indent="-171450" algn="r" rtl="1">
              <a:buFont typeface="Arial" panose="020B0604020202020204" pitchFamily="34" charset="0"/>
              <a:buChar char="•"/>
            </a:pPr>
            <a:r>
              <a:rPr lang="ar-JO" altLang="en-US" dirty="0">
                <a:latin typeface="Arial" pitchFamily="34" charset="0"/>
                <a:ea typeface="ＭＳ Ｐゴシック" pitchFamily="34" charset="-128"/>
              </a:rPr>
              <a:t>وستكون العهود وسيلةَ الله ليحقِّق حُكْمه هذا.</a:t>
            </a:r>
          </a:p>
          <a:p>
            <a:pPr marL="0" indent="0" algn="r" rtl="1">
              <a:buFont typeface="Arial" panose="020B0604020202020204" pitchFamily="34" charset="0"/>
              <a:buNone/>
            </a:pPr>
            <a:r>
              <a:rPr lang="ar-JO" altLang="en-US" dirty="0">
                <a:latin typeface="Arial" pitchFamily="34" charset="0"/>
                <a:ea typeface="ＭＳ Ｐゴシック" pitchFamily="34" charset="-128"/>
              </a:rPr>
              <a:t>اختار الله مؤمنين مثلنا لنحكم العالم!</a:t>
            </a:r>
          </a:p>
          <a:p>
            <a:pPr marL="0" indent="0" algn="r" rtl="1">
              <a:buFont typeface="Arial" panose="020B0604020202020204" pitchFamily="34" charset="0"/>
              <a:buNone/>
            </a:pPr>
            <a:r>
              <a:rPr lang="ar-JO" altLang="en-US" dirty="0">
                <a:latin typeface="Arial" pitchFamily="34" charset="0"/>
                <a:ea typeface="ＭＳ Ｐゴシック" pitchFamily="34" charset="-128"/>
              </a:rPr>
              <a:t>نرى على مدى الكتاب المقدَّس أنَّ موضوع ملكوت الله هو الموضوع الرئيسيُّ من الأصحاح الأوَّل إلى الأصحاح الأخير. ولكنَّنا نرى الله يؤسِّس عهودًا- أي وعودًا- بالترافق مع حُكْم ملكوته ليُمكِّننا من رؤية تحقيق حُكْمِنا النهائيِّ معه.</a:t>
            </a:r>
          </a:p>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4078863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45</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Common-487</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209</a:t>
            </a:r>
          </a:p>
          <a:p>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A18EF1-9752-1E41-8013-EA6688ECCC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9441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922020-A506-BD4B-BE73-9617A2B60E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Rot="1" noChangeAspect="1" noChangeArrowheads="1"/>
          </p:cNvSpPr>
          <p:nvPr>
            <p:ph type="sldImg"/>
          </p:nvPr>
        </p:nvSpPr>
        <p:spPr>
          <a:xfrm>
            <a:off x="1150938" y="692150"/>
            <a:ext cx="4556125" cy="34163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p:spPr>
        <p:txBody>
          <a:bodyPr/>
          <a:lstStyle/>
          <a:p>
            <a:r>
              <a:rPr lang="en-US"/>
              <a:t>Cover steps 1-3 on page 27</a:t>
            </a:r>
          </a:p>
        </p:txBody>
      </p:sp>
    </p:spTree>
    <p:extLst>
      <p:ext uri="{BB962C8B-B14F-4D97-AF65-F5344CB8AC3E}">
        <p14:creationId xmlns:p14="http://schemas.microsoft.com/office/powerpoint/2010/main" val="2406024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C7DB46-90B7-2E4D-8F6A-C18F82F9E24E}" type="slidenum">
              <a:rPr lang="en-US" sz="1200"/>
              <a:pPr/>
              <a:t>49</a:t>
            </a:fld>
            <a:endParaRPr lang="en-US" sz="1200"/>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8E88E-682C-1646-ACEE-0D42F065D331}" type="slidenum">
              <a:rPr lang="en-US" sz="1200"/>
              <a:pPr/>
              <a:t>50</a:t>
            </a:fld>
            <a:endParaRPr lang="en-US" sz="1200"/>
          </a:p>
        </p:txBody>
      </p:sp>
      <p:sp>
        <p:nvSpPr>
          <p:cNvPr id="224258" name="Rectangle 2"/>
          <p:cNvSpPr>
            <a:spLocks noGrp="1" noRot="1" noChangeAspect="1" noChangeArrowheads="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6A205B-FA53-3244-B766-06C9F4AEC890}" type="slidenum">
              <a:rPr lang="en-US" sz="1200"/>
              <a:pPr/>
              <a:t>5</a:t>
            </a:fld>
            <a:endParaRPr lang="en-US" sz="1200"/>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AAE054-FC74-5445-B246-809FD0218723}" type="slidenum">
              <a:rPr lang="en-US" sz="1200"/>
              <a:pPr/>
              <a:t>51</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PR Preaching (</a:t>
            </a:r>
            <a:r>
              <a:rPr lang="en-US" b="1" dirty="0">
                <a:latin typeface="Arial" charset="0"/>
                <a:ea typeface="ＭＳ Ｐゴシック" charset="0"/>
                <a:cs typeface="ＭＳ Ｐゴシック" charset="0"/>
              </a:rPr>
              <a:t>Homiletics</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0FB1C4-4DE4-464E-9D55-41EC6F477455}" type="slidenum">
              <a:rPr lang="en-US" sz="1200"/>
              <a:pPr/>
              <a:t>6</a:t>
            </a:fld>
            <a:endParaRPr lang="en-US"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5C4CA7-FBB6-8B4F-8860-0AFD26F686A3}" type="slidenum">
              <a:rPr lang="en-US" sz="1200"/>
              <a:pPr/>
              <a:t>7</a:t>
            </a:fld>
            <a:endParaRPr lang="en-US" sz="1200"/>
          </a:p>
        </p:txBody>
      </p:sp>
      <p:sp>
        <p:nvSpPr>
          <p:cNvPr id="137218" name="Rectangle 2"/>
          <p:cNvSpPr>
            <a:spLocks noGrp="1" noRot="1" noChangeAspect="1" noChangeArrowheads="1"/>
          </p:cNvSpPr>
          <p:nvPr>
            <p:ph type="sldImg"/>
          </p:nvPr>
        </p:nvSpPr>
        <p:spPr>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E7BF4A-DBB1-5E4F-A25A-FEE323B0638C}" type="slidenum">
              <a:rPr lang="en-US" sz="1200"/>
              <a:pPr/>
              <a:t>8</a:t>
            </a:fld>
            <a:endParaRPr lang="en-US" sz="1200"/>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8602E2-085B-1643-BC2F-17F21DAFD866}" type="slidenum">
              <a:rPr lang="en-US" sz="1200"/>
              <a:pPr/>
              <a:t>9</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8D7E6-14ED-DB42-BE07-DF54E95E802B}" type="slidenum">
              <a:rPr lang="en-US"/>
              <a:pPr>
                <a:defRPr/>
              </a:pPr>
              <a:t>‹#›</a:t>
            </a:fld>
            <a:endParaRPr lang="en-US"/>
          </a:p>
        </p:txBody>
      </p:sp>
    </p:spTree>
    <p:extLst>
      <p:ext uri="{BB962C8B-B14F-4D97-AF65-F5344CB8AC3E}">
        <p14:creationId xmlns:p14="http://schemas.microsoft.com/office/powerpoint/2010/main" val="411235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D68B4-1E6C-6D4D-95F6-4EC22B6E4414}" type="slidenum">
              <a:rPr lang="en-US"/>
              <a:pPr>
                <a:defRPr/>
              </a:pPr>
              <a:t>‹#›</a:t>
            </a:fld>
            <a:endParaRPr lang="en-US"/>
          </a:p>
        </p:txBody>
      </p:sp>
    </p:spTree>
    <p:extLst>
      <p:ext uri="{BB962C8B-B14F-4D97-AF65-F5344CB8AC3E}">
        <p14:creationId xmlns:p14="http://schemas.microsoft.com/office/powerpoint/2010/main" val="3213296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3669090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1356688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619827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3414586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9854472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2067722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6302195"/>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629899"/>
      </p:ext>
    </p:extLst>
  </p:cSld>
  <p:clrMapOvr>
    <a:masterClrMapping/>
  </p:clrMapOvr>
  <p:transitio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28516384"/>
      </p:ext>
    </p:extLst>
  </p:cSld>
  <p:clrMapOvr>
    <a:masterClrMapping/>
  </p:clrMapOvr>
  <p:transitio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46771"/>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8550A5-44C8-0647-935E-4D379F526774}" type="slidenum">
              <a:rPr lang="en-US"/>
              <a:pPr>
                <a:defRPr/>
              </a:pPr>
              <a:t>‹#›</a:t>
            </a:fld>
            <a:endParaRPr lang="en-US"/>
          </a:p>
        </p:txBody>
      </p:sp>
    </p:spTree>
    <p:extLst>
      <p:ext uri="{BB962C8B-B14F-4D97-AF65-F5344CB8AC3E}">
        <p14:creationId xmlns:p14="http://schemas.microsoft.com/office/powerpoint/2010/main" val="37597188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673599"/>
      </p:ext>
    </p:extLst>
  </p:cSld>
  <p:clrMapOvr>
    <a:masterClrMapping/>
  </p:clrMapOvr>
  <p:transition>
    <p:cu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62099871"/>
      </p:ext>
    </p:extLst>
  </p:cSld>
  <p:clrMapOvr>
    <a:masterClrMapping/>
  </p:clrMapOvr>
  <p:transition>
    <p:cu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914284"/>
      </p:ext>
    </p:extLst>
  </p:cSld>
  <p:clrMapOvr>
    <a:masterClrMapping/>
  </p:clrMapOvr>
  <p:transition>
    <p:cu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1208093"/>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553222"/>
      </p:ext>
    </p:extLst>
  </p:cSld>
  <p:clrMapOvr>
    <a:masterClrMapping/>
  </p:clrMapOvr>
  <p:transition>
    <p:cu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922571"/>
      </p:ext>
    </p:extLst>
  </p:cSld>
  <p:clrMapOvr>
    <a:masterClrMapping/>
  </p:clrMapOvr>
  <p:transition>
    <p:cu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03063"/>
      </p:ext>
    </p:extLst>
  </p:cSld>
  <p:clrMapOvr>
    <a:masterClrMapping/>
  </p:clrMapOvr>
  <p:transitio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019681935"/>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2815593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03423637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B09F8-7F67-164D-ACBB-9229B9731179}" type="slidenum">
              <a:rPr lang="en-US"/>
              <a:pPr>
                <a:defRPr/>
              </a:pPr>
              <a:t>‹#›</a:t>
            </a:fld>
            <a:endParaRPr lang="en-US"/>
          </a:p>
        </p:txBody>
      </p:sp>
    </p:spTree>
    <p:extLst>
      <p:ext uri="{BB962C8B-B14F-4D97-AF65-F5344CB8AC3E}">
        <p14:creationId xmlns:p14="http://schemas.microsoft.com/office/powerpoint/2010/main" val="1209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43120208"/>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54647149"/>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71374689"/>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6825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416152834"/>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103941"/>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439956895"/>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80434699"/>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9177306-5C22-3542-9051-854B228F876B}" type="datetime1">
              <a:rPr lang="en-US"/>
              <a:pPr>
                <a:defRPr/>
              </a:pPr>
              <a:t>1/30/24</a:t>
            </a:fld>
            <a:endParaRPr lang="en-US"/>
          </a:p>
        </p:txBody>
      </p:sp>
      <p:sp>
        <p:nvSpPr>
          <p:cNvPr id="6" name="Rectangle 1033"/>
          <p:cNvSpPr>
            <a:spLocks noGrp="1" noChangeArrowheads="1"/>
          </p:cNvSpPr>
          <p:nvPr>
            <p:ph type="ftr" sz="quarter" idx="11"/>
          </p:nvPr>
        </p:nvSpPr>
        <p:spPr/>
        <p:txBody>
          <a:bodyPr/>
          <a:lstStyle>
            <a:lvl1pPr>
              <a:defRPr baseline="30000">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DE1ED39F-F4ED-4442-A343-CEDCA848B118}" type="slidenum">
              <a:rPr lang="en-US"/>
              <a:pPr>
                <a:defRPr/>
              </a:pPr>
              <a:t>‹#›</a:t>
            </a:fld>
            <a:endParaRPr lang="en-US"/>
          </a:p>
        </p:txBody>
      </p:sp>
    </p:spTree>
    <p:extLst>
      <p:ext uri="{BB962C8B-B14F-4D97-AF65-F5344CB8AC3E}">
        <p14:creationId xmlns:p14="http://schemas.microsoft.com/office/powerpoint/2010/main" val="3222104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6411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C6819-8A5D-8641-B5E8-15916E7BE1AE}" type="slidenum">
              <a:rPr lang="en-US"/>
              <a:pPr>
                <a:defRPr/>
              </a:pPr>
              <a:t>‹#›</a:t>
            </a:fld>
            <a:endParaRPr lang="en-US"/>
          </a:p>
        </p:txBody>
      </p:sp>
    </p:spTree>
    <p:extLst>
      <p:ext uri="{BB962C8B-B14F-4D97-AF65-F5344CB8AC3E}">
        <p14:creationId xmlns:p14="http://schemas.microsoft.com/office/powerpoint/2010/main" val="4618574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2280328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1616361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1/30/24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38225652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1/30/24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2413848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1/30/24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97651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1/30/24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22625546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1/30/24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612878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1/30/24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448293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27821506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4250020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A3C2C-54A2-004C-B53A-0B7106F659F0}" type="slidenum">
              <a:rPr lang="en-US"/>
              <a:pPr>
                <a:defRPr/>
              </a:pPr>
              <a:t>‹#›</a:t>
            </a:fld>
            <a:endParaRPr lang="en-US"/>
          </a:p>
        </p:txBody>
      </p:sp>
    </p:spTree>
    <p:extLst>
      <p:ext uri="{BB962C8B-B14F-4D97-AF65-F5344CB8AC3E}">
        <p14:creationId xmlns:p14="http://schemas.microsoft.com/office/powerpoint/2010/main" val="30203745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C0D097-4E56-3448-A908-683AF27C4D59}" type="slidenum">
              <a:rPr lang="en-US"/>
              <a:pPr>
                <a:defRPr/>
              </a:pPr>
              <a:t>‹#›</a:t>
            </a:fld>
            <a:endParaRPr lang="en-US"/>
          </a:p>
        </p:txBody>
      </p:sp>
    </p:spTree>
    <p:extLst>
      <p:ext uri="{BB962C8B-B14F-4D97-AF65-F5344CB8AC3E}">
        <p14:creationId xmlns:p14="http://schemas.microsoft.com/office/powerpoint/2010/main" val="835039519"/>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934EF-EC4A-1E4A-AD52-F731FD167C52}" type="slidenum">
              <a:rPr lang="en-US"/>
              <a:pPr>
                <a:defRPr/>
              </a:pPr>
              <a:t>‹#›</a:t>
            </a:fld>
            <a:endParaRPr lang="en-US"/>
          </a:p>
        </p:txBody>
      </p:sp>
    </p:spTree>
    <p:extLst>
      <p:ext uri="{BB962C8B-B14F-4D97-AF65-F5344CB8AC3E}">
        <p14:creationId xmlns:p14="http://schemas.microsoft.com/office/powerpoint/2010/main" val="26165977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20C36-5AE6-2943-9165-1EA985881FB8}" type="slidenum">
              <a:rPr lang="en-US"/>
              <a:pPr>
                <a:defRPr/>
              </a:pPr>
              <a:t>‹#›</a:t>
            </a:fld>
            <a:endParaRPr lang="en-US"/>
          </a:p>
        </p:txBody>
      </p:sp>
    </p:spTree>
    <p:extLst>
      <p:ext uri="{BB962C8B-B14F-4D97-AF65-F5344CB8AC3E}">
        <p14:creationId xmlns:p14="http://schemas.microsoft.com/office/powerpoint/2010/main" val="298960169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4D2D02-F9D8-1543-AA3A-938D273101B1}" type="slidenum">
              <a:rPr lang="en-US"/>
              <a:pPr>
                <a:defRPr/>
              </a:pPr>
              <a:t>‹#›</a:t>
            </a:fld>
            <a:endParaRPr lang="en-US"/>
          </a:p>
        </p:txBody>
      </p:sp>
    </p:spTree>
    <p:extLst>
      <p:ext uri="{BB962C8B-B14F-4D97-AF65-F5344CB8AC3E}">
        <p14:creationId xmlns:p14="http://schemas.microsoft.com/office/powerpoint/2010/main" val="2504338105"/>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08F335-395B-6247-880F-92DA1C66EBAA}" type="slidenum">
              <a:rPr lang="en-US"/>
              <a:pPr>
                <a:defRPr/>
              </a:pPr>
              <a:t>‹#›</a:t>
            </a:fld>
            <a:endParaRPr lang="en-US"/>
          </a:p>
        </p:txBody>
      </p:sp>
    </p:spTree>
    <p:extLst>
      <p:ext uri="{BB962C8B-B14F-4D97-AF65-F5344CB8AC3E}">
        <p14:creationId xmlns:p14="http://schemas.microsoft.com/office/powerpoint/2010/main" val="3676408779"/>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0069D5-F5E6-E143-9547-536B545DB40C}" type="slidenum">
              <a:rPr lang="en-US"/>
              <a:pPr>
                <a:defRPr/>
              </a:pPr>
              <a:t>‹#›</a:t>
            </a:fld>
            <a:endParaRPr lang="en-US"/>
          </a:p>
        </p:txBody>
      </p:sp>
    </p:spTree>
    <p:extLst>
      <p:ext uri="{BB962C8B-B14F-4D97-AF65-F5344CB8AC3E}">
        <p14:creationId xmlns:p14="http://schemas.microsoft.com/office/powerpoint/2010/main" val="424781132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8036C5-E8A3-5545-9CD1-0819C5A18582}" type="slidenum">
              <a:rPr lang="en-US"/>
              <a:pPr>
                <a:defRPr/>
              </a:pPr>
              <a:t>‹#›</a:t>
            </a:fld>
            <a:endParaRPr lang="en-US"/>
          </a:p>
        </p:txBody>
      </p:sp>
    </p:spTree>
    <p:extLst>
      <p:ext uri="{BB962C8B-B14F-4D97-AF65-F5344CB8AC3E}">
        <p14:creationId xmlns:p14="http://schemas.microsoft.com/office/powerpoint/2010/main" val="418908098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4A6A30-A41C-B34E-B0A6-7363F757D69F}" type="slidenum">
              <a:rPr lang="en-US"/>
              <a:pPr>
                <a:defRPr/>
              </a:pPr>
              <a:t>‹#›</a:t>
            </a:fld>
            <a:endParaRPr lang="en-US"/>
          </a:p>
        </p:txBody>
      </p:sp>
    </p:spTree>
    <p:extLst>
      <p:ext uri="{BB962C8B-B14F-4D97-AF65-F5344CB8AC3E}">
        <p14:creationId xmlns:p14="http://schemas.microsoft.com/office/powerpoint/2010/main" val="3501648024"/>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7D362-6590-7E40-B3A0-3F4A1BAA6F02}" type="slidenum">
              <a:rPr lang="en-US"/>
              <a:pPr>
                <a:defRPr/>
              </a:pPr>
              <a:t>‹#›</a:t>
            </a:fld>
            <a:endParaRPr lang="en-US"/>
          </a:p>
        </p:txBody>
      </p:sp>
    </p:spTree>
    <p:extLst>
      <p:ext uri="{BB962C8B-B14F-4D97-AF65-F5344CB8AC3E}">
        <p14:creationId xmlns:p14="http://schemas.microsoft.com/office/powerpoint/2010/main" val="350080551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8478FB-93E8-5A40-8695-FACBA911A96F}" type="slidenum">
              <a:rPr lang="en-US"/>
              <a:pPr>
                <a:defRPr/>
              </a:pPr>
              <a:t>‹#›</a:t>
            </a:fld>
            <a:endParaRPr lang="en-US"/>
          </a:p>
        </p:txBody>
      </p:sp>
    </p:spTree>
    <p:extLst>
      <p:ext uri="{BB962C8B-B14F-4D97-AF65-F5344CB8AC3E}">
        <p14:creationId xmlns:p14="http://schemas.microsoft.com/office/powerpoint/2010/main" val="4033593486"/>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397DE9-0DD9-AF4F-857C-D0373DF9F74F}" type="slidenum">
              <a:rPr lang="en-US"/>
              <a:pPr>
                <a:defRPr/>
              </a:pPr>
              <a:t>‹#›</a:t>
            </a:fld>
            <a:endParaRPr lang="en-US"/>
          </a:p>
        </p:txBody>
      </p:sp>
    </p:spTree>
    <p:extLst>
      <p:ext uri="{BB962C8B-B14F-4D97-AF65-F5344CB8AC3E}">
        <p14:creationId xmlns:p14="http://schemas.microsoft.com/office/powerpoint/2010/main" val="2782441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30820D-21CC-964B-BBC1-8E0BC1FE4AB6}" type="slidenum">
              <a:rPr lang="en-US"/>
              <a:pPr>
                <a:defRPr/>
              </a:pPr>
              <a:t>‹#›</a:t>
            </a:fld>
            <a:endParaRPr lang="en-US"/>
          </a:p>
        </p:txBody>
      </p:sp>
    </p:spTree>
    <p:extLst>
      <p:ext uri="{BB962C8B-B14F-4D97-AF65-F5344CB8AC3E}">
        <p14:creationId xmlns:p14="http://schemas.microsoft.com/office/powerpoint/2010/main" val="227805942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573461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0489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1640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3144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0142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285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703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61484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20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BA4BEE-D756-DB4D-B8DC-100D1C4CE269}" type="slidenum">
              <a:rPr lang="en-US"/>
              <a:pPr>
                <a:defRPr/>
              </a:pPr>
              <a:t>‹#›</a:t>
            </a:fld>
            <a:endParaRPr lang="en-US"/>
          </a:p>
        </p:txBody>
      </p:sp>
    </p:spTree>
    <p:extLst>
      <p:ext uri="{BB962C8B-B14F-4D97-AF65-F5344CB8AC3E}">
        <p14:creationId xmlns:p14="http://schemas.microsoft.com/office/powerpoint/2010/main" val="24252595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203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0903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3881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0089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971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163000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1722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94088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908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608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6AEC28-4C72-8C40-916C-D08D8DA2B3C0}" type="slidenum">
              <a:rPr lang="en-US"/>
              <a:pPr>
                <a:defRPr/>
              </a:pPr>
              <a:t>‹#›</a:t>
            </a:fld>
            <a:endParaRPr lang="en-US"/>
          </a:p>
        </p:txBody>
      </p:sp>
    </p:spTree>
    <p:extLst>
      <p:ext uri="{BB962C8B-B14F-4D97-AF65-F5344CB8AC3E}">
        <p14:creationId xmlns:p14="http://schemas.microsoft.com/office/powerpoint/2010/main" val="30331755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253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8280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83705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13424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4302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8352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9776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6413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851113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462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4548CC-F8EB-444B-AAED-3142CD0AA121}" type="slidenum">
              <a:rPr lang="en-US"/>
              <a:pPr>
                <a:defRPr/>
              </a:pPr>
              <a:t>‹#›</a:t>
            </a:fld>
            <a:endParaRPr lang="en-US"/>
          </a:p>
        </p:txBody>
      </p:sp>
    </p:spTree>
    <p:extLst>
      <p:ext uri="{BB962C8B-B14F-4D97-AF65-F5344CB8AC3E}">
        <p14:creationId xmlns:p14="http://schemas.microsoft.com/office/powerpoint/2010/main" val="21950836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995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797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155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7573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41281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7294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38784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19333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9068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211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512B1-538F-5447-AF9D-6672E2015B16}" type="slidenum">
              <a:rPr lang="en-US"/>
              <a:pPr>
                <a:defRPr/>
              </a:pPr>
              <a:t>‹#›</a:t>
            </a:fld>
            <a:endParaRPr lang="en-US"/>
          </a:p>
        </p:txBody>
      </p:sp>
    </p:spTree>
    <p:extLst>
      <p:ext uri="{BB962C8B-B14F-4D97-AF65-F5344CB8AC3E}">
        <p14:creationId xmlns:p14="http://schemas.microsoft.com/office/powerpoint/2010/main" val="7897353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9507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705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5338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1663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41802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2227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3796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23953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507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38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DFC42-9CF9-D243-8437-4FBEA8505D7E}" type="slidenum">
              <a:rPr lang="en-US"/>
              <a:pPr>
                <a:defRPr/>
              </a:pPr>
              <a:t>‹#›</a:t>
            </a:fld>
            <a:endParaRPr lang="en-US"/>
          </a:p>
        </p:txBody>
      </p:sp>
    </p:spTree>
    <p:extLst>
      <p:ext uri="{BB962C8B-B14F-4D97-AF65-F5344CB8AC3E}">
        <p14:creationId xmlns:p14="http://schemas.microsoft.com/office/powerpoint/2010/main" val="160169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86B1BA-3E07-7649-B12B-9847995FF273}" type="slidenum">
              <a:rPr lang="en-US"/>
              <a:pPr>
                <a:defRPr/>
              </a:pPr>
              <a:t>‹#›</a:t>
            </a:fld>
            <a:endParaRPr lang="en-US"/>
          </a:p>
        </p:txBody>
      </p:sp>
    </p:spTree>
    <p:extLst>
      <p:ext uri="{BB962C8B-B14F-4D97-AF65-F5344CB8AC3E}">
        <p14:creationId xmlns:p14="http://schemas.microsoft.com/office/powerpoint/2010/main" val="9307767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246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4907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3727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0896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31513833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11233382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553788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30088503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16058014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328733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74F1DE-1D9A-FB43-B553-73FBAEAE903D}" type="slidenum">
              <a:rPr lang="en-US"/>
              <a:pPr>
                <a:defRPr/>
              </a:pPr>
              <a:t>‹#›</a:t>
            </a:fld>
            <a:endParaRPr lang="en-US"/>
          </a:p>
        </p:txBody>
      </p:sp>
    </p:spTree>
    <p:extLst>
      <p:ext uri="{BB962C8B-B14F-4D97-AF65-F5344CB8AC3E}">
        <p14:creationId xmlns:p14="http://schemas.microsoft.com/office/powerpoint/2010/main" val="7785337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25519148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2903959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20433650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13965733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13566995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7337710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2855245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A201B-513A-6444-BC03-F787B9B175CF}" type="slidenum">
              <a:rPr lang="en-US"/>
              <a:pPr>
                <a:defRPr/>
              </a:pPr>
              <a:t>‹#›</a:t>
            </a:fld>
            <a:endParaRPr lang="en-US"/>
          </a:p>
        </p:txBody>
      </p:sp>
    </p:spTree>
    <p:extLst>
      <p:ext uri="{BB962C8B-B14F-4D97-AF65-F5344CB8AC3E}">
        <p14:creationId xmlns:p14="http://schemas.microsoft.com/office/powerpoint/2010/main" val="3286925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81C31-8AA6-3243-9A73-F80C4943274A}" type="slidenum">
              <a:rPr lang="en-US"/>
              <a:pPr>
                <a:defRPr/>
              </a:pPr>
              <a:t>‹#›</a:t>
            </a:fld>
            <a:endParaRPr lang="en-US"/>
          </a:p>
        </p:txBody>
      </p:sp>
    </p:spTree>
    <p:extLst>
      <p:ext uri="{BB962C8B-B14F-4D97-AF65-F5344CB8AC3E}">
        <p14:creationId xmlns:p14="http://schemas.microsoft.com/office/powerpoint/2010/main" val="911757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FC7404-EB4A-004D-8002-12E50CFB129F}" type="slidenum">
              <a:rPr lang="en-US"/>
              <a:pPr>
                <a:defRPr/>
              </a:pPr>
              <a:t>‹#›</a:t>
            </a:fld>
            <a:endParaRPr lang="en-US"/>
          </a:p>
        </p:txBody>
      </p:sp>
    </p:spTree>
    <p:extLst>
      <p:ext uri="{BB962C8B-B14F-4D97-AF65-F5344CB8AC3E}">
        <p14:creationId xmlns:p14="http://schemas.microsoft.com/office/powerpoint/2010/main" val="2368930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41211-7B7E-E940-9A18-97BB153A64D1}" type="slidenum">
              <a:rPr lang="en-US"/>
              <a:pPr>
                <a:defRPr/>
              </a:pPr>
              <a:t>‹#›</a:t>
            </a:fld>
            <a:endParaRPr lang="en-US"/>
          </a:p>
        </p:txBody>
      </p:sp>
    </p:spTree>
    <p:extLst>
      <p:ext uri="{BB962C8B-B14F-4D97-AF65-F5344CB8AC3E}">
        <p14:creationId xmlns:p14="http://schemas.microsoft.com/office/powerpoint/2010/main" val="337627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2FEDE-1967-6E49-A2D1-ACF47DAE427F}" type="slidenum">
              <a:rPr lang="en-US"/>
              <a:pPr>
                <a:defRPr/>
              </a:pPr>
              <a:t>‹#›</a:t>
            </a:fld>
            <a:endParaRPr lang="en-US"/>
          </a:p>
        </p:txBody>
      </p:sp>
    </p:spTree>
    <p:extLst>
      <p:ext uri="{BB962C8B-B14F-4D97-AF65-F5344CB8AC3E}">
        <p14:creationId xmlns:p14="http://schemas.microsoft.com/office/powerpoint/2010/main" val="4163187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B91EBA-6E3A-6048-90DD-62F03119AA6B}" type="slidenum">
              <a:rPr lang="en-US"/>
              <a:pPr>
                <a:defRPr/>
              </a:pPr>
              <a:t>‹#›</a:t>
            </a:fld>
            <a:endParaRPr lang="en-US"/>
          </a:p>
        </p:txBody>
      </p:sp>
    </p:spTree>
    <p:extLst>
      <p:ext uri="{BB962C8B-B14F-4D97-AF65-F5344CB8AC3E}">
        <p14:creationId xmlns:p14="http://schemas.microsoft.com/office/powerpoint/2010/main" val="503306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0A3E9C-9F6D-B64C-BFBA-1C1363505B9E}" type="slidenum">
              <a:rPr lang="en-US"/>
              <a:pPr>
                <a:defRPr/>
              </a:pPr>
              <a:t>‹#›</a:t>
            </a:fld>
            <a:endParaRPr lang="en-US"/>
          </a:p>
        </p:txBody>
      </p:sp>
    </p:spTree>
    <p:extLst>
      <p:ext uri="{BB962C8B-B14F-4D97-AF65-F5344CB8AC3E}">
        <p14:creationId xmlns:p14="http://schemas.microsoft.com/office/powerpoint/2010/main" val="2549999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624A44-7A83-F746-A022-267E3EF4DC8C}" type="slidenum">
              <a:rPr lang="en-US"/>
              <a:pPr>
                <a:defRPr/>
              </a:pPr>
              <a:t>‹#›</a:t>
            </a:fld>
            <a:endParaRPr lang="en-US"/>
          </a:p>
        </p:txBody>
      </p:sp>
    </p:spTree>
    <p:extLst>
      <p:ext uri="{BB962C8B-B14F-4D97-AF65-F5344CB8AC3E}">
        <p14:creationId xmlns:p14="http://schemas.microsoft.com/office/powerpoint/2010/main" val="1870565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957D2-A2CB-C945-AF5F-16508AF9F289}" type="slidenum">
              <a:rPr lang="en-US"/>
              <a:pPr>
                <a:defRPr/>
              </a:pPr>
              <a:t>‹#›</a:t>
            </a:fld>
            <a:endParaRPr lang="en-US"/>
          </a:p>
        </p:txBody>
      </p:sp>
    </p:spTree>
    <p:extLst>
      <p:ext uri="{BB962C8B-B14F-4D97-AF65-F5344CB8AC3E}">
        <p14:creationId xmlns:p14="http://schemas.microsoft.com/office/powerpoint/2010/main" val="1726465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454F2-3FDE-D541-A412-C34F35A9E529}" type="slidenum">
              <a:rPr lang="en-US"/>
              <a:pPr>
                <a:defRPr/>
              </a:pPr>
              <a:t>‹#›</a:t>
            </a:fld>
            <a:endParaRPr lang="en-US"/>
          </a:p>
        </p:txBody>
      </p:sp>
    </p:spTree>
    <p:extLst>
      <p:ext uri="{BB962C8B-B14F-4D97-AF65-F5344CB8AC3E}">
        <p14:creationId xmlns:p14="http://schemas.microsoft.com/office/powerpoint/2010/main" val="3320020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55A376-B16F-5C45-A2CB-F537CA5A2244}" type="slidenum">
              <a:rPr lang="en-US"/>
              <a:pPr>
                <a:defRPr/>
              </a:pPr>
              <a:t>‹#›</a:t>
            </a:fld>
            <a:endParaRPr lang="en-US"/>
          </a:p>
        </p:txBody>
      </p:sp>
    </p:spTree>
    <p:extLst>
      <p:ext uri="{BB962C8B-B14F-4D97-AF65-F5344CB8AC3E}">
        <p14:creationId xmlns:p14="http://schemas.microsoft.com/office/powerpoint/2010/main" val="3950279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6B7EA-7EC4-CC48-96B8-77936F42BC99}" type="slidenum">
              <a:rPr lang="en-US"/>
              <a:pPr>
                <a:defRPr/>
              </a:pPr>
              <a:t>‹#›</a:t>
            </a:fld>
            <a:endParaRPr lang="en-US"/>
          </a:p>
        </p:txBody>
      </p:sp>
    </p:spTree>
    <p:extLst>
      <p:ext uri="{BB962C8B-B14F-4D97-AF65-F5344CB8AC3E}">
        <p14:creationId xmlns:p14="http://schemas.microsoft.com/office/powerpoint/2010/main" val="1951061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6D7641-CB97-0A43-80AA-E74E16608285}" type="slidenum">
              <a:rPr lang="en-US"/>
              <a:pPr>
                <a:defRPr/>
              </a:pPr>
              <a:t>‹#›</a:t>
            </a:fld>
            <a:endParaRPr lang="en-US"/>
          </a:p>
        </p:txBody>
      </p:sp>
    </p:spTree>
    <p:extLst>
      <p:ext uri="{BB962C8B-B14F-4D97-AF65-F5344CB8AC3E}">
        <p14:creationId xmlns:p14="http://schemas.microsoft.com/office/powerpoint/2010/main" val="199445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921692-D70A-B14E-A38D-5CBB25C66846}" type="slidenum">
              <a:rPr lang="en-US"/>
              <a:pPr>
                <a:defRPr/>
              </a:pPr>
              <a:t>‹#›</a:t>
            </a:fld>
            <a:endParaRPr lang="en-US"/>
          </a:p>
        </p:txBody>
      </p:sp>
    </p:spTree>
    <p:extLst>
      <p:ext uri="{BB962C8B-B14F-4D97-AF65-F5344CB8AC3E}">
        <p14:creationId xmlns:p14="http://schemas.microsoft.com/office/powerpoint/2010/main" val="3916892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9EE49B-A892-274C-B430-6F62CA2C243A}" type="slidenum">
              <a:rPr lang="en-US"/>
              <a:pPr>
                <a:defRPr/>
              </a:pPr>
              <a:t>‹#›</a:t>
            </a:fld>
            <a:endParaRPr lang="en-US"/>
          </a:p>
        </p:txBody>
      </p:sp>
    </p:spTree>
    <p:extLst>
      <p:ext uri="{BB962C8B-B14F-4D97-AF65-F5344CB8AC3E}">
        <p14:creationId xmlns:p14="http://schemas.microsoft.com/office/powerpoint/2010/main" val="1663129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A8E53-29B0-8443-A215-15651DB56B8A}" type="slidenum">
              <a:rPr lang="en-US"/>
              <a:pPr>
                <a:defRPr/>
              </a:pPr>
              <a:t>‹#›</a:t>
            </a:fld>
            <a:endParaRPr lang="en-US"/>
          </a:p>
        </p:txBody>
      </p:sp>
    </p:spTree>
    <p:extLst>
      <p:ext uri="{BB962C8B-B14F-4D97-AF65-F5344CB8AC3E}">
        <p14:creationId xmlns:p14="http://schemas.microsoft.com/office/powerpoint/2010/main" val="1966271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353A8-4C2F-3540-AC96-597B046EB13C}" type="slidenum">
              <a:rPr lang="en-US"/>
              <a:pPr>
                <a:defRPr/>
              </a:pPr>
              <a:t>‹#›</a:t>
            </a:fld>
            <a:endParaRPr lang="en-US"/>
          </a:p>
        </p:txBody>
      </p:sp>
    </p:spTree>
    <p:extLst>
      <p:ext uri="{BB962C8B-B14F-4D97-AF65-F5344CB8AC3E}">
        <p14:creationId xmlns:p14="http://schemas.microsoft.com/office/powerpoint/2010/main" val="369597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3E8DB6-30C5-CD40-8523-932F69316812}" type="slidenum">
              <a:rPr lang="en-US"/>
              <a:pPr>
                <a:defRPr/>
              </a:pPr>
              <a:t>‹#›</a:t>
            </a:fld>
            <a:endParaRPr lang="en-US"/>
          </a:p>
        </p:txBody>
      </p:sp>
    </p:spTree>
    <p:extLst>
      <p:ext uri="{BB962C8B-B14F-4D97-AF65-F5344CB8AC3E}">
        <p14:creationId xmlns:p14="http://schemas.microsoft.com/office/powerpoint/2010/main" val="3532888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FCC0D9-2002-A74C-9DF1-30A8F1A0D79D}" type="slidenum">
              <a:rPr lang="en-US"/>
              <a:pPr>
                <a:defRPr/>
              </a:pPr>
              <a:t>‹#›</a:t>
            </a:fld>
            <a:endParaRPr lang="en-US"/>
          </a:p>
        </p:txBody>
      </p:sp>
    </p:spTree>
    <p:extLst>
      <p:ext uri="{BB962C8B-B14F-4D97-AF65-F5344CB8AC3E}">
        <p14:creationId xmlns:p14="http://schemas.microsoft.com/office/powerpoint/2010/main" val="160832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86CFAB-5A12-814E-ACFD-572527562F8C}" type="slidenum">
              <a:rPr lang="en-US"/>
              <a:pPr>
                <a:defRPr/>
              </a:pPr>
              <a:t>‹#›</a:t>
            </a:fld>
            <a:endParaRPr lang="en-US"/>
          </a:p>
        </p:txBody>
      </p:sp>
    </p:spTree>
    <p:extLst>
      <p:ext uri="{BB962C8B-B14F-4D97-AF65-F5344CB8AC3E}">
        <p14:creationId xmlns:p14="http://schemas.microsoft.com/office/powerpoint/2010/main" val="4132403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D3EE61-2656-2E43-935C-BC75FE92AD24}" type="slidenum">
              <a:rPr lang="en-US"/>
              <a:pPr>
                <a:defRPr/>
              </a:pPr>
              <a:t>‹#›</a:t>
            </a:fld>
            <a:endParaRPr lang="en-US"/>
          </a:p>
        </p:txBody>
      </p:sp>
    </p:spTree>
    <p:extLst>
      <p:ext uri="{BB962C8B-B14F-4D97-AF65-F5344CB8AC3E}">
        <p14:creationId xmlns:p14="http://schemas.microsoft.com/office/powerpoint/2010/main" val="2959802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773265-664E-554F-9A51-45501E4F2837}" type="slidenum">
              <a:rPr lang="en-US"/>
              <a:pPr>
                <a:defRPr/>
              </a:pPr>
              <a:t>‹#›</a:t>
            </a:fld>
            <a:endParaRPr lang="en-US"/>
          </a:p>
        </p:txBody>
      </p:sp>
    </p:spTree>
    <p:extLst>
      <p:ext uri="{BB962C8B-B14F-4D97-AF65-F5344CB8AC3E}">
        <p14:creationId xmlns:p14="http://schemas.microsoft.com/office/powerpoint/2010/main" val="1332519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0130A-9D37-6A42-B8A0-B34C4EC9714C}" type="slidenum">
              <a:rPr lang="en-US"/>
              <a:pPr>
                <a:defRPr/>
              </a:pPr>
              <a:t>‹#›</a:t>
            </a:fld>
            <a:endParaRPr lang="en-US"/>
          </a:p>
        </p:txBody>
      </p:sp>
    </p:spTree>
    <p:extLst>
      <p:ext uri="{BB962C8B-B14F-4D97-AF65-F5344CB8AC3E}">
        <p14:creationId xmlns:p14="http://schemas.microsoft.com/office/powerpoint/2010/main" val="1424179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BBDB5F-B1BA-C24A-9725-BB5676A9BFE0}" type="slidenum">
              <a:rPr lang="en-US"/>
              <a:pPr>
                <a:defRPr/>
              </a:pPr>
              <a:t>‹#›</a:t>
            </a:fld>
            <a:endParaRPr lang="en-US"/>
          </a:p>
        </p:txBody>
      </p:sp>
    </p:spTree>
    <p:extLst>
      <p:ext uri="{BB962C8B-B14F-4D97-AF65-F5344CB8AC3E}">
        <p14:creationId xmlns:p14="http://schemas.microsoft.com/office/powerpoint/2010/main" val="768977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8861B-1E86-E046-936B-A838ED2D7480}" type="slidenum">
              <a:rPr lang="en-US"/>
              <a:pPr>
                <a:defRPr/>
              </a:pPr>
              <a:t>‹#›</a:t>
            </a:fld>
            <a:endParaRPr lang="en-US"/>
          </a:p>
        </p:txBody>
      </p:sp>
    </p:spTree>
    <p:extLst>
      <p:ext uri="{BB962C8B-B14F-4D97-AF65-F5344CB8AC3E}">
        <p14:creationId xmlns:p14="http://schemas.microsoft.com/office/powerpoint/2010/main" val="173825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5F09BD-6001-944F-B35B-0F175153DC9B}" type="slidenum">
              <a:rPr lang="en-US"/>
              <a:pPr>
                <a:defRPr/>
              </a:pPr>
              <a:t>‹#›</a:t>
            </a:fld>
            <a:endParaRPr lang="en-US"/>
          </a:p>
        </p:txBody>
      </p:sp>
    </p:spTree>
    <p:extLst>
      <p:ext uri="{BB962C8B-B14F-4D97-AF65-F5344CB8AC3E}">
        <p14:creationId xmlns:p14="http://schemas.microsoft.com/office/powerpoint/2010/main" val="4036816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atin typeface="Arial" charset="0"/>
              </a:defRPr>
            </a:lvl1pPr>
          </a:lstStyle>
          <a:p>
            <a:pPr>
              <a:defRPr/>
            </a:pPr>
            <a:fld id="{C101EB51-0E36-954F-A994-9AC9B8A24070}" type="datetime1">
              <a:rPr lang="en-US"/>
              <a:pPr>
                <a:defRPr/>
              </a:pPr>
              <a:t>1/30/24</a:t>
            </a:fld>
            <a:endParaRPr lang="en-US"/>
          </a:p>
        </p:txBody>
      </p:sp>
      <p:sp>
        <p:nvSpPr>
          <p:cNvPr id="6" name="Rectangle 1030"/>
          <p:cNvSpPr>
            <a:spLocks noGrp="1" noChangeArrowheads="1"/>
          </p:cNvSpPr>
          <p:nvPr>
            <p:ph type="ftr" sz="quarter" idx="11"/>
          </p:nvPr>
        </p:nvSpPr>
        <p:spPr/>
        <p:txBody>
          <a:bodyPr/>
          <a:lstStyle>
            <a:lvl1pPr>
              <a:defRPr>
                <a:solidFill>
                  <a:srgbClr val="578963"/>
                </a:solidFill>
                <a:latin typeface="Arial" charset="0"/>
                <a:ea typeface="ＭＳ Ｐゴシック" charset="-128"/>
                <a:cs typeface="ＭＳ Ｐゴシック" charset="-128"/>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Arial" charset="0"/>
              </a:defRPr>
            </a:lvl1pPr>
          </a:lstStyle>
          <a:p>
            <a:pPr>
              <a:defRPr/>
            </a:pPr>
            <a:fld id="{492C34AB-E3AD-6B45-86BD-ABC44DBDE7A9}" type="slidenum">
              <a:rPr lang="en-US"/>
              <a:pPr>
                <a:defRPr/>
              </a:pPr>
              <a:t>‹#›</a:t>
            </a:fld>
            <a:endParaRPr lang="en-US"/>
          </a:p>
        </p:txBody>
      </p:sp>
    </p:spTree>
    <p:extLst>
      <p:ext uri="{BB962C8B-B14F-4D97-AF65-F5344CB8AC3E}">
        <p14:creationId xmlns:p14="http://schemas.microsoft.com/office/powerpoint/2010/main" val="1913792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13599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50493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518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8ABBA9-4A7C-CA43-8CD2-A8846DAE7A7F}" type="slidenum">
              <a:rPr lang="en-US"/>
              <a:pPr>
                <a:defRPr/>
              </a:pPr>
              <a:t>‹#›</a:t>
            </a:fld>
            <a:endParaRPr lang="en-US"/>
          </a:p>
        </p:txBody>
      </p:sp>
    </p:spTree>
    <p:extLst>
      <p:ext uri="{BB962C8B-B14F-4D97-AF65-F5344CB8AC3E}">
        <p14:creationId xmlns:p14="http://schemas.microsoft.com/office/powerpoint/2010/main" val="3867014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72680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25674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27873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37159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9577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861390"/>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5262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991249"/>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18278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1220383755"/>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49435A-A67A-224D-A510-7C18E93B2ADB}" type="slidenum">
              <a:rPr lang="en-US"/>
              <a:pPr>
                <a:defRPr/>
              </a:pPr>
              <a:t>‹#›</a:t>
            </a:fld>
            <a:endParaRPr lang="en-US"/>
          </a:p>
        </p:txBody>
      </p:sp>
    </p:spTree>
    <p:extLst>
      <p:ext uri="{BB962C8B-B14F-4D97-AF65-F5344CB8AC3E}">
        <p14:creationId xmlns:p14="http://schemas.microsoft.com/office/powerpoint/2010/main" val="22718683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108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8458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3070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4469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747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3378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3696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719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2356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58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ACD63-A83F-AD42-AA86-0E0F52B00628}" type="slidenum">
              <a:rPr lang="en-US"/>
              <a:pPr>
                <a:defRPr/>
              </a:pPr>
              <a:t>‹#›</a:t>
            </a:fld>
            <a:endParaRPr lang="en-US"/>
          </a:p>
        </p:txBody>
      </p:sp>
    </p:spTree>
    <p:extLst>
      <p:ext uri="{BB962C8B-B14F-4D97-AF65-F5344CB8AC3E}">
        <p14:creationId xmlns:p14="http://schemas.microsoft.com/office/powerpoint/2010/main" val="874922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6824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1/30/24</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3832320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1/30/24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1221628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1/30/24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938535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1/30/24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1452472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1/30/24</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41747378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1/30/24</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3481716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1/30/24</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634363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1/30/24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47300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1/30/24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297728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4766B3-14FE-AD48-9BE8-CC9FC40B278C}" type="slidenum">
              <a:rPr lang="en-US"/>
              <a:pPr>
                <a:defRPr/>
              </a:pPr>
              <a:t>‹#›</a:t>
            </a:fld>
            <a:endParaRPr lang="en-US"/>
          </a:p>
        </p:txBody>
      </p:sp>
    </p:spTree>
    <p:extLst>
      <p:ext uri="{BB962C8B-B14F-4D97-AF65-F5344CB8AC3E}">
        <p14:creationId xmlns:p14="http://schemas.microsoft.com/office/powerpoint/2010/main" val="3785057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1/30/24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20438687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1/30/24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339405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lgn="ctr">
              <a:defRPr baseline="30000">
                <a:solidFill>
                  <a:srgbClr val="578963"/>
                </a:solidFill>
              </a:defRPr>
            </a:lvl1pPr>
          </a:lstStyle>
          <a:p>
            <a:pPr>
              <a:defRPr/>
            </a:pPr>
            <a:fld id="{E79E6C76-E5A3-504A-9F99-C097BBF397FF}" type="datetime1">
              <a:rPr lang="en-US"/>
              <a:pPr>
                <a:defRPr/>
              </a:pPr>
              <a:t>1/30/24</a:t>
            </a:fld>
            <a:endParaRPr lang="en-US"/>
          </a:p>
        </p:txBody>
      </p:sp>
      <p:sp>
        <p:nvSpPr>
          <p:cNvPr id="6" name="Rectangle 1030"/>
          <p:cNvSpPr>
            <a:spLocks noGrp="1" noChangeArrowheads="1"/>
          </p:cNvSpPr>
          <p:nvPr>
            <p:ph type="ftr" sz="quarter" idx="11"/>
          </p:nvPr>
        </p:nvSpPr>
        <p:spPr/>
        <p:txBody>
          <a:bodyPr/>
          <a:lstStyle>
            <a:lvl1pPr>
              <a:defRPr baseline="30000">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baseline="30000">
                <a:solidFill>
                  <a:srgbClr val="578963"/>
                </a:solidFill>
              </a:defRPr>
            </a:lvl1pPr>
          </a:lstStyle>
          <a:p>
            <a:pPr>
              <a:defRPr/>
            </a:pPr>
            <a:fld id="{ACE741B1-C80B-E247-9F5A-B8879EEA9A35}" type="slidenum">
              <a:rPr lang="en-US"/>
              <a:pPr>
                <a:defRPr/>
              </a:pPr>
              <a:t>‹#›</a:t>
            </a:fld>
            <a:endParaRPr lang="en-US"/>
          </a:p>
        </p:txBody>
      </p:sp>
    </p:spTree>
    <p:extLst>
      <p:ext uri="{BB962C8B-B14F-4D97-AF65-F5344CB8AC3E}">
        <p14:creationId xmlns:p14="http://schemas.microsoft.com/office/powerpoint/2010/main" val="637480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19FA21D5-2B54-4342-9A4A-C096D665D768}"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4B0FB949-AFC6-8640-98BF-90B550820EAE}" type="slidenum">
              <a:rPr lang="en-US"/>
              <a:pPr>
                <a:defRPr/>
              </a:pPr>
              <a:t>‹#›</a:t>
            </a:fld>
            <a:endParaRPr lang="en-US"/>
          </a:p>
        </p:txBody>
      </p:sp>
    </p:spTree>
    <p:extLst>
      <p:ext uri="{BB962C8B-B14F-4D97-AF65-F5344CB8AC3E}">
        <p14:creationId xmlns:p14="http://schemas.microsoft.com/office/powerpoint/2010/main" val="29705211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2026ADB-0DAB-BB46-95EF-FDA663934D3C}"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87B6D9-D38D-7045-89DB-4F19DC6973D8}" type="slidenum">
              <a:rPr lang="en-US"/>
              <a:pPr>
                <a:defRPr/>
              </a:pPr>
              <a:t>‹#›</a:t>
            </a:fld>
            <a:endParaRPr lang="en-US"/>
          </a:p>
        </p:txBody>
      </p:sp>
    </p:spTree>
    <p:extLst>
      <p:ext uri="{BB962C8B-B14F-4D97-AF65-F5344CB8AC3E}">
        <p14:creationId xmlns:p14="http://schemas.microsoft.com/office/powerpoint/2010/main" val="17265962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1104E49C-003D-6148-80B4-E3DE46B1730D}" type="datetime1">
              <a:rPr lang="en-US"/>
              <a:pPr>
                <a:defRPr/>
              </a:pPr>
              <a:t>1/30/24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88844ECD-8442-F140-8186-B06DED4E5C18}" type="slidenum">
              <a:rPr lang="en-US"/>
              <a:pPr>
                <a:defRPr/>
              </a:pPr>
              <a:t>‹#›</a:t>
            </a:fld>
            <a:endParaRPr lang="en-US"/>
          </a:p>
        </p:txBody>
      </p:sp>
    </p:spTree>
    <p:extLst>
      <p:ext uri="{BB962C8B-B14F-4D97-AF65-F5344CB8AC3E}">
        <p14:creationId xmlns:p14="http://schemas.microsoft.com/office/powerpoint/2010/main" val="2492496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DA655B10-417B-D540-BB71-60673F9153B6}" type="datetime1">
              <a:rPr lang="en-US"/>
              <a:pPr>
                <a:defRPr/>
              </a:pPr>
              <a:t>1/30/24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892107EF-FE2C-5C40-AAE3-C6D0B9FE7DE5}" type="slidenum">
              <a:rPr lang="en-US"/>
              <a:pPr>
                <a:defRPr/>
              </a:pPr>
              <a:t>‹#›</a:t>
            </a:fld>
            <a:endParaRPr lang="en-US"/>
          </a:p>
        </p:txBody>
      </p:sp>
    </p:spTree>
    <p:extLst>
      <p:ext uri="{BB962C8B-B14F-4D97-AF65-F5344CB8AC3E}">
        <p14:creationId xmlns:p14="http://schemas.microsoft.com/office/powerpoint/2010/main" val="1348734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B829B3F3-A99C-4644-9DA0-C5EC029858A5}" type="datetime1">
              <a:rPr lang="en-US"/>
              <a:pPr>
                <a:defRPr/>
              </a:pPr>
              <a:t>1/30/24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1802E105-9D0B-E145-9151-1263A6FC532C}" type="slidenum">
              <a:rPr lang="en-US"/>
              <a:pPr>
                <a:defRPr/>
              </a:pPr>
              <a:t>‹#›</a:t>
            </a:fld>
            <a:endParaRPr lang="en-US"/>
          </a:p>
        </p:txBody>
      </p:sp>
    </p:spTree>
    <p:extLst>
      <p:ext uri="{BB962C8B-B14F-4D97-AF65-F5344CB8AC3E}">
        <p14:creationId xmlns:p14="http://schemas.microsoft.com/office/powerpoint/2010/main" val="3904286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BE34DCFF-7B47-B34B-A723-E797B1DD211E}" type="datetime1">
              <a:rPr lang="en-US"/>
              <a:pPr>
                <a:defRPr/>
              </a:pPr>
              <a:t>1/30/24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3B960B70-E104-EB45-B52B-F7600D332F17}" type="slidenum">
              <a:rPr lang="en-US"/>
              <a:pPr>
                <a:defRPr/>
              </a:pPr>
              <a:t>‹#›</a:t>
            </a:fld>
            <a:endParaRPr lang="en-US"/>
          </a:p>
        </p:txBody>
      </p:sp>
    </p:spTree>
    <p:extLst>
      <p:ext uri="{BB962C8B-B14F-4D97-AF65-F5344CB8AC3E}">
        <p14:creationId xmlns:p14="http://schemas.microsoft.com/office/powerpoint/2010/main" val="3095723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0ED06EB3-624A-A148-B10E-66210D60F34D}" type="datetime1">
              <a:rPr lang="en-US"/>
              <a:pPr>
                <a:defRPr/>
              </a:pPr>
              <a:t>1/30/24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CCE407FA-DC2D-4A49-AABC-2C3D293F3C5A}" type="slidenum">
              <a:rPr lang="en-US"/>
              <a:pPr>
                <a:defRPr/>
              </a:pPr>
              <a:t>‹#›</a:t>
            </a:fld>
            <a:endParaRPr lang="en-US"/>
          </a:p>
        </p:txBody>
      </p:sp>
    </p:spTree>
    <p:extLst>
      <p:ext uri="{BB962C8B-B14F-4D97-AF65-F5344CB8AC3E}">
        <p14:creationId xmlns:p14="http://schemas.microsoft.com/office/powerpoint/2010/main" val="59751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EB5387-AE2A-6F49-8B0F-59FE6069AEF3}" type="slidenum">
              <a:rPr lang="en-US"/>
              <a:pPr>
                <a:defRPr/>
              </a:pPr>
              <a:t>‹#›</a:t>
            </a:fld>
            <a:endParaRPr lang="en-US"/>
          </a:p>
        </p:txBody>
      </p:sp>
    </p:spTree>
    <p:extLst>
      <p:ext uri="{BB962C8B-B14F-4D97-AF65-F5344CB8AC3E}">
        <p14:creationId xmlns:p14="http://schemas.microsoft.com/office/powerpoint/2010/main" val="20213453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552C35D5-6D53-9946-B3BD-02CBC931DC1A}" type="datetime1">
              <a:rPr lang="en-US"/>
              <a:pPr>
                <a:defRPr/>
              </a:pPr>
              <a:t>1/30/24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F4BF8729-8E1A-FA4E-A525-8F7E2A21F0B8}" type="slidenum">
              <a:rPr lang="en-US"/>
              <a:pPr>
                <a:defRPr/>
              </a:pPr>
              <a:t>‹#›</a:t>
            </a:fld>
            <a:endParaRPr lang="en-US"/>
          </a:p>
        </p:txBody>
      </p:sp>
    </p:spTree>
    <p:extLst>
      <p:ext uri="{BB962C8B-B14F-4D97-AF65-F5344CB8AC3E}">
        <p14:creationId xmlns:p14="http://schemas.microsoft.com/office/powerpoint/2010/main" val="5482857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27CFD1C-F635-5B4B-9A19-6B526959CA38}"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E7A6003D-0FA3-7F42-8DC1-DF6C0EFF8804}" type="slidenum">
              <a:rPr lang="en-US"/>
              <a:pPr>
                <a:defRPr/>
              </a:pPr>
              <a:t>‹#›</a:t>
            </a:fld>
            <a:endParaRPr lang="en-US"/>
          </a:p>
        </p:txBody>
      </p:sp>
    </p:spTree>
    <p:extLst>
      <p:ext uri="{BB962C8B-B14F-4D97-AF65-F5344CB8AC3E}">
        <p14:creationId xmlns:p14="http://schemas.microsoft.com/office/powerpoint/2010/main" val="26076678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8EF6D632-2D74-FF4C-A5AB-BD26B19ED30E}"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0A6F3ABE-EBFD-9E43-A478-C494177279A0}" type="slidenum">
              <a:rPr lang="en-US"/>
              <a:pPr>
                <a:defRPr/>
              </a:pPr>
              <a:t>‹#›</a:t>
            </a:fld>
            <a:endParaRPr lang="en-US"/>
          </a:p>
        </p:txBody>
      </p:sp>
    </p:spTree>
    <p:extLst>
      <p:ext uri="{BB962C8B-B14F-4D97-AF65-F5344CB8AC3E}">
        <p14:creationId xmlns:p14="http://schemas.microsoft.com/office/powerpoint/2010/main" val="3432986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p:txBody>
          <a:bodyPr/>
          <a:lstStyle>
            <a:lvl1pPr algn="ctr">
              <a:defRPr baseline="30000"/>
            </a:lvl1pPr>
          </a:lstStyle>
          <a:p>
            <a:pPr>
              <a:defRPr/>
            </a:pPr>
            <a:fld id="{36D8E759-0804-8648-AE9C-2B73F68E4DA7}" type="datetime1">
              <a:rPr lang="en-US"/>
              <a:pPr>
                <a:defRPr/>
              </a:pPr>
              <a:t>1/30/24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C59BF7B-CFDE-2A44-B3CC-EE788B9AD506}" type="slidenum">
              <a:rPr lang="en-US"/>
              <a:pPr>
                <a:defRPr/>
              </a:pPr>
              <a:t>‹#›</a:t>
            </a:fld>
            <a:endParaRPr lang="en-US"/>
          </a:p>
        </p:txBody>
      </p:sp>
    </p:spTree>
    <p:extLst>
      <p:ext uri="{BB962C8B-B14F-4D97-AF65-F5344CB8AC3E}">
        <p14:creationId xmlns:p14="http://schemas.microsoft.com/office/powerpoint/2010/main" val="1354676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786355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3721594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39314470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741509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2082550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23576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0.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4.xml"/><Relationship Id="rId1" Type="http://schemas.openxmlformats.org/officeDocument/2006/relationships/slideLayout" Target="../slideLayouts/slideLayout128.xml"/><Relationship Id="rId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8.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2.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0D4EF41-FDB7-1447-B5F0-4292F2B052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defRPr>
            </a:lvl1pPr>
          </a:lstStyle>
          <a:p>
            <a:pPr>
              <a:defRPr/>
            </a:pPr>
            <a:fld id="{0EB04340-79FD-1448-B754-E9655C44F0CA}" type="datetime1">
              <a:rPr lang="en-US"/>
              <a:pPr>
                <a:defRPr/>
              </a:pPr>
              <a:t>1/30/24</a:t>
            </a:fld>
            <a:endParaRPr lang="en-US"/>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ea typeface="+mn-ea"/>
                <a:cs typeface="+mn-cs"/>
              </a:defRPr>
            </a:lvl1pPr>
          </a:lstStyle>
          <a:p>
            <a:pPr>
              <a:defRPr/>
            </a:pPr>
            <a:endParaRPr lang="en-US"/>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defRPr>
            </a:lvl1pPr>
          </a:lstStyle>
          <a:p>
            <a:pPr>
              <a:defRPr/>
            </a:pPr>
            <a:fld id="{F50BD56D-CA6E-4948-A2A2-31B468EA9FBB}" type="slidenum">
              <a:rPr lang="en-US"/>
              <a:pPr>
                <a:defRPr/>
              </a:pPr>
              <a:t>‹#›</a:t>
            </a:fld>
            <a:endParaRPr lang="en-US"/>
          </a:p>
        </p:txBody>
      </p:sp>
    </p:spTree>
    <p:extLst>
      <p:ext uri="{BB962C8B-B14F-4D97-AF65-F5344CB8AC3E}">
        <p14:creationId xmlns:p14="http://schemas.microsoft.com/office/powerpoint/2010/main" val="3425494573"/>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 id="2147484838" r:id="rId1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a:pPr>
                <a:defRPr/>
              </a:pPr>
              <a:t>‹#›</a:t>
            </a:fld>
            <a:endParaRPr lang="en-US"/>
          </a:p>
        </p:txBody>
      </p:sp>
    </p:spTree>
    <p:extLst>
      <p:ext uri="{BB962C8B-B14F-4D97-AF65-F5344CB8AC3E}">
        <p14:creationId xmlns:p14="http://schemas.microsoft.com/office/powerpoint/2010/main" val="2682940178"/>
      </p:ext>
    </p:extLst>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 id="214748485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1026"/>
          <p:cNvGrpSpPr>
            <a:grpSpLocks/>
          </p:cNvGrpSpPr>
          <p:nvPr/>
        </p:nvGrpSpPr>
        <p:grpSpPr bwMode="auto">
          <a:xfrm>
            <a:off x="0" y="0"/>
            <a:ext cx="9132888" cy="6845300"/>
            <a:chOff x="0" y="0"/>
            <a:chExt cx="5753" cy="4312"/>
          </a:xfrm>
        </p:grpSpPr>
        <p:sp>
          <p:nvSpPr>
            <p:cNvPr id="67589"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grpSp>
          <p:nvGrpSpPr>
            <p:cNvPr id="67590"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1800" baseline="0">
                  <a:solidFill>
                    <a:srgbClr val="FFFFFF"/>
                  </a:solidFill>
                </a:endParaRPr>
              </a:p>
            </p:txBody>
          </p:sp>
          <p:sp>
            <p:nvSpPr>
              <p:cNvPr id="6759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59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59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59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0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6761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67591" name="Group 1052"/>
            <p:cNvGrpSpPr>
              <a:grpSpLocks/>
            </p:cNvGrpSpPr>
            <p:nvPr/>
          </p:nvGrpSpPr>
          <p:grpSpPr bwMode="auto">
            <a:xfrm>
              <a:off x="0" y="0"/>
              <a:ext cx="1246" cy="1232"/>
              <a:chOff x="0" y="0"/>
              <a:chExt cx="1246" cy="1232"/>
            </a:xfrm>
          </p:grpSpPr>
          <p:sp>
            <p:nvSpPr>
              <p:cNvPr id="67592"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sp>
            <p:nvSpPr>
              <p:cNvPr id="67593"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sp>
            <p:nvSpPr>
              <p:cNvPr id="67594"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900" b="1" baseline="0">
                <a:solidFill>
                  <a:srgbClr val="FFFFFF"/>
                </a:solidFill>
                <a:latin typeface="Arial" charset="0"/>
              </a:rPr>
              <a:t>© </a:t>
            </a:r>
            <a:r>
              <a:rPr lang="en-US" sz="1000" b="1" baseline="0">
                <a:solidFill>
                  <a:srgbClr val="FFFFFF"/>
                </a:solidFill>
                <a:latin typeface="Arial" charset="0"/>
              </a:rPr>
              <a:t>2004</a:t>
            </a:r>
            <a:r>
              <a:rPr lang="en-US" sz="900" b="1" baseline="0">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defRPr/>
            </a:pPr>
            <a:r>
              <a:rPr lang="en-US" sz="1000" b="1" baseline="0">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22091102"/>
      </p:ext>
    </p:extLst>
  </p:cSld>
  <p:clrMap bg1="dk2" tx1="lt1" bg2="dk1" tx2="lt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gn="l">
                  <a:defRPr/>
                </a:pPr>
                <a:endParaRPr lang="en-US" sz="2800" baseline="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900" b="1" baseline="0">
                <a:solidFill>
                  <a:srgbClr val="FFFFFF"/>
                </a:solidFill>
                <a:latin typeface="Arial" charset="0"/>
              </a:rPr>
              <a:t>© </a:t>
            </a:r>
            <a:r>
              <a:rPr lang="en-US" sz="1000" b="1" baseline="0">
                <a:solidFill>
                  <a:srgbClr val="FFFFFF"/>
                </a:solidFill>
                <a:latin typeface="Arial" charset="0"/>
              </a:rPr>
              <a:t>2006 </a:t>
            </a:r>
            <a:r>
              <a:rPr lang="en-US" sz="900" b="1" baseline="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defRPr/>
            </a:pPr>
            <a:r>
              <a:rPr lang="en-US" sz="1000" b="1" baseline="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53074271"/>
      </p:ext>
    </p:extLst>
  </p:cSld>
  <p:clrMap bg1="dk2" tx1="lt1" bg2="dk1" tx2="lt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610" name="Group 1026"/>
          <p:cNvGrpSpPr>
            <a:grpSpLocks/>
          </p:cNvGrpSpPr>
          <p:nvPr/>
        </p:nvGrpSpPr>
        <p:grpSpPr bwMode="auto">
          <a:xfrm>
            <a:off x="0" y="0"/>
            <a:ext cx="9144000" cy="6858000"/>
            <a:chOff x="0" y="0"/>
            <a:chExt cx="5760" cy="4320"/>
          </a:xfrm>
        </p:grpSpPr>
        <p:sp>
          <p:nvSpPr>
            <p:cNvPr id="68616"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8617"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68618"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8612"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0877A909-74D8-FC41-AAB9-3AB9773487B5}" type="datetime1">
              <a:rPr lang="en-US"/>
              <a:pPr>
                <a:defRPr/>
              </a:pPr>
              <a:t>1/30/24</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C66ACDA7-47B3-B945-9147-E44FED9861EA}" type="slidenum">
              <a:rPr lang="en-US"/>
              <a:pPr>
                <a:defRPr/>
              </a:pPr>
              <a:t>‹#›</a:t>
            </a:fld>
            <a:endParaRPr lang="en-US"/>
          </a:p>
        </p:txBody>
      </p:sp>
    </p:spTree>
    <p:extLst>
      <p:ext uri="{BB962C8B-B14F-4D97-AF65-F5344CB8AC3E}">
        <p14:creationId xmlns:p14="http://schemas.microsoft.com/office/powerpoint/2010/main" val="2097751512"/>
      </p:ext>
    </p:extLst>
  </p:cSld>
  <p:clrMap bg1="dk2" tx1="lt1" bg2="dk1" tx2="lt2" accent1="accent1" accent2="accent2" accent3="accent3" accent4="accent4" accent5="accent5" accent6="accent6" hlink="hlink" folHlink="folHlink"/>
  <p:sldLayoutIdLst>
    <p:sldLayoutId id="2147484877"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1/30/24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2596834865"/>
      </p:ext>
    </p:extLst>
  </p:cSld>
  <p:clrMap bg1="dk2" tx1="lt1" bg2="dk1" tx2="lt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0"/>
                <a:cs typeface="ＭＳ Ｐゴシック" charset="0"/>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0"/>
                <a:cs typeface="ＭＳ Ｐゴシック"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B98FC40B-45C0-A042-9771-430DD78D518E}" type="slidenum">
              <a:rPr lang="en-US"/>
              <a:pPr>
                <a:defRPr/>
              </a:pPr>
              <a:t>‹#›</a:t>
            </a:fld>
            <a:endParaRPr lang="en-US"/>
          </a:p>
        </p:txBody>
      </p:sp>
    </p:spTree>
    <p:extLst>
      <p:ext uri="{BB962C8B-B14F-4D97-AF65-F5344CB8AC3E}">
        <p14:creationId xmlns:p14="http://schemas.microsoft.com/office/powerpoint/2010/main" val="3614389189"/>
      </p:ext>
    </p:extLst>
  </p:cSld>
  <p:clrMap bg1="lt1" tx1="dk1" bg2="lt2" tx2="dk2" accent1="accent1" accent2="accent2" accent3="accent3" accent4="accent4" accent5="accent5" accent6="accent6" hlink="hlink" folHlink="folHlink"/>
  <p:sldLayoutIdLst>
    <p:sldLayoutId id="2147484891" r:id="rId1"/>
    <p:sldLayoutId id="2147484892" r:id="rId2"/>
    <p:sldLayoutId id="2147484893" r:id="rId3"/>
    <p:sldLayoutId id="2147484894" r:id="rId4"/>
    <p:sldLayoutId id="2147484895" r:id="rId5"/>
    <p:sldLayoutId id="2147484896" r:id="rId6"/>
    <p:sldLayoutId id="2147484897" r:id="rId7"/>
    <p:sldLayoutId id="2147484898" r:id="rId8"/>
    <p:sldLayoutId id="2147484899" r:id="rId9"/>
    <p:sldLayoutId id="2147484900" r:id="rId10"/>
    <p:sldLayoutId id="214748490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6350" y="6350"/>
            <a:ext cx="9118600" cy="6832600"/>
            <a:chOff x="4" y="4"/>
            <a:chExt cx="5744" cy="4304"/>
          </a:xfrm>
        </p:grpSpPr>
        <p:sp>
          <p:nvSpPr>
            <p:cNvPr id="51205"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endParaRPr lang="en-US">
                <a:solidFill>
                  <a:srgbClr val="FFFFFF"/>
                </a:solidFill>
              </a:endParaRPr>
            </a:p>
          </p:txBody>
        </p:sp>
        <p:grpSp>
          <p:nvGrpSpPr>
            <p:cNvPr id="51206" name="Group 4"/>
            <p:cNvGrpSpPr>
              <a:grpSpLocks/>
            </p:cNvGrpSpPr>
            <p:nvPr/>
          </p:nvGrpSpPr>
          <p:grpSpPr bwMode="auto">
            <a:xfrm>
              <a:off x="288" y="225"/>
              <a:ext cx="5185" cy="3895"/>
              <a:chOff x="288" y="225"/>
              <a:chExt cx="5185" cy="3895"/>
            </a:xfrm>
          </p:grpSpPr>
          <p:sp>
            <p:nvSpPr>
              <p:cNvPr id="51207"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nvGrpSpPr>
              <p:cNvPr id="51208" name="Group 6"/>
              <p:cNvGrpSpPr>
                <a:grpSpLocks/>
              </p:cNvGrpSpPr>
              <p:nvPr/>
            </p:nvGrpSpPr>
            <p:grpSpPr bwMode="auto">
              <a:xfrm>
                <a:off x="288" y="231"/>
                <a:ext cx="86" cy="3889"/>
                <a:chOff x="288" y="231"/>
                <a:chExt cx="86" cy="3889"/>
              </a:xfrm>
            </p:grpSpPr>
            <p:sp>
              <p:nvSpPr>
                <p:cNvPr id="51214"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1215"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1209" name="Group 9"/>
              <p:cNvGrpSpPr>
                <a:grpSpLocks/>
              </p:cNvGrpSpPr>
              <p:nvPr/>
            </p:nvGrpSpPr>
            <p:grpSpPr bwMode="auto">
              <a:xfrm>
                <a:off x="5386" y="225"/>
                <a:ext cx="87" cy="3886"/>
                <a:chOff x="5386" y="225"/>
                <a:chExt cx="87" cy="3886"/>
              </a:xfrm>
            </p:grpSpPr>
            <p:sp>
              <p:nvSpPr>
                <p:cNvPr id="51212"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1213"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51210"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1211"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48142"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48143"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025509"/>
      </p:ext>
    </p:extLst>
  </p:cSld>
  <p:clrMap bg1="dk2" tx1="lt1" bg2="dk1" tx2="lt2" accent1="accent1" accent2="accent2" accent3="accent3" accent4="accent4" accent5="accent5" accent6="accent6" hlink="hlink" folHlink="folHlink"/>
  <p:sldLayoutIdLst>
    <p:sldLayoutId id="214748490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463814497"/>
      </p:ext>
    </p:extLst>
  </p:cSld>
  <p:clrMap bg1="lt1" tx1="dk1" bg2="lt2" tx2="dk2" accent1="accent1" accent2="accent2" accent3="accent3" accent4="accent4" accent5="accent5" accent6="accent6" hlink="hlink" folHlink="folHlink"/>
  <p:sldLayoutIdLst>
    <p:sldLayoutId id="2147484905" r:id="rId1"/>
    <p:sldLayoutId id="2147484906" r:id="rId2"/>
    <p:sldLayoutId id="2147484907" r:id="rId3"/>
    <p:sldLayoutId id="2147484908" r:id="rId4"/>
    <p:sldLayoutId id="2147484909" r:id="rId5"/>
    <p:sldLayoutId id="2147484910" r:id="rId6"/>
    <p:sldLayoutId id="2147484911" r:id="rId7"/>
    <p:sldLayoutId id="2147484912" r:id="rId8"/>
    <p:sldLayoutId id="2147484913" r:id="rId9"/>
    <p:sldLayoutId id="2147484914" r:id="rId10"/>
    <p:sldLayoutId id="2147484915" r:id="rId11"/>
    <p:sldLayoutId id="2147484916" r:id="rId12"/>
    <p:sldLayoutId id="21474849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273034"/>
      </p:ext>
    </p:extLst>
  </p:cSld>
  <p:clrMap bg1="dk2" tx1="lt1" bg2="dk1" tx2="lt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 id="2147484930" r:id="rId12"/>
    <p:sldLayoutId id="214748493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155A52F-53D5-224C-B717-AFBD304AD3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975271"/>
      </p:ext>
    </p:extLst>
  </p:cSld>
  <p:clrMap bg1="dk2" tx1="lt1" bg2="dk1" tx2="lt2" accent1="accent1" accent2="accent2" accent3="accent3" accent4="accent4" accent5="accent5" accent6="accent6" hlink="hlink" folHlink="folHlink"/>
  <p:sldLayoutIdLst>
    <p:sldLayoutId id="214748493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94631513"/>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 id="214748494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842988518"/>
      </p:ext>
    </p:extLst>
  </p:cSld>
  <p:clrMap bg1="dk2" tx1="lt1" bg2="dk1" tx2="lt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 id="21474849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extLst>
      <p:ext uri="{BB962C8B-B14F-4D97-AF65-F5344CB8AC3E}">
        <p14:creationId xmlns:p14="http://schemas.microsoft.com/office/powerpoint/2010/main" val="3404745614"/>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 id="2147484973" r:id="rId12"/>
    <p:sldLayoutId id="2147484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010E20B1-85D6-2E4E-85DB-CC9C638A500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990600"/>
          </a:xfrm>
          <a:prstGeom prst="rect">
            <a:avLst/>
          </a:prstGeom>
          <a:noFill/>
          <a:ln w="9525">
            <a:noFill/>
            <a:miter lim="800000"/>
            <a:headEnd/>
            <a:tailEnd/>
          </a:ln>
          <a:effectLst>
            <a:outerShdw blurRad="6858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43D3D4C-4D8B-3A4E-8310-DF082124C6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77"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Lst>
  <p:txStyles>
    <p:titleStyle>
      <a:lvl1pPr algn="r" rtl="0" eaLnBrk="0" fontAlgn="base" hangingPunct="0">
        <a:lnSpc>
          <a:spcPct val="90000"/>
        </a:lnSpc>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4400" i="1">
          <a:solidFill>
            <a:schemeClr val="tx2"/>
          </a:solidFill>
          <a:latin typeface="Arial" charset="0"/>
        </a:defRPr>
      </a:lvl6pPr>
      <a:lvl7pPr marL="914400" algn="r" rtl="0" eaLnBrk="0" fontAlgn="base" hangingPunct="0">
        <a:lnSpc>
          <a:spcPct val="90000"/>
        </a:lnSpc>
        <a:spcBef>
          <a:spcPct val="0"/>
        </a:spcBef>
        <a:spcAft>
          <a:spcPct val="0"/>
        </a:spcAft>
        <a:defRPr sz="4400" i="1">
          <a:solidFill>
            <a:schemeClr val="tx2"/>
          </a:solidFill>
          <a:latin typeface="Arial" charset="0"/>
        </a:defRPr>
      </a:lvl7pPr>
      <a:lvl8pPr marL="1371600" algn="r" rtl="0" eaLnBrk="0" fontAlgn="base" hangingPunct="0">
        <a:lnSpc>
          <a:spcPct val="90000"/>
        </a:lnSpc>
        <a:spcBef>
          <a:spcPct val="0"/>
        </a:spcBef>
        <a:spcAft>
          <a:spcPct val="0"/>
        </a:spcAft>
        <a:defRPr sz="4400" i="1">
          <a:solidFill>
            <a:schemeClr val="tx2"/>
          </a:solidFill>
          <a:latin typeface="Arial" charset="0"/>
        </a:defRPr>
      </a:lvl8pPr>
      <a:lvl9pPr marL="1828800" algn="r" rtl="0" eaLnBrk="0" fontAlgn="base" hangingPunct="0">
        <a:lnSpc>
          <a:spcPct val="90000"/>
        </a:lnSpc>
        <a:spcBef>
          <a:spcPct val="0"/>
        </a:spcBef>
        <a:spcAft>
          <a:spcPct val="0"/>
        </a:spcAft>
        <a:defRPr sz="4400" i="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Times New Roman" charset="0"/>
              </a:defRPr>
            </a:lvl1pPr>
          </a:lstStyle>
          <a:p>
            <a:pPr>
              <a:defRPr/>
            </a:pPr>
            <a:fld id="{A72700E6-98FF-1F4C-8738-080AEA436C11}" type="datetime1">
              <a:rPr lang="en-US"/>
              <a:pPr>
                <a:defRPr/>
              </a:pPr>
              <a:t>1/30/24</a:t>
            </a:fld>
            <a:endParaRPr lang="en-US"/>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Times New Roman" charset="0"/>
                <a:ea typeface="+mn-ea"/>
                <a:cs typeface="+mn-cs"/>
              </a:defRPr>
            </a:lvl1pPr>
          </a:lstStyle>
          <a:p>
            <a:pPr>
              <a:defRPr/>
            </a:pPr>
            <a:endParaRPr lang="en-US"/>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Times New Roman" charset="0"/>
              </a:defRPr>
            </a:lvl1pPr>
          </a:lstStyle>
          <a:p>
            <a:pPr>
              <a:defRPr/>
            </a:pPr>
            <a:fld id="{90AA6AC4-878E-374A-A3BA-CEEDD4D85D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78"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1574432"/>
      </p:ext>
    </p:extLst>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 id="214748479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44765420"/>
      </p:ext>
    </p:extLst>
  </p:cSld>
  <p:clrMap bg1="lt1" tx1="dk1" bg2="lt2" tx2="dk2" accent1="accent1" accent2="accent2" accent3="accent3" accent4="accent4" accent5="accent5" accent6="accent6" hlink="hlink" folHlink="folHlink"/>
  <p:sldLayoutIdLst>
    <p:sldLayoutId id="214748480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1473835"/>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B3A08496-E06D-1E46-8D2B-F900C55709DD}" type="datetime1">
              <a:rPr lang="en-US"/>
              <a:pPr>
                <a:defRPr/>
              </a:pPr>
              <a:t>1/30/24</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37A6ED02-D901-664D-A06E-0AB9BA555722}" type="slidenum">
              <a:rPr lang="en-US"/>
              <a:pPr>
                <a:defRPr/>
              </a:pPr>
              <a:t>‹#›</a:t>
            </a:fld>
            <a:endParaRPr lang="en-US"/>
          </a:p>
        </p:txBody>
      </p:sp>
    </p:spTree>
    <p:extLst>
      <p:ext uri="{BB962C8B-B14F-4D97-AF65-F5344CB8AC3E}">
        <p14:creationId xmlns:p14="http://schemas.microsoft.com/office/powerpoint/2010/main" val="776526449"/>
      </p:ext>
    </p:extLst>
  </p:cSld>
  <p:clrMap bg1="dk2" tx1="lt1" bg2="dk1"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88.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88.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9.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4.xml"/><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28.xm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9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3.xml"/><Relationship Id="rId1" Type="http://schemas.openxmlformats.org/officeDocument/2006/relationships/themeOverride" Target="../theme/themeOverride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3.xml"/><Relationship Id="rId1" Type="http://schemas.openxmlformats.org/officeDocument/2006/relationships/slideLayout" Target="../slideLayouts/slideLayout16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8.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5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05.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40.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76200" y="685800"/>
            <a:ext cx="4351784" cy="3607296"/>
          </a:xfrm>
          <a:effectLst>
            <a:outerShdw blurRad="68580" dist="107763" dir="8100000" algn="ctr" rotWithShape="0">
              <a:srgbClr val="000000">
                <a:alpha val="75000"/>
              </a:srgbClr>
            </a:outerShdw>
          </a:effectLst>
        </p:spPr>
        <p:txBody>
          <a:bodyPr/>
          <a:lstStyle/>
          <a:p>
            <a:pPr algn="ctr">
              <a:defRPr/>
            </a:pPr>
            <a:r>
              <a:rPr lang="ar-JO" sz="6600" b="1" i="0" dirty="0">
                <a:latin typeface="Arial" panose="020B0604020202020204" pitchFamily="34" charset="0"/>
                <a:ea typeface="ＭＳ Ｐゴシック" charset="0"/>
                <a:cs typeface="Arial" panose="020B0604020202020204" pitchFamily="34" charset="0"/>
              </a:rPr>
              <a:t>الوعظ</a:t>
            </a:r>
            <a:br>
              <a:rPr lang="ar-JO" sz="6600" b="1" i="0" dirty="0">
                <a:latin typeface="Arial" panose="020B0604020202020204" pitchFamily="34" charset="0"/>
                <a:ea typeface="ＭＳ Ｐゴシック" charset="0"/>
                <a:cs typeface="Arial" panose="020B0604020202020204" pitchFamily="34" charset="0"/>
              </a:rPr>
            </a:br>
            <a:r>
              <a:rPr lang="ar-JO" sz="6600" b="1" i="0" dirty="0">
                <a:latin typeface="Arial" panose="020B0604020202020204" pitchFamily="34" charset="0"/>
                <a:ea typeface="ＭＳ Ｐゴシック" charset="0"/>
                <a:cs typeface="Arial" panose="020B0604020202020204" pitchFamily="34" charset="0"/>
              </a:rPr>
              <a:t>السردي</a:t>
            </a:r>
            <a:endParaRPr lang="en-US" sz="6000" i="0" dirty="0">
              <a:latin typeface="Arial" panose="020B0604020202020204" pitchFamily="34" charset="0"/>
              <a:ea typeface="ＭＳ Ｐゴシック" charset="0"/>
              <a:cs typeface="Arial" panose="020B0604020202020204" pitchFamily="34" charset="0"/>
            </a:endParaRPr>
          </a:p>
        </p:txBody>
      </p:sp>
      <p:pic>
        <p:nvPicPr>
          <p:cNvPr id="123906" name="Picture 3"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1999" y="0"/>
            <a:ext cx="4662625" cy="6973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87E464A-54CE-116F-7850-B387595ABD59}"/>
              </a:ext>
            </a:extLst>
          </p:cNvPr>
          <p:cNvSpPr>
            <a:spLocks noChangeArrowheads="1"/>
          </p:cNvSpPr>
          <p:nvPr/>
        </p:nvSpPr>
        <p:spPr bwMode="auto">
          <a:xfrm>
            <a:off x="-1" y="6385034"/>
            <a:ext cx="9325252" cy="47172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ما هو عذرك حول </a:t>
            </a:r>
            <a:br>
              <a:rPr lang="ar-JO"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التفسير السردي السيء؟</a:t>
            </a:r>
            <a:endParaRPr lang="en-US" dirty="0">
              <a:latin typeface="Arial" panose="020B0604020202020204" pitchFamily="34" charset="0"/>
              <a:ea typeface="ＭＳ Ｐゴシック" charset="0"/>
              <a:cs typeface="Arial" panose="020B0604020202020204" pitchFamily="34" charset="0"/>
            </a:endParaRPr>
          </a:p>
        </p:txBody>
      </p:sp>
      <p:pic>
        <p:nvPicPr>
          <p:cNvPr id="142338" name="Picture 4" descr="whatsyourexcu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981200"/>
            <a:ext cx="5487988" cy="431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72820-E765-16AA-E209-15BA7E848AC2}"/>
            </a:ext>
          </a:extLst>
        </p:cNvPr>
        <p:cNvGrpSpPr/>
        <p:nvPr/>
      </p:nvGrpSpPr>
      <p:grpSpPr>
        <a:xfrm>
          <a:off x="0" y="0"/>
          <a:ext cx="0" cy="0"/>
          <a:chOff x="0" y="0"/>
          <a:chExt cx="0" cy="0"/>
        </a:xfrm>
      </p:grpSpPr>
      <p:pic>
        <p:nvPicPr>
          <p:cNvPr id="144385" name="Picture 2" descr="sunsetcross">
            <a:extLst>
              <a:ext uri="{FF2B5EF4-FFF2-40B4-BE49-F238E27FC236}">
                <a16:creationId xmlns:a16="http://schemas.microsoft.com/office/drawing/2014/main" id="{71503D85-97F7-9E0C-4285-51009FEE5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3">
            <a:extLst>
              <a:ext uri="{FF2B5EF4-FFF2-40B4-BE49-F238E27FC236}">
                <a16:creationId xmlns:a16="http://schemas.microsoft.com/office/drawing/2014/main" id="{E585194D-804F-C3F5-56D6-0DE001FA67CA}"/>
              </a:ext>
            </a:extLst>
          </p:cNvPr>
          <p:cNvSpPr>
            <a:spLocks noGrp="1" noChangeArrowheads="1"/>
          </p:cNvSpPr>
          <p:nvPr>
            <p:ph type="ctrTitle"/>
          </p:nvPr>
        </p:nvSpPr>
        <p:spPr>
          <a:xfrm>
            <a:off x="831850" y="0"/>
            <a:ext cx="7269163" cy="762000"/>
          </a:xfrm>
          <a:solidFill>
            <a:srgbClr val="000090"/>
          </a:solidFill>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latin typeface="Arial" panose="020B0604020202020204" pitchFamily="34" charset="0"/>
                <a:ea typeface="+mj-ea"/>
                <a:cs typeface="Arial" panose="020B0604020202020204" pitchFamily="34" charset="0"/>
              </a:rPr>
              <a:t>مستويات المعاني</a:t>
            </a:r>
            <a:endParaRPr lang="en-US" dirty="0">
              <a:solidFill>
                <a:schemeClr val="bg1"/>
              </a:solidFill>
              <a:latin typeface="Arial" panose="020B0604020202020204" pitchFamily="34" charset="0"/>
              <a:ea typeface="+mj-ea"/>
              <a:cs typeface="Arial" panose="020B0604020202020204" pitchFamily="34" charset="0"/>
            </a:endParaRPr>
          </a:p>
        </p:txBody>
      </p:sp>
      <p:sp>
        <p:nvSpPr>
          <p:cNvPr id="45060" name="Text Box 4">
            <a:extLst>
              <a:ext uri="{FF2B5EF4-FFF2-40B4-BE49-F238E27FC236}">
                <a16:creationId xmlns:a16="http://schemas.microsoft.com/office/drawing/2014/main" id="{85596B05-8670-7A99-C490-6D5CA2E4443D}"/>
              </a:ext>
            </a:extLst>
          </p:cNvPr>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108</a:t>
            </a:r>
            <a:endParaRPr lang="en-US" b="1" i="1" dirty="0">
              <a:solidFill>
                <a:schemeClr val="bg1"/>
              </a:solidFill>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31CC7E2C-C35D-C501-B763-666C0F6FF642}"/>
              </a:ext>
            </a:extLst>
          </p:cNvPr>
          <p:cNvSpPr txBox="1">
            <a:spLocks noChangeArrowheads="1"/>
          </p:cNvSpPr>
          <p:nvPr/>
        </p:nvSpPr>
        <p:spPr bwMode="auto">
          <a:xfrm>
            <a:off x="0" y="6484938"/>
            <a:ext cx="9036050" cy="36988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1800" dirty="0">
                <a:solidFill>
                  <a:srgbClr val="FFFFFF"/>
                </a:solidFill>
                <a:latin typeface="Arial" panose="020B0604020202020204" pitchFamily="34" charset="0"/>
                <a:ea typeface="ＭＳ Ｐゴシック" pitchFamily="-112" charset="-128"/>
                <a:cs typeface="Arial" panose="020B0604020202020204" pitchFamily="34" charset="0"/>
              </a:rPr>
              <a:t>في وستيوارت، كيف تقرأ الكتاب المقدس بكل قيمته، 74</a:t>
            </a:r>
            <a:endParaRPr lang="en-US" sz="1800" dirty="0">
              <a:solidFill>
                <a:srgbClr val="FFFFFF"/>
              </a:solidFill>
              <a:latin typeface="Arial" panose="020B0604020202020204" pitchFamily="34" charset="0"/>
              <a:ea typeface="ＭＳ Ｐゴシック" pitchFamily="-112"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627B2686-4CF1-E13B-4CBB-055467A57695}"/>
              </a:ext>
            </a:extLst>
          </p:cNvPr>
          <p:cNvGraphicFramePr>
            <a:graphicFrameLocks noGrp="1"/>
          </p:cNvGraphicFramePr>
          <p:nvPr>
            <p:extLst>
              <p:ext uri="{D42A27DB-BD31-4B8C-83A1-F6EECF244321}">
                <p14:modId xmlns:p14="http://schemas.microsoft.com/office/powerpoint/2010/main" val="1217989449"/>
              </p:ext>
            </p:extLst>
          </p:nvPr>
        </p:nvGraphicFramePr>
        <p:xfrm>
          <a:off x="24828" y="994091"/>
          <a:ext cx="9119172" cy="5492650"/>
        </p:xfrm>
        <a:graphic>
          <a:graphicData uri="http://schemas.openxmlformats.org/drawingml/2006/table">
            <a:tbl>
              <a:tblPr firstRow="1" bandRow="1">
                <a:tableStyleId>{1FECB4D8-DB02-4DC6-A0A2-4F2EBAE1DC90}</a:tableStyleId>
              </a:tblPr>
              <a:tblGrid>
                <a:gridCol w="3039724">
                  <a:extLst>
                    <a:ext uri="{9D8B030D-6E8A-4147-A177-3AD203B41FA5}">
                      <a16:colId xmlns:a16="http://schemas.microsoft.com/office/drawing/2014/main" val="3511879000"/>
                    </a:ext>
                  </a:extLst>
                </a:gridCol>
                <a:gridCol w="3039724">
                  <a:extLst>
                    <a:ext uri="{9D8B030D-6E8A-4147-A177-3AD203B41FA5}">
                      <a16:colId xmlns:a16="http://schemas.microsoft.com/office/drawing/2014/main" val="1257970411"/>
                    </a:ext>
                  </a:extLst>
                </a:gridCol>
                <a:gridCol w="3039724">
                  <a:extLst>
                    <a:ext uri="{9D8B030D-6E8A-4147-A177-3AD203B41FA5}">
                      <a16:colId xmlns:a16="http://schemas.microsoft.com/office/drawing/2014/main" val="215007741"/>
                    </a:ext>
                  </a:extLst>
                </a:gridCol>
              </a:tblGrid>
              <a:tr h="794430">
                <a:tc>
                  <a:txBody>
                    <a:bodyPr/>
                    <a:lstStyle/>
                    <a:p>
                      <a:pPr marL="12700" marR="210820" algn="ctr">
                        <a:spcBef>
                          <a:spcPts val="0"/>
                        </a:spcBef>
                        <a:spcAft>
                          <a:spcPts val="0"/>
                        </a:spcAft>
                        <a:tabLst>
                          <a:tab pos="4114800" algn="l"/>
                        </a:tabLst>
                      </a:pPr>
                      <a:r>
                        <a:rPr lang="ar-JO" sz="3200" b="1" dirty="0">
                          <a:solidFill>
                            <a:schemeClr val="bg1"/>
                          </a:solidFill>
                          <a:effectLst/>
                        </a:rPr>
                        <a:t>الأعلى</a:t>
                      </a:r>
                      <a:endParaRPr lang="en-US" sz="28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solidFill>
                      <a:schemeClr val="tx1"/>
                    </a:solidFill>
                  </a:tcPr>
                </a:tc>
                <a:tc>
                  <a:txBody>
                    <a:bodyPr/>
                    <a:lstStyle/>
                    <a:p>
                      <a:pPr marL="12700" marR="210820" algn="ctr">
                        <a:spcBef>
                          <a:spcPts val="0"/>
                        </a:spcBef>
                        <a:spcAft>
                          <a:spcPts val="0"/>
                        </a:spcAft>
                        <a:tabLst>
                          <a:tab pos="4114800" algn="l"/>
                        </a:tabLst>
                      </a:pPr>
                      <a:r>
                        <a:rPr lang="ar-JO" sz="3200" b="1" dirty="0">
                          <a:solidFill>
                            <a:schemeClr val="bg1"/>
                          </a:solidFill>
                          <a:effectLst/>
                          <a:latin typeface="Times" panose="02020603050405020304"/>
                          <a:ea typeface="Times New Roman" panose="02020603050405020304" pitchFamily="18" charset="0"/>
                          <a:cs typeface="Times New Roman" panose="02020603050405020304" pitchFamily="18" charset="0"/>
                        </a:rPr>
                        <a:t>الأوسط</a:t>
                      </a:r>
                      <a:endParaRPr lang="en-US" sz="28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solidFill>
                      <a:schemeClr val="tx1"/>
                    </a:solidFill>
                  </a:tcPr>
                </a:tc>
                <a:tc>
                  <a:txBody>
                    <a:bodyPr/>
                    <a:lstStyle/>
                    <a:p>
                      <a:pPr marL="12700" marR="210820" algn="ctr">
                        <a:spcBef>
                          <a:spcPts val="0"/>
                        </a:spcBef>
                        <a:spcAft>
                          <a:spcPts val="0"/>
                        </a:spcAft>
                        <a:tabLst>
                          <a:tab pos="4114800" algn="l"/>
                        </a:tabLst>
                      </a:pPr>
                      <a:r>
                        <a:rPr lang="ar-JO" sz="3200" b="1" dirty="0">
                          <a:solidFill>
                            <a:schemeClr val="bg1"/>
                          </a:solidFill>
                          <a:effectLst/>
                        </a:rPr>
                        <a:t>الأدنى</a:t>
                      </a:r>
                      <a:endParaRPr lang="en-US" sz="28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solidFill>
                      <a:schemeClr val="tx1"/>
                    </a:solidFill>
                  </a:tcPr>
                </a:tc>
                <a:extLst>
                  <a:ext uri="{0D108BD9-81ED-4DB2-BD59-A6C34878D82A}">
                    <a16:rowId xmlns:a16="http://schemas.microsoft.com/office/drawing/2014/main" val="3464966637"/>
                  </a:ext>
                </a:extLst>
              </a:tr>
              <a:tr h="776383">
                <a:tc>
                  <a:txBody>
                    <a:bodyPr/>
                    <a:lstStyle/>
                    <a:p>
                      <a:pPr marL="12700" marR="210820" algn="ctr">
                        <a:spcBef>
                          <a:spcPts val="0"/>
                        </a:spcBef>
                        <a:spcAft>
                          <a:spcPts val="0"/>
                        </a:spcAft>
                        <a:tabLst>
                          <a:tab pos="4114800" algn="l"/>
                        </a:tabLst>
                      </a:pPr>
                      <a:r>
                        <a:rPr lang="ar-JO" sz="2400" b="1" dirty="0">
                          <a:solidFill>
                            <a:schemeClr val="bg1"/>
                          </a:solidFill>
                          <a:effectLst/>
                        </a:rPr>
                        <a:t>عالمي</a:t>
                      </a:r>
                      <a:endParaRPr lang="en-US" sz="20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noFill/>
                  </a:tcPr>
                </a:tc>
                <a:tc>
                  <a:txBody>
                    <a:bodyPr/>
                    <a:lstStyle/>
                    <a:p>
                      <a:pPr marL="12700" marR="210820" algn="ctr">
                        <a:spcBef>
                          <a:spcPts val="0"/>
                        </a:spcBef>
                        <a:spcAft>
                          <a:spcPts val="0"/>
                        </a:spcAft>
                        <a:tabLst>
                          <a:tab pos="4114800" algn="l"/>
                        </a:tabLst>
                      </a:pPr>
                      <a:r>
                        <a:rPr lang="ar-JO" sz="2400" b="1" dirty="0">
                          <a:solidFill>
                            <a:schemeClr val="bg1"/>
                          </a:solidFill>
                          <a:effectLst/>
                        </a:rPr>
                        <a:t>إسرائيل</a:t>
                      </a:r>
                      <a:endParaRPr lang="en-US" sz="20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noFill/>
                  </a:tcPr>
                </a:tc>
                <a:tc>
                  <a:txBody>
                    <a:bodyPr/>
                    <a:lstStyle/>
                    <a:p>
                      <a:pPr marL="12700" marR="210820" algn="ctr">
                        <a:spcBef>
                          <a:spcPts val="0"/>
                        </a:spcBef>
                        <a:spcAft>
                          <a:spcPts val="0"/>
                        </a:spcAft>
                        <a:tabLst>
                          <a:tab pos="4114800" algn="l"/>
                        </a:tabLst>
                      </a:pPr>
                      <a:r>
                        <a:rPr lang="ar-JO" sz="2400" b="1" dirty="0">
                          <a:solidFill>
                            <a:schemeClr val="bg1"/>
                          </a:solidFill>
                          <a:effectLst/>
                        </a:rPr>
                        <a:t>فردي</a:t>
                      </a:r>
                      <a:endParaRPr lang="en-US" sz="20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noFill/>
                  </a:tcPr>
                </a:tc>
                <a:extLst>
                  <a:ext uri="{0D108BD9-81ED-4DB2-BD59-A6C34878D82A}">
                    <a16:rowId xmlns:a16="http://schemas.microsoft.com/office/drawing/2014/main" val="1261029827"/>
                  </a:ext>
                </a:extLst>
              </a:tr>
              <a:tr h="812877">
                <a:tc>
                  <a:txBody>
                    <a:bodyPr/>
                    <a:lstStyle/>
                    <a:p>
                      <a:pPr marL="12700" marR="210820" algn="ctr">
                        <a:spcBef>
                          <a:spcPts val="0"/>
                        </a:spcBef>
                        <a:spcAft>
                          <a:spcPts val="0"/>
                        </a:spcAft>
                        <a:tabLst>
                          <a:tab pos="4114800" algn="l"/>
                        </a:tabLst>
                      </a:pPr>
                      <a:r>
                        <a:rPr lang="ar-JO" sz="2400" b="1" dirty="0">
                          <a:solidFill>
                            <a:schemeClr val="bg1"/>
                          </a:solidFill>
                          <a:effectLst/>
                        </a:rPr>
                        <a:t>مركزية</a:t>
                      </a:r>
                      <a:endParaRPr lang="en-US" sz="20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noFill/>
                  </a:tcPr>
                </a:tc>
                <a:tc>
                  <a:txBody>
                    <a:bodyPr/>
                    <a:lstStyle/>
                    <a:p>
                      <a:pPr marL="12700" marR="210820" algn="ctr">
                        <a:spcBef>
                          <a:spcPts val="0"/>
                        </a:spcBef>
                        <a:spcAft>
                          <a:spcPts val="0"/>
                        </a:spcAft>
                        <a:tabLst>
                          <a:tab pos="4114800" algn="l"/>
                        </a:tabLst>
                      </a:pPr>
                      <a:r>
                        <a:rPr lang="ar-JO" sz="2400" b="1" dirty="0">
                          <a:solidFill>
                            <a:schemeClr val="bg1"/>
                          </a:solidFill>
                          <a:effectLst/>
                        </a:rPr>
                        <a:t>جماعي</a:t>
                      </a:r>
                      <a:endParaRPr lang="en-US" sz="20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noFill/>
                  </a:tcPr>
                </a:tc>
                <a:tc>
                  <a:txBody>
                    <a:bodyPr/>
                    <a:lstStyle/>
                    <a:p>
                      <a:pPr marL="12700" marR="210820" algn="ctr">
                        <a:spcBef>
                          <a:spcPts val="0"/>
                        </a:spcBef>
                        <a:spcAft>
                          <a:spcPts val="0"/>
                        </a:spcAft>
                        <a:tabLst>
                          <a:tab pos="4114800" algn="l"/>
                        </a:tabLst>
                      </a:pPr>
                      <a:r>
                        <a:rPr lang="ar-JO" sz="2400" b="1" dirty="0">
                          <a:solidFill>
                            <a:schemeClr val="bg1"/>
                          </a:solidFill>
                          <a:effectLst/>
                        </a:rPr>
                        <a:t>أخلاقي</a:t>
                      </a:r>
                      <a:endParaRPr lang="en-US" sz="2000" dirty="0">
                        <a:solidFill>
                          <a:schemeClr val="bg1"/>
                        </a:solidFill>
                        <a:effectLst/>
                        <a:latin typeface="Times" panose="02020603050405020304"/>
                        <a:ea typeface="Times New Roman" panose="02020603050405020304" pitchFamily="18" charset="0"/>
                        <a:cs typeface="Times New Roman" panose="02020603050405020304" pitchFamily="18" charset="0"/>
                      </a:endParaRPr>
                    </a:p>
                  </a:txBody>
                  <a:tcPr marL="50800" marR="50800" marT="0" marB="0" anchor="ctr">
                    <a:noFill/>
                  </a:tcPr>
                </a:tc>
                <a:extLst>
                  <a:ext uri="{0D108BD9-81ED-4DB2-BD59-A6C34878D82A}">
                    <a16:rowId xmlns:a16="http://schemas.microsoft.com/office/drawing/2014/main" val="2152141184"/>
                  </a:ext>
                </a:extLst>
              </a:tr>
              <a:tr h="2939479">
                <a:tc>
                  <a:txBody>
                    <a:bodyPr/>
                    <a:lstStyle/>
                    <a:p>
                      <a:pPr algn="ctr"/>
                      <a:r>
                        <a:rPr lang="ar-JO" sz="1800" b="1" kern="1200" dirty="0">
                          <a:solidFill>
                            <a:schemeClr val="bg1"/>
                          </a:solidFill>
                          <a:effectLst/>
                        </a:rPr>
                        <a:t>الخليقة</a:t>
                      </a:r>
                      <a:endParaRPr lang="en-US" sz="1800" kern="1200" dirty="0">
                        <a:solidFill>
                          <a:schemeClr val="bg1"/>
                        </a:solidFill>
                        <a:effectLst/>
                      </a:endParaRPr>
                    </a:p>
                    <a:p>
                      <a:pPr algn="ctr"/>
                      <a:r>
                        <a:rPr lang="ar-JO" sz="1800" b="1" kern="1200" dirty="0">
                          <a:solidFill>
                            <a:schemeClr val="bg1"/>
                          </a:solidFill>
                          <a:effectLst/>
                        </a:rPr>
                        <a:t>سقوط البشرية</a:t>
                      </a:r>
                      <a:endParaRPr lang="en-US" sz="1800" kern="1200" dirty="0">
                        <a:solidFill>
                          <a:schemeClr val="bg1"/>
                        </a:solidFill>
                        <a:effectLst/>
                      </a:endParaRPr>
                    </a:p>
                    <a:p>
                      <a:pPr algn="ctr"/>
                      <a:r>
                        <a:rPr lang="ar-JO" sz="1800" b="1" kern="1200" dirty="0">
                          <a:solidFill>
                            <a:schemeClr val="bg1"/>
                          </a:solidFill>
                          <a:effectLst/>
                        </a:rPr>
                        <a:t>قوة الخطية</a:t>
                      </a:r>
                      <a:endParaRPr lang="en-US" sz="1800" kern="1200" dirty="0">
                        <a:solidFill>
                          <a:schemeClr val="bg1"/>
                        </a:solidFill>
                        <a:effectLst/>
                      </a:endParaRPr>
                    </a:p>
                    <a:p>
                      <a:pPr algn="ctr"/>
                      <a:r>
                        <a:rPr lang="ar-JO" sz="1800" b="1" kern="1200" dirty="0">
                          <a:solidFill>
                            <a:schemeClr val="bg1"/>
                          </a:solidFill>
                          <a:effectLst/>
                        </a:rPr>
                        <a:t>الحاجة للفداء</a:t>
                      </a:r>
                      <a:endParaRPr lang="en-US" sz="1800" kern="1200" dirty="0">
                        <a:solidFill>
                          <a:schemeClr val="bg1"/>
                        </a:solidFill>
                        <a:effectLst/>
                      </a:endParaRPr>
                    </a:p>
                    <a:p>
                      <a:pPr algn="ctr"/>
                      <a:r>
                        <a:rPr lang="ar-JO" sz="1800" b="1" kern="1200" dirty="0">
                          <a:solidFill>
                            <a:schemeClr val="bg1"/>
                          </a:solidFill>
                          <a:effectLst/>
                        </a:rPr>
                        <a:t>تجسد المسيح</a:t>
                      </a:r>
                      <a:endParaRPr lang="en-US" sz="1800" kern="1200" dirty="0">
                        <a:solidFill>
                          <a:schemeClr val="bg1"/>
                        </a:solidFill>
                        <a:effectLst/>
                      </a:endParaRPr>
                    </a:p>
                    <a:p>
                      <a:pPr algn="ctr"/>
                      <a:r>
                        <a:rPr lang="ar-JO" sz="1800" b="1" kern="1200" dirty="0">
                          <a:solidFill>
                            <a:schemeClr val="bg1"/>
                          </a:solidFill>
                          <a:effectLst/>
                        </a:rPr>
                        <a:t>ذبيحة المسيح</a:t>
                      </a:r>
                      <a:endParaRPr lang="en-US" dirty="0">
                        <a:solidFill>
                          <a:schemeClr val="bg1"/>
                        </a:solidFill>
                      </a:endParaRPr>
                    </a:p>
                  </a:txBody>
                  <a:tcPr>
                    <a:noFill/>
                  </a:tcPr>
                </a:tc>
                <a:tc>
                  <a:txBody>
                    <a:bodyPr/>
                    <a:lstStyle/>
                    <a:p>
                      <a:pPr algn="ctr"/>
                      <a:r>
                        <a:rPr lang="ar-JO" sz="1800" b="1" kern="1200" dirty="0">
                          <a:solidFill>
                            <a:schemeClr val="bg1"/>
                          </a:solidFill>
                          <a:effectLst/>
                        </a:rPr>
                        <a:t>دعوة إبراهيم</a:t>
                      </a:r>
                      <a:endParaRPr lang="en-US" sz="1800" kern="1200" dirty="0">
                        <a:solidFill>
                          <a:schemeClr val="bg1"/>
                        </a:solidFill>
                        <a:effectLst/>
                      </a:endParaRPr>
                    </a:p>
                    <a:p>
                      <a:pPr algn="ctr"/>
                      <a:r>
                        <a:rPr lang="ar-JO" sz="1800" b="1" kern="1200" dirty="0">
                          <a:solidFill>
                            <a:schemeClr val="bg1"/>
                          </a:solidFill>
                          <a:effectLst/>
                        </a:rPr>
                        <a:t>النسل الإبراهيمي</a:t>
                      </a:r>
                      <a:endParaRPr lang="en-US" sz="1800" kern="1200" dirty="0">
                        <a:solidFill>
                          <a:schemeClr val="bg1"/>
                        </a:solidFill>
                        <a:effectLst/>
                      </a:endParaRPr>
                    </a:p>
                    <a:p>
                      <a:pPr algn="ctr"/>
                      <a:r>
                        <a:rPr lang="ar-JO" sz="1800" b="1" kern="1200" dirty="0">
                          <a:solidFill>
                            <a:schemeClr val="bg1"/>
                          </a:solidFill>
                          <a:effectLst/>
                        </a:rPr>
                        <a:t>العبودية في مصر</a:t>
                      </a:r>
                      <a:endParaRPr lang="en-US" sz="1800" kern="1200" dirty="0">
                        <a:solidFill>
                          <a:schemeClr val="bg1"/>
                        </a:solidFill>
                        <a:effectLst/>
                      </a:endParaRPr>
                    </a:p>
                    <a:p>
                      <a:pPr algn="ctr"/>
                      <a:r>
                        <a:rPr lang="ar-JO" sz="1800" b="1" kern="1200" dirty="0">
                          <a:solidFill>
                            <a:schemeClr val="bg1"/>
                          </a:solidFill>
                          <a:effectLst/>
                        </a:rPr>
                        <a:t>الخروج</a:t>
                      </a:r>
                      <a:endParaRPr lang="en-US" sz="1800" kern="1200" dirty="0">
                        <a:solidFill>
                          <a:schemeClr val="bg1"/>
                        </a:solidFill>
                        <a:effectLst/>
                      </a:endParaRPr>
                    </a:p>
                    <a:p>
                      <a:pPr algn="ctr"/>
                      <a:r>
                        <a:rPr lang="ar-JO" sz="1800" b="1" kern="1200" dirty="0">
                          <a:solidFill>
                            <a:schemeClr val="bg1"/>
                          </a:solidFill>
                          <a:effectLst/>
                        </a:rPr>
                        <a:t>الغزو</a:t>
                      </a:r>
                      <a:endParaRPr lang="en-US" sz="1800" kern="1200" dirty="0">
                        <a:solidFill>
                          <a:schemeClr val="bg1"/>
                        </a:solidFill>
                        <a:effectLst/>
                      </a:endParaRPr>
                    </a:p>
                    <a:p>
                      <a:pPr algn="ctr"/>
                      <a:r>
                        <a:rPr lang="ar-JO" sz="1800" b="1" kern="1200" dirty="0">
                          <a:solidFill>
                            <a:schemeClr val="bg1"/>
                          </a:solidFill>
                          <a:effectLst/>
                        </a:rPr>
                        <a:t>الخطية الوطنية وعدم الولاء</a:t>
                      </a:r>
                      <a:endParaRPr lang="en-US" sz="1800" kern="1200" dirty="0">
                        <a:solidFill>
                          <a:schemeClr val="bg1"/>
                        </a:solidFill>
                        <a:effectLst/>
                      </a:endParaRPr>
                    </a:p>
                    <a:p>
                      <a:pPr algn="ctr"/>
                      <a:r>
                        <a:rPr lang="ar-JO" sz="1800" b="1" kern="1200" dirty="0">
                          <a:solidFill>
                            <a:schemeClr val="bg1"/>
                          </a:solidFill>
                          <a:effectLst/>
                        </a:rPr>
                        <a:t>حماية الله المتأنية</a:t>
                      </a:r>
                      <a:endParaRPr lang="en-US" sz="1800" kern="1200" dirty="0">
                        <a:solidFill>
                          <a:schemeClr val="bg1"/>
                        </a:solidFill>
                        <a:effectLst/>
                      </a:endParaRPr>
                    </a:p>
                    <a:p>
                      <a:pPr algn="ctr"/>
                      <a:r>
                        <a:rPr lang="ar-JO" sz="1800" b="1" kern="1200" dirty="0">
                          <a:solidFill>
                            <a:schemeClr val="bg1"/>
                          </a:solidFill>
                          <a:effectLst/>
                        </a:rPr>
                        <a:t>سقوط إسرائيل</a:t>
                      </a:r>
                      <a:endParaRPr lang="en-US" sz="1800" kern="1200" dirty="0">
                        <a:solidFill>
                          <a:schemeClr val="bg1"/>
                        </a:solidFill>
                        <a:effectLst/>
                      </a:endParaRPr>
                    </a:p>
                    <a:p>
                      <a:pPr algn="ctr"/>
                      <a:r>
                        <a:rPr lang="ar-JO" sz="1800" b="1" kern="1200" dirty="0">
                          <a:solidFill>
                            <a:schemeClr val="bg1"/>
                          </a:solidFill>
                          <a:effectLst/>
                        </a:rPr>
                        <a:t>سقوط يهوذا</a:t>
                      </a:r>
                      <a:endParaRPr lang="en-US" sz="1800" kern="1200" dirty="0">
                        <a:solidFill>
                          <a:schemeClr val="bg1"/>
                        </a:solidFill>
                        <a:effectLst/>
                      </a:endParaRPr>
                    </a:p>
                    <a:p>
                      <a:pPr algn="ctr"/>
                      <a:r>
                        <a:rPr lang="ar-JO" sz="1800" b="1" kern="1200" dirty="0">
                          <a:solidFill>
                            <a:schemeClr val="bg1"/>
                          </a:solidFill>
                          <a:effectLst/>
                        </a:rPr>
                        <a:t>السبي</a:t>
                      </a:r>
                      <a:endParaRPr lang="en-US" sz="1800" kern="1200" dirty="0">
                        <a:solidFill>
                          <a:schemeClr val="bg1"/>
                        </a:solidFill>
                        <a:effectLst/>
                      </a:endParaRPr>
                    </a:p>
                    <a:p>
                      <a:pPr algn="ctr"/>
                      <a:r>
                        <a:rPr lang="ar-JO" sz="1800" b="1" kern="1200" dirty="0">
                          <a:solidFill>
                            <a:schemeClr val="bg1"/>
                          </a:solidFill>
                          <a:effectLst/>
                        </a:rPr>
                        <a:t>الإسترداد</a:t>
                      </a:r>
                      <a:r>
                        <a:rPr lang="en-US" dirty="0">
                          <a:solidFill>
                            <a:schemeClr val="bg1"/>
                          </a:solidFill>
                          <a:effectLst/>
                        </a:rPr>
                        <a:t> </a:t>
                      </a:r>
                      <a:endParaRPr lang="en-US" dirty="0">
                        <a:solidFill>
                          <a:schemeClr val="bg1"/>
                        </a:solidFill>
                      </a:endParaRPr>
                    </a:p>
                  </a:txBody>
                  <a:tcPr>
                    <a:noFill/>
                  </a:tcPr>
                </a:tc>
                <a:tc>
                  <a:txBody>
                    <a:bodyPr/>
                    <a:lstStyle/>
                    <a:p>
                      <a:pPr algn="ctr"/>
                      <a:r>
                        <a:rPr lang="ar-JO" sz="1800" b="1" kern="1200" dirty="0">
                          <a:solidFill>
                            <a:schemeClr val="bg1"/>
                          </a:solidFill>
                          <a:effectLst/>
                        </a:rPr>
                        <a:t>بيع يوسف كعبد</a:t>
                      </a:r>
                      <a:endParaRPr lang="en-US" sz="1800" kern="1200" dirty="0">
                        <a:solidFill>
                          <a:schemeClr val="bg1"/>
                        </a:solidFill>
                        <a:effectLst/>
                      </a:endParaRPr>
                    </a:p>
                    <a:p>
                      <a:pPr algn="ctr"/>
                      <a:r>
                        <a:rPr lang="ar-JO" sz="1800" b="1" kern="1200" dirty="0">
                          <a:solidFill>
                            <a:schemeClr val="bg1"/>
                          </a:solidFill>
                          <a:effectLst/>
                        </a:rPr>
                        <a:t>شكوك جدعون وجزة الصوف</a:t>
                      </a:r>
                      <a:endParaRPr lang="en-US" sz="1800" kern="1200" dirty="0">
                        <a:solidFill>
                          <a:schemeClr val="bg1"/>
                        </a:solidFill>
                        <a:effectLst/>
                      </a:endParaRPr>
                    </a:p>
                    <a:p>
                      <a:pPr algn="ctr"/>
                      <a:r>
                        <a:rPr lang="ar-JO" sz="1800" b="1" kern="1200" dirty="0">
                          <a:solidFill>
                            <a:schemeClr val="bg1"/>
                          </a:solidFill>
                          <a:effectLst/>
                        </a:rPr>
                        <a:t>زنا داود مع بثشبع</a:t>
                      </a:r>
                      <a:endParaRPr lang="en-US" sz="1800" kern="1200" dirty="0">
                        <a:solidFill>
                          <a:schemeClr val="bg1"/>
                        </a:solidFill>
                        <a:effectLst/>
                      </a:endParaRPr>
                    </a:p>
                    <a:p>
                      <a:pPr algn="ctr"/>
                      <a:r>
                        <a:rPr lang="en-US" sz="1800" b="1" kern="1200" dirty="0">
                          <a:solidFill>
                            <a:schemeClr val="bg1"/>
                          </a:solidFill>
                          <a:effectLst/>
                        </a:rPr>
                        <a:t> </a:t>
                      </a:r>
                      <a:endParaRPr lang="en-US" sz="1800" kern="1200" dirty="0">
                        <a:solidFill>
                          <a:schemeClr val="bg1"/>
                        </a:solidFill>
                        <a:effectLst/>
                      </a:endParaRPr>
                    </a:p>
                    <a:p>
                      <a:pPr algn="ctr"/>
                      <a:r>
                        <a:rPr lang="ar-JO" sz="1800" b="1" kern="1200" dirty="0">
                          <a:solidFill>
                            <a:schemeClr val="bg1"/>
                          </a:solidFill>
                          <a:effectLst/>
                        </a:rPr>
                        <a:t>بالإضافة إلى مئات القصص الفردية الأخرى</a:t>
                      </a:r>
                      <a:r>
                        <a:rPr lang="en-US" dirty="0">
                          <a:solidFill>
                            <a:schemeClr val="bg1"/>
                          </a:solidFill>
                          <a:effectLst/>
                        </a:rPr>
                        <a:t> </a:t>
                      </a:r>
                      <a:endParaRPr lang="en-US" dirty="0">
                        <a:solidFill>
                          <a:schemeClr val="bg1"/>
                        </a:solidFill>
                      </a:endParaRPr>
                    </a:p>
                  </a:txBody>
                  <a:tcPr>
                    <a:noFill/>
                  </a:tcPr>
                </a:tc>
                <a:extLst>
                  <a:ext uri="{0D108BD9-81ED-4DB2-BD59-A6C34878D82A}">
                    <a16:rowId xmlns:a16="http://schemas.microsoft.com/office/drawing/2014/main" val="1513692827"/>
                  </a:ext>
                </a:extLst>
              </a:tr>
            </a:tbl>
          </a:graphicData>
        </a:graphic>
      </p:graphicFrame>
    </p:spTree>
    <p:extLst>
      <p:ext uri="{BB962C8B-B14F-4D97-AF65-F5344CB8AC3E}">
        <p14:creationId xmlns:p14="http://schemas.microsoft.com/office/powerpoint/2010/main" val="4236591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الأحداث 1-11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الأشخاص 12-50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الخليقة 1-2</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السقوط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الطوفان 6-9</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الأمم 10-11</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12-25: 18</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إسحق 25: 19- 26: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يعقوب 27-36</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يوسف 37-50</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392966" y="438150"/>
            <a:ext cx="307475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تاريخ الآباء</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الجنس البشري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الجنس العبراني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التاريخ البدائي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b="1" dirty="0">
                <a:solidFill>
                  <a:schemeClr val="bg1"/>
                </a:solidFill>
                <a:latin typeface="Arial" panose="020B0604020202020204" pitchFamily="34" charset="0"/>
                <a:ea typeface="ＭＳ Ｐゴシック" pitchFamily="-112" charset="-128"/>
                <a:cs typeface="Arial" panose="020B0604020202020204" pitchFamily="34" charset="0"/>
              </a:rPr>
              <a:t>مخطط السفر</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37: 1-11</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ar-JO" altLang="zh-CN" dirty="0">
                <a:solidFill>
                  <a:schemeClr val="bg1"/>
                </a:solidFill>
                <a:latin typeface="Arial" panose="020B0604020202020204" pitchFamily="34" charset="0"/>
                <a:ea typeface="ＭＳ Ｐゴシック" charset="0"/>
                <a:cs typeface="Arial" panose="020B0604020202020204" pitchFamily="34" charset="0"/>
              </a:rPr>
              <a:t>طيش الشباب</a:t>
            </a:r>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39 - 41</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ar-JO" altLang="zh-CN" b="1" dirty="0">
                <a:solidFill>
                  <a:schemeClr val="bg1"/>
                </a:solidFill>
                <a:latin typeface="Arial" panose="020B0604020202020204" pitchFamily="34" charset="0"/>
                <a:ea typeface="ＭＳ Ｐゴシック" charset="0"/>
                <a:cs typeface="Arial" panose="020B0604020202020204" pitchFamily="34" charset="0"/>
              </a:rPr>
              <a:t>من القصر إلى السجن</a:t>
            </a:r>
            <a:endParaRPr lang="en-US" altLang="zh-CN"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42 - 50</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latin typeface="Arial" panose="020B0604020202020204" pitchFamily="34" charset="0"/>
                <a:ea typeface="ＭＳ Ｐゴシック" charset="0"/>
                <a:cs typeface="Arial" panose="020B0604020202020204" pitchFamily="34" charset="0"/>
              </a:rPr>
              <a:t>النجاة عن طريق</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تعظيم يوسف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5364088" y="116632"/>
            <a:ext cx="3599384" cy="1988840"/>
          </a:xfrm>
          <a:effectLst/>
        </p:spPr>
        <p:txBody>
          <a:bodyPr anchor="t"/>
          <a:lstStyle/>
          <a:p>
            <a:pPr algn="r" eaLnBrk="1" hangingPunct="1">
              <a:defRPr/>
            </a:pPr>
            <a:r>
              <a:rPr lang="ar-JO" b="1" dirty="0">
                <a:solidFill>
                  <a:schemeClr val="bg1"/>
                </a:solidFill>
                <a:effectLst>
                  <a:glow rad="228600">
                    <a:schemeClr val="tx1"/>
                  </a:glow>
                </a:effectLst>
                <a:latin typeface="Arial"/>
                <a:ea typeface="ＭＳ Ｐゴシック" pitchFamily="-112" charset="-128"/>
                <a:cs typeface="Arial"/>
              </a:rPr>
              <a:t>أنا يوسف</a:t>
            </a:r>
            <a:br>
              <a:rPr lang="en-US" b="1" dirty="0">
                <a:solidFill>
                  <a:schemeClr val="bg1"/>
                </a:solidFill>
                <a:effectLst>
                  <a:glow rad="228600">
                    <a:schemeClr val="tx1"/>
                  </a:glow>
                </a:effectLst>
                <a:latin typeface="Arial"/>
                <a:ea typeface="ＭＳ Ｐゴシック" pitchFamily="-112" charset="-128"/>
                <a:cs typeface="Arial"/>
              </a:rPr>
            </a:br>
            <a:r>
              <a:rPr lang="ar-JO" b="1" dirty="0">
                <a:solidFill>
                  <a:schemeClr val="bg1"/>
                </a:solidFill>
                <a:effectLst>
                  <a:glow rad="228600">
                    <a:schemeClr val="tx1"/>
                  </a:glow>
                </a:effectLst>
                <a:latin typeface="Arial"/>
                <a:ea typeface="ＭＳ Ｐゴシック" pitchFamily="-112" charset="-128"/>
                <a:cs typeface="Arial"/>
              </a:rPr>
              <a:t>أحي أبي بعد</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a:t>
            </a:r>
            <a:r>
              <a:rPr lang="ar-JO" b="1" dirty="0">
                <a:solidFill>
                  <a:schemeClr val="bg1"/>
                </a:solidFill>
                <a:effectLst>
                  <a:glow rad="228600">
                    <a:schemeClr val="tx1"/>
                  </a:glow>
                </a:effectLst>
                <a:latin typeface="Arial"/>
                <a:ea typeface="ＭＳ Ｐゴシック" pitchFamily="-112" charset="-128"/>
                <a:cs typeface="Arial"/>
              </a:rPr>
              <a:t>تك 45 : 3</a:t>
            </a:r>
            <a:r>
              <a:rPr lang="en-US" b="1" dirty="0">
                <a:solidFill>
                  <a:schemeClr val="bg1"/>
                </a:solidFill>
                <a:effectLst>
                  <a:glow rad="228600">
                    <a:schemeClr val="tx1"/>
                  </a:glow>
                </a:effectLst>
                <a:latin typeface="Arial"/>
                <a:ea typeface="ＭＳ Ｐゴシック" pitchFamily="-112" charset="-128"/>
                <a:cs typeface="Arial"/>
              </a:rPr>
              <a:t>)</a:t>
            </a:r>
          </a:p>
        </p:txBody>
      </p:sp>
    </p:spTree>
    <p:extLst>
      <p:ext uri="{BB962C8B-B14F-4D97-AF65-F5344CB8AC3E}">
        <p14:creationId xmlns:p14="http://schemas.microsoft.com/office/powerpoint/2010/main" val="2185462940"/>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أنتم قصدتم لي شراً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50: 20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08968" name="Text Box 8"/>
          <p:cNvSpPr txBox="1">
            <a:spLocks noChangeArrowheads="1"/>
          </p:cNvSpPr>
          <p:nvPr/>
        </p:nvSpPr>
        <p:spPr bwMode="auto">
          <a:xfrm>
            <a:off x="107950" y="3662363"/>
            <a:ext cx="446405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أما الله فقصد به خيراً لكي يفعل كما اليوم ليحيي شعباً كثيراً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ar-JO" altLang="zh-CN" sz="3600" b="1" u="sng" dirty="0">
                <a:solidFill>
                  <a:schemeClr val="bg1"/>
                </a:solidFill>
                <a:latin typeface="Arial" panose="020B0604020202020204" pitchFamily="34" charset="0"/>
                <a:ea typeface="ＭＳ Ｐゴシック" charset="0"/>
                <a:cs typeface="Arial" panose="020B0604020202020204" pitchFamily="34" charset="0"/>
              </a:rPr>
              <a:t>عرف يوسف قصد الله السيادي</a:t>
            </a:r>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panose="020B0604020202020204" pitchFamily="34" charset="0"/>
                <a:ea typeface="ＭＳ Ｐゴシック" charset="0"/>
                <a:cs typeface="Arial" panose="020B0604020202020204" pitchFamily="34" charset="0"/>
              </a:rPr>
              <a:t>شجرة عائلة الآباء</a:t>
            </a:r>
            <a:endParaRPr lang="en-US" altLang="zh-CN" sz="2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تارح</a:t>
            </a:r>
            <a:endParaRPr kumimoji="0" lang="en-US"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إبراهيم</a:t>
            </a:r>
            <a:endParaRPr kumimoji="0" lang="en-US" altLang="zh-CN"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إسحق</a:t>
            </a:r>
            <a:endParaRPr kumimoji="0" lang="en-US" altLang="zh-CN"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رفقة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ليئة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i="0"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شمعون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لاوي</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يساكر      زبولون</a:t>
            </a:r>
            <a:endParaRPr kumimoji="0" lang="en-US" altLang="zh-CN"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أشير</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 </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،بنيامين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يوسف</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أفرايم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راحيل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يعقوب</a:t>
            </a:r>
            <a:endParaRPr kumimoji="0" lang="en-US"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الأخضر = خط البركة مع حقوق البكر على الرغم من أن أياً من هؤلاء لم يولد أولاً (1 أخبار الأيام 5: 1-2)</a:t>
            </a:r>
            <a:endParaRPr kumimoji="0" lang="en-US" altLang="zh-CN" sz="20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i="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2 : 1 - 5</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ar-JO" altLang="zh-CN" sz="4800" b="1" dirty="0">
                <a:solidFill>
                  <a:schemeClr val="bg1"/>
                </a:solidFill>
                <a:latin typeface="Arial" panose="020B0604020202020204" pitchFamily="34" charset="0"/>
                <a:ea typeface="ＭＳ Ｐゴシック" charset="0"/>
                <a:cs typeface="Arial" panose="020B0604020202020204" pitchFamily="34" charset="0"/>
              </a:rPr>
              <a:t>موت يوسف</a:t>
            </a:r>
            <a:endParaRPr lang="en-US" altLang="zh-CN" sz="4000" b="1" dirty="0">
              <a:latin typeface="Arial" panose="020B0604020202020204" pitchFamily="34" charset="0"/>
              <a:ea typeface="ＭＳ Ｐゴシック" charset="0"/>
              <a:cs typeface="Arial" panose="020B0604020202020204" pitchFamily="34"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مات يوسف وهو ابن مئة وعشر سنين فحنطوه ووضع في تابوت في مصر</a:t>
            </a:r>
            <a:endParaRPr kumimoji="0" lang="en-US"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 26</a:t>
            </a:r>
            <a:r>
              <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آخر عدد في سفر التكوين</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Arial Black"/>
                <a:cs typeface="Arial" panose="020B0604020202020204" pitchFamily="34" charset="0"/>
              </a:rPr>
              <a:t>ماذا عن وعد الله بخصوص الأرض ؟</a:t>
            </a:r>
            <a:endParaRPr kumimoji="0" lang="en-US" sz="2800" b="1" i="0"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533400" y="304800"/>
            <a:ext cx="8001000" cy="1447800"/>
          </a:xfrm>
        </p:spPr>
        <p:txBody>
          <a:bodyPr/>
          <a:lstStyle/>
          <a:p>
            <a:pPr>
              <a:defRPr/>
            </a:pPr>
            <a:r>
              <a:rPr lang="ar-JO" sz="6000" i="0" dirty="0">
                <a:latin typeface="Arial" panose="020B0604020202020204" pitchFamily="34" charset="0"/>
                <a:ea typeface="ＭＳ Ｐゴシック" charset="0"/>
                <a:cs typeface="Arial" panose="020B0604020202020204" pitchFamily="34" charset="0"/>
              </a:rPr>
              <a:t>مزايا وعظ القصص</a:t>
            </a:r>
            <a:endParaRPr lang="en-US" i="0" dirty="0">
              <a:latin typeface="Arial" panose="020B0604020202020204" pitchFamily="34" charset="0"/>
              <a:ea typeface="ＭＳ Ｐゴシック" charset="0"/>
              <a:cs typeface="Arial" panose="020B0604020202020204" pitchFamily="34" charset="0"/>
            </a:endParaRPr>
          </a:p>
        </p:txBody>
      </p:sp>
      <p:sp>
        <p:nvSpPr>
          <p:cNvPr id="29700" name="Text Box 4"/>
          <p:cNvSpPr txBox="1">
            <a:spLocks noChangeArrowheads="1"/>
          </p:cNvSpPr>
          <p:nvPr/>
        </p:nvSpPr>
        <p:spPr bwMode="auto">
          <a:xfrm>
            <a:off x="8305800" y="1524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107</a:t>
            </a:r>
            <a:endParaRPr lang="en-US" dirty="0">
              <a:latin typeface="Arial" panose="020B0604020202020204" pitchFamily="34" charset="0"/>
              <a:cs typeface="Arial" panose="020B0604020202020204" pitchFamily="34" charset="0"/>
            </a:endParaRPr>
          </a:p>
        </p:txBody>
      </p:sp>
      <p:sp>
        <p:nvSpPr>
          <p:cNvPr id="29701" name="Rectangle 5"/>
          <p:cNvSpPr>
            <a:spLocks noChangeArrowheads="1"/>
          </p:cNvSpPr>
          <p:nvPr/>
        </p:nvSpPr>
        <p:spPr bwMode="auto">
          <a:xfrm>
            <a:off x="0" y="1981200"/>
            <a:ext cx="9144000" cy="3352800"/>
          </a:xfrm>
          <a:prstGeom prst="rect">
            <a:avLst/>
          </a:prstGeom>
          <a:noFill/>
          <a:ln w="9525">
            <a:noFill/>
            <a:miter lim="800000"/>
            <a:headEnd/>
            <a:tailEnd/>
          </a:ln>
          <a:effectLst/>
        </p:spPr>
        <p:txBody>
          <a:bodyPr anchor="ctr"/>
          <a:lstStyle/>
          <a:p>
            <a:pPr algn="ctr">
              <a:lnSpc>
                <a:spcPct val="90000"/>
              </a:lnSpc>
              <a:spcBef>
                <a:spcPct val="20000"/>
              </a:spcBef>
              <a:buSzPct val="80000"/>
              <a:buFont typeface="Wingdings" charset="0"/>
              <a:buNone/>
              <a:defRPr/>
            </a:pPr>
            <a:r>
              <a:rPr lang="ar-JO"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يحب الله القصص</a:t>
            </a:r>
          </a:p>
          <a:p>
            <a:pPr algn="ctr">
              <a:lnSpc>
                <a:spcPct val="90000"/>
              </a:lnSpc>
              <a:spcBef>
                <a:spcPct val="20000"/>
              </a:spcBef>
              <a:buSzPct val="80000"/>
              <a:buFont typeface="Wingdings" charset="0"/>
              <a:buNone/>
              <a:defRPr/>
            </a:pPr>
            <a:r>
              <a:rPr lang="ar-JO"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يحب الناس القصص</a:t>
            </a: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lnSpc>
                <a:spcPct val="90000"/>
              </a:lnSpc>
              <a:spcBef>
                <a:spcPct val="20000"/>
              </a:spcBef>
              <a:buSzPct val="80000"/>
              <a:buFont typeface="Wingdings" charset="0"/>
              <a:buNone/>
              <a:defRPr/>
            </a:pP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lnSpc>
                <a:spcPct val="90000"/>
              </a:lnSpc>
              <a:spcBef>
                <a:spcPct val="20000"/>
              </a:spcBef>
              <a:buSzPct val="80000"/>
              <a:buFont typeface="Wingdings" charset="0"/>
              <a:buNone/>
              <a:defRPr/>
            </a:pP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lnSpc>
                <a:spcPct val="90000"/>
              </a:lnSpc>
              <a:spcBef>
                <a:spcPct val="20000"/>
              </a:spcBef>
              <a:buSzPct val="80000"/>
              <a:buFont typeface="Wingdings" charset="0"/>
              <a:buNone/>
              <a:defRPr/>
            </a:pP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checkerboard(across)">
                                      <p:cBhvr>
                                        <p:cTn id="7" dur="500"/>
                                        <p:tgtEl>
                                          <p:spTgt spid="297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checkerboard(across)">
                                      <p:cBhvr>
                                        <p:cTn id="12" dur="500"/>
                                        <p:tgtEl>
                                          <p:spTgt spid="297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1"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©2003 TBBMI</a:t>
            </a:r>
          </a:p>
        </p:txBody>
      </p:sp>
      <p:sp>
        <p:nvSpPr>
          <p:cNvPr id="1766404" name="Rectangle 4"/>
          <p:cNvSpPr>
            <a:spLocks noChangeArrowheads="1"/>
          </p:cNvSpPr>
          <p:nvPr/>
        </p:nvSpPr>
        <p:spPr bwMode="auto">
          <a:xfrm>
            <a:off x="7588950" y="6526927"/>
            <a:ext cx="643125" cy="246221"/>
          </a:xfrm>
          <a:prstGeom prst="rect">
            <a:avLst/>
          </a:prstGeom>
          <a:noFill/>
          <a:ln w="12700">
            <a:noFill/>
            <a:miter lim="800000"/>
            <a:headEnd/>
            <a:tailEnd/>
          </a:ln>
          <a:effectLst/>
        </p:spPr>
        <p:txBody>
          <a:bodyPr wrap="none" anchor="ct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7.5.03a.</a:t>
            </a:r>
          </a:p>
        </p:txBody>
      </p:sp>
      <p:sp>
        <p:nvSpPr>
          <p:cNvPr id="1766405" name="Rectangle 5"/>
          <p:cNvSpPr>
            <a:spLocks noChangeArrowheads="1"/>
          </p:cNvSpPr>
          <p:nvPr/>
        </p:nvSpPr>
        <p:spPr bwMode="auto">
          <a:xfrm>
            <a:off x="8084197" y="6525340"/>
            <a:ext cx="325730" cy="246221"/>
          </a:xfrm>
          <a:prstGeom prst="rect">
            <a:avLst/>
          </a:prstGeom>
          <a:noFill/>
          <a:ln w="12700">
            <a:noFill/>
            <a:miter lim="800000"/>
            <a:headEnd/>
            <a:tailEnd/>
          </a:ln>
          <a:effectLst/>
        </p:spPr>
        <p:txBody>
          <a:bodyPr wrap="none" anchor="ct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19</a:t>
            </a:r>
          </a:p>
        </p:txBody>
      </p:sp>
      <p:sp>
        <p:nvSpPr>
          <p:cNvPr id="245765" name="Rectangle 6"/>
          <p:cNvSpPr>
            <a:spLocks noGrp="1" noChangeArrowheads="1"/>
          </p:cNvSpPr>
          <p:nvPr>
            <p:ph type="ctrTitle"/>
          </p:nvPr>
        </p:nvSpPr>
        <p:spPr>
          <a:xfrm>
            <a:off x="0" y="0"/>
            <a:ext cx="6096000" cy="3505200"/>
          </a:xfrm>
        </p:spPr>
        <p:txBody>
          <a:bodyPr/>
          <a:lstStyle/>
          <a:p>
            <a:pPr rtl="1" eaLnBrk="1" hangingPunct="1"/>
            <a:r>
              <a:rPr lang="ar-JO"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الكلمة المفتاحية</a:t>
            </a:r>
            <a:br>
              <a:rPr lang="ar-JO"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في سفر التكوين</a:t>
            </a:r>
            <a:endParaRPr lang="en-US"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sp>
        <p:nvSpPr>
          <p:cNvPr id="245767" name="Text Box 8"/>
          <p:cNvSpPr txBox="1">
            <a:spLocks noChangeArrowheads="1"/>
          </p:cNvSpPr>
          <p:nvPr/>
        </p:nvSpPr>
        <p:spPr bwMode="auto">
          <a:xfrm>
            <a:off x="8540377" y="76200"/>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56</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E4E6C5E-D442-C9E9-EA35-AE11C1BCEEB5}"/>
              </a:ext>
            </a:extLst>
          </p:cNvPr>
          <p:cNvSpPr/>
          <p:nvPr/>
        </p:nvSpPr>
        <p:spPr bwMode="auto">
          <a:xfrm rot="20998434">
            <a:off x="2195735" y="2708920"/>
            <a:ext cx="5410847" cy="237626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0" fontAlgn="base" latinLnBrk="0" hangingPunct="0">
              <a:lnSpc>
                <a:spcPct val="100000"/>
              </a:lnSpc>
              <a:spcBef>
                <a:spcPct val="0"/>
              </a:spcBef>
              <a:spcAft>
                <a:spcPct val="0"/>
              </a:spcAft>
              <a:buClrTx/>
              <a:buSzTx/>
              <a:buFontTx/>
              <a:buNone/>
              <a:tabLst/>
            </a:pPr>
            <a:endParaRPr lang="ar-JO" dirty="0">
              <a:solidFill>
                <a:schemeClr val="tx1"/>
              </a:solidFill>
              <a:effectLst>
                <a:glow rad="228600">
                  <a:schemeClr val="accent4">
                    <a:satMod val="175000"/>
                    <a:alpha val="63800"/>
                  </a:schemeClr>
                </a:glow>
              </a:effectLst>
              <a:latin typeface="Arial" panose="020B0604020202020204" pitchFamily="34" charset="0"/>
              <a:ea typeface="ＭＳ Ｐゴシック" pitchFamily="-112" charset="-128"/>
              <a:cs typeface="Arial" panose="020B0604020202020204" pitchFamily="34" charset="0"/>
            </a:endParaRPr>
          </a:p>
          <a:p>
            <a:pPr marL="0" marR="0" indent="0" algn="ctr" defTabSz="914400" rtl="1" eaLnBrk="0" fontAlgn="base" latinLnBrk="0" hangingPunct="0">
              <a:lnSpc>
                <a:spcPct val="100000"/>
              </a:lnSpc>
              <a:spcBef>
                <a:spcPct val="0"/>
              </a:spcBef>
              <a:spcAft>
                <a:spcPct val="0"/>
              </a:spcAft>
              <a:buClrTx/>
              <a:buSzTx/>
              <a:buFontTx/>
              <a:buNone/>
              <a:tabLst/>
            </a:pPr>
            <a:r>
              <a:rPr kumimoji="0" lang="ar-JO" sz="16000" b="0" i="0" u="none" strike="noStrike" cap="none" normalizeH="0" baseline="0" dirty="0">
                <a:ln>
                  <a:noFill/>
                </a:ln>
                <a:solidFill>
                  <a:srgbClr val="FF9900"/>
                </a:solidFill>
                <a:effectLst>
                  <a:glow rad="228600">
                    <a:schemeClr val="accent4">
                      <a:satMod val="175000"/>
                      <a:alpha val="63800"/>
                    </a:schemeClr>
                  </a:glow>
                </a:effectLst>
                <a:latin typeface="Arial" panose="020B0604020202020204" pitchFamily="34" charset="0"/>
                <a:ea typeface="ＭＳ Ｐゴシック" pitchFamily="-112" charset="-128"/>
                <a:cs typeface="Arial" panose="020B0604020202020204" pitchFamily="34" charset="0"/>
              </a:rPr>
              <a:t>الإختيار</a:t>
            </a:r>
          </a:p>
        </p:txBody>
      </p:sp>
    </p:spTree>
    <p:extLst>
      <p:ext uri="{BB962C8B-B14F-4D97-AF65-F5344CB8AC3E}">
        <p14:creationId xmlns:p14="http://schemas.microsoft.com/office/powerpoint/2010/main" val="2437715969"/>
      </p:ext>
    </p:extLst>
  </p:cSld>
  <p:clrMapOvr>
    <a:masterClrMapping/>
  </p:clrMapOvr>
  <p:transition>
    <p:wheel spokes="0"/>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026"/>
          <p:cNvSpPr>
            <a:spLocks noGrp="1" noChangeArrowheads="1"/>
          </p:cNvSpPr>
          <p:nvPr>
            <p:ph type="ctrTitle"/>
          </p:nvPr>
        </p:nvSpPr>
        <p:spPr>
          <a:xfrm>
            <a:off x="381000" y="381000"/>
            <a:ext cx="3886200" cy="1143000"/>
          </a:xfrm>
          <a:solidFill>
            <a:srgbClr val="000000"/>
          </a:solidFill>
        </p:spPr>
        <p:txBody>
          <a:bodyPr anchor="ctr" anchorCtr="1"/>
          <a:lstStyle/>
          <a:p>
            <a:r>
              <a:rPr kumimoji="0" lang="ar-JO" b="1" dirty="0">
                <a:solidFill>
                  <a:srgbClr val="FFFFFF"/>
                </a:solidFill>
                <a:latin typeface="Arial" panose="020B0604020202020204" pitchFamily="34" charset="0"/>
                <a:ea typeface="ＭＳ Ｐゴシック" charset="0"/>
                <a:cs typeface="Arial" panose="020B0604020202020204" pitchFamily="34" charset="0"/>
              </a:rPr>
              <a:t>نحميا</a:t>
            </a:r>
            <a:endParaRPr kumimoji="0"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4866"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0"/>
            <a:ext cx="4656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64867" name="Rectangle 1028"/>
          <p:cNvSpPr>
            <a:spLocks noChangeArrowheads="1"/>
          </p:cNvSpPr>
          <p:nvPr/>
        </p:nvSpPr>
        <p:spPr bwMode="auto">
          <a:xfrm>
            <a:off x="457200" y="3962400"/>
            <a:ext cx="4038600" cy="2514600"/>
          </a:xfrm>
          <a:prstGeom prst="rect">
            <a:avLst/>
          </a:prstGeom>
          <a:solidFill>
            <a:srgbClr val="FFFFFF"/>
          </a:solidFill>
          <a:ln w="9525">
            <a:solidFill>
              <a:schemeClr val="tx1"/>
            </a:solidFill>
            <a:miter lim="800000"/>
            <a:headEnd/>
            <a:tailEnd/>
          </a:ln>
        </p:spPr>
        <p:txBody>
          <a:bodyPr anchor="ctr" anchorCtr="1"/>
          <a:lstStyle/>
          <a:p>
            <a:pPr algn="ctr">
              <a:spcBef>
                <a:spcPct val="20000"/>
              </a:spcBef>
              <a:buClr>
                <a:srgbClr val="578963"/>
              </a:buClr>
              <a:buFont typeface="Monotype Sorts" charset="0"/>
              <a:buNone/>
            </a:pPr>
            <a:r>
              <a:rPr kumimoji="1" lang="ar-JO" sz="4400" b="1" dirty="0">
                <a:solidFill>
                  <a:srgbClr val="000000"/>
                </a:solidFill>
                <a:latin typeface="Arial" panose="020B0604020202020204" pitchFamily="34" charset="0"/>
                <a:cs typeface="Arial" panose="020B0604020202020204" pitchFamily="34" charset="0"/>
              </a:rPr>
              <a:t>حيثما يقود الله </a:t>
            </a:r>
          </a:p>
          <a:p>
            <a:pPr algn="ctr">
              <a:spcBef>
                <a:spcPct val="20000"/>
              </a:spcBef>
              <a:buClr>
                <a:srgbClr val="578963"/>
              </a:buClr>
              <a:buFont typeface="Monotype Sorts" charset="0"/>
              <a:buNone/>
            </a:pPr>
            <a:r>
              <a:rPr kumimoji="1" lang="ar-JO" sz="4400" b="1" dirty="0">
                <a:solidFill>
                  <a:srgbClr val="000000"/>
                </a:solidFill>
                <a:latin typeface="Arial" panose="020B0604020202020204" pitchFamily="34" charset="0"/>
                <a:cs typeface="Arial" panose="020B0604020202020204" pitchFamily="34" charset="0"/>
              </a:rPr>
              <a:t>فإنه يسدد</a:t>
            </a:r>
            <a:endParaRPr kumimoji="1" lang="en-US" sz="44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65571" name="Text Box 1027"/>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A9BDA9"/>
                </a:solidFill>
                <a:effectLst/>
                <a:uLnTx/>
                <a:uFillTx/>
                <a:latin typeface="Arial" panose="020B0604020202020204" pitchFamily="34" charset="0"/>
                <a:ea typeface="ＭＳ Ｐゴシック" charset="0"/>
                <a:cs typeface="Arial" panose="020B0604020202020204" pitchFamily="34" charset="0"/>
              </a:rPr>
              <a:t>رحلة عبر الكتاب</a:t>
            </a:r>
            <a:r>
              <a:rPr kumimoji="0" lang="en-US" sz="2400" b="1" i="0" u="none" strike="noStrike" kern="1200" cap="none" spc="0" normalizeH="0" baseline="0" noProof="0" dirty="0">
                <a:ln>
                  <a:noFill/>
                </a:ln>
                <a:solidFill>
                  <a:srgbClr val="A9BDA9"/>
                </a:solidFill>
                <a:effectLst/>
                <a:uLnTx/>
                <a:uFillTx/>
                <a:latin typeface="Arial" panose="020B0604020202020204" pitchFamily="34" charset="0"/>
                <a:ea typeface="Times New Roman" charset="0"/>
                <a:cs typeface="Arial" panose="020B0604020202020204" pitchFamily="34" charset="0"/>
              </a:rPr>
              <a:t>©</a:t>
            </a:r>
            <a:r>
              <a:rPr kumimoji="0" lang="ar-JO" sz="2400" b="1" i="0" u="none" strike="noStrike" kern="1200" cap="none" spc="0" normalizeH="0" baseline="0" noProof="0" dirty="0">
                <a:ln>
                  <a:noFill/>
                </a:ln>
                <a:solidFill>
                  <a:srgbClr val="A9BDA9"/>
                </a:solidFill>
                <a:effectLst/>
                <a:uLnTx/>
                <a:uFillTx/>
                <a:latin typeface="Arial" panose="020B0604020202020204" pitchFamily="34" charset="0"/>
                <a:ea typeface="ＭＳ Ｐゴシック" charset="0"/>
                <a:cs typeface="Arial" panose="020B0604020202020204" pitchFamily="34" charset="0"/>
              </a:rPr>
              <a:t>1989</a:t>
            </a:r>
            <a:endParaRPr kumimoji="0" lang="en-US" sz="2400" b="1" i="0" u="none" strike="noStrike" kern="1200" cap="none" spc="0" normalizeH="0" baseline="0" noProof="0" dirty="0">
              <a:ln>
                <a:noFill/>
              </a:ln>
              <a:solidFill>
                <a:srgbClr val="A9BDA9"/>
              </a:solidFill>
              <a:effectLst/>
              <a:uLnTx/>
              <a:uFillTx/>
              <a:latin typeface="Arial" panose="020B0604020202020204" pitchFamily="34" charset="0"/>
              <a:ea typeface="ＭＳ Ｐゴシック" charset="0"/>
              <a:cs typeface="Arial" panose="020B0604020202020204" pitchFamily="34" charset="0"/>
            </a:endParaRPr>
          </a:p>
        </p:txBody>
      </p:sp>
      <p:sp>
        <p:nvSpPr>
          <p:cNvPr id="365572" name="Text Box 1028"/>
          <p:cNvSpPr txBox="1">
            <a:spLocks noChangeArrowheads="1"/>
          </p:cNvSpPr>
          <p:nvPr/>
        </p:nvSpPr>
        <p:spPr bwMode="auto">
          <a:xfrm>
            <a:off x="952500" y="152400"/>
            <a:ext cx="43815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نحميا : الأسوار</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68325" name="Picture 1030" descr="Nehemia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6" name="Rectangle 1031"/>
          <p:cNvSpPr>
            <a:spLocks noGrp="1" noChangeArrowheads="1"/>
          </p:cNvSpPr>
          <p:nvPr>
            <p:ph type="title" idx="4294967295"/>
          </p:nvPr>
        </p:nvSpPr>
        <p:spPr>
          <a:xfrm>
            <a:off x="928662" y="714356"/>
            <a:ext cx="6996138" cy="885844"/>
          </a:xfrm>
        </p:spPr>
        <p:txBody>
          <a:bodyPr/>
          <a:lstStyle/>
          <a:p>
            <a:pPr algn="r"/>
            <a:r>
              <a:rPr lang="ar-JO" dirty="0">
                <a:latin typeface="Arial" panose="020B0604020202020204" pitchFamily="34" charset="0"/>
                <a:ea typeface="ＭＳ Ｐゴシック" charset="0"/>
                <a:cs typeface="Arial" panose="020B0604020202020204" pitchFamily="34" charset="0"/>
              </a:rPr>
              <a:t>كلمتنا المفتاحية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0007261"/>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70370" name="Picture 1026" descr="HandMeaBrickNeh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algn="ct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كتب عن نحميا</a:t>
            </a:r>
            <a:endParaRPr lang="en-US" sz="5400" b="1" dirty="0">
              <a:latin typeface="Arial" panose="020B0604020202020204" pitchFamily="34" charset="0"/>
              <a:ea typeface="ＭＳ Ｐゴシック" charset="0"/>
              <a:cs typeface="Arial" panose="020B0604020202020204" pitchFamily="34" charset="0"/>
            </a:endParaRPr>
          </a:p>
        </p:txBody>
      </p:sp>
      <p:pic>
        <p:nvPicPr>
          <p:cNvPr id="367620" name="Picture 1028" descr="Nehemiah Cover we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11967">
            <a:off x="5486400" y="2743200"/>
            <a:ext cx="3657600"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1" name="Picture 1029" descr="SwindollHandBr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60257">
            <a:off x="0" y="3276600"/>
            <a:ext cx="22955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2" name="Picture 1030" descr="coach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2209800"/>
            <a:ext cx="3030538" cy="408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2000"/>
                                        <p:tgtEl>
                                          <p:spTgt spid="367621"/>
                                        </p:tgtEl>
                                      </p:cBhvr>
                                    </p:animEffect>
                                    <p:anim calcmode="lin" valueType="num">
                                      <p:cBhvr>
                                        <p:cTn id="8" dur="2000" fill="hold"/>
                                        <p:tgtEl>
                                          <p:spTgt spid="367621"/>
                                        </p:tgtEl>
                                        <p:attrNameLst>
                                          <p:attrName>style.rotation</p:attrName>
                                        </p:attrNameLst>
                                      </p:cBhvr>
                                      <p:tavLst>
                                        <p:tav tm="0">
                                          <p:val>
                                            <p:fltVal val="720"/>
                                          </p:val>
                                        </p:tav>
                                        <p:tav tm="100000">
                                          <p:val>
                                            <p:fltVal val="0"/>
                                          </p:val>
                                        </p:tav>
                                      </p:tavLst>
                                    </p:anim>
                                    <p:anim calcmode="lin" valueType="num">
                                      <p:cBhvr>
                                        <p:cTn id="9" dur="2000" fill="hold"/>
                                        <p:tgtEl>
                                          <p:spTgt spid="367621"/>
                                        </p:tgtEl>
                                        <p:attrNameLst>
                                          <p:attrName>ppt_h</p:attrName>
                                        </p:attrNameLst>
                                      </p:cBhvr>
                                      <p:tavLst>
                                        <p:tav tm="0">
                                          <p:val>
                                            <p:fltVal val="0"/>
                                          </p:val>
                                        </p:tav>
                                        <p:tav tm="100000">
                                          <p:val>
                                            <p:strVal val="#ppt_h"/>
                                          </p:val>
                                        </p:tav>
                                      </p:tavLst>
                                    </p:anim>
                                    <p:anim calcmode="lin" valueType="num">
                                      <p:cBhvr>
                                        <p:cTn id="10" dur="2000" fill="hold"/>
                                        <p:tgtEl>
                                          <p:spTgt spid="367621"/>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367620"/>
                                        </p:tgtEl>
                                        <p:attrNameLst>
                                          <p:attrName>style.visibility</p:attrName>
                                        </p:attrNameLst>
                                      </p:cBhvr>
                                      <p:to>
                                        <p:strVal val="visible"/>
                                      </p:to>
                                    </p:set>
                                    <p:animEffect transition="in" filter="fade">
                                      <p:cBhvr>
                                        <p:cTn id="14" dur="2000"/>
                                        <p:tgtEl>
                                          <p:spTgt spid="367620"/>
                                        </p:tgtEl>
                                      </p:cBhvr>
                                    </p:animEffect>
                                    <p:anim calcmode="lin" valueType="num">
                                      <p:cBhvr>
                                        <p:cTn id="15" dur="2000" fill="hold"/>
                                        <p:tgtEl>
                                          <p:spTgt spid="367620"/>
                                        </p:tgtEl>
                                        <p:attrNameLst>
                                          <p:attrName>style.rotation</p:attrName>
                                        </p:attrNameLst>
                                      </p:cBhvr>
                                      <p:tavLst>
                                        <p:tav tm="0">
                                          <p:val>
                                            <p:fltVal val="720"/>
                                          </p:val>
                                        </p:tav>
                                        <p:tav tm="100000">
                                          <p:val>
                                            <p:fltVal val="0"/>
                                          </p:val>
                                        </p:tav>
                                      </p:tavLst>
                                    </p:anim>
                                    <p:anim calcmode="lin" valueType="num">
                                      <p:cBhvr>
                                        <p:cTn id="16" dur="2000" fill="hold"/>
                                        <p:tgtEl>
                                          <p:spTgt spid="367620"/>
                                        </p:tgtEl>
                                        <p:attrNameLst>
                                          <p:attrName>ppt_h</p:attrName>
                                        </p:attrNameLst>
                                      </p:cBhvr>
                                      <p:tavLst>
                                        <p:tav tm="0">
                                          <p:val>
                                            <p:fltVal val="0"/>
                                          </p:val>
                                        </p:tav>
                                        <p:tav tm="100000">
                                          <p:val>
                                            <p:strVal val="#ppt_h"/>
                                          </p:val>
                                        </p:tav>
                                      </p:tavLst>
                                    </p:anim>
                                    <p:anim calcmode="lin" valueType="num">
                                      <p:cBhvr>
                                        <p:cTn id="17" dur="2000" fill="hold"/>
                                        <p:tgtEl>
                                          <p:spTgt spid="36762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fade">
                                      <p:cBhvr>
                                        <p:cTn id="21" dur="2000"/>
                                        <p:tgtEl>
                                          <p:spTgt spid="367622"/>
                                        </p:tgtEl>
                                      </p:cBhvr>
                                    </p:animEffect>
                                    <p:anim calcmode="lin" valueType="num">
                                      <p:cBhvr>
                                        <p:cTn id="22" dur="2000" fill="hold"/>
                                        <p:tgtEl>
                                          <p:spTgt spid="367622"/>
                                        </p:tgtEl>
                                        <p:attrNameLst>
                                          <p:attrName>style.rotation</p:attrName>
                                        </p:attrNameLst>
                                      </p:cBhvr>
                                      <p:tavLst>
                                        <p:tav tm="0">
                                          <p:val>
                                            <p:fltVal val="720"/>
                                          </p:val>
                                        </p:tav>
                                        <p:tav tm="100000">
                                          <p:val>
                                            <p:fltVal val="0"/>
                                          </p:val>
                                        </p:tav>
                                      </p:tavLst>
                                    </p:anim>
                                    <p:anim calcmode="lin" valueType="num">
                                      <p:cBhvr>
                                        <p:cTn id="23" dur="2000" fill="hold"/>
                                        <p:tgtEl>
                                          <p:spTgt spid="367622"/>
                                        </p:tgtEl>
                                        <p:attrNameLst>
                                          <p:attrName>ppt_h</p:attrName>
                                        </p:attrNameLst>
                                      </p:cBhvr>
                                      <p:tavLst>
                                        <p:tav tm="0">
                                          <p:val>
                                            <p:fltVal val="0"/>
                                          </p:val>
                                        </p:tav>
                                        <p:tav tm="100000">
                                          <p:val>
                                            <p:strVal val="#ppt_h"/>
                                          </p:val>
                                        </p:tav>
                                      </p:tavLst>
                                    </p:anim>
                                    <p:anim calcmode="lin" valueType="num">
                                      <p:cBhvr>
                                        <p:cTn id="24" dur="2000" fill="hold"/>
                                        <p:tgtEl>
                                          <p:spTgt spid="3676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2418" name="Rectangle 1026"/>
          <p:cNvSpPr>
            <a:spLocks noChangeArrowheads="1"/>
          </p:cNvSpPr>
          <p:nvPr/>
        </p:nvSpPr>
        <p:spPr bwMode="auto">
          <a:xfrm>
            <a:off x="76200" y="1066800"/>
            <a:ext cx="8915400" cy="685800"/>
          </a:xfrm>
          <a:prstGeom prst="rect">
            <a:avLst/>
          </a:prstGeom>
          <a:solidFill>
            <a:srgbClr val="00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572419" name="Rectangle 1027"/>
          <p:cNvSpPr>
            <a:spLocks noChangeArrowheads="1"/>
          </p:cNvSpPr>
          <p:nvPr/>
        </p:nvSpPr>
        <p:spPr bwMode="auto">
          <a:xfrm>
            <a:off x="1865798" y="609600"/>
            <a:ext cx="4955204" cy="40011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جيني غتز، نحميا في فهم تفسير الكتاب المقدس، 1: 681</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20" name="Rectangle 1028"/>
          <p:cNvSpPr>
            <a:spLocks noGrp="1" noChangeArrowheads="1"/>
          </p:cNvSpPr>
          <p:nvPr>
            <p:ph type="title"/>
          </p:nvPr>
        </p:nvSpPr>
        <p:spPr>
          <a:xfrm>
            <a:off x="152400" y="76200"/>
            <a:ext cx="8001000" cy="609600"/>
          </a:xfrm>
          <a:solidFill>
            <a:schemeClr val="accent1"/>
          </a:solidFill>
          <a:ln>
            <a:solidFill>
              <a:srgbClr val="000000"/>
            </a:solidFill>
            <a:miter lim="800000"/>
            <a:headEnd/>
            <a:tailEnd/>
          </a:ln>
        </p:spPr>
        <p:txBody>
          <a:bodyPr/>
          <a:lstStyle/>
          <a:p>
            <a:pPr algn="ctr"/>
            <a:r>
              <a:rPr kumimoji="0" lang="ar-JO" altLang="zh-CN" sz="3100" b="1" dirty="0">
                <a:solidFill>
                  <a:schemeClr val="tx1"/>
                </a:solidFill>
                <a:latin typeface="Arial" panose="020B0604020202020204" pitchFamily="34" charset="0"/>
                <a:ea typeface="ＭＳ Ｐゴシック" charset="0"/>
                <a:cs typeface="Arial" panose="020B0604020202020204" pitchFamily="34" charset="0"/>
              </a:rPr>
              <a:t>تجاوب نحميا مع المشاكل</a:t>
            </a:r>
            <a:endParaRPr kumimoji="0" lang="en-US" sz="2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72421" name="Text Box 1029"/>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572422" name="Group 1030"/>
          <p:cNvGrpSpPr>
            <a:grpSpLocks/>
          </p:cNvGrpSpPr>
          <p:nvPr/>
        </p:nvGrpSpPr>
        <p:grpSpPr bwMode="auto">
          <a:xfrm>
            <a:off x="76200" y="1066800"/>
            <a:ext cx="8915400" cy="5715000"/>
            <a:chOff x="-4" y="-4"/>
            <a:chExt cx="3620" cy="3634"/>
          </a:xfrm>
        </p:grpSpPr>
        <p:grpSp>
          <p:nvGrpSpPr>
            <p:cNvPr id="572423" name="Group 1031"/>
            <p:cNvGrpSpPr>
              <a:grpSpLocks/>
            </p:cNvGrpSpPr>
            <p:nvPr/>
          </p:nvGrpSpPr>
          <p:grpSpPr bwMode="auto">
            <a:xfrm>
              <a:off x="0" y="0"/>
              <a:ext cx="3612" cy="3626"/>
              <a:chOff x="0" y="0"/>
              <a:chExt cx="3612" cy="3626"/>
            </a:xfrm>
          </p:grpSpPr>
          <p:grpSp>
            <p:nvGrpSpPr>
              <p:cNvPr id="572425" name="Group 1032"/>
              <p:cNvGrpSpPr>
                <a:grpSpLocks/>
              </p:cNvGrpSpPr>
              <p:nvPr/>
            </p:nvGrpSpPr>
            <p:grpSpPr bwMode="auto">
              <a:xfrm>
                <a:off x="0" y="0"/>
                <a:ext cx="1806" cy="403"/>
                <a:chOff x="0" y="0"/>
                <a:chExt cx="1806" cy="403"/>
              </a:xfrm>
            </p:grpSpPr>
            <p:sp>
              <p:nvSpPr>
                <p:cNvPr id="572465" name="Rectangle 1033"/>
                <p:cNvSpPr>
                  <a:spLocks noChangeArrowheads="1"/>
                </p:cNvSpPr>
                <p:nvPr/>
              </p:nvSpPr>
              <p:spPr bwMode="auto">
                <a:xfrm>
                  <a:off x="0" y="0"/>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المشاكل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66" name="Rectangle 1034"/>
                <p:cNvSpPr>
                  <a:spLocks noChangeArrowheads="1"/>
                </p:cNvSpPr>
                <p:nvPr/>
              </p:nvSpPr>
              <p:spPr bwMode="auto">
                <a:xfrm>
                  <a:off x="0" y="0"/>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26" name="Group 1035"/>
              <p:cNvGrpSpPr>
                <a:grpSpLocks/>
              </p:cNvGrpSpPr>
              <p:nvPr/>
            </p:nvGrpSpPr>
            <p:grpSpPr bwMode="auto">
              <a:xfrm>
                <a:off x="1806" y="0"/>
                <a:ext cx="1806" cy="403"/>
                <a:chOff x="1806" y="0"/>
                <a:chExt cx="1806" cy="403"/>
              </a:xfrm>
            </p:grpSpPr>
            <p:sp>
              <p:nvSpPr>
                <p:cNvPr id="572463" name="Rectangle 1036"/>
                <p:cNvSpPr>
                  <a:spLocks noChangeArrowheads="1"/>
                </p:cNvSpPr>
                <p:nvPr/>
              </p:nvSpPr>
              <p:spPr bwMode="auto">
                <a:xfrm>
                  <a:off x="1806" y="0"/>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التجاوب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64" name="Rectangle 1037"/>
                <p:cNvSpPr>
                  <a:spLocks noChangeArrowheads="1"/>
                </p:cNvSpPr>
                <p:nvPr/>
              </p:nvSpPr>
              <p:spPr bwMode="auto">
                <a:xfrm>
                  <a:off x="1806" y="0"/>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27" name="Group 1038"/>
              <p:cNvGrpSpPr>
                <a:grpSpLocks/>
              </p:cNvGrpSpPr>
              <p:nvPr/>
            </p:nvGrpSpPr>
            <p:grpSpPr bwMode="auto">
              <a:xfrm>
                <a:off x="0" y="403"/>
                <a:ext cx="1806" cy="518"/>
                <a:chOff x="0" y="403"/>
                <a:chExt cx="1806" cy="518"/>
              </a:xfrm>
            </p:grpSpPr>
            <p:sp>
              <p:nvSpPr>
                <p:cNvPr id="572461" name="Rectangle 1039"/>
                <p:cNvSpPr>
                  <a:spLocks noChangeArrowheads="1"/>
                </p:cNvSpPr>
                <p:nvPr/>
              </p:nvSpPr>
              <p:spPr bwMode="auto">
                <a:xfrm>
                  <a:off x="0"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الأسوار مهدومة والبوابات محروقة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62" name="Rectangle 1040"/>
                <p:cNvSpPr>
                  <a:spLocks noChangeArrowheads="1"/>
                </p:cNvSpPr>
                <p:nvPr/>
              </p:nvSpPr>
              <p:spPr bwMode="auto">
                <a:xfrm>
                  <a:off x="0" y="403"/>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28" name="Group 1041"/>
              <p:cNvGrpSpPr>
                <a:grpSpLocks/>
              </p:cNvGrpSpPr>
              <p:nvPr/>
            </p:nvGrpSpPr>
            <p:grpSpPr bwMode="auto">
              <a:xfrm>
                <a:off x="1806" y="403"/>
                <a:ext cx="1806" cy="518"/>
                <a:chOff x="1806" y="403"/>
                <a:chExt cx="1806" cy="518"/>
              </a:xfrm>
            </p:grpSpPr>
            <p:sp>
              <p:nvSpPr>
                <p:cNvPr id="572459" name="Rectangle 1042"/>
                <p:cNvSpPr>
                  <a:spLocks noChangeArrowheads="1"/>
                </p:cNvSpPr>
                <p:nvPr/>
              </p:nvSpPr>
              <p:spPr bwMode="auto">
                <a:xfrm>
                  <a:off x="1806"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حزن وصلاة (1: 4) وتحفيز الشعب على إعادة البناء (2: 17-18)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60" name="Rectangle 1043"/>
                <p:cNvSpPr>
                  <a:spLocks noChangeArrowheads="1"/>
                </p:cNvSpPr>
                <p:nvPr/>
              </p:nvSpPr>
              <p:spPr bwMode="auto">
                <a:xfrm>
                  <a:off x="1806" y="403"/>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29" name="Group 1044"/>
              <p:cNvGrpSpPr>
                <a:grpSpLocks/>
              </p:cNvGrpSpPr>
              <p:nvPr/>
            </p:nvGrpSpPr>
            <p:grpSpPr bwMode="auto">
              <a:xfrm>
                <a:off x="0" y="921"/>
                <a:ext cx="1806" cy="518"/>
                <a:chOff x="0" y="921"/>
                <a:chExt cx="1806" cy="518"/>
              </a:xfrm>
            </p:grpSpPr>
            <p:sp>
              <p:nvSpPr>
                <p:cNvPr id="572457" name="Rectangle 1045"/>
                <p:cNvSpPr>
                  <a:spLocks noChangeArrowheads="1"/>
                </p:cNvSpPr>
                <p:nvPr/>
              </p:nvSpPr>
              <p:spPr bwMode="auto">
                <a:xfrm>
                  <a:off x="0" y="921"/>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اتهامات خاطئة من العمال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58" name="Rectangle 1046"/>
                <p:cNvSpPr>
                  <a:spLocks noChangeArrowheads="1"/>
                </p:cNvSpPr>
                <p:nvPr/>
              </p:nvSpPr>
              <p:spPr bwMode="auto">
                <a:xfrm>
                  <a:off x="0" y="921"/>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0" name="Group 1047"/>
              <p:cNvGrpSpPr>
                <a:grpSpLocks/>
              </p:cNvGrpSpPr>
              <p:nvPr/>
            </p:nvGrpSpPr>
            <p:grpSpPr bwMode="auto">
              <a:xfrm>
                <a:off x="1806" y="921"/>
                <a:ext cx="1806" cy="518"/>
                <a:chOff x="1806" y="921"/>
                <a:chExt cx="1806" cy="518"/>
              </a:xfrm>
            </p:grpSpPr>
            <p:sp>
              <p:nvSpPr>
                <p:cNvPr id="572455" name="Rectangle 1048"/>
                <p:cNvSpPr>
                  <a:spLocks noChangeArrowheads="1"/>
                </p:cNvSpPr>
                <p:nvPr/>
              </p:nvSpPr>
              <p:spPr bwMode="auto">
                <a:xfrm>
                  <a:off x="1806" y="921"/>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الثقة بأن الله سيعطيهم النجاح (2: 20)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56" name="Rectangle 1049"/>
                <p:cNvSpPr>
                  <a:spLocks noChangeArrowheads="1"/>
                </p:cNvSpPr>
                <p:nvPr/>
              </p:nvSpPr>
              <p:spPr bwMode="auto">
                <a:xfrm>
                  <a:off x="1806" y="921"/>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1" name="Group 1050"/>
              <p:cNvGrpSpPr>
                <a:grpSpLocks/>
              </p:cNvGrpSpPr>
              <p:nvPr/>
            </p:nvGrpSpPr>
            <p:grpSpPr bwMode="auto">
              <a:xfrm>
                <a:off x="0" y="1439"/>
                <a:ext cx="1806" cy="518"/>
                <a:chOff x="0" y="1439"/>
                <a:chExt cx="1806" cy="518"/>
              </a:xfrm>
            </p:grpSpPr>
            <p:sp>
              <p:nvSpPr>
                <p:cNvPr id="572453" name="Rectangle 1051"/>
                <p:cNvSpPr>
                  <a:spLocks noChangeArrowheads="1"/>
                </p:cNvSpPr>
                <p:nvPr/>
              </p:nvSpPr>
              <p:spPr bwMode="auto">
                <a:xfrm>
                  <a:off x="0" y="1439"/>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سخرية العمال (4: 1-3)</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54" name="Rectangle 1052"/>
                <p:cNvSpPr>
                  <a:spLocks noChangeArrowheads="1"/>
                </p:cNvSpPr>
                <p:nvPr/>
              </p:nvSpPr>
              <p:spPr bwMode="auto">
                <a:xfrm>
                  <a:off x="0" y="1439"/>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2" name="Group 1053"/>
              <p:cNvGrpSpPr>
                <a:grpSpLocks/>
              </p:cNvGrpSpPr>
              <p:nvPr/>
            </p:nvGrpSpPr>
            <p:grpSpPr bwMode="auto">
              <a:xfrm>
                <a:off x="1806" y="1439"/>
                <a:ext cx="1806" cy="518"/>
                <a:chOff x="1806" y="1439"/>
                <a:chExt cx="1806" cy="518"/>
              </a:xfrm>
            </p:grpSpPr>
            <p:sp>
              <p:nvSpPr>
                <p:cNvPr id="572451" name="Rectangle 1054"/>
                <p:cNvSpPr>
                  <a:spLocks noChangeArrowheads="1"/>
                </p:cNvSpPr>
                <p:nvPr/>
              </p:nvSpPr>
              <p:spPr bwMode="auto">
                <a:xfrm>
                  <a:off x="1806" y="1439"/>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الصلاة (4: 4-5) والعمل (اجتهاد أكبر في العمل ، 4: 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52" name="Rectangle 1055"/>
                <p:cNvSpPr>
                  <a:spLocks noChangeArrowheads="1"/>
                </p:cNvSpPr>
                <p:nvPr/>
              </p:nvSpPr>
              <p:spPr bwMode="auto">
                <a:xfrm>
                  <a:off x="1806" y="1439"/>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3" name="Group 1056"/>
              <p:cNvGrpSpPr>
                <a:grpSpLocks/>
              </p:cNvGrpSpPr>
              <p:nvPr/>
            </p:nvGrpSpPr>
            <p:grpSpPr bwMode="auto">
              <a:xfrm>
                <a:off x="0" y="1957"/>
                <a:ext cx="1806" cy="403"/>
                <a:chOff x="0" y="1957"/>
                <a:chExt cx="1806" cy="403"/>
              </a:xfrm>
            </p:grpSpPr>
            <p:sp>
              <p:nvSpPr>
                <p:cNvPr id="572449" name="Rectangle 1057"/>
                <p:cNvSpPr>
                  <a:spLocks noChangeArrowheads="1"/>
                </p:cNvSpPr>
                <p:nvPr/>
              </p:nvSpPr>
              <p:spPr bwMode="auto">
                <a:xfrm>
                  <a:off x="0" y="1957"/>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مؤامرة للهجوم على العمال (4: 7-8)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50" name="Rectangle 1058"/>
                <p:cNvSpPr>
                  <a:spLocks noChangeArrowheads="1"/>
                </p:cNvSpPr>
                <p:nvPr/>
              </p:nvSpPr>
              <p:spPr bwMode="auto">
                <a:xfrm>
                  <a:off x="0" y="1957"/>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4" name="Group 1059"/>
              <p:cNvGrpSpPr>
                <a:grpSpLocks/>
              </p:cNvGrpSpPr>
              <p:nvPr/>
            </p:nvGrpSpPr>
            <p:grpSpPr bwMode="auto">
              <a:xfrm>
                <a:off x="1806" y="1957"/>
                <a:ext cx="1806" cy="403"/>
                <a:chOff x="1806" y="1957"/>
                <a:chExt cx="1806" cy="403"/>
              </a:xfrm>
            </p:grpSpPr>
            <p:sp>
              <p:nvSpPr>
                <p:cNvPr id="572447" name="Rectangle 1060"/>
                <p:cNvSpPr>
                  <a:spLocks noChangeArrowheads="1"/>
                </p:cNvSpPr>
                <p:nvPr/>
              </p:nvSpPr>
              <p:spPr bwMode="auto">
                <a:xfrm>
                  <a:off x="1806" y="1957"/>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الصلاة والعمل (نشر حراسة، 4: 9)</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48" name="Rectangle 1061"/>
                <p:cNvSpPr>
                  <a:spLocks noChangeArrowheads="1"/>
                </p:cNvSpPr>
                <p:nvPr/>
              </p:nvSpPr>
              <p:spPr bwMode="auto">
                <a:xfrm>
                  <a:off x="1806" y="1957"/>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5" name="Group 1062"/>
              <p:cNvGrpSpPr>
                <a:grpSpLocks/>
              </p:cNvGrpSpPr>
              <p:nvPr/>
            </p:nvGrpSpPr>
            <p:grpSpPr bwMode="auto">
              <a:xfrm>
                <a:off x="0" y="2360"/>
                <a:ext cx="1806" cy="633"/>
                <a:chOff x="0" y="2360"/>
                <a:chExt cx="1806" cy="633"/>
              </a:xfrm>
            </p:grpSpPr>
            <p:sp>
              <p:nvSpPr>
                <p:cNvPr id="572445" name="Rectangle 1063"/>
                <p:cNvSpPr>
                  <a:spLocks noChangeArrowheads="1"/>
                </p:cNvSpPr>
                <p:nvPr/>
              </p:nvSpPr>
              <p:spPr bwMode="auto">
                <a:xfrm>
                  <a:off x="0" y="2360"/>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تعب جسدي وتهديد بالقتل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10-12)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46" name="Rectangle 1064"/>
                <p:cNvSpPr>
                  <a:spLocks noChangeArrowheads="1"/>
                </p:cNvSpPr>
                <p:nvPr/>
              </p:nvSpPr>
              <p:spPr bwMode="auto">
                <a:xfrm>
                  <a:off x="0" y="2360"/>
                  <a:ext cx="1806" cy="63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6" name="Group 1065"/>
              <p:cNvGrpSpPr>
                <a:grpSpLocks/>
              </p:cNvGrpSpPr>
              <p:nvPr/>
            </p:nvGrpSpPr>
            <p:grpSpPr bwMode="auto">
              <a:xfrm>
                <a:off x="1806" y="2360"/>
                <a:ext cx="1806" cy="633"/>
                <a:chOff x="1806" y="2360"/>
                <a:chExt cx="1806" cy="633"/>
              </a:xfrm>
            </p:grpSpPr>
            <p:sp>
              <p:nvSpPr>
                <p:cNvPr id="572443" name="Rectangle 1066"/>
                <p:cNvSpPr>
                  <a:spLocks noChangeArrowheads="1"/>
                </p:cNvSpPr>
                <p:nvPr/>
              </p:nvSpPr>
              <p:spPr bwMode="auto">
                <a:xfrm>
                  <a:off x="1806" y="2360"/>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توزيع الشعب بحسب العائلات مع أسلحة      (4: 13، 16-18) وتشجيع الشعب            (4: 14،20)</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44" name="Rectangle 1067"/>
                <p:cNvSpPr>
                  <a:spLocks noChangeArrowheads="1"/>
                </p:cNvSpPr>
                <p:nvPr/>
              </p:nvSpPr>
              <p:spPr bwMode="auto">
                <a:xfrm>
                  <a:off x="1806" y="2360"/>
                  <a:ext cx="1806" cy="63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7" name="Group 1068"/>
              <p:cNvGrpSpPr>
                <a:grpSpLocks/>
              </p:cNvGrpSpPr>
              <p:nvPr/>
            </p:nvGrpSpPr>
            <p:grpSpPr bwMode="auto">
              <a:xfrm>
                <a:off x="0" y="2993"/>
                <a:ext cx="1806" cy="633"/>
                <a:chOff x="0" y="2993"/>
                <a:chExt cx="1806" cy="633"/>
              </a:xfrm>
            </p:grpSpPr>
            <p:sp>
              <p:nvSpPr>
                <p:cNvPr id="572441" name="Rectangle 1069"/>
                <p:cNvSpPr>
                  <a:spLocks noChangeArrowheads="1"/>
                </p:cNvSpPr>
                <p:nvPr/>
              </p:nvSpPr>
              <p:spPr bwMode="auto">
                <a:xfrm>
                  <a:off x="0" y="2993"/>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أزمة اقتصادية وطمع (5: 1-5)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42" name="Rectangle 1070"/>
                <p:cNvSpPr>
                  <a:spLocks noChangeArrowheads="1"/>
                </p:cNvSpPr>
                <p:nvPr/>
              </p:nvSpPr>
              <p:spPr bwMode="auto">
                <a:xfrm>
                  <a:off x="0" y="2993"/>
                  <a:ext cx="1806" cy="63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2438" name="Group 1071"/>
              <p:cNvGrpSpPr>
                <a:grpSpLocks/>
              </p:cNvGrpSpPr>
              <p:nvPr/>
            </p:nvGrpSpPr>
            <p:grpSpPr bwMode="auto">
              <a:xfrm>
                <a:off x="1806" y="2993"/>
                <a:ext cx="1806" cy="633"/>
                <a:chOff x="1806" y="2993"/>
                <a:chExt cx="1806" cy="633"/>
              </a:xfrm>
            </p:grpSpPr>
            <p:sp>
              <p:nvSpPr>
                <p:cNvPr id="572439" name="Rectangle 1072"/>
                <p:cNvSpPr>
                  <a:spLocks noChangeArrowheads="1"/>
                </p:cNvSpPr>
                <p:nvPr/>
              </p:nvSpPr>
              <p:spPr bwMode="auto">
                <a:xfrm>
                  <a:off x="1806" y="2993"/>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الغضب (5: 6) التأمل والتوبيخ (5: 7) والعمل (جعل الناس يعيدون فوائد الدائنين، 5: 7ب-11)</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2440" name="Rectangle 1073"/>
                <p:cNvSpPr>
                  <a:spLocks noChangeArrowheads="1"/>
                </p:cNvSpPr>
                <p:nvPr/>
              </p:nvSpPr>
              <p:spPr bwMode="auto">
                <a:xfrm>
                  <a:off x="1806" y="2993"/>
                  <a:ext cx="1806" cy="63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572424" name="Rectangle 1074"/>
            <p:cNvSpPr>
              <a:spLocks noChangeArrowheads="1"/>
            </p:cNvSpPr>
            <p:nvPr/>
          </p:nvSpPr>
          <p:spPr bwMode="auto">
            <a:xfrm>
              <a:off x="-4" y="-4"/>
              <a:ext cx="3620" cy="3634"/>
            </a:xfrm>
            <a:prstGeom prst="rect">
              <a:avLst/>
            </a:prstGeom>
            <a:noFill/>
            <a:ln w="1428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4466" name="Rectangle 1026"/>
          <p:cNvSpPr>
            <a:spLocks noChangeArrowheads="1"/>
          </p:cNvSpPr>
          <p:nvPr/>
        </p:nvSpPr>
        <p:spPr bwMode="auto">
          <a:xfrm>
            <a:off x="152400" y="1143000"/>
            <a:ext cx="8839200" cy="609600"/>
          </a:xfrm>
          <a:prstGeom prst="rect">
            <a:avLst/>
          </a:prstGeom>
          <a:solidFill>
            <a:srgbClr val="00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574467" name="Rectangle 1027"/>
          <p:cNvSpPr>
            <a:spLocks noChangeArrowheads="1"/>
          </p:cNvSpPr>
          <p:nvPr/>
        </p:nvSpPr>
        <p:spPr bwMode="auto">
          <a:xfrm>
            <a:off x="1865798" y="669925"/>
            <a:ext cx="4955204" cy="40011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جيني غتز، نحميا في فهم تفسير الكتاب المقدس، 1: 681</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68" name="Rectangle 1028"/>
          <p:cNvSpPr>
            <a:spLocks noGrp="1" noChangeArrowheads="1"/>
          </p:cNvSpPr>
          <p:nvPr>
            <p:ph type="title"/>
          </p:nvPr>
        </p:nvSpPr>
        <p:spPr>
          <a:xfrm>
            <a:off x="152400" y="152400"/>
            <a:ext cx="8001000" cy="533400"/>
          </a:xfrm>
          <a:solidFill>
            <a:schemeClr val="accent1"/>
          </a:solidFill>
          <a:ln>
            <a:solidFill>
              <a:srgbClr val="000000"/>
            </a:solidFill>
            <a:miter lim="800000"/>
            <a:headEnd/>
            <a:tailEnd/>
          </a:ln>
        </p:spPr>
        <p:txBody>
          <a:bodyPr/>
          <a:lstStyle/>
          <a:p>
            <a:pPr algn="ctr"/>
            <a:r>
              <a:rPr kumimoji="0" lang="ar-JO" altLang="zh-CN" sz="3100" b="1" dirty="0">
                <a:solidFill>
                  <a:schemeClr val="tx1"/>
                </a:solidFill>
                <a:latin typeface="Arial" panose="020B0604020202020204" pitchFamily="34" charset="0"/>
                <a:ea typeface="ＭＳ Ｐゴシック" charset="0"/>
                <a:cs typeface="Arial" panose="020B0604020202020204" pitchFamily="34" charset="0"/>
              </a:rPr>
              <a:t>تجاوب نحميا مع المشاكل</a:t>
            </a:r>
            <a:endParaRPr kumimoji="0" lang="en-US" sz="2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74469" name="Text Box 1029"/>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574470" name="Group 1030"/>
          <p:cNvGrpSpPr>
            <a:grpSpLocks/>
          </p:cNvGrpSpPr>
          <p:nvPr/>
        </p:nvGrpSpPr>
        <p:grpSpPr bwMode="auto">
          <a:xfrm>
            <a:off x="152400" y="1143000"/>
            <a:ext cx="8839200" cy="5562600"/>
            <a:chOff x="-4" y="-4"/>
            <a:chExt cx="3620" cy="3922"/>
          </a:xfrm>
        </p:grpSpPr>
        <p:grpSp>
          <p:nvGrpSpPr>
            <p:cNvPr id="574471" name="Group 1031"/>
            <p:cNvGrpSpPr>
              <a:grpSpLocks/>
            </p:cNvGrpSpPr>
            <p:nvPr/>
          </p:nvGrpSpPr>
          <p:grpSpPr bwMode="auto">
            <a:xfrm>
              <a:off x="0" y="0"/>
              <a:ext cx="3612" cy="3914"/>
              <a:chOff x="0" y="0"/>
              <a:chExt cx="3612" cy="3914"/>
            </a:xfrm>
          </p:grpSpPr>
          <p:grpSp>
            <p:nvGrpSpPr>
              <p:cNvPr id="574473" name="Group 1032"/>
              <p:cNvGrpSpPr>
                <a:grpSpLocks/>
              </p:cNvGrpSpPr>
              <p:nvPr/>
            </p:nvGrpSpPr>
            <p:grpSpPr bwMode="auto">
              <a:xfrm>
                <a:off x="0" y="0"/>
                <a:ext cx="1806" cy="403"/>
                <a:chOff x="0" y="0"/>
                <a:chExt cx="1806" cy="403"/>
              </a:xfrm>
            </p:grpSpPr>
            <p:sp>
              <p:nvSpPr>
                <p:cNvPr id="574519" name="Rectangle 1033"/>
                <p:cNvSpPr>
                  <a:spLocks noChangeArrowheads="1"/>
                </p:cNvSpPr>
                <p:nvPr/>
              </p:nvSpPr>
              <p:spPr bwMode="auto">
                <a:xfrm>
                  <a:off x="0" y="0"/>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المشاكل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20" name="Rectangle 1034"/>
                <p:cNvSpPr>
                  <a:spLocks noChangeArrowheads="1"/>
                </p:cNvSpPr>
                <p:nvPr/>
              </p:nvSpPr>
              <p:spPr bwMode="auto">
                <a:xfrm>
                  <a:off x="0" y="0"/>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74" name="Group 1035"/>
              <p:cNvGrpSpPr>
                <a:grpSpLocks/>
              </p:cNvGrpSpPr>
              <p:nvPr/>
            </p:nvGrpSpPr>
            <p:grpSpPr bwMode="auto">
              <a:xfrm>
                <a:off x="1806" y="0"/>
                <a:ext cx="1806" cy="403"/>
                <a:chOff x="1806" y="0"/>
                <a:chExt cx="1806" cy="403"/>
              </a:xfrm>
            </p:grpSpPr>
            <p:sp>
              <p:nvSpPr>
                <p:cNvPr id="574517" name="Rectangle 1036"/>
                <p:cNvSpPr>
                  <a:spLocks noChangeArrowheads="1"/>
                </p:cNvSpPr>
                <p:nvPr/>
              </p:nvSpPr>
              <p:spPr bwMode="auto">
                <a:xfrm>
                  <a:off x="1806" y="0"/>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التجاوب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18" name="Rectangle 1037"/>
                <p:cNvSpPr>
                  <a:spLocks noChangeArrowheads="1"/>
                </p:cNvSpPr>
                <p:nvPr/>
              </p:nvSpPr>
              <p:spPr bwMode="auto">
                <a:xfrm>
                  <a:off x="1806" y="0"/>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75" name="Group 1038"/>
              <p:cNvGrpSpPr>
                <a:grpSpLocks/>
              </p:cNvGrpSpPr>
              <p:nvPr/>
            </p:nvGrpSpPr>
            <p:grpSpPr bwMode="auto">
              <a:xfrm>
                <a:off x="0" y="403"/>
                <a:ext cx="1806" cy="518"/>
                <a:chOff x="0" y="403"/>
                <a:chExt cx="1806" cy="518"/>
              </a:xfrm>
            </p:grpSpPr>
            <p:sp>
              <p:nvSpPr>
                <p:cNvPr id="574515" name="Rectangle 1039"/>
                <p:cNvSpPr>
                  <a:spLocks noChangeArrowheads="1"/>
                </p:cNvSpPr>
                <p:nvPr/>
              </p:nvSpPr>
              <p:spPr bwMode="auto">
                <a:xfrm>
                  <a:off x="0"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مؤامرة لاغتيال أو إيذاء نحميا (6: 1-2)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16" name="Rectangle 1040"/>
                <p:cNvSpPr>
                  <a:spLocks noChangeArrowheads="1"/>
                </p:cNvSpPr>
                <p:nvPr/>
              </p:nvSpPr>
              <p:spPr bwMode="auto">
                <a:xfrm>
                  <a:off x="0" y="403"/>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76" name="Group 1041"/>
              <p:cNvGrpSpPr>
                <a:grpSpLocks/>
              </p:cNvGrpSpPr>
              <p:nvPr/>
            </p:nvGrpSpPr>
            <p:grpSpPr bwMode="auto">
              <a:xfrm>
                <a:off x="1806" y="403"/>
                <a:ext cx="1806" cy="518"/>
                <a:chOff x="1806" y="403"/>
                <a:chExt cx="1806" cy="518"/>
              </a:xfrm>
            </p:grpSpPr>
            <p:sp>
              <p:nvSpPr>
                <p:cNvPr id="574513" name="Rectangle 1042"/>
                <p:cNvSpPr>
                  <a:spLocks noChangeArrowheads="1"/>
                </p:cNvSpPr>
                <p:nvPr/>
              </p:nvSpPr>
              <p:spPr bwMode="auto">
                <a:xfrm>
                  <a:off x="1806"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رفض التعاون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14" name="Rectangle 1043"/>
                <p:cNvSpPr>
                  <a:spLocks noChangeArrowheads="1"/>
                </p:cNvSpPr>
                <p:nvPr/>
              </p:nvSpPr>
              <p:spPr bwMode="auto">
                <a:xfrm>
                  <a:off x="1806" y="403"/>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77" name="Group 1044"/>
              <p:cNvGrpSpPr>
                <a:grpSpLocks/>
              </p:cNvGrpSpPr>
              <p:nvPr/>
            </p:nvGrpSpPr>
            <p:grpSpPr bwMode="auto">
              <a:xfrm>
                <a:off x="0" y="921"/>
                <a:ext cx="1806" cy="403"/>
                <a:chOff x="0" y="921"/>
                <a:chExt cx="1806" cy="403"/>
              </a:xfrm>
            </p:grpSpPr>
            <p:sp>
              <p:nvSpPr>
                <p:cNvPr id="574511" name="Rectangle 1045"/>
                <p:cNvSpPr>
                  <a:spLocks noChangeArrowheads="1"/>
                </p:cNvSpPr>
                <p:nvPr/>
              </p:nvSpPr>
              <p:spPr bwMode="auto">
                <a:xfrm>
                  <a:off x="0" y="921"/>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التشهير ضد نحميا (6: 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12" name="Rectangle 1046"/>
                <p:cNvSpPr>
                  <a:spLocks noChangeArrowheads="1"/>
                </p:cNvSpPr>
                <p:nvPr/>
              </p:nvSpPr>
              <p:spPr bwMode="auto">
                <a:xfrm>
                  <a:off x="0" y="921"/>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78" name="Group 1047"/>
              <p:cNvGrpSpPr>
                <a:grpSpLocks/>
              </p:cNvGrpSpPr>
              <p:nvPr/>
            </p:nvGrpSpPr>
            <p:grpSpPr bwMode="auto">
              <a:xfrm>
                <a:off x="1806" y="921"/>
                <a:ext cx="1806" cy="403"/>
                <a:chOff x="1806" y="921"/>
                <a:chExt cx="1806" cy="403"/>
              </a:xfrm>
            </p:grpSpPr>
            <p:sp>
              <p:nvSpPr>
                <p:cNvPr id="574509" name="Rectangle 1048"/>
                <p:cNvSpPr>
                  <a:spLocks noChangeArrowheads="1"/>
                </p:cNvSpPr>
                <p:nvPr/>
              </p:nvSpPr>
              <p:spPr bwMode="auto">
                <a:xfrm>
                  <a:off x="1806" y="921"/>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الإنكار (6: 8) والصلاة (6: 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10" name="Rectangle 1049"/>
                <p:cNvSpPr>
                  <a:spLocks noChangeArrowheads="1"/>
                </p:cNvSpPr>
                <p:nvPr/>
              </p:nvSpPr>
              <p:spPr bwMode="auto">
                <a:xfrm>
                  <a:off x="1806" y="921"/>
                  <a:ext cx="1806" cy="403"/>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79" name="Group 1050"/>
              <p:cNvGrpSpPr>
                <a:grpSpLocks/>
              </p:cNvGrpSpPr>
              <p:nvPr/>
            </p:nvGrpSpPr>
            <p:grpSpPr bwMode="auto">
              <a:xfrm>
                <a:off x="0" y="1324"/>
                <a:ext cx="1806" cy="518"/>
                <a:chOff x="0" y="1324"/>
                <a:chExt cx="1806" cy="518"/>
              </a:xfrm>
            </p:grpSpPr>
            <p:sp>
              <p:nvSpPr>
                <p:cNvPr id="574507" name="Rectangle 1051"/>
                <p:cNvSpPr>
                  <a:spLocks noChangeArrowheads="1"/>
                </p:cNvSpPr>
                <p:nvPr/>
              </p:nvSpPr>
              <p:spPr bwMode="auto">
                <a:xfrm>
                  <a:off x="0" y="1324"/>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مؤامرة لتشويه سمعة نحميا (6: 13)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08" name="Rectangle 1052"/>
                <p:cNvSpPr>
                  <a:spLocks noChangeArrowheads="1"/>
                </p:cNvSpPr>
                <p:nvPr/>
              </p:nvSpPr>
              <p:spPr bwMode="auto">
                <a:xfrm>
                  <a:off x="0" y="1324"/>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0" name="Group 1053"/>
              <p:cNvGrpSpPr>
                <a:grpSpLocks/>
              </p:cNvGrpSpPr>
              <p:nvPr/>
            </p:nvGrpSpPr>
            <p:grpSpPr bwMode="auto">
              <a:xfrm>
                <a:off x="1806" y="1324"/>
                <a:ext cx="1806" cy="518"/>
                <a:chOff x="1806" y="1324"/>
                <a:chExt cx="1806" cy="518"/>
              </a:xfrm>
            </p:grpSpPr>
            <p:sp>
              <p:nvSpPr>
                <p:cNvPr id="574505" name="Rectangle 1054"/>
                <p:cNvSpPr>
                  <a:spLocks noChangeArrowheads="1"/>
                </p:cNvSpPr>
                <p:nvPr/>
              </p:nvSpPr>
              <p:spPr bwMode="auto">
                <a:xfrm>
                  <a:off x="1806" y="1324"/>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رفض التعاون (6: 11-13) والصلاة   (6: 14)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06" name="Rectangle 1055"/>
                <p:cNvSpPr>
                  <a:spLocks noChangeArrowheads="1"/>
                </p:cNvSpPr>
                <p:nvPr/>
              </p:nvSpPr>
              <p:spPr bwMode="auto">
                <a:xfrm>
                  <a:off x="1806" y="1324"/>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1" name="Group 1056"/>
              <p:cNvGrpSpPr>
                <a:grpSpLocks/>
              </p:cNvGrpSpPr>
              <p:nvPr/>
            </p:nvGrpSpPr>
            <p:grpSpPr bwMode="auto">
              <a:xfrm>
                <a:off x="0" y="1842"/>
                <a:ext cx="1806" cy="518"/>
                <a:chOff x="0" y="1842"/>
                <a:chExt cx="1806" cy="518"/>
              </a:xfrm>
            </p:grpSpPr>
            <p:sp>
              <p:nvSpPr>
                <p:cNvPr id="574503" name="Rectangle 1057"/>
                <p:cNvSpPr>
                  <a:spLocks noChangeArrowheads="1"/>
                </p:cNvSpPr>
                <p:nvPr/>
              </p:nvSpPr>
              <p:spPr bwMode="auto">
                <a:xfrm>
                  <a:off x="0" y="1842"/>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طوبيا يدخل إلى مخازن الهيكل             (13: 4-7)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04" name="Rectangle 1058"/>
                <p:cNvSpPr>
                  <a:spLocks noChangeArrowheads="1"/>
                </p:cNvSpPr>
                <p:nvPr/>
              </p:nvSpPr>
              <p:spPr bwMode="auto">
                <a:xfrm>
                  <a:off x="0" y="1842"/>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2" name="Group 1059"/>
              <p:cNvGrpSpPr>
                <a:grpSpLocks/>
              </p:cNvGrpSpPr>
              <p:nvPr/>
            </p:nvGrpSpPr>
            <p:grpSpPr bwMode="auto">
              <a:xfrm>
                <a:off x="1806" y="1842"/>
                <a:ext cx="1806" cy="518"/>
                <a:chOff x="1806" y="1842"/>
                <a:chExt cx="1806" cy="518"/>
              </a:xfrm>
            </p:grpSpPr>
            <p:sp>
              <p:nvSpPr>
                <p:cNvPr id="574501" name="Rectangle 1060"/>
                <p:cNvSpPr>
                  <a:spLocks noChangeArrowheads="1"/>
                </p:cNvSpPr>
                <p:nvPr/>
              </p:nvSpPr>
              <p:spPr bwMode="auto">
                <a:xfrm>
                  <a:off x="1806" y="1842"/>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رمي أثاث طوبيا (١٣: 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02" name="Rectangle 1061"/>
                <p:cNvSpPr>
                  <a:spLocks noChangeArrowheads="1"/>
                </p:cNvSpPr>
                <p:nvPr/>
              </p:nvSpPr>
              <p:spPr bwMode="auto">
                <a:xfrm>
                  <a:off x="1806" y="1842"/>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3" name="Group 1062"/>
              <p:cNvGrpSpPr>
                <a:grpSpLocks/>
              </p:cNvGrpSpPr>
              <p:nvPr/>
            </p:nvGrpSpPr>
            <p:grpSpPr bwMode="auto">
              <a:xfrm>
                <a:off x="0" y="2360"/>
                <a:ext cx="1806" cy="518"/>
                <a:chOff x="0" y="2360"/>
                <a:chExt cx="1806" cy="518"/>
              </a:xfrm>
            </p:grpSpPr>
            <p:sp>
              <p:nvSpPr>
                <p:cNvPr id="574499" name="Rectangle 1063"/>
                <p:cNvSpPr>
                  <a:spLocks noChangeArrowheads="1"/>
                </p:cNvSpPr>
                <p:nvPr/>
              </p:nvSpPr>
              <p:spPr bwMode="auto">
                <a:xfrm>
                  <a:off x="0" y="2360"/>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إهمال عشور الهيكل والتقدمات          (13: 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500" name="Rectangle 1064"/>
                <p:cNvSpPr>
                  <a:spLocks noChangeArrowheads="1"/>
                </p:cNvSpPr>
                <p:nvPr/>
              </p:nvSpPr>
              <p:spPr bwMode="auto">
                <a:xfrm>
                  <a:off x="0" y="2360"/>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4" name="Group 1065"/>
              <p:cNvGrpSpPr>
                <a:grpSpLocks/>
              </p:cNvGrpSpPr>
              <p:nvPr/>
            </p:nvGrpSpPr>
            <p:grpSpPr bwMode="auto">
              <a:xfrm>
                <a:off x="1806" y="2360"/>
                <a:ext cx="1806" cy="518"/>
                <a:chOff x="1806" y="2360"/>
                <a:chExt cx="1806" cy="518"/>
              </a:xfrm>
            </p:grpSpPr>
            <p:sp>
              <p:nvSpPr>
                <p:cNvPr id="574497" name="Rectangle 1066"/>
                <p:cNvSpPr>
                  <a:spLocks noChangeArrowheads="1"/>
                </p:cNvSpPr>
                <p:nvPr/>
              </p:nvSpPr>
              <p:spPr bwMode="auto">
                <a:xfrm>
                  <a:off x="1806" y="2360"/>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التوبيخ (13: 11أ)، إعادة اللاويين إلى مراكزهم (13: 11ب) والصلاة (13: 14)</a:t>
                  </a:r>
                  <a:endParaRPr kumimoji="0" lang="en-US" sz="2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98" name="Rectangle 1067"/>
                <p:cNvSpPr>
                  <a:spLocks noChangeArrowheads="1"/>
                </p:cNvSpPr>
                <p:nvPr/>
              </p:nvSpPr>
              <p:spPr bwMode="auto">
                <a:xfrm>
                  <a:off x="1806" y="2360"/>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5" name="Group 1068"/>
              <p:cNvGrpSpPr>
                <a:grpSpLocks/>
              </p:cNvGrpSpPr>
              <p:nvPr/>
            </p:nvGrpSpPr>
            <p:grpSpPr bwMode="auto">
              <a:xfrm>
                <a:off x="0" y="2878"/>
                <a:ext cx="1806" cy="518"/>
                <a:chOff x="0" y="2878"/>
                <a:chExt cx="1806" cy="518"/>
              </a:xfrm>
            </p:grpSpPr>
            <p:sp>
              <p:nvSpPr>
                <p:cNvPr id="574495" name="Rectangle 1069"/>
                <p:cNvSpPr>
                  <a:spLocks noChangeArrowheads="1"/>
                </p:cNvSpPr>
                <p:nvPr/>
              </p:nvSpPr>
              <p:spPr bwMode="auto">
                <a:xfrm>
                  <a:off x="0" y="2878"/>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كسر السبت من خلال النشاطات التجارية (13: 15-16)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96" name="Rectangle 1070"/>
                <p:cNvSpPr>
                  <a:spLocks noChangeArrowheads="1"/>
                </p:cNvSpPr>
                <p:nvPr/>
              </p:nvSpPr>
              <p:spPr bwMode="auto">
                <a:xfrm>
                  <a:off x="0" y="2878"/>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6" name="Group 1071"/>
              <p:cNvGrpSpPr>
                <a:grpSpLocks/>
              </p:cNvGrpSpPr>
              <p:nvPr/>
            </p:nvGrpSpPr>
            <p:grpSpPr bwMode="auto">
              <a:xfrm>
                <a:off x="1806" y="2878"/>
                <a:ext cx="1806" cy="518"/>
                <a:chOff x="1806" y="2878"/>
                <a:chExt cx="1806" cy="518"/>
              </a:xfrm>
            </p:grpSpPr>
            <p:sp>
              <p:nvSpPr>
                <p:cNvPr id="574493" name="Rectangle 1072"/>
                <p:cNvSpPr>
                  <a:spLocks noChangeArrowheads="1"/>
                </p:cNvSpPr>
                <p:nvPr/>
              </p:nvSpPr>
              <p:spPr bwMode="auto">
                <a:xfrm>
                  <a:off x="1806" y="2878"/>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التوبيخ (13: 17-18) وتعيين الحراس (13: 19) والصلاة (13: 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94" name="Rectangle 1073"/>
                <p:cNvSpPr>
                  <a:spLocks noChangeArrowheads="1"/>
                </p:cNvSpPr>
                <p:nvPr/>
              </p:nvSpPr>
              <p:spPr bwMode="auto">
                <a:xfrm>
                  <a:off x="1806" y="2878"/>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7" name="Group 1074"/>
              <p:cNvGrpSpPr>
                <a:grpSpLocks/>
              </p:cNvGrpSpPr>
              <p:nvPr/>
            </p:nvGrpSpPr>
            <p:grpSpPr bwMode="auto">
              <a:xfrm>
                <a:off x="0" y="3396"/>
                <a:ext cx="1806" cy="518"/>
                <a:chOff x="0" y="3396"/>
                <a:chExt cx="1806" cy="518"/>
              </a:xfrm>
            </p:grpSpPr>
            <p:sp>
              <p:nvSpPr>
                <p:cNvPr id="574491" name="Rectangle 1075"/>
                <p:cNvSpPr>
                  <a:spLocks noChangeArrowheads="1"/>
                </p:cNvSpPr>
                <p:nvPr/>
              </p:nvSpPr>
              <p:spPr bwMode="auto">
                <a:xfrm>
                  <a:off x="0" y="3396"/>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الزواج المختلط (13: 23-24)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92" name="Rectangle 1076"/>
                <p:cNvSpPr>
                  <a:spLocks noChangeArrowheads="1"/>
                </p:cNvSpPr>
                <p:nvPr/>
              </p:nvSpPr>
              <p:spPr bwMode="auto">
                <a:xfrm>
                  <a:off x="0" y="3396"/>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74488" name="Group 1077"/>
              <p:cNvGrpSpPr>
                <a:grpSpLocks/>
              </p:cNvGrpSpPr>
              <p:nvPr/>
            </p:nvGrpSpPr>
            <p:grpSpPr bwMode="auto">
              <a:xfrm>
                <a:off x="1806" y="3396"/>
                <a:ext cx="1806" cy="518"/>
                <a:chOff x="1806" y="3396"/>
                <a:chExt cx="1806" cy="518"/>
              </a:xfrm>
            </p:grpSpPr>
            <p:sp>
              <p:nvSpPr>
                <p:cNvPr id="574489" name="Rectangle 1078"/>
                <p:cNvSpPr>
                  <a:spLocks noChangeArrowheads="1"/>
                </p:cNvSpPr>
                <p:nvPr/>
              </p:nvSpPr>
              <p:spPr bwMode="auto">
                <a:xfrm>
                  <a:off x="1806" y="3396"/>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التوبيخ (13: 25-27) ورفض الكهنة المذنبين (13: 28) والصلاة (13: 29)</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4490" name="Rectangle 1079"/>
                <p:cNvSpPr>
                  <a:spLocks noChangeArrowheads="1"/>
                </p:cNvSpPr>
                <p:nvPr/>
              </p:nvSpPr>
              <p:spPr bwMode="auto">
                <a:xfrm>
                  <a:off x="1806" y="3396"/>
                  <a:ext cx="1806" cy="518"/>
                </a:xfrm>
                <a:prstGeom prst="rect">
                  <a:avLst/>
                </a:prstGeom>
                <a:noFill/>
                <a:ln w="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574472" name="Rectangle 1080"/>
            <p:cNvSpPr>
              <a:spLocks noChangeArrowheads="1"/>
            </p:cNvSpPr>
            <p:nvPr/>
          </p:nvSpPr>
          <p:spPr bwMode="auto">
            <a:xfrm>
              <a:off x="-4" y="-4"/>
              <a:ext cx="3620" cy="3922"/>
            </a:xfrm>
            <a:prstGeom prst="rect">
              <a:avLst/>
            </a:prstGeom>
            <a:noFill/>
            <a:ln w="14287">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t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576514" name="Rectangle 1026"/>
          <p:cNvSpPr>
            <a:spLocks noGrp="1" noChangeArrowheads="1"/>
          </p:cNvSpPr>
          <p:nvPr>
            <p:ph type="title"/>
          </p:nvPr>
        </p:nvSpPr>
        <p:spPr>
          <a:xfrm>
            <a:off x="228600" y="0"/>
            <a:ext cx="7772400" cy="609600"/>
          </a:xfrm>
          <a:solidFill>
            <a:schemeClr val="accent1"/>
          </a:solidFill>
          <a:ln>
            <a:solidFill>
              <a:srgbClr val="000000"/>
            </a:solidFill>
            <a:miter lim="800000"/>
            <a:headEnd/>
            <a:tailEnd/>
          </a:ln>
        </p:spPr>
        <p:txBody>
          <a:bodyPr/>
          <a:lstStyle/>
          <a:p>
            <a:pPr algn="ctr"/>
            <a:r>
              <a:rPr kumimoji="0" lang="ar-JO" altLang="zh-CN" sz="3200" b="1" dirty="0">
                <a:solidFill>
                  <a:schemeClr val="tx1"/>
                </a:solidFill>
                <a:latin typeface="Arial" panose="020B0604020202020204" pitchFamily="34" charset="0"/>
                <a:ea typeface="ＭＳ Ｐゴシック" charset="0"/>
                <a:cs typeface="Arial" panose="020B0604020202020204" pitchFamily="34" charset="0"/>
              </a:rPr>
              <a:t>قيادة نحميا</a:t>
            </a:r>
            <a:endParaRPr kumimoji="0" lang="en-US" sz="2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76515" name="Text Box 1027"/>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6516" name="Rectangle 1028"/>
          <p:cNvSpPr>
            <a:spLocks noChangeArrowheads="1"/>
          </p:cNvSpPr>
          <p:nvPr/>
        </p:nvSpPr>
        <p:spPr bwMode="auto">
          <a:xfrm>
            <a:off x="304800" y="2362200"/>
            <a:ext cx="8610600" cy="4419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 وضع هدفاً معقولاً وقابلاً للتحقيق</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2. كان لديه حس الإرسالية </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3. كان لديه الرغبة في المشاركة </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4. أعاد ترتيب أولوياته حتى يحقق هدفه </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5. انتظر توقيت الله بصبر</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6. أظهر احتراماً للمسؤول عنه</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7. صلى في الأوقات المصيرية</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8. قدم طلبه بلباقة وكرم</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9. كان مستعداً بشكل جيد وجهز احتياجاته مقدماً</a:t>
            </a:r>
            <a:endParaRPr kumimoji="1" lang="en-US" altLang="zh-CN"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20000"/>
              </a:spcBef>
              <a:spcAft>
                <a:spcPct val="0"/>
              </a:spcAft>
              <a:buClr>
                <a:srgbClr val="578963"/>
              </a:buClr>
              <a:buSzTx/>
              <a:buFontTx/>
              <a:buNone/>
              <a:tabLst/>
              <a:defRPr/>
            </a:pPr>
            <a:r>
              <a:rPr kumimoji="1" lang="ar-JO"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10. استخدم القنوات المناسبة</a:t>
            </a:r>
            <a:endParaRPr kumimoji="1"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576518" name="Rectangle 1030"/>
          <p:cNvSpPr>
            <a:spLocks noChangeArrowheads="1"/>
          </p:cNvSpPr>
          <p:nvPr/>
        </p:nvSpPr>
        <p:spPr bwMode="auto">
          <a:xfrm>
            <a:off x="2418080" y="609600"/>
            <a:ext cx="38411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دونالد ك. كامبل، نحميا رجل المسؤولية، 23</a:t>
            </a:r>
            <a:endParaRPr kumimoji="1"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a:extLst>
              <a:ext uri="{FF2B5EF4-FFF2-40B4-BE49-F238E27FC236}">
                <a16:creationId xmlns:a16="http://schemas.microsoft.com/office/drawing/2014/main" id="{FA92B648-8667-4D4F-A215-E8DC7E31D6D2}"/>
              </a:ext>
            </a:extLst>
          </p:cNvPr>
          <p:cNvSpPr txBox="1">
            <a:spLocks noChangeArrowheads="1"/>
          </p:cNvSpPr>
          <p:nvPr/>
        </p:nvSpPr>
        <p:spPr bwMode="auto">
          <a:xfrm>
            <a:off x="152400" y="990600"/>
            <a:ext cx="8915400" cy="1219200"/>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Font typeface="Monotype Sorts" charset="0"/>
              <a:buChar char="§"/>
              <a:defRPr kumimoji="1"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4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18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18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18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18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18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1800">
                <a:solidFill>
                  <a:schemeClr val="tx1"/>
                </a:solidFill>
                <a:latin typeface="+mn-lt"/>
                <a:ea typeface="ＭＳ Ｐゴシック" pitchFamily="-108" charset="-128"/>
              </a:defRPr>
            </a:lvl9pPr>
          </a:lstStyle>
          <a:p>
            <a:pPr marL="342900" marR="0" lvl="0" indent="-342900" algn="ctr" defTabSz="914400" rtl="0" eaLnBrk="0" fontAlgn="base" latinLnBrk="0" hangingPunct="0">
              <a:lnSpc>
                <a:spcPct val="100000"/>
              </a:lnSpc>
              <a:spcBef>
                <a:spcPct val="20000"/>
              </a:spcBef>
              <a:spcAft>
                <a:spcPct val="0"/>
              </a:spcAft>
              <a:buClr>
                <a:srgbClr val="578963"/>
              </a:buClr>
              <a:buSzTx/>
              <a:buFont typeface="Monotype Sorts" charset="0"/>
              <a:buNone/>
              <a:tabLst/>
              <a:defRPr/>
            </a:pPr>
            <a:r>
              <a:rPr kumimoji="1"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في حين أن القيادة ليست الهدف الرئيسي للسفر، فإن الرجل نحميا يجسد العديد من مبادئ </a:t>
            </a:r>
            <a:r>
              <a:rPr lang="ar-JO" sz="2400" b="1" kern="0" dirty="0">
                <a:solidFill>
                  <a:srgbClr val="FFFFFF"/>
                </a:solidFill>
                <a:latin typeface="Arial" panose="020B0604020202020204" pitchFamily="34" charset="0"/>
                <a:cs typeface="Arial" panose="020B0604020202020204" pitchFamily="34" charset="0"/>
              </a:rPr>
              <a:t>ا</a:t>
            </a:r>
            <a:r>
              <a:rPr kumimoji="1"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لقيادة الجيدة</a:t>
            </a:r>
            <a:r>
              <a:rPr lang="ar-JO" sz="2400" b="1" kern="0" dirty="0">
                <a:solidFill>
                  <a:srgbClr val="FFFFFF"/>
                </a:solidFill>
                <a:latin typeface="Arial" panose="020B0604020202020204" pitchFamily="34" charset="0"/>
                <a:cs typeface="Arial" panose="020B0604020202020204" pitchFamily="34" charset="0"/>
              </a:rPr>
              <a:t> </a:t>
            </a:r>
            <a:r>
              <a:rPr kumimoji="1"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والتي تشمل ما يلي:</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578562" name="Rectangle 1026"/>
          <p:cNvSpPr>
            <a:spLocks noGrp="1" noChangeArrowheads="1"/>
          </p:cNvSpPr>
          <p:nvPr>
            <p:ph type="title"/>
          </p:nvPr>
        </p:nvSpPr>
        <p:spPr>
          <a:xfrm>
            <a:off x="228600" y="0"/>
            <a:ext cx="7772400" cy="685800"/>
          </a:xfrm>
          <a:solidFill>
            <a:schemeClr val="accent1"/>
          </a:solidFill>
          <a:ln>
            <a:solidFill>
              <a:srgbClr val="000000"/>
            </a:solidFill>
            <a:miter lim="800000"/>
            <a:headEnd/>
            <a:tailEnd/>
          </a:ln>
        </p:spPr>
        <p:txBody>
          <a:bodyPr/>
          <a:lstStyle/>
          <a:p>
            <a:pPr algn="ctr"/>
            <a:r>
              <a:rPr kumimoji="0" lang="ar-JO" altLang="zh-CN" sz="3200" b="1" dirty="0">
                <a:solidFill>
                  <a:schemeClr val="tx1"/>
                </a:solidFill>
                <a:latin typeface="Arial" panose="020B0604020202020204" pitchFamily="34" charset="0"/>
                <a:ea typeface="ＭＳ Ｐゴシック" charset="0"/>
                <a:cs typeface="Arial" panose="020B0604020202020204" pitchFamily="34" charset="0"/>
              </a:rPr>
              <a:t>قيادة نحميا</a:t>
            </a:r>
            <a:endParaRPr kumimoji="0" lang="en-US" sz="2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78563" name="Rectangle 1027"/>
          <p:cNvSpPr>
            <a:spLocks noGrp="1" noChangeArrowheads="1"/>
          </p:cNvSpPr>
          <p:nvPr>
            <p:ph type="body" sz="half" idx="1"/>
          </p:nvPr>
        </p:nvSpPr>
        <p:spPr>
          <a:xfrm>
            <a:off x="152400" y="990600"/>
            <a:ext cx="8915400" cy="1219200"/>
          </a:xfrm>
          <a:solidFill>
            <a:srgbClr val="000000"/>
          </a:solidFill>
        </p:spPr>
        <p:txBody>
          <a:bodyPr anchor="ctr"/>
          <a:lstStyle/>
          <a:p>
            <a:pPr algn="ctr">
              <a:buNone/>
            </a:pPr>
            <a:r>
              <a:rPr lang="ar-JO" sz="2400" b="1" dirty="0">
                <a:solidFill>
                  <a:srgbClr val="FFFFFF"/>
                </a:solidFill>
                <a:latin typeface="Arial" panose="020B0604020202020204" pitchFamily="34" charset="0"/>
                <a:cs typeface="Arial" panose="020B0604020202020204" pitchFamily="34" charset="0"/>
              </a:rPr>
              <a:t> في حين أن القيادة ليست الهدف الرئيسي للسفر، فإن الرجل نحميا يجسد العديد من مبادئ القيادة الجيدة والتي تشمل ما يلي:</a:t>
            </a:r>
            <a:endParaRPr kumimoji="0"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78564" name="Rectangle 1028"/>
          <p:cNvSpPr>
            <a:spLocks noGrp="1" noChangeArrowheads="1"/>
          </p:cNvSpPr>
          <p:nvPr>
            <p:ph type="body" sz="half" idx="2"/>
          </p:nvPr>
        </p:nvSpPr>
        <p:spPr>
          <a:xfrm>
            <a:off x="304800" y="2286000"/>
            <a:ext cx="8610600" cy="4419600"/>
          </a:xfrm>
          <a:ln>
            <a:solidFill>
              <a:srgbClr val="000000"/>
            </a:solidFill>
            <a:miter lim="800000"/>
            <a:headEnd/>
            <a:tailEnd/>
          </a:ln>
        </p:spPr>
        <p:txBody>
          <a:bodyPr/>
          <a:lstStyle/>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11. أخذ استراحة (3 أيام) ليستريح ويصلي ويخطط</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12. تحقق من الوضع الموجود أولاً</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13. أخبر الآخرين فقط بعدما عرف حجم المشكلة</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14. قدم نفسه كواحد مع الشعب</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15. وضع أمامهم هدفاً منطقياً وقابلاً للتحقيق</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16. أكد لهم أن الله كان في هذا المشروع</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17. أظهر الثقة بالنفس في مواجهة العوائق</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18. أظهر الثقة بالله في مواجهة العوائق</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19. لم يجادل المقاومين</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20. لم يحبط بسبب المقاومة</a:t>
            </a:r>
            <a:endParaRPr kumimoji="0" lang="en-US" altLang="zh-CN" sz="2400" b="1" dirty="0">
              <a:latin typeface="Arial" panose="020B0604020202020204" pitchFamily="34" charset="0"/>
              <a:ea typeface="ＭＳ Ｐゴシック" charset="0"/>
              <a:cs typeface="Arial" panose="020B0604020202020204" pitchFamily="34" charset="0"/>
            </a:endParaRPr>
          </a:p>
          <a:p>
            <a:pPr marL="457200" indent="-457200" algn="r">
              <a:lnSpc>
                <a:spcPct val="90000"/>
              </a:lnSpc>
              <a:buNone/>
            </a:pPr>
            <a:r>
              <a:rPr kumimoji="0" lang="ar-JO" altLang="zh-CN" sz="2400" b="1" dirty="0">
                <a:latin typeface="Arial" panose="020B0604020202020204" pitchFamily="34" charset="0"/>
                <a:ea typeface="ＭＳ Ｐゴシック" charset="0"/>
                <a:cs typeface="Arial" panose="020B0604020202020204" pitchFamily="34" charset="0"/>
              </a:rPr>
              <a:t>21. استخدم سلطة مركزه بقوة</a:t>
            </a:r>
            <a:endParaRPr kumimoji="0" lang="en-US" altLang="zh-CN" sz="2400" b="1" dirty="0">
              <a:latin typeface="Arial" panose="020B0604020202020204" pitchFamily="34" charset="0"/>
              <a:ea typeface="ＭＳ Ｐゴシック" charset="0"/>
              <a:cs typeface="Arial" panose="020B0604020202020204" pitchFamily="34" charset="0"/>
            </a:endParaRPr>
          </a:p>
        </p:txBody>
      </p:sp>
      <p:sp>
        <p:nvSpPr>
          <p:cNvPr id="578565" name="Text Box 1029"/>
          <p:cNvSpPr txBox="1">
            <a:spLocks noChangeArrowheads="1"/>
          </p:cNvSpPr>
          <p:nvPr/>
        </p:nvSpPr>
        <p:spPr bwMode="auto">
          <a:xfrm>
            <a:off x="8305800" y="152400"/>
            <a:ext cx="731838"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8566" name="Rectangle 1030"/>
          <p:cNvSpPr>
            <a:spLocks noChangeArrowheads="1"/>
          </p:cNvSpPr>
          <p:nvPr/>
        </p:nvSpPr>
        <p:spPr bwMode="auto">
          <a:xfrm>
            <a:off x="2418079" y="609600"/>
            <a:ext cx="38411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دونالد ك. كامبل، نحميا رجل المسؤولية، 23</a:t>
            </a:r>
            <a:endParaRPr kumimoji="1"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333333"/>
              </a:solidFill>
              <a:effectLst>
                <a:outerShdw blurRad="50800" dist="88900" dir="2700000" algn="tl" rotWithShape="0">
                  <a:srgbClr val="000000">
                    <a:alpha val="90000"/>
                  </a:srgbClr>
                </a:outerShdw>
              </a:effectLst>
              <a:uLnTx/>
              <a:uFillTx/>
              <a:latin typeface="Arial"/>
              <a:ea typeface="ＭＳ Ｐゴシック" charset="0"/>
              <a:cs typeface="Arial"/>
            </a:endParaRPr>
          </a:p>
        </p:txBody>
      </p:sp>
      <p:grpSp>
        <p:nvGrpSpPr>
          <p:cNvPr id="2" name="Group 1027"/>
          <p:cNvGrpSpPr>
            <a:grpSpLocks/>
          </p:cNvGrpSpPr>
          <p:nvPr/>
        </p:nvGrpSpPr>
        <p:grpSpPr bwMode="auto">
          <a:xfrm>
            <a:off x="0" y="4191000"/>
            <a:ext cx="3492500" cy="2565400"/>
            <a:chOff x="0" y="2640"/>
            <a:chExt cx="2200" cy="1616"/>
          </a:xfrm>
        </p:grpSpPr>
        <p:sp>
          <p:nvSpPr>
            <p:cNvPr id="377860" name="Text Box 1028"/>
            <p:cNvSpPr txBox="1">
              <a:spLocks noChangeArrowheads="1"/>
            </p:cNvSpPr>
            <p:nvPr/>
          </p:nvSpPr>
          <p:spPr bwMode="auto">
            <a:xfrm>
              <a:off x="0" y="3888"/>
              <a:ext cx="220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a:ea typeface="ＭＳ Ｐゴシック" charset="0"/>
                  <a:cs typeface="Arial"/>
                </a:rPr>
                <a:t>نحميا</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a:ea typeface="ＭＳ Ｐゴシック" charset="0"/>
                <a:cs typeface="Arial"/>
              </a:endParaRPr>
            </a:p>
          </p:txBody>
        </p:sp>
        <p:pic>
          <p:nvPicPr>
            <p:cNvPr id="582664" name="Picture 1029" descr="Nehemi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2640"/>
              <a:ext cx="1632" cy="1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030"/>
          <p:cNvGrpSpPr>
            <a:grpSpLocks/>
          </p:cNvGrpSpPr>
          <p:nvPr/>
        </p:nvGrpSpPr>
        <p:grpSpPr bwMode="auto">
          <a:xfrm>
            <a:off x="3492500" y="0"/>
            <a:ext cx="5651500" cy="7889875"/>
            <a:chOff x="2200" y="0"/>
            <a:chExt cx="3560" cy="4970"/>
          </a:xfrm>
        </p:grpSpPr>
        <p:pic>
          <p:nvPicPr>
            <p:cNvPr id="582661" name="Picture 1031" descr="god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2" y="0"/>
              <a:ext cx="3548" cy="4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64" name="Text Box 1032"/>
            <p:cNvSpPr txBox="1">
              <a:spLocks noChangeArrowheads="1"/>
            </p:cNvSpPr>
            <p:nvPr/>
          </p:nvSpPr>
          <p:spPr bwMode="auto">
            <a:xfrm>
              <a:off x="2200" y="1824"/>
              <a:ext cx="3560" cy="14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a:ea typeface="ＭＳ Ｐゴシック" charset="0"/>
                  <a:cs typeface="Arial"/>
                </a:rPr>
                <a:t>أم                  الله ؟</a:t>
              </a:r>
            </a:p>
          </p:txBody>
        </p:sp>
      </p:grpSp>
      <p:sp>
        <p:nvSpPr>
          <p:cNvPr id="377865" name="Rectangle 1033"/>
          <p:cNvSpPr>
            <a:spLocks noGrp="1" noChangeArrowheads="1"/>
          </p:cNvSpPr>
          <p:nvPr>
            <p:ph type="title" idx="4294967295"/>
          </p:nvPr>
        </p:nvSpPr>
        <p:spPr>
          <a:xfrm>
            <a:off x="0" y="44450"/>
            <a:ext cx="9144000" cy="762000"/>
          </a:xfrm>
        </p:spPr>
        <p:txBody>
          <a:bodyPr/>
          <a:lstStyle/>
          <a:p>
            <a:pPr algn="ctr">
              <a:defRPr/>
            </a:pPr>
            <a:r>
              <a:rPr lang="ar-JO"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بطل السفر الحقيقي</a:t>
            </a:r>
            <a:endParaRPr lang="en-US" sz="4800" b="1" dirty="0">
              <a:effectLst>
                <a:outerShdw blurRad="50800" dist="88900" dir="2700000" algn="tl" rotWithShape="0">
                  <a:srgbClr val="000000">
                    <a:alpha val="90000"/>
                  </a:srgbClr>
                </a:outerShdw>
              </a:effectLst>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panose="020B0604020202020204" pitchFamily="34" charset="0"/>
                <a:ea typeface="ＭＳ Ｐゴシック" charset="0"/>
                <a:cs typeface="Arial" panose="020B0604020202020204" pitchFamily="34"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C0C0C0"/>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6000" b="0" i="0" u="none" strike="noStrike" kern="1200" cap="none" spc="0" normalizeH="0" baseline="0" noProof="0" dirty="0">
              <a:ln>
                <a:noFill/>
              </a:ln>
              <a:solidFill>
                <a:srgbClr val="C0C0C0"/>
              </a:solidFill>
              <a:effectLst/>
              <a:uLnTx/>
              <a:uFillTx/>
              <a:latin typeface="Arial" panose="020B0604020202020204" pitchFamily="34" charset="0"/>
              <a:ea typeface="ＭＳ Ｐゴシック" charset="0"/>
              <a:cs typeface="Arial" panose="020B0604020202020204" pitchFamily="34" charset="0"/>
            </a:endParaRPr>
          </a:p>
        </p:txBody>
      </p:sp>
      <p:sp>
        <p:nvSpPr>
          <p:cNvPr id="379909" name="Text Box 1029"/>
          <p:cNvSpPr txBox="1">
            <a:spLocks noChangeArrowheads="1"/>
          </p:cNvSpPr>
          <p:nvPr/>
        </p:nvSpPr>
        <p:spPr bwMode="auto">
          <a:xfrm>
            <a:off x="0" y="3017838"/>
            <a:ext cx="9144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200" cap="none" spc="0" normalizeH="0" baseline="0" noProof="0" dirty="0">
                <a:ln>
                  <a:noFill/>
                </a:ln>
                <a:solidFill>
                  <a:srgbClr val="C0C0C0"/>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6000" b="0" i="0" u="none" strike="noStrike" kern="1200" cap="none" spc="0" normalizeH="0" baseline="0" noProof="0" dirty="0">
              <a:ln>
                <a:noFill/>
              </a:ln>
              <a:solidFill>
                <a:srgbClr val="C0C0C0"/>
              </a:solidFill>
              <a:effectLst/>
              <a:uLnTx/>
              <a:uFillTx/>
              <a:latin typeface="Arial" panose="020B0604020202020204" pitchFamily="34" charset="0"/>
              <a:ea typeface="ＭＳ Ｐゴシック" charset="0"/>
              <a:cs typeface="Arial" panose="020B0604020202020204" pitchFamily="34" charset="0"/>
            </a:endParaRPr>
          </a:p>
        </p:txBody>
      </p:sp>
      <p:sp>
        <p:nvSpPr>
          <p:cNvPr id="379910" name="Text Box 1030"/>
          <p:cNvSpPr txBox="1">
            <a:spLocks noChangeArrowheads="1"/>
          </p:cNvSpPr>
          <p:nvPr/>
        </p:nvSpPr>
        <p:spPr bwMode="auto">
          <a:xfrm>
            <a:off x="1865313" y="5194300"/>
            <a:ext cx="128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الخطية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العصيان</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379912" name="Text Box 1032"/>
          <p:cNvSpPr txBox="1">
            <a:spLocks noChangeArrowheads="1"/>
          </p:cNvSpPr>
          <p:nvPr/>
        </p:nvSpPr>
        <p:spPr bwMode="auto">
          <a:xfrm>
            <a:off x="4811713" y="4337050"/>
            <a:ext cx="121860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العقاب</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379913" name="Text Box 1033"/>
          <p:cNvSpPr txBox="1">
            <a:spLocks noChangeArrowheads="1"/>
          </p:cNvSpPr>
          <p:nvPr/>
        </p:nvSpPr>
        <p:spPr bwMode="auto">
          <a:xfrm>
            <a:off x="1376363" y="1936750"/>
            <a:ext cx="13997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الغضب</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379914" name="Text Box 1034"/>
          <p:cNvSpPr txBox="1">
            <a:spLocks noChangeArrowheads="1"/>
          </p:cNvSpPr>
          <p:nvPr/>
        </p:nvSpPr>
        <p:spPr bwMode="auto">
          <a:xfrm>
            <a:off x="206375" y="965200"/>
            <a:ext cx="119135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الوثنية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379915" name="Text Box 1035"/>
          <p:cNvSpPr txBox="1">
            <a:spLocks noChangeArrowheads="1"/>
          </p:cNvSpPr>
          <p:nvPr/>
        </p:nvSpPr>
        <p:spPr bwMode="auto">
          <a:xfrm>
            <a:off x="5827713" y="241300"/>
            <a:ext cx="136447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4000" b="0" i="0"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49236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89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39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descr="movies-star-wars-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1143000" y="5638800"/>
            <a:ext cx="7772400" cy="990600"/>
          </a:xfrm>
          <a:effectLst>
            <a:outerShdw blurRad="68580" dist="35921" dir="2700000" algn="ctr" rotWithShape="0">
              <a:srgbClr val="000000">
                <a:alpha val="75000"/>
              </a:srgbClr>
            </a:outerShdw>
          </a:effectLst>
        </p:spPr>
        <p:txBody>
          <a:bodyPr/>
          <a:lstStyle/>
          <a:p>
            <a:pPr>
              <a:defRPr/>
            </a:pPr>
            <a:r>
              <a:rPr lang="ar-JO" sz="4000" b="1" i="0" dirty="0">
                <a:solidFill>
                  <a:schemeClr val="tx1"/>
                </a:solidFill>
                <a:effectLst>
                  <a:glow rad="101600">
                    <a:schemeClr val="bg2">
                      <a:alpha val="75000"/>
                    </a:schemeClr>
                  </a:glow>
                </a:effectLst>
                <a:latin typeface="Arial" panose="020B0604020202020204" pitchFamily="34" charset="0"/>
                <a:ea typeface="+mj-ea"/>
                <a:cs typeface="Arial" panose="020B0604020202020204" pitchFamily="34" charset="0"/>
              </a:rPr>
              <a:t>لقد دارت الحياة دائماً حول القصص — </a:t>
            </a:r>
            <a:br>
              <a:rPr lang="ar-JO" sz="4000" b="1" i="0" dirty="0">
                <a:solidFill>
                  <a:schemeClr val="tx1"/>
                </a:solidFill>
                <a:effectLst>
                  <a:glow rad="101600">
                    <a:schemeClr val="bg2">
                      <a:alpha val="75000"/>
                    </a:schemeClr>
                  </a:glow>
                </a:effectLst>
                <a:latin typeface="Arial" panose="020B0604020202020204" pitchFamily="34" charset="0"/>
                <a:ea typeface="+mj-ea"/>
                <a:cs typeface="Arial" panose="020B0604020202020204" pitchFamily="34" charset="0"/>
              </a:rPr>
            </a:br>
            <a:r>
              <a:rPr lang="ar-JO" sz="4000" b="1" i="0" dirty="0">
                <a:solidFill>
                  <a:schemeClr val="tx1"/>
                </a:solidFill>
                <a:effectLst>
                  <a:glow rad="101600">
                    <a:schemeClr val="bg2">
                      <a:alpha val="75000"/>
                    </a:schemeClr>
                  </a:glow>
                </a:effectLst>
                <a:latin typeface="Arial" panose="020B0604020202020204" pitchFamily="34" charset="0"/>
                <a:ea typeface="+mj-ea"/>
                <a:cs typeface="Arial" panose="020B0604020202020204" pitchFamily="34" charset="0"/>
              </a:rPr>
              <a:t>حتى اليوم</a:t>
            </a:r>
            <a:endParaRPr lang="en-US" sz="4000" b="1" i="0" dirty="0">
              <a:solidFill>
                <a:schemeClr val="tx1"/>
              </a:solidFill>
              <a:effectLst>
                <a:glow rad="101600">
                  <a:schemeClr val="bg2">
                    <a:alpha val="75000"/>
                  </a:schemeClr>
                </a:glow>
              </a:effectLst>
              <a:latin typeface="Arial" panose="020B0604020202020204" pitchFamily="34" charset="0"/>
              <a:ea typeface="+mj-ea"/>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Rectangle 8"/>
          <p:cNvSpPr>
            <a:spLocks noChangeArrowheads="1"/>
          </p:cNvSpPr>
          <p:nvPr/>
        </p:nvSpPr>
        <p:spPr bwMode="auto">
          <a:xfrm>
            <a:off x="4630738" y="2649538"/>
            <a:ext cx="15208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3000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6" name="Rectangle 10"/>
          <p:cNvSpPr>
            <a:spLocks noChangeArrowheads="1"/>
          </p:cNvSpPr>
          <p:nvPr/>
        </p:nvSpPr>
        <p:spPr bwMode="auto">
          <a:xfrm>
            <a:off x="7259638" y="5259388"/>
            <a:ext cx="13112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خل.فا</a:t>
            </a:r>
            <a:endParaRPr kumimoji="0" lang="en-US"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0" name="Rectangle 14"/>
          <p:cNvSpPr>
            <a:spLocks noChangeArrowheads="1"/>
          </p:cNvSpPr>
          <p:nvPr/>
        </p:nvSpPr>
        <p:spPr bwMode="auto">
          <a:xfrm>
            <a:off x="3449638" y="2382838"/>
            <a:ext cx="12731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بح.جل</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2991" name="Rectangle 15"/>
          <p:cNvSpPr>
            <a:spLocks noChangeArrowheads="1"/>
          </p:cNvSpPr>
          <p:nvPr/>
        </p:nvSpPr>
        <p:spPr bwMode="auto">
          <a:xfrm>
            <a:off x="2516188" y="5640388"/>
            <a:ext cx="7016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بح.أحم</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2992" name="Rectangle 16"/>
          <p:cNvSpPr>
            <a:spLocks noChangeArrowheads="1"/>
          </p:cNvSpPr>
          <p:nvPr/>
        </p:nvSpPr>
        <p:spPr bwMode="auto">
          <a:xfrm>
            <a:off x="2020888" y="9921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بح.متو</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3000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6" name="Rectangle 20"/>
          <p:cNvSpPr>
            <a:spLocks noChangeArrowheads="1"/>
          </p:cNvSpPr>
          <p:nvPr/>
        </p:nvSpPr>
        <p:spPr bwMode="auto">
          <a:xfrm>
            <a:off x="122744" y="404264"/>
            <a:ext cx="1615480" cy="418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معالجة المرحلة</a:t>
            </a:r>
            <a:endParaRPr kumimoji="0" lang="en-US" sz="3200" b="1" i="0" u="none" strike="noStrike" kern="1200" cap="none" spc="0" normalizeH="0" baseline="3000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382997" name="Rectangle 21"/>
          <p:cNvSpPr>
            <a:spLocks noChangeArrowheads="1"/>
          </p:cNvSpPr>
          <p:nvPr/>
        </p:nvSpPr>
        <p:spPr bwMode="auto">
          <a:xfrm>
            <a:off x="2613025" y="3613150"/>
            <a:ext cx="17303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بح.مي</a:t>
            </a:r>
            <a:endParaRPr kumimoji="0" lang="en-US"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1" name="Rectangle 25"/>
          <p:cNvSpPr>
            <a:spLocks noChangeArrowheads="1"/>
          </p:cNvSpPr>
          <p:nvPr/>
        </p:nvSpPr>
        <p:spPr bwMode="auto">
          <a:xfrm>
            <a:off x="6896100" y="43957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أور.كلد</a:t>
            </a:r>
            <a:endParaRPr kumimoji="0" lang="en-US"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383002" name="Rectangle 26"/>
          <p:cNvSpPr>
            <a:spLocks noChangeArrowheads="1"/>
          </p:cNvSpPr>
          <p:nvPr/>
        </p:nvSpPr>
        <p:spPr bwMode="auto">
          <a:xfrm>
            <a:off x="5830888" y="28844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با</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4" name="Rectangle 28"/>
          <p:cNvSpPr>
            <a:spLocks noChangeArrowheads="1"/>
          </p:cNvSpPr>
          <p:nvPr/>
        </p:nvSpPr>
        <p:spPr bwMode="auto">
          <a:xfrm>
            <a:off x="5487988" y="181133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حا</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نين</a:t>
            </a: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 (أشور)</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9" name="Rectangle 33"/>
          <p:cNvSpPr>
            <a:spLocks noChangeArrowheads="1"/>
          </p:cNvSpPr>
          <p:nvPr/>
        </p:nvSpPr>
        <p:spPr bwMode="auto">
          <a:xfrm>
            <a:off x="3079362" y="2568575"/>
            <a:ext cx="40876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كنع</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1" name="Rectangle 35"/>
          <p:cNvSpPr>
            <a:spLocks noChangeArrowheads="1"/>
          </p:cNvSpPr>
          <p:nvPr/>
        </p:nvSpPr>
        <p:spPr bwMode="auto">
          <a:xfrm>
            <a:off x="2745735" y="3078163"/>
            <a:ext cx="29655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30000" noProof="0">
                <a:ln>
                  <a:noFill/>
                </a:ln>
                <a:solidFill>
                  <a:srgbClr val="CECECE"/>
                </a:solidFill>
                <a:effectLst/>
                <a:uLnTx/>
                <a:uFillTx/>
                <a:latin typeface="Arial" panose="020B0604020202020204" pitchFamily="34" charset="0"/>
                <a:ea typeface="ＭＳ Ｐゴシック" charset="0"/>
                <a:cs typeface="Arial" panose="020B0604020202020204" pitchFamily="34"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4" name="Rectangle 38"/>
          <p:cNvSpPr>
            <a:spLocks noChangeArrowheads="1"/>
          </p:cNvSpPr>
          <p:nvPr/>
        </p:nvSpPr>
        <p:spPr bwMode="auto">
          <a:xfrm>
            <a:off x="3129743" y="4451350"/>
            <a:ext cx="495327"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قا.بر</a:t>
            </a:r>
            <a:endParaRPr kumimoji="0" lang="en-US" sz="2400" b="1" i="0" u="none" strike="noStrike" kern="1200" cap="none" spc="0" normalizeH="0" baseline="3000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6" name="Rectangle 40"/>
          <p:cNvSpPr>
            <a:spLocks noChangeArrowheads="1"/>
          </p:cNvSpPr>
          <p:nvPr/>
        </p:nvSpPr>
        <p:spPr bwMode="auto">
          <a:xfrm>
            <a:off x="3253591" y="5164138"/>
            <a:ext cx="490518"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30000" noProof="0">
                <a:ln>
                  <a:noFill/>
                </a:ln>
                <a:solidFill>
                  <a:srgbClr val="009900"/>
                </a:solidFill>
                <a:effectLst/>
                <a:uLnTx/>
                <a:uFillTx/>
                <a:latin typeface="Arial" panose="020B0604020202020204" pitchFamily="34" charset="0"/>
                <a:ea typeface="ＭＳ Ｐゴシック"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8" name="Rectangle 42"/>
          <p:cNvSpPr>
            <a:spLocks noChangeArrowheads="1"/>
          </p:cNvSpPr>
          <p:nvPr/>
        </p:nvSpPr>
        <p:spPr bwMode="auto">
          <a:xfrm>
            <a:off x="1758983" y="4081463"/>
            <a:ext cx="485709"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مص</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19" name="Rectangle 43"/>
          <p:cNvSpPr>
            <a:spLocks noChangeArrowheads="1"/>
          </p:cNvSpPr>
          <p:nvPr/>
        </p:nvSpPr>
        <p:spPr bwMode="auto">
          <a:xfrm>
            <a:off x="3732671" y="3078163"/>
            <a:ext cx="726160"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جب.نيب</a:t>
            </a:r>
            <a:endParaRPr kumimoji="0" lang="en-US" sz="2400" b="1" i="0" u="none" strike="noStrike" kern="1200" cap="none" spc="0" normalizeH="0" baseline="3000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1" name="Rectangle 55"/>
          <p:cNvSpPr>
            <a:spLocks noChangeArrowheads="1"/>
          </p:cNvSpPr>
          <p:nvPr/>
        </p:nvSpPr>
        <p:spPr bwMode="auto">
          <a:xfrm>
            <a:off x="7759410" y="6226175"/>
            <a:ext cx="184731" cy="256480"/>
          </a:xfrm>
          <a:prstGeom prst="rect">
            <a:avLst/>
          </a:prstGeom>
          <a:noFill/>
          <a:ln w="12700">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3000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2" name="Text Box 56"/>
          <p:cNvSpPr txBox="1">
            <a:spLocks noChangeArrowheads="1"/>
          </p:cNvSpPr>
          <p:nvPr/>
        </p:nvSpPr>
        <p:spPr bwMode="auto">
          <a:xfrm>
            <a:off x="509588" y="5216525"/>
            <a:ext cx="8596312" cy="420628"/>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لأن المسيا المتنبأ عنه كثيراً سيظهر من سبط يهوذا</a:t>
            </a:r>
            <a:r>
              <a:rPr kumimoji="0" lang="en-US" sz="2800" b="0" i="0" u="none" strike="noStrike" kern="1200" cap="none" spc="0" normalizeH="0" baseline="3000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a:t>
            </a:r>
          </a:p>
        </p:txBody>
      </p:sp>
      <p:sp>
        <p:nvSpPr>
          <p:cNvPr id="122930" name="Text Box 57"/>
          <p:cNvSpPr txBox="1">
            <a:spLocks noChangeArrowheads="1"/>
          </p:cNvSpPr>
          <p:nvPr/>
        </p:nvSpPr>
        <p:spPr bwMode="auto">
          <a:xfrm>
            <a:off x="1765300" y="-27384"/>
            <a:ext cx="353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اشعياء 9: 6-7</a:t>
            </a:r>
            <a:endParaRPr kumimoji="0" lang="en-US" sz="20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31" name="Text Box 58"/>
          <p:cNvSpPr txBox="1">
            <a:spLocks noChangeArrowheads="1"/>
          </p:cNvSpPr>
          <p:nvPr/>
        </p:nvSpPr>
        <p:spPr bwMode="auto">
          <a:xfrm>
            <a:off x="8732347" y="140167"/>
            <a:ext cx="232756"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3000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2932" name="Text Box 59"/>
          <p:cNvSpPr txBox="1">
            <a:spLocks noChangeArrowheads="1"/>
          </p:cNvSpPr>
          <p:nvPr/>
        </p:nvSpPr>
        <p:spPr bwMode="auto">
          <a:xfrm>
            <a:off x="8621837" y="6467882"/>
            <a:ext cx="2696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000" b="0" i="0" u="none" strike="noStrike" kern="1200" cap="none" spc="0" normalizeH="0" baseline="3000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646331"/>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لماذا ؟</a:t>
            </a:r>
            <a:endParaRPr kumimoji="0" lang="en-US" sz="5400" b="1" i="0" u="none" strike="noStrike" kern="1200" cap="none" spc="0" normalizeH="0" baseline="3000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7" name="Text Box 61"/>
          <p:cNvSpPr txBox="1">
            <a:spLocks noChangeArrowheads="1"/>
          </p:cNvSpPr>
          <p:nvPr/>
        </p:nvSpPr>
        <p:spPr bwMode="auto">
          <a:xfrm>
            <a:off x="1052513" y="650875"/>
            <a:ext cx="5761037" cy="646331"/>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التجميع</a:t>
            </a:r>
            <a:endParaRPr kumimoji="0" lang="en-US" sz="5400" b="1" i="0" u="none" strike="noStrike" kern="1200" cap="none" spc="0" normalizeH="0" baseline="3000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8" name="Rectangle 62"/>
          <p:cNvSpPr>
            <a:spLocks noChangeArrowheads="1"/>
          </p:cNvSpPr>
          <p:nvPr/>
        </p:nvSpPr>
        <p:spPr bwMode="auto">
          <a:xfrm>
            <a:off x="8111402" y="6566863"/>
            <a:ext cx="280846" cy="19492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3000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57</a:t>
            </a:r>
          </a:p>
        </p:txBody>
      </p:sp>
      <p:sp>
        <p:nvSpPr>
          <p:cNvPr id="122936" name="Text Box 63"/>
          <p:cNvSpPr txBox="1">
            <a:spLocks noChangeArrowheads="1"/>
          </p:cNvSpPr>
          <p:nvPr/>
        </p:nvSpPr>
        <p:spPr bwMode="auto">
          <a:xfrm>
            <a:off x="7229251" y="6314509"/>
            <a:ext cx="116249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447776" y="3643314"/>
            <a:ext cx="7696224" cy="701675"/>
          </a:xfrm>
          <a:prstGeom prst="rect">
            <a:avLst/>
          </a:prstGeom>
          <a:ln w="12700">
            <a:miter lim="800000"/>
            <a:headEnd/>
            <a:tailEnd/>
          </a:ln>
        </p:spPr>
        <p:txBody>
          <a:bodyPr wrap="square">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تم حفظ يهوذا</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41618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56" name="Text Box 8"/>
          <p:cNvSpPr txBox="1">
            <a:spLocks noChangeArrowheads="1"/>
          </p:cNvSpPr>
          <p:nvPr/>
        </p:nvSpPr>
        <p:spPr bwMode="auto">
          <a:xfrm>
            <a:off x="5921524" y="4646331"/>
            <a:ext cx="4071938"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نحميا</a:t>
            </a:r>
            <a:endParaRPr kumimoji="0" lang="en-US" sz="32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p:cNvSpPr>
            <a:spLocks noChangeArrowheads="1"/>
          </p:cNvSpPr>
          <p:nvPr/>
        </p:nvSpPr>
        <p:spPr bwMode="auto">
          <a:xfrm>
            <a:off x="3084513" y="996950"/>
            <a:ext cx="676466"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p:cNvSpPr>
            <a:spLocks noChangeArrowheads="1"/>
          </p:cNvSpPr>
          <p:nvPr/>
        </p:nvSpPr>
        <p:spPr bwMode="auto">
          <a:xfrm>
            <a:off x="3630613" y="1844675"/>
            <a:ext cx="115255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p:cNvSpPr>
            <a:spLocks noChangeArrowheads="1"/>
          </p:cNvSpPr>
          <p:nvPr/>
        </p:nvSpPr>
        <p:spPr bwMode="auto">
          <a:xfrm>
            <a:off x="3706813" y="2301875"/>
            <a:ext cx="125515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p:cNvSpPr>
            <a:spLocks noChangeArrowheads="1"/>
          </p:cNvSpPr>
          <p:nvPr/>
        </p:nvSpPr>
        <p:spPr bwMode="auto">
          <a:xfrm>
            <a:off x="3221038" y="2736850"/>
            <a:ext cx="220893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p:cNvSpPr>
            <a:spLocks noChangeArrowheads="1"/>
          </p:cNvSpPr>
          <p:nvPr/>
        </p:nvSpPr>
        <p:spPr bwMode="auto">
          <a:xfrm>
            <a:off x="3783013" y="3216275"/>
            <a:ext cx="237725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69" name="Rectangle 21"/>
          <p:cNvSpPr>
            <a:spLocks noChangeArrowheads="1"/>
          </p:cNvSpPr>
          <p:nvPr/>
        </p:nvSpPr>
        <p:spPr bwMode="auto">
          <a:xfrm>
            <a:off x="1928794" y="1500175"/>
            <a:ext cx="5481656"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uLnTx/>
                <a:uFillTx/>
                <a:latin typeface="Arial" panose="020B0604020202020204" pitchFamily="34" charset="0"/>
                <a:ea typeface="ＭＳ Ｐゴシック" charset="0"/>
                <a:cs typeface="Arial" panose="020B0604020202020204" pitchFamily="34" charset="0"/>
              </a:rPr>
              <a:t>عزرا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يعود ليعلم شريعة الرب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p:cNvSpPr>
            <a:spLocks noChangeArrowheads="1"/>
          </p:cNvSpPr>
          <p:nvPr/>
        </p:nvSpPr>
        <p:spPr bwMode="auto">
          <a:xfrm>
            <a:off x="676275" y="4643446"/>
            <a:ext cx="5291138"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128"/>
                <a:cs typeface="Arial" panose="020B0604020202020204" pitchFamily="34" charset="0"/>
              </a:rPr>
              <a:t>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يعود كقائد العهد القديم العظيم و يعيد بناء أبواب المدينة و 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107" name="Text Box 59"/>
          <p:cNvSpPr txBox="1">
            <a:spLocks noChangeArrowheads="1"/>
          </p:cNvSpPr>
          <p:nvPr/>
        </p:nvSpPr>
        <p:spPr bwMode="auto">
          <a:xfrm>
            <a:off x="1857356" y="469900"/>
            <a:ext cx="5902344"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1CFF23"/>
                </a:solidFill>
                <a:effectLst/>
                <a:uLnTx/>
                <a:uFillTx/>
                <a:latin typeface="Arial" panose="020B0604020202020204" pitchFamily="34" charset="0"/>
                <a:ea typeface="ＭＳ Ｐゴシック" charset="0"/>
                <a:cs typeface="Arial" panose="020B0604020202020204" pitchFamily="34" charset="0"/>
              </a:rPr>
              <a:t>زربابل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يعود ليبدأ بإعادة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42105" name="Rectangle 57"/>
          <p:cNvSpPr>
            <a:spLocks noChangeArrowheads="1"/>
          </p:cNvSpPr>
          <p:nvPr/>
        </p:nvSpPr>
        <p:spPr bwMode="auto">
          <a:xfrm>
            <a:off x="555625" y="504825"/>
            <a:ext cx="8013700" cy="5810249"/>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3"/>
          <p:cNvGrpSpPr>
            <a:grpSpLocks/>
          </p:cNvGrpSpPr>
          <p:nvPr/>
        </p:nvGrpSpPr>
        <p:grpSpPr bwMode="auto">
          <a:xfrm>
            <a:off x="1435101" y="2214554"/>
            <a:ext cx="6357982" cy="2430334"/>
            <a:chOff x="1247" y="633"/>
            <a:chExt cx="3317" cy="2567"/>
          </a:xfrm>
        </p:grpSpPr>
        <p:sp>
          <p:nvSpPr>
            <p:cNvPr id="642102" name="AutoShape 54"/>
            <p:cNvSpPr>
              <a:spLocks noChangeArrowheads="1"/>
            </p:cNvSpPr>
            <p:nvPr/>
          </p:nvSpPr>
          <p:spPr bwMode="auto">
            <a:xfrm>
              <a:off x="1335" y="633"/>
              <a:ext cx="3116"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103" name="Text Box 55"/>
            <p:cNvSpPr txBox="1">
              <a:spLocks noChangeArrowheads="1"/>
            </p:cNvSpPr>
            <p:nvPr/>
          </p:nvSpPr>
          <p:spPr bwMode="auto">
            <a:xfrm>
              <a:off x="1252" y="1090"/>
              <a:ext cx="3312" cy="117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48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642104" name="Text Box 56"/>
            <p:cNvSpPr txBox="1">
              <a:spLocks noChangeArrowheads="1"/>
            </p:cNvSpPr>
            <p:nvPr/>
          </p:nvSpPr>
          <p:spPr bwMode="auto">
            <a:xfrm>
              <a:off x="1247" y="2039"/>
              <a:ext cx="3312" cy="6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3 كهنة دبلوماسيين</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p:cNvSpPr>
              <a:spLocks noChangeArrowheads="1"/>
            </p:cNvSpPr>
            <p:nvPr/>
          </p:nvSpPr>
          <p:spPr bwMode="auto">
            <a:xfrm>
              <a:off x="3544" y="2589"/>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نحميا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215697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42069"/>
                                        </p:tgtEl>
                                        <p:attrNameLst>
                                          <p:attrName>style.visibility</p:attrName>
                                        </p:attrNameLst>
                                      </p:cBhvr>
                                      <p:to>
                                        <p:strVal val="visible"/>
                                      </p:to>
                                    </p:set>
                                    <p:anim calcmode="lin" valueType="num">
                                      <p:cBhvr>
                                        <p:cTn id="7" dur="500" fill="hold"/>
                                        <p:tgtEl>
                                          <p:spTgt spid="642069"/>
                                        </p:tgtEl>
                                        <p:attrNameLst>
                                          <p:attrName>ppt_w</p:attrName>
                                        </p:attrNameLst>
                                      </p:cBhvr>
                                      <p:tavLst>
                                        <p:tav tm="0">
                                          <p:val>
                                            <p:fltVal val="0"/>
                                          </p:val>
                                        </p:tav>
                                        <p:tav tm="100000">
                                          <p:val>
                                            <p:strVal val="#ppt_w"/>
                                          </p:val>
                                        </p:tav>
                                      </p:tavLst>
                                    </p:anim>
                                    <p:anim calcmode="lin" valueType="num">
                                      <p:cBhvr>
                                        <p:cTn id="8" dur="500" fill="hold"/>
                                        <p:tgtEl>
                                          <p:spTgt spid="642069"/>
                                        </p:tgtEl>
                                        <p:attrNameLst>
                                          <p:attrName>ppt_h</p:attrName>
                                        </p:attrNameLst>
                                      </p:cBhvr>
                                      <p:tavLst>
                                        <p:tav tm="0">
                                          <p:val>
                                            <p:fltVal val="0"/>
                                          </p:val>
                                        </p:tav>
                                        <p:tav tm="100000">
                                          <p:val>
                                            <p:strVal val="#ppt_h"/>
                                          </p:val>
                                        </p:tav>
                                      </p:tavLst>
                                    </p:anim>
                                    <p:anim calcmode="lin" valueType="num">
                                      <p:cBhvr>
                                        <p:cTn id="9" dur="500" fill="hold"/>
                                        <p:tgtEl>
                                          <p:spTgt spid="642069"/>
                                        </p:tgtEl>
                                        <p:attrNameLst>
                                          <p:attrName>ppt_x</p:attrName>
                                        </p:attrNameLst>
                                      </p:cBhvr>
                                      <p:tavLst>
                                        <p:tav tm="0">
                                          <p:val>
                                            <p:fltVal val="0.5"/>
                                          </p:val>
                                        </p:tav>
                                        <p:tav tm="100000">
                                          <p:val>
                                            <p:strVal val="#ppt_x"/>
                                          </p:val>
                                        </p:tav>
                                      </p:tavLst>
                                    </p:anim>
                                    <p:anim calcmode="lin" valueType="num">
                                      <p:cBhvr>
                                        <p:cTn id="10"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70"/>
                                        </p:tgtEl>
                                        <p:attrNameLst>
                                          <p:attrName>style.visibility</p:attrName>
                                        </p:attrNameLst>
                                      </p:cBhvr>
                                      <p:to>
                                        <p:strVal val="visible"/>
                                      </p:to>
                                    </p:set>
                                    <p:anim calcmode="lin" valueType="num">
                                      <p:cBhvr>
                                        <p:cTn id="15" dur="500" fill="hold"/>
                                        <p:tgtEl>
                                          <p:spTgt spid="642070"/>
                                        </p:tgtEl>
                                        <p:attrNameLst>
                                          <p:attrName>ppt_w</p:attrName>
                                        </p:attrNameLst>
                                      </p:cBhvr>
                                      <p:tavLst>
                                        <p:tav tm="0">
                                          <p:val>
                                            <p:fltVal val="0"/>
                                          </p:val>
                                        </p:tav>
                                        <p:tav tm="100000">
                                          <p:val>
                                            <p:strVal val="#ppt_w"/>
                                          </p:val>
                                        </p:tav>
                                      </p:tavLst>
                                    </p:anim>
                                    <p:anim calcmode="lin" valueType="num">
                                      <p:cBhvr>
                                        <p:cTn id="16" dur="500" fill="hold"/>
                                        <p:tgtEl>
                                          <p:spTgt spid="642070"/>
                                        </p:tgtEl>
                                        <p:attrNameLst>
                                          <p:attrName>ppt_h</p:attrName>
                                        </p:attrNameLst>
                                      </p:cBhvr>
                                      <p:tavLst>
                                        <p:tav tm="0">
                                          <p:val>
                                            <p:fltVal val="0"/>
                                          </p:val>
                                        </p:tav>
                                        <p:tav tm="100000">
                                          <p:val>
                                            <p:strVal val="#ppt_h"/>
                                          </p:val>
                                        </p:tav>
                                      </p:tavLst>
                                    </p:anim>
                                    <p:anim calcmode="lin" valueType="num">
                                      <p:cBhvr>
                                        <p:cTn id="17" dur="500" fill="hold"/>
                                        <p:tgtEl>
                                          <p:spTgt spid="642070"/>
                                        </p:tgtEl>
                                        <p:attrNameLst>
                                          <p:attrName>ppt_x</p:attrName>
                                        </p:attrNameLst>
                                      </p:cBhvr>
                                      <p:tavLst>
                                        <p:tav tm="0">
                                          <p:val>
                                            <p:fltVal val="0.5"/>
                                          </p:val>
                                        </p:tav>
                                        <p:tav tm="100000">
                                          <p:val>
                                            <p:strVal val="#ppt_x"/>
                                          </p:val>
                                        </p:tav>
                                      </p:tavLst>
                                    </p:anim>
                                    <p:anim calcmode="lin" valueType="num">
                                      <p:cBhvr>
                                        <p:cTn id="18" dur="500" fill="hold"/>
                                        <p:tgtEl>
                                          <p:spTgt spid="642070"/>
                                        </p:tgtEl>
                                        <p:attrNameLst>
                                          <p:attrName>ppt_y</p:attrName>
                                        </p:attrNameLst>
                                      </p:cBhvr>
                                      <p:tavLst>
                                        <p:tav tm="0">
                                          <p:val>
                                            <p:fltVal val="0.5"/>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642056"/>
                                        </p:tgtEl>
                                        <p:attrNameLst>
                                          <p:attrName>style.visibility</p:attrName>
                                        </p:attrNameLst>
                                      </p:cBhvr>
                                      <p:to>
                                        <p:strVal val="visible"/>
                                      </p:to>
                                    </p:set>
                                    <p:anim calcmode="lin" valueType="num">
                                      <p:cBhvr>
                                        <p:cTn id="21" dur="500" fill="hold"/>
                                        <p:tgtEl>
                                          <p:spTgt spid="642056"/>
                                        </p:tgtEl>
                                        <p:attrNameLst>
                                          <p:attrName>ppt_w</p:attrName>
                                        </p:attrNameLst>
                                      </p:cBhvr>
                                      <p:tavLst>
                                        <p:tav tm="0">
                                          <p:val>
                                            <p:fltVal val="0"/>
                                          </p:val>
                                        </p:tav>
                                        <p:tav tm="100000">
                                          <p:val>
                                            <p:strVal val="#ppt_w"/>
                                          </p:val>
                                        </p:tav>
                                      </p:tavLst>
                                    </p:anim>
                                    <p:anim calcmode="lin" valueType="num">
                                      <p:cBhvr>
                                        <p:cTn id="22" dur="500" fill="hold"/>
                                        <p:tgtEl>
                                          <p:spTgt spid="642056"/>
                                        </p:tgtEl>
                                        <p:attrNameLst>
                                          <p:attrName>ppt_h</p:attrName>
                                        </p:attrNameLst>
                                      </p:cBhvr>
                                      <p:tavLst>
                                        <p:tav tm="0">
                                          <p:val>
                                            <p:fltVal val="0"/>
                                          </p:val>
                                        </p:tav>
                                        <p:tav tm="100000">
                                          <p:val>
                                            <p:strVal val="#ppt_h"/>
                                          </p:val>
                                        </p:tav>
                                      </p:tavLst>
                                    </p:anim>
                                    <p:animEffect transition="in" filter="fade">
                                      <p:cBhvr>
                                        <p:cTn id="23" dur="500"/>
                                        <p:tgtEl>
                                          <p:spTgt spid="6420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2105"/>
                                        </p:tgtEl>
                                        <p:attrNameLst>
                                          <p:attrName>style.visibility</p:attrName>
                                        </p:attrNameLst>
                                      </p:cBhvr>
                                      <p:to>
                                        <p:strVal val="visible"/>
                                      </p:to>
                                    </p:set>
                                    <p:animEffect transition="in" filter="fade">
                                      <p:cBhvr>
                                        <p:cTn id="28" dur="1000"/>
                                        <p:tgtEl>
                                          <p:spTgt spid="642105"/>
                                        </p:tgtEl>
                                      </p:cBhvr>
                                    </p:animEffect>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6" grpId="0"/>
      <p:bldP spid="642069" grpId="0" autoUpdateAnimBg="0"/>
      <p:bldP spid="642070" grpId="0" autoUpdateAnimBg="0"/>
      <p:bldP spid="64210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7074" name="Rectangle 1026"/>
          <p:cNvSpPr>
            <a:spLocks noGrp="1" noChangeArrowheads="1"/>
          </p:cNvSpPr>
          <p:nvPr>
            <p:ph type="title"/>
          </p:nvPr>
        </p:nvSpPr>
        <p:spPr>
          <a:xfrm>
            <a:off x="1714500" y="4191000"/>
            <a:ext cx="5715000" cy="2057400"/>
          </a:xfrm>
          <a:solidFill>
            <a:srgbClr val="000000"/>
          </a:solidFill>
        </p:spPr>
        <p:txBody>
          <a:bodyPr/>
          <a:lstStyle/>
          <a:p>
            <a:pPr algn="r" eaLnBrk="1" hangingPunct="1">
              <a:defRPr/>
            </a:pPr>
            <a:br>
              <a:rPr lang="en-US"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كيف تعرف إن كان الله </a:t>
            </a:r>
            <a:r>
              <a:rPr lang="ar-JO" sz="3600" b="1" dirty="0">
                <a:solidFill>
                  <a:srgbClr val="FFFF00"/>
                </a:solidFill>
                <a:latin typeface="Arial" panose="020B0604020202020204" pitchFamily="34" charset="0"/>
                <a:ea typeface="ＭＳ Ｐゴシック" charset="0"/>
                <a:cs typeface="Arial" panose="020B0604020202020204" pitchFamily="34" charset="0"/>
              </a:rPr>
              <a:t>يريدك</a:t>
            </a:r>
            <a:r>
              <a:rPr lang="ar-JO" sz="3600" b="1" dirty="0">
                <a:solidFill>
                  <a:schemeClr val="tx1"/>
                </a:solidFill>
                <a:latin typeface="Arial" panose="020B0604020202020204" pitchFamily="34" charset="0"/>
                <a:ea typeface="ＭＳ Ｐゴシック" charset="0"/>
                <a:cs typeface="Arial" panose="020B0604020202020204" pitchFamily="34" charset="0"/>
              </a:rPr>
              <a:t> أن تقوم بمهمة محددة ؟</a:t>
            </a:r>
            <a:endParaRPr lang="en-US" b="1" dirty="0">
              <a:latin typeface="Arial" panose="020B0604020202020204" pitchFamily="34" charset="0"/>
              <a:ea typeface="ＭＳ Ｐゴシック" charset="0"/>
              <a:cs typeface="Arial" panose="020B0604020202020204" pitchFamily="34" charset="0"/>
            </a:endParaRPr>
          </a:p>
        </p:txBody>
      </p:sp>
      <p:pic>
        <p:nvPicPr>
          <p:cNvPr id="62873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198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9B6133-08B3-3B45-96FC-DF584754865E}"/>
              </a:ext>
            </a:extLst>
          </p:cNvPr>
          <p:cNvGrpSpPr/>
          <p:nvPr/>
        </p:nvGrpSpPr>
        <p:grpSpPr>
          <a:xfrm>
            <a:off x="2057400" y="1600200"/>
            <a:ext cx="4873625" cy="5257800"/>
            <a:chOff x="2057400" y="1600200"/>
            <a:chExt cx="4873625" cy="5257800"/>
          </a:xfrm>
        </p:grpSpPr>
        <p:pic>
          <p:nvPicPr>
            <p:cNvPr id="6" name="Picture 1027" descr="infocgon319l">
              <a:extLst>
                <a:ext uri="{FF2B5EF4-FFF2-40B4-BE49-F238E27FC236}">
                  <a16:creationId xmlns:a16="http://schemas.microsoft.com/office/drawing/2014/main" id="{698D6C6E-3B9D-864B-8154-2109D3351A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600200"/>
              <a:ext cx="48736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34BC9ED2-57D9-D545-88E1-FF89AAF3780D}"/>
                </a:ext>
              </a:extLst>
            </p:cNvPr>
            <p:cNvSpPr/>
            <p:nvPr/>
          </p:nvSpPr>
          <p:spPr>
            <a:xfrm>
              <a:off x="3275856" y="1700808"/>
              <a:ext cx="2376264" cy="1152128"/>
            </a:xfrm>
            <a:prstGeom prst="roundRect">
              <a:avLst/>
            </a:prstGeom>
            <a:solidFill>
              <a:srgbClr val="FFFFFF"/>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89122" name="Rectangle 1026"/>
          <p:cNvSpPr>
            <a:spLocks noGrp="1" noChangeArrowheads="1"/>
          </p:cNvSpPr>
          <p:nvPr>
            <p:ph type="title"/>
          </p:nvPr>
        </p:nvSpPr>
        <p:spPr>
          <a:xfrm>
            <a:off x="0" y="-242888"/>
            <a:ext cx="9144000" cy="1600201"/>
          </a:xfrm>
        </p:spPr>
        <p:txBody>
          <a:bodyPr/>
          <a:lstStyle/>
          <a:p>
            <a:pPr marL="719138" indent="-719138" algn="ctr" eaLnBrk="1" hangingPunct="1">
              <a:defRPr/>
            </a:pPr>
            <a:br>
              <a:rPr lang="en-US"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يعطينا الله </a:t>
            </a:r>
            <a:r>
              <a:rPr lang="ar-JO" sz="3600" b="1" dirty="0">
                <a:solidFill>
                  <a:srgbClr val="FFFF00"/>
                </a:solidFill>
                <a:latin typeface="Arial" panose="020B0604020202020204" pitchFamily="34" charset="0"/>
                <a:ea typeface="ＭＳ Ｐゴシック" charset="0"/>
                <a:cs typeface="Arial" panose="020B0604020202020204" pitchFamily="34" charset="0"/>
              </a:rPr>
              <a:t>المعلومات</a:t>
            </a:r>
            <a:r>
              <a:rPr lang="ar-JO" sz="3600" b="1" dirty="0">
                <a:solidFill>
                  <a:schemeClr val="tx1"/>
                </a:solidFill>
                <a:latin typeface="Arial" panose="020B0604020202020204" pitchFamily="34" charset="0"/>
                <a:ea typeface="ＭＳ Ｐゴシック" charset="0"/>
                <a:cs typeface="Arial" panose="020B0604020202020204" pitchFamily="34" charset="0"/>
              </a:rPr>
              <a:t> التي نحتاجها لنعمل مشيئته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(1: 1-3)</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30788" name="Text Box 5"/>
          <p:cNvSpPr txBox="1">
            <a:spLocks noChangeArrowheads="1"/>
          </p:cNvSpPr>
          <p:nvPr/>
        </p:nvSpPr>
        <p:spPr bwMode="auto">
          <a:xfrm>
            <a:off x="3059832" y="1895515"/>
            <a:ext cx="2880320" cy="111825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تقول الكلمة أننا في بقعة خطيرة من المطر</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3482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868561"/>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بدأها كورش الثاني ووسعها داريوس الأول من اليونان إلى الهند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ar-JO" sz="3200" dirty="0">
                <a:solidFill>
                  <a:schemeClr val="bg1"/>
                </a:solidFill>
                <a:latin typeface="Arial" panose="020B0604020202020204" pitchFamily="34" charset="0"/>
                <a:ea typeface="ＭＳ Ｐゴシック" charset="0"/>
                <a:cs typeface="Arial" panose="020B0604020202020204" pitchFamily="34" charset="0"/>
              </a:rPr>
              <a:t>الإمبراطورية الفارسية</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شوشن</a:t>
              </a:r>
              <a:endParaRPr kumimoji="0" lang="en-US" sz="240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امتدت الإمبراطورية الفارسية في القرن الخامس قبل الميلاد من الهند وإثيوبيا (إستير 1: 1)</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527922"/>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rPr>
              <a:t>72 سنة</a:t>
            </a:r>
            <a:endParaRPr kumimoji="0" lang="en-US"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659405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br>
              <a:rPr lang="en-US"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يعطينا الله </a:t>
            </a:r>
            <a:r>
              <a:rPr lang="ar-JO" sz="3600" b="1" dirty="0">
                <a:solidFill>
                  <a:srgbClr val="FFFF00"/>
                </a:solidFill>
                <a:latin typeface="Arial" panose="020B0604020202020204" pitchFamily="34" charset="0"/>
                <a:ea typeface="ＭＳ Ｐゴシック" charset="0"/>
                <a:cs typeface="Arial" panose="020B0604020202020204" pitchFamily="34" charset="0"/>
              </a:rPr>
              <a:t>الرؤية</a:t>
            </a:r>
            <a:r>
              <a:rPr lang="ar-JO" sz="3600" b="1" dirty="0">
                <a:solidFill>
                  <a:schemeClr val="tx1"/>
                </a:solidFill>
                <a:latin typeface="Arial" panose="020B0604020202020204" pitchFamily="34" charset="0"/>
                <a:ea typeface="ＭＳ Ｐゴシック" charset="0"/>
                <a:cs typeface="Arial" panose="020B0604020202020204" pitchFamily="34" charset="0"/>
              </a:rPr>
              <a:t> التي نحتاجها لعمل مشيئته</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(1: 4-11أ)</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57411" name="Picture 1027" descr="visioney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209800"/>
            <a:ext cx="4648200" cy="348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125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7010"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br>
              <a:rPr lang="en-US"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يعطينا الله </a:t>
            </a:r>
            <a:r>
              <a:rPr lang="ar-JO" sz="3600" b="1" dirty="0">
                <a:solidFill>
                  <a:srgbClr val="FFFF00"/>
                </a:solidFill>
                <a:latin typeface="Arial" panose="020B0604020202020204" pitchFamily="34" charset="0"/>
                <a:ea typeface="ＭＳ Ｐゴシック" charset="0"/>
                <a:cs typeface="Arial" panose="020B0604020202020204" pitchFamily="34" charset="0"/>
              </a:rPr>
              <a:t>المكانة</a:t>
            </a:r>
            <a:r>
              <a:rPr lang="ar-JO" sz="3600" b="1" dirty="0">
                <a:solidFill>
                  <a:schemeClr val="tx1"/>
                </a:solidFill>
                <a:latin typeface="Arial" panose="020B0604020202020204" pitchFamily="34" charset="0"/>
                <a:ea typeface="ＭＳ Ｐゴシック" charset="0"/>
                <a:cs typeface="Arial" panose="020B0604020202020204" pitchFamily="34" charset="0"/>
              </a:rPr>
              <a:t> التي نحتاجها لنعمل مشيئته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(1: 11ب)</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679939" name="Picture 1027" descr="positionChessBoard-people-red-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752600"/>
            <a:ext cx="60198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416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819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38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1027"/>
          <p:cNvSpPr>
            <a:spLocks noGrp="1" noChangeArrowheads="1"/>
          </p:cNvSpPr>
          <p:nvPr>
            <p:ph type="title"/>
          </p:nvPr>
        </p:nvSpPr>
        <p:spPr>
          <a:xfrm>
            <a:off x="4191000" y="304800"/>
            <a:ext cx="4724400" cy="1981200"/>
          </a:xfrm>
        </p:spPr>
        <p:txBody>
          <a:bodyPr/>
          <a:lstStyle/>
          <a:p>
            <a:pPr algn="ctr" eaLnBrk="1" hangingPunct="1">
              <a:defRPr/>
            </a:pPr>
            <a:r>
              <a:rPr lang="ar-JO" sz="6000" b="1" dirty="0">
                <a:solidFill>
                  <a:schemeClr val="tx1"/>
                </a:solidFill>
                <a:latin typeface="Arial" panose="020B0604020202020204" pitchFamily="34" charset="0"/>
                <a:ea typeface="ＭＳ Ｐゴシック" charset="0"/>
                <a:cs typeface="Arial" panose="020B0604020202020204" pitchFamily="34" charset="0"/>
              </a:rPr>
              <a:t>الساقي</a:t>
            </a:r>
            <a:endParaRPr lang="en-US" b="1" dirty="0">
              <a:latin typeface="Arial" panose="020B0604020202020204" pitchFamily="34" charset="0"/>
              <a:ea typeface="ＭＳ Ｐゴシック" charset="0"/>
              <a:cs typeface="Arial" panose="020B0604020202020204" pitchFamily="34"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590800"/>
            <a:ext cx="34607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061" name="Picture 1029" descr="cupbeareratthro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3048000"/>
            <a:ext cx="28829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7"/>
          <p:cNvSpPr txBox="1">
            <a:spLocks noChangeArrowheads="1"/>
          </p:cNvSpPr>
          <p:nvPr/>
        </p:nvSpPr>
        <p:spPr bwMode="auto">
          <a:xfrm>
            <a:off x="179388" y="5949950"/>
            <a:ext cx="4724400" cy="7921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وارين ويرزبي</a:t>
            </a:r>
            <a:endParaRPr kumimoji="0" lang="en-US" sz="2000" b="1" i="0" u="none" strike="noStrike" kern="1200" cap="none" spc="0" normalizeH="0" baseline="0" noProof="0" dirty="0">
              <a:ln>
                <a:noFill/>
              </a:ln>
              <a:solidFill>
                <a:srgbClr val="FDBC0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9949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9061"/>
                                        </p:tgtEl>
                                        <p:attrNameLst>
                                          <p:attrName>style.visibility</p:attrName>
                                        </p:attrNameLst>
                                      </p:cBhvr>
                                      <p:to>
                                        <p:strVal val="visible"/>
                                      </p:to>
                                    </p:set>
                                    <p:animEffect transition="in" filter="dissolve">
                                      <p:cBhvr>
                                        <p:cTn id="7" dur="500"/>
                                        <p:tgtEl>
                                          <p:spTgt spid="42906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9060"/>
                                        </p:tgtEl>
                                        <p:attrNameLst>
                                          <p:attrName>style.visibility</p:attrName>
                                        </p:attrNameLst>
                                      </p:cBhvr>
                                      <p:to>
                                        <p:strVal val="visible"/>
                                      </p:to>
                                    </p:set>
                                    <p:animEffect transition="in" filter="dissolve">
                                      <p:cBhvr>
                                        <p:cTn id="11" dur="5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1714500" y="4191000"/>
            <a:ext cx="5715000" cy="1309702"/>
          </a:xfrm>
          <a:solidFill>
            <a:srgbClr val="000000"/>
          </a:solidFill>
        </p:spPr>
        <p:txBody>
          <a:bodyPr/>
          <a:lstStyle/>
          <a:p>
            <a:pPr algn="r" eaLnBrk="1" hangingPunct="1">
              <a:defRPr/>
            </a:pPr>
            <a:r>
              <a:rPr lang="ar-JO" sz="3600" b="1" dirty="0">
                <a:solidFill>
                  <a:schemeClr val="tx1"/>
                </a:solidFill>
                <a:latin typeface="Arial" panose="020B0604020202020204" pitchFamily="34" charset="0"/>
                <a:ea typeface="ＭＳ Ｐゴシック" charset="0"/>
                <a:cs typeface="Arial" panose="020B0604020202020204" pitchFamily="34" charset="0"/>
              </a:rPr>
              <a:t>كيف تعرف إن كان الله </a:t>
            </a:r>
            <a:r>
              <a:rPr lang="ar-JO" sz="3600" b="1" dirty="0">
                <a:solidFill>
                  <a:srgbClr val="FFFF00"/>
                </a:solidFill>
                <a:latin typeface="Arial" panose="020B0604020202020204" pitchFamily="34" charset="0"/>
                <a:ea typeface="ＭＳ Ｐゴシック" charset="0"/>
                <a:cs typeface="Arial" panose="020B0604020202020204" pitchFamily="34" charset="0"/>
              </a:rPr>
              <a:t>يريدك</a:t>
            </a:r>
            <a:r>
              <a:rPr lang="ar-JO" sz="3600" b="1" dirty="0">
                <a:solidFill>
                  <a:schemeClr val="tx1"/>
                </a:solidFill>
                <a:latin typeface="Arial" panose="020B0604020202020204" pitchFamily="34" charset="0"/>
                <a:ea typeface="ＭＳ Ｐゴシック" charset="0"/>
                <a:cs typeface="Arial" panose="020B0604020202020204" pitchFamily="34" charset="0"/>
              </a:rPr>
              <a:t> أن تقوم بمهمة محددة ؟</a:t>
            </a:r>
            <a:endParaRPr lang="en-US" b="1" dirty="0">
              <a:latin typeface="Arial" panose="020B0604020202020204" pitchFamily="34" charset="0"/>
              <a:ea typeface="ＭＳ Ｐゴシック" charset="0"/>
              <a:cs typeface="Arial" panose="020B0604020202020204" pitchFamily="34" charset="0"/>
            </a:endParaRPr>
          </a:p>
        </p:txBody>
      </p:sp>
      <p:pic>
        <p:nvPicPr>
          <p:cNvPr id="69017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533400" y="304800"/>
            <a:ext cx="8001000" cy="1447800"/>
          </a:xfrm>
        </p:spPr>
        <p:txBody>
          <a:bodyPr/>
          <a:lstStyle/>
          <a:p>
            <a:pPr>
              <a:defRPr/>
            </a:pPr>
            <a:r>
              <a:rPr lang="ar-JO" sz="6000" i="0" dirty="0">
                <a:latin typeface="Arial" panose="020B0604020202020204" pitchFamily="34" charset="0"/>
                <a:ea typeface="ＭＳ Ｐゴシック" charset="0"/>
                <a:cs typeface="Arial" panose="020B0604020202020204" pitchFamily="34" charset="0"/>
              </a:rPr>
              <a:t>مزايا وعظ القصص</a:t>
            </a:r>
            <a:endParaRPr lang="en-US" i="0" dirty="0">
              <a:latin typeface="Arial" panose="020B0604020202020204" pitchFamily="34" charset="0"/>
              <a:ea typeface="ＭＳ Ｐゴシック" charset="0"/>
              <a:cs typeface="Arial" panose="020B0604020202020204" pitchFamily="34" charset="0"/>
            </a:endParaRPr>
          </a:p>
        </p:txBody>
      </p:sp>
      <p:sp>
        <p:nvSpPr>
          <p:cNvPr id="29700" name="Text Box 4"/>
          <p:cNvSpPr txBox="1">
            <a:spLocks noChangeArrowheads="1"/>
          </p:cNvSpPr>
          <p:nvPr/>
        </p:nvSpPr>
        <p:spPr bwMode="auto">
          <a:xfrm>
            <a:off x="8305800" y="1524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01" name="Rectangle 5"/>
          <p:cNvSpPr>
            <a:spLocks noChangeArrowheads="1"/>
          </p:cNvSpPr>
          <p:nvPr/>
        </p:nvSpPr>
        <p:spPr bwMode="auto">
          <a:xfrm>
            <a:off x="0" y="1981200"/>
            <a:ext cx="9144000" cy="48768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يحب الله القصص</a:t>
            </a: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يحب الناس القصص</a:t>
            </a:r>
          </a:p>
          <a:p>
            <a:pPr lvl="0" algn="ctr">
              <a:lnSpc>
                <a:spcPct val="90000"/>
              </a:lnSpc>
              <a:spcBef>
                <a:spcPct val="20000"/>
              </a:spcBef>
              <a:buSzPct val="80000"/>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تتكلم القصص إلى القلب</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90000"/>
              </a:lnSpc>
              <a:spcBef>
                <a:spcPct val="20000"/>
              </a:spcBef>
              <a:buSzPct val="80000"/>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يقول الكتاب المقدس أن نفعل ذلك (2 تي 3: 16-17؛ ص 121).</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90000"/>
              </a:lnSpc>
              <a:spcBef>
                <a:spcPct val="20000"/>
              </a:spcBef>
              <a:buSzPct val="80000"/>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الكتاب المقدس فعل ذلك (ص 121)</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258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checkerboard(across)">
                                      <p:cBhvr>
                                        <p:cTn id="7" dur="500"/>
                                        <p:tgtEl>
                                          <p:spTgt spid="297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checkerboard(across)">
                                      <p:cBhvr>
                                        <p:cTn id="12" dur="500"/>
                                        <p:tgtEl>
                                          <p:spTgt spid="297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701">
                                            <p:txEl>
                                              <p:pRg st="2" end="2"/>
                                            </p:txEl>
                                          </p:spTgt>
                                        </p:tgtEl>
                                        <p:attrNameLst>
                                          <p:attrName>style.visibility</p:attrName>
                                        </p:attrNameLst>
                                      </p:cBhvr>
                                      <p:to>
                                        <p:strVal val="visible"/>
                                      </p:to>
                                    </p:set>
                                    <p:animEffect transition="in" filter="checkerboard(across)">
                                      <p:cBhvr>
                                        <p:cTn id="17" dur="500"/>
                                        <p:tgtEl>
                                          <p:spTgt spid="297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701">
                                            <p:txEl>
                                              <p:pRg st="3" end="3"/>
                                            </p:txEl>
                                          </p:spTgt>
                                        </p:tgtEl>
                                        <p:attrNameLst>
                                          <p:attrName>style.visibility</p:attrName>
                                        </p:attrNameLst>
                                      </p:cBhvr>
                                      <p:to>
                                        <p:strVal val="visible"/>
                                      </p:to>
                                    </p:set>
                                    <p:animEffect transition="in" filter="checkerboard(across)">
                                      <p:cBhvr>
                                        <p:cTn id="22" dur="500"/>
                                        <p:tgtEl>
                                          <p:spTgt spid="297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9701">
                                            <p:txEl>
                                              <p:pRg st="4" end="4"/>
                                            </p:txEl>
                                          </p:spTgt>
                                        </p:tgtEl>
                                        <p:attrNameLst>
                                          <p:attrName>style.visibility</p:attrName>
                                        </p:attrNameLst>
                                      </p:cBhvr>
                                      <p:to>
                                        <p:strVal val="visible"/>
                                      </p:to>
                                    </p:set>
                                    <p:animEffect transition="in" filter="checkerboard(across)">
                                      <p:cBhvr>
                                        <p:cTn id="27" dur="500"/>
                                        <p:tgtEl>
                                          <p:spTgt spid="297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ar-JO" sz="3600" b="1" dirty="0">
                <a:solidFill>
                  <a:schemeClr val="tx1"/>
                </a:solidFill>
                <a:latin typeface="Arial" panose="020B0604020202020204" pitchFamily="34" charset="0"/>
                <a:ea typeface="ＭＳ Ｐゴシック" charset="0"/>
                <a:cs typeface="Arial" panose="020B0604020202020204" pitchFamily="34" charset="0"/>
              </a:rPr>
              <a:t>الفكرة الرئيسية في نحميا 1</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497638" y="2209800"/>
            <a:ext cx="2341562"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يعطيك الله</a:t>
            </a:r>
            <a:endParaRPr kumimoji="0" lang="en-US"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المعلومات </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الرؤية</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    •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المكانة</a:t>
            </a:r>
            <a:r>
              <a:rPr kumimoji="0" lang="ar-JO"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التي تحتاجها لعمل مشيئته</a:t>
            </a:r>
            <a:endParaRPr kumimoji="0" lang="en-US" sz="36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p:cNvGrpSpPr>
            <a:grpSpLocks/>
          </p:cNvGrpSpPr>
          <p:nvPr/>
        </p:nvGrpSpPr>
        <p:grpSpPr bwMode="auto">
          <a:xfrm>
            <a:off x="3270250" y="2758949"/>
            <a:ext cx="2868623" cy="2624142"/>
            <a:chOff x="3491880" y="2590800"/>
            <a:chExt cx="2520280" cy="2820144"/>
          </a:xfrm>
        </p:grpSpPr>
        <p:pic>
          <p:nvPicPr>
            <p:cNvPr id="692235" name="Picture 1031" descr="vision2010_index_01_0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2590800"/>
              <a:ext cx="2224088" cy="271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الرؤية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692233" name="Picture 1032" descr="infoknow the facts full 640x48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73380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معرفة الحقائق</a:t>
              </a:r>
              <a:endParaRPr kumimoji="0" lang="en-US" sz="2000" b="1" i="0"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a:xfrm>
            <a:off x="744538" y="620713"/>
            <a:ext cx="7788275" cy="796925"/>
          </a:xfrm>
          <a:solidFill>
            <a:srgbClr val="CCFFCC"/>
          </a:solidFill>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سرد العهد القديم فريد</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05826" name="Rectangle 5"/>
          <p:cNvSpPr>
            <a:spLocks noGrp="1" noChangeArrowheads="1"/>
          </p:cNvSpPr>
          <p:nvPr>
            <p:ph type="body" idx="1"/>
          </p:nvPr>
        </p:nvSpPr>
        <p:spPr>
          <a:xfrm>
            <a:off x="611560" y="6019800"/>
            <a:ext cx="8229600" cy="685800"/>
          </a:xfrm>
        </p:spPr>
        <p:txBody>
          <a:bodyPr/>
          <a:lstStyle/>
          <a:p>
            <a:pPr algn="r" rtl="1"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في وستيورات، 75-77</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05827" name="Rectangle 6"/>
          <p:cNvSpPr>
            <a:spLocks noChangeArrowheads="1"/>
          </p:cNvSpPr>
          <p:nvPr/>
        </p:nvSpPr>
        <p:spPr bwMode="auto">
          <a:xfrm>
            <a:off x="609600" y="3276600"/>
            <a:ext cx="8229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endParaRPr lang="en-US" sz="3200" b="1">
              <a:latin typeface="Arial" panose="020B0604020202020204" pitchFamily="34" charset="0"/>
              <a:cs typeface="Arial" panose="020B0604020202020204" pitchFamily="34" charset="0"/>
            </a:endParaRPr>
          </a:p>
        </p:txBody>
      </p:sp>
      <p:sp>
        <p:nvSpPr>
          <p:cNvPr id="205828" name="Rectangle 7"/>
          <p:cNvSpPr>
            <a:spLocks noChangeArrowheads="1"/>
          </p:cNvSpPr>
          <p:nvPr/>
        </p:nvSpPr>
        <p:spPr bwMode="auto">
          <a:xfrm>
            <a:off x="8001000" y="152400"/>
            <a:ext cx="990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eaLnBrk="1" hangingPunct="1">
              <a:spcBef>
                <a:spcPct val="20000"/>
              </a:spcBef>
            </a:pPr>
            <a:r>
              <a:rPr lang="ar-JO" b="1" dirty="0">
                <a:solidFill>
                  <a:schemeClr val="bg1"/>
                </a:solidFill>
                <a:latin typeface="Arial" panose="020B0604020202020204" pitchFamily="34" charset="0"/>
                <a:cs typeface="Arial" panose="020B0604020202020204" pitchFamily="34" charset="0"/>
              </a:rPr>
              <a:t>109</a:t>
            </a:r>
            <a:endParaRPr lang="en-US" b="1" dirty="0">
              <a:solidFill>
                <a:schemeClr val="bg1"/>
              </a:solidFill>
              <a:latin typeface="Arial" panose="020B0604020202020204" pitchFamily="34" charset="0"/>
              <a:cs typeface="Arial" panose="020B0604020202020204" pitchFamily="34" charset="0"/>
            </a:endParaRPr>
          </a:p>
        </p:txBody>
      </p:sp>
      <p:pic>
        <p:nvPicPr>
          <p:cNvPr id="205829" name="Picture 2" descr="esth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57338"/>
            <a:ext cx="3998913"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4"/>
          <p:cNvSpPr>
            <a:spLocks noChangeArrowheads="1"/>
          </p:cNvSpPr>
          <p:nvPr/>
        </p:nvSpPr>
        <p:spPr bwMode="auto">
          <a:xfrm>
            <a:off x="3854823" y="2057400"/>
            <a:ext cx="498633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latin typeface="Arial" panose="020B0604020202020204" pitchFamily="34" charset="0"/>
                <a:cs typeface="Arial" panose="020B0604020202020204" pitchFamily="34" charset="0"/>
              </a:rPr>
              <a:t>1. ليس مجرد قصص</a:t>
            </a:r>
            <a:endParaRPr lang="en-US" sz="3200" b="1" dirty="0">
              <a:solidFill>
                <a:schemeClr val="bg1"/>
              </a:solidFill>
              <a:latin typeface="Arial" panose="020B0604020202020204" pitchFamily="34" charset="0"/>
              <a:cs typeface="Arial" panose="020B0604020202020204" pitchFamily="34" charset="0"/>
            </a:endParaRPr>
          </a:p>
          <a:p>
            <a:pPr algn="r" eaLnBrk="1" hangingPunct="1">
              <a:spcBef>
                <a:spcPct val="20000"/>
              </a:spcBef>
            </a:pPr>
            <a:r>
              <a:rPr lang="ar-JO" sz="3200" b="1" dirty="0">
                <a:solidFill>
                  <a:schemeClr val="bg1"/>
                </a:solidFill>
                <a:latin typeface="Arial" panose="020B0604020202020204" pitchFamily="34" charset="0"/>
                <a:cs typeface="Arial" panose="020B0604020202020204" pitchFamily="34" charset="0"/>
              </a:rPr>
              <a:t>2. ليس مجرد حكايات رمزية</a:t>
            </a:r>
            <a:endParaRPr lang="en-US" sz="3200" b="1" dirty="0">
              <a:solidFill>
                <a:schemeClr val="bg1"/>
              </a:solidFill>
              <a:latin typeface="Arial" panose="020B0604020202020204" pitchFamily="34" charset="0"/>
              <a:cs typeface="Arial" panose="020B0604020202020204" pitchFamily="34" charset="0"/>
            </a:endParaRPr>
          </a:p>
          <a:p>
            <a:pPr algn="r" eaLnBrk="1" hangingPunct="1">
              <a:spcBef>
                <a:spcPct val="20000"/>
              </a:spcBef>
            </a:pPr>
            <a:r>
              <a:rPr lang="ar-JO" sz="3200" b="1" dirty="0">
                <a:solidFill>
                  <a:schemeClr val="bg1"/>
                </a:solidFill>
                <a:latin typeface="Arial" panose="020B0604020202020204" pitchFamily="34" charset="0"/>
                <a:cs typeface="Arial" panose="020B0604020202020204" pitchFamily="34" charset="0"/>
              </a:rPr>
              <a:t>3. لا تعلم دائماً بشكل مباشر</a:t>
            </a:r>
            <a:endParaRPr lang="en-US" sz="32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sz="3200" b="1" dirty="0">
                <a:solidFill>
                  <a:schemeClr val="bg1"/>
                </a:solidFill>
                <a:latin typeface="Arial" panose="020B0604020202020204" pitchFamily="34" charset="0"/>
                <a:cs typeface="Arial" panose="020B0604020202020204" pitchFamily="34" charset="0"/>
              </a:rPr>
              <a:t>4. ليس كل جزء لديه أخلاقيات</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1000"/>
                                        <p:tgtEl>
                                          <p:spTgt spid="81924">
                                            <p:txEl>
                                              <p:pRg st="0" end="0"/>
                                            </p:txEl>
                                          </p:spTgt>
                                        </p:tgtEl>
                                      </p:cBhvr>
                                    </p:animEffect>
                                    <p:anim calcmode="lin" valueType="num">
                                      <p:cBhvr>
                                        <p:cTn id="8" dur="1000" fill="hold"/>
                                        <p:tgtEl>
                                          <p:spTgt spid="8192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819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81924">
                                            <p:txEl>
                                              <p:pRg st="1" end="1"/>
                                            </p:txEl>
                                          </p:spTgt>
                                        </p:tgtEl>
                                        <p:attrNameLst>
                                          <p:attrName>style.visibility</p:attrName>
                                        </p:attrNameLst>
                                      </p:cBhvr>
                                      <p:to>
                                        <p:strVal val="visible"/>
                                      </p:to>
                                    </p:set>
                                    <p:animEffect transition="in" filter="fade">
                                      <p:cBhvr>
                                        <p:cTn id="14" dur="1000"/>
                                        <p:tgtEl>
                                          <p:spTgt spid="81924">
                                            <p:txEl>
                                              <p:pRg st="1" end="1"/>
                                            </p:txEl>
                                          </p:spTgt>
                                        </p:tgtEl>
                                      </p:cBhvr>
                                    </p:animEffect>
                                    <p:anim calcmode="lin" valueType="num">
                                      <p:cBhvr>
                                        <p:cTn id="15" dur="1000" fill="hold"/>
                                        <p:tgtEl>
                                          <p:spTgt spid="8192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819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81924">
                                            <p:txEl>
                                              <p:pRg st="2" end="2"/>
                                            </p:txEl>
                                          </p:spTgt>
                                        </p:tgtEl>
                                        <p:attrNameLst>
                                          <p:attrName>style.visibility</p:attrName>
                                        </p:attrNameLst>
                                      </p:cBhvr>
                                      <p:to>
                                        <p:strVal val="visible"/>
                                      </p:to>
                                    </p:set>
                                    <p:animEffect transition="in" filter="fade">
                                      <p:cBhvr>
                                        <p:cTn id="21" dur="1000"/>
                                        <p:tgtEl>
                                          <p:spTgt spid="81924">
                                            <p:txEl>
                                              <p:pRg st="2" end="2"/>
                                            </p:txEl>
                                          </p:spTgt>
                                        </p:tgtEl>
                                      </p:cBhvr>
                                    </p:animEffect>
                                    <p:anim calcmode="lin" valueType="num">
                                      <p:cBhvr>
                                        <p:cTn id="22" dur="1000" fill="hold"/>
                                        <p:tgtEl>
                                          <p:spTgt spid="8192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8192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1143000"/>
          </a:xfrm>
          <a:effectLst>
            <a:outerShdw blurRad="63500" dist="107763" dir="18900000" algn="ctr" rotWithShape="0">
              <a:srgbClr val="000000">
                <a:alpha val="74997"/>
              </a:srgbClr>
            </a:outerShdw>
          </a:effectLst>
        </p:spPr>
        <p:txBody>
          <a:bodyPr/>
          <a:lstStyle/>
          <a:p>
            <a:r>
              <a:rPr lang="ar-JO" altLang="zh-CN" dirty="0">
                <a:latin typeface="Arial" panose="020B0604020202020204" pitchFamily="34" charset="0"/>
                <a:ea typeface="SimSun" charset="0"/>
                <a:cs typeface="Arial" panose="020B0604020202020204" pitchFamily="34" charset="0"/>
              </a:rPr>
              <a:t>نظرتي بشأن الموضوع الرئيسي </a:t>
            </a:r>
            <a:r>
              <a:rPr lang="ar-JO" altLang="zh-CN" dirty="0">
                <a:latin typeface="Arial" panose="020B0604020202020204" pitchFamily="34" charset="0"/>
                <a:ea typeface="SimSun" pitchFamily="2" charset="-122"/>
                <a:cs typeface="Arial" panose="020B0604020202020204" pitchFamily="34" charset="0"/>
              </a:rPr>
              <a:t>للكتاب المقدس</a:t>
            </a:r>
            <a:endParaRPr lang="en-US" altLang="en-US" dirty="0">
              <a:latin typeface="Arial" panose="020B0604020202020204" pitchFamily="34" charset="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cstate="email">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857555" cy="5181600"/>
          </a:xfrm>
        </p:spPr>
        <p:txBody>
          <a:bodyPr/>
          <a:lstStyle/>
          <a:p>
            <a:pPr algn="r" rtl="1">
              <a:buNone/>
              <a:tabLst>
                <a:tab pos="862013" algn="l"/>
                <a:tab pos="1431925" algn="l"/>
                <a:tab pos="2001838" algn="l"/>
              </a:tabLst>
            </a:pPr>
            <a:r>
              <a:rPr lang="ar-JO" altLang="zh-CN" b="1" dirty="0">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يسرد الكتاب المقدَّس لنا قصة</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None/>
              <a:tabLst>
                <a:tab pos="862013" algn="l"/>
                <a:tab pos="1431925" algn="l"/>
                <a:tab pos="2001838" algn="l"/>
              </a:tabLst>
            </a:pPr>
            <a:r>
              <a:rPr lang="ar-JO" altLang="zh-CN" sz="4000" b="1" dirty="0">
                <a:solidFill>
                  <a:srgbClr val="FFFF00"/>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استرداد الله للإنسان للمشاركة في حكم ملكوت الله وذلك بغرض تحقيق مجد الله</a:t>
            </a:r>
            <a:endParaRPr lang="en-US" altLang="zh-CN" sz="4000" b="1" dirty="0">
              <a:solidFill>
                <a:schemeClr val="tx2"/>
              </a:solidFill>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a:t>
            </a:r>
            <a:r>
              <a:rPr lang="ar-JO"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وذلك بواسطة إسرائيل التي ستأتي بالمسيا</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a:t>
            </a:r>
            <a:r>
              <a:rPr lang="ar-JO"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لكي تبشر الكنيسة</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a:t>
            </a:r>
            <a:r>
              <a:rPr lang="ar-JO"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بأن الخلاص هو في المسيح وحده</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None/>
              <a:tabLst>
                <a:tab pos="862013" algn="l"/>
                <a:tab pos="1431925" algn="l"/>
                <a:tab pos="2001838" algn="l"/>
              </a:tabLst>
            </a:pPr>
            <a:r>
              <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a:t>
            </a:r>
            <a:r>
              <a:rPr lang="ar-JO"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الذي سيحكم </a:t>
            </a:r>
            <a:r>
              <a:rPr lang="ar-JO" altLang="zh-CN" b="1" dirty="0">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بوصفه المخلص والملك</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None/>
              <a:tabLst>
                <a:tab pos="862013" algn="l"/>
                <a:tab pos="1431925" algn="l"/>
                <a:tab pos="2001838" algn="l"/>
              </a:tabLst>
            </a:pPr>
            <a:r>
              <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a:t>
            </a:r>
            <a:r>
              <a:rPr lang="ar-JO"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لتتميم العهد الإبراهيمي</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None/>
              <a:tabLst>
                <a:tab pos="862013" algn="l"/>
                <a:tab pos="1431925" algn="l"/>
                <a:tab pos="2001838" algn="l"/>
              </a:tabLst>
            </a:pPr>
            <a:r>
              <a:rPr lang="ar-JO"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لمجد الله وحده</a:t>
            </a: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r" rtl="1">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110596" name="Text Box 6"/>
          <p:cNvSpPr txBox="1">
            <a:spLocks noChangeArrowheads="1"/>
          </p:cNvSpPr>
          <p:nvPr/>
        </p:nvSpPr>
        <p:spPr bwMode="auto">
          <a:xfrm>
            <a:off x="8549580" y="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58</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451365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ar-JO" altLang="zh-CN" dirty="0">
                <a:solidFill>
                  <a:schemeClr val="tx1"/>
                </a:solidFill>
                <a:latin typeface="Arial" panose="020B0604020202020204" pitchFamily="34" charset="0"/>
                <a:cs typeface="Arial" panose="020B0604020202020204" pitchFamily="34" charset="0"/>
              </a:rPr>
              <a:t>الملكوت في تكوين 1</a:t>
            </a:r>
            <a:endParaRPr lang="en-US" altLang="zh-CN" dirty="0">
              <a:latin typeface="Arial" panose="020B0604020202020204" pitchFamily="34" charset="0"/>
              <a:cs typeface="Arial" panose="020B0604020202020204" pitchFamily="34" charset="0"/>
            </a:endParaRPr>
          </a:p>
        </p:txBody>
      </p:sp>
      <p:sp>
        <p:nvSpPr>
          <p:cNvPr id="2318340" name="Rectangle 4"/>
          <p:cNvSpPr>
            <a:spLocks noChangeArrowheads="1"/>
          </p:cNvSpPr>
          <p:nvPr/>
        </p:nvSpPr>
        <p:spPr bwMode="auto">
          <a:xfrm>
            <a:off x="457200" y="1905000"/>
            <a:ext cx="844880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إله غير مخلوق (1 : 1)</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بالكلمة فقط (1 : 4)</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بسهولة</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الشمس والقمر (آلهة) مخلوقة (1 : 16)</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مشاركة الحكم مع الإنسان (1 : 26)</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71أ</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404664"/>
            <a:ext cx="7620000" cy="1143000"/>
          </a:xfrm>
        </p:spPr>
        <p:txBody>
          <a:bodyPr/>
          <a:lstStyle/>
          <a:p>
            <a:pPr rtl="1"/>
            <a:r>
              <a:rPr lang="ar-SA" sz="4000" b="1" dirty="0">
                <a:latin typeface="Arial" panose="020B0604020202020204" pitchFamily="34" charset="0"/>
                <a:ea typeface="ＭＳ Ｐゴシック" charset="0"/>
                <a:cs typeface="Arial" panose="020B0604020202020204" pitchFamily="34" charset="0"/>
              </a:rPr>
              <a:t>موضوع شامل</a:t>
            </a:r>
            <a:endParaRPr lang="en-US" sz="4000" b="1" dirty="0">
              <a:latin typeface="Arial" panose="020B0604020202020204" pitchFamily="34" charset="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228600" y="1471464"/>
            <a:ext cx="28194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رؤيا</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 يوحنَّا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 ٢٢: ٥</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5 ولا يكون ليل هناك ولا يحتاجون إلى سراج أو نور شمس لأن الرب الإله ينير عليهم وهم سيملكون إلى أبد الآبدين.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endParaRPr>
          </a:p>
        </p:txBody>
      </p:sp>
      <p:sp>
        <p:nvSpPr>
          <p:cNvPr id="21508" name="Rectangle 4"/>
          <p:cNvSpPr>
            <a:spLocks noGrp="1" noChangeArrowheads="1"/>
          </p:cNvSpPr>
          <p:nvPr>
            <p:ph type="body" sz="half" idx="2"/>
          </p:nvPr>
        </p:nvSpPr>
        <p:spPr>
          <a:xfrm>
            <a:off x="3347864" y="1471464"/>
            <a:ext cx="5544616" cy="3917032"/>
          </a:xfrm>
        </p:spPr>
        <p:txBody>
          <a:bodyPr/>
          <a:lstStyle/>
          <a:p>
            <a:pPr marL="0" indent="0" algn="just"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rPr>
              <a:t>التكوين ١: ٢٦-٢٨</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marL="0" indent="0" algn="just" rtl="1">
              <a:lnSpc>
                <a:spcPct val="80000"/>
              </a:lnSpc>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marL="0" indent="0" algn="just" rtl="1">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‏26 وقال الله: نعمل الإنسان على صورتنا كشبهنا </a:t>
            </a:r>
            <a:r>
              <a:rPr lang="ar-SA" sz="24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فيتسلطون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سمك البحر وعلى طير السماء وعلى البهائم، وعلى كل الأرض وعلى جميع الدبابات التي تدب على الأرض</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27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فخلق الله الإنسان على صورته على صورة الله خلقه ذكرا</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وأنثى خلقهم</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28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وباركهم الله وقال لهم: أثمروا واكثروا واملأوا الأرض و</a:t>
            </a:r>
            <a:r>
              <a:rPr lang="ar-SA" sz="24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أخضعوها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و</a:t>
            </a:r>
            <a:r>
              <a:rPr lang="ar-SA" sz="2400"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تسلطوا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سمك البحر وعلى طير السماء وعلى كل حيوان يدب على الأرض.</a:t>
            </a:r>
          </a:p>
        </p:txBody>
      </p:sp>
      <p:sp>
        <p:nvSpPr>
          <p:cNvPr id="21510" name="Text Box 6"/>
          <p:cNvSpPr txBox="1">
            <a:spLocks noChangeArrowheads="1"/>
          </p:cNvSpPr>
          <p:nvPr/>
        </p:nvSpPr>
        <p:spPr bwMode="auto">
          <a:xfrm>
            <a:off x="2286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152400" y="5373216"/>
            <a:ext cx="883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يجعل </a:t>
            </a:r>
            <a:r>
              <a:rPr kumimoji="0" lang="ar-SA"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الله الإنسان</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شريكاً في الحكم معه</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1786" name="Text Box 11"/>
          <p:cNvSpPr txBox="1">
            <a:spLocks noChangeArrowheads="1"/>
          </p:cNvSpPr>
          <p:nvPr/>
        </p:nvSpPr>
        <p:spPr bwMode="auto">
          <a:xfrm>
            <a:off x="8305800" y="152400"/>
            <a:ext cx="685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326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grpId="0" nodeType="clickEffect">
                                  <p:stCondLst>
                                    <p:cond delay="0"/>
                                  </p:stCondLst>
                                  <p:childTnLst>
                                    <p:set>
                                      <p:cBhvr>
                                        <p:cTn id="19" dur="1" fill="hold">
                                          <p:stCondLst>
                                            <p:cond delay="0"/>
                                          </p:stCondLst>
                                        </p:cTn>
                                        <p:tgtEl>
                                          <p:spTgt spid="21513"/>
                                        </p:tgtEl>
                                        <p:attrNameLst>
                                          <p:attrName>style.visibility</p:attrName>
                                        </p:attrNameLst>
                                      </p:cBhvr>
                                      <p:to>
                                        <p:strVal val="visible"/>
                                      </p:to>
                                    </p:set>
                                    <p:animEffect transition="in" filter="fade">
                                      <p:cBhvr>
                                        <p:cTn id="20" dur="100"/>
                                        <p:tgtEl>
                                          <p:spTgt spid="21513"/>
                                        </p:tgtEl>
                                      </p:cBhvr>
                                    </p:animEffect>
                                    <p:anim calcmode="lin" valueType="num">
                                      <p:cBhvr>
                                        <p:cTn id="21" dur="400" fill="hold"/>
                                        <p:tgtEl>
                                          <p:spTgt spid="21513"/>
                                        </p:tgtEl>
                                        <p:attrNameLst>
                                          <p:attrName>ppt_x</p:attrName>
                                        </p:attrNameLst>
                                      </p:cBhvr>
                                      <p:tavLst>
                                        <p:tav tm="0">
                                          <p:val>
                                            <p:strVal val="#ppt_x"/>
                                          </p:val>
                                        </p:tav>
                                        <p:tav tm="100000">
                                          <p:val>
                                            <p:strVal val="#ppt_x"/>
                                          </p:val>
                                        </p:tav>
                                      </p:tavLst>
                                    </p:anim>
                                    <p:anim calcmode="lin" valueType="num">
                                      <p:cBhvr>
                                        <p:cTn id="22" dur="400" fill="hold"/>
                                        <p:tgtEl>
                                          <p:spTgt spid="21513"/>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grpId="0"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fade">
                                      <p:cBhvr>
                                        <p:cTn id="29" dur="100"/>
                                        <p:tgtEl>
                                          <p:spTgt spid="21511"/>
                                        </p:tgtEl>
                                      </p:cBhvr>
                                    </p:animEffect>
                                    <p:anim calcmode="lin" valueType="num">
                                      <p:cBhvr>
                                        <p:cTn id="30" dur="400" fill="hold"/>
                                        <p:tgtEl>
                                          <p:spTgt spid="21511"/>
                                        </p:tgtEl>
                                        <p:attrNameLst>
                                          <p:attrName>ppt_x</p:attrName>
                                        </p:attrNameLst>
                                      </p:cBhvr>
                                      <p:tavLst>
                                        <p:tav tm="0">
                                          <p:val>
                                            <p:strVal val="#ppt_x"/>
                                          </p:val>
                                        </p:tav>
                                        <p:tav tm="100000">
                                          <p:val>
                                            <p:strVal val="#ppt_x"/>
                                          </p:val>
                                        </p:tav>
                                      </p:tavLst>
                                    </p:anim>
                                    <p:anim calcmode="lin" valueType="num">
                                      <p:cBhvr>
                                        <p:cTn id="31" dur="400" fill="hold"/>
                                        <p:tgtEl>
                                          <p:spTgt spid="21511"/>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3" presetClass="entr" presetSubtype="0" fill="hold" grpId="0" nodeType="clickEffect">
                                  <p:stCondLst>
                                    <p:cond delay="0"/>
                                  </p:stCondLst>
                                  <p:childTnLst>
                                    <p:set>
                                      <p:cBhvr>
                                        <p:cTn id="37" dur="1" fill="hold">
                                          <p:stCondLst>
                                            <p:cond delay="0"/>
                                          </p:stCondLst>
                                        </p:cTn>
                                        <p:tgtEl>
                                          <p:spTgt spid="21510"/>
                                        </p:tgtEl>
                                        <p:attrNameLst>
                                          <p:attrName>style.visibility</p:attrName>
                                        </p:attrNameLst>
                                      </p:cBhvr>
                                      <p:to>
                                        <p:strVal val="visible"/>
                                      </p:to>
                                    </p:set>
                                    <p:animEffect transition="in" filter="fade">
                                      <p:cBhvr>
                                        <p:cTn id="38" dur="100"/>
                                        <p:tgtEl>
                                          <p:spTgt spid="21510"/>
                                        </p:tgtEl>
                                      </p:cBhvr>
                                    </p:animEffect>
                                    <p:anim calcmode="lin" valueType="num">
                                      <p:cBhvr>
                                        <p:cTn id="39" dur="400" fill="hold"/>
                                        <p:tgtEl>
                                          <p:spTgt spid="21510"/>
                                        </p:tgtEl>
                                        <p:attrNameLst>
                                          <p:attrName>ppt_x</p:attrName>
                                        </p:attrNameLst>
                                      </p:cBhvr>
                                      <p:tavLst>
                                        <p:tav tm="0">
                                          <p:val>
                                            <p:strVal val="#ppt_x"/>
                                          </p:val>
                                        </p:tav>
                                        <p:tav tm="100000">
                                          <p:val>
                                            <p:strVal val="#ppt_x"/>
                                          </p:val>
                                        </p:tav>
                                      </p:tavLst>
                                    </p:anim>
                                    <p:anim calcmode="lin" valueType="num">
                                      <p:cBhvr>
                                        <p:cTn id="40" dur="400" fill="hold"/>
                                        <p:tgtEl>
                                          <p:spTgt spid="21510"/>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1512"/>
                                        </p:tgtEl>
                                        <p:attrNameLst>
                                          <p:attrName>style.visibility</p:attrName>
                                        </p:attrNameLst>
                                      </p:cBhvr>
                                      <p:to>
                                        <p:strVal val="visible"/>
                                      </p:to>
                                    </p:set>
                                    <p:animEffect transition="in" filter="wipe(right)">
                                      <p:cBhvr>
                                        <p:cTn id="47" dur="3000"/>
                                        <p:tgtEl>
                                          <p:spTgt spid="21512"/>
                                        </p:tgtEl>
                                      </p:cBhvr>
                                    </p:animEffect>
                                  </p:childTnLst>
                                </p:cTn>
                              </p:par>
                              <p:par>
                                <p:cTn id="48" presetID="43" presetClass="entr" presetSubtype="0" fill="hold" grpId="0" nodeType="withEffect">
                                  <p:stCondLst>
                                    <p:cond delay="0"/>
                                  </p:stCondLst>
                                  <p:childTnLst>
                                    <p:set>
                                      <p:cBhvr>
                                        <p:cTn id="49" dur="1" fill="hold">
                                          <p:stCondLst>
                                            <p:cond delay="0"/>
                                          </p:stCondLst>
                                        </p:cTn>
                                        <p:tgtEl>
                                          <p:spTgt spid="21514"/>
                                        </p:tgtEl>
                                        <p:attrNameLst>
                                          <p:attrName>style.visibility</p:attrName>
                                        </p:attrNameLst>
                                      </p:cBhvr>
                                      <p:to>
                                        <p:strVal val="visible"/>
                                      </p:to>
                                    </p:set>
                                    <p:animEffect transition="in" filter="fade">
                                      <p:cBhvr>
                                        <p:cTn id="50" dur="100"/>
                                        <p:tgtEl>
                                          <p:spTgt spid="21514"/>
                                        </p:tgtEl>
                                      </p:cBhvr>
                                    </p:animEffect>
                                    <p:anim calcmode="lin" valueType="num">
                                      <p:cBhvr>
                                        <p:cTn id="51" dur="400" fill="hold"/>
                                        <p:tgtEl>
                                          <p:spTgt spid="21514"/>
                                        </p:tgtEl>
                                        <p:attrNameLst>
                                          <p:attrName>ppt_x</p:attrName>
                                        </p:attrNameLst>
                                      </p:cBhvr>
                                      <p:tavLst>
                                        <p:tav tm="0">
                                          <p:val>
                                            <p:strVal val="#ppt_x"/>
                                          </p:val>
                                        </p:tav>
                                        <p:tav tm="100000">
                                          <p:val>
                                            <p:strVal val="#ppt_x"/>
                                          </p:val>
                                        </p:tav>
                                      </p:tavLst>
                                    </p:anim>
                                    <p:anim calcmode="lin" valueType="num">
                                      <p:cBhvr>
                                        <p:cTn id="52" dur="400" fill="hold"/>
                                        <p:tgtEl>
                                          <p:spTgt spid="21514"/>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50554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5949280"/>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6" y="486970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panose="020B0604020202020204" pitchFamily="34" charset="0"/>
                <a:ea typeface="ＭＳ Ｐゴシック" charset="0"/>
                <a:cs typeface="Arial" panose="020B0604020202020204" pitchFamily="34" charset="0"/>
              </a:rPr>
              <a:t>تناغم الكتاب المقدس</a:t>
            </a:r>
            <a:endParaRPr lang="en-US" sz="3600" dirty="0">
              <a:latin typeface="Arial" panose="020B0604020202020204" pitchFamily="34" charset="0"/>
              <a:ea typeface="ＭＳ Ｐゴシック" charset="0"/>
              <a:cs typeface="Arial" panose="020B0604020202020204" pitchFamily="34"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6804248" y="5233988"/>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6862985" y="5357823"/>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87113" y="4986740"/>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6589500" y="2391271"/>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250850" y="2344835"/>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194374" y="1839160"/>
            <a:ext cx="2401962"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619672" y="1866413"/>
            <a:ext cx="22876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13531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pPr rtl="1"/>
            <a:r>
              <a:rPr lang="ar-JO" sz="7200" dirty="0">
                <a:latin typeface="Arial" panose="020B0604020202020204" pitchFamily="34" charset="0"/>
                <a:cs typeface="Arial" panose="020B0604020202020204" pitchFamily="34" charset="0"/>
              </a:rPr>
              <a:t>سماء جديدة وأرض جديدة</a:t>
            </a:r>
            <a:endParaRPr lang="ar-SA"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323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838200" y="609600"/>
            <a:ext cx="75438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ar-JO" sz="3600" b="1" dirty="0">
                <a:latin typeface="Arial" panose="020B0604020202020204" pitchFamily="34" charset="0"/>
                <a:cs typeface="Arial" panose="020B0604020202020204" pitchFamily="34" charset="0"/>
              </a:rPr>
              <a:t>عملية إعداد عظة تفسيرية </a:t>
            </a:r>
            <a:endParaRPr lang="en-US" sz="3600" b="1" dirty="0">
              <a:latin typeface="Arial" panose="020B0604020202020204" pitchFamily="34" charset="0"/>
              <a:cs typeface="Arial" panose="020B0604020202020204" pitchFamily="34" charset="0"/>
            </a:endParaRPr>
          </a:p>
        </p:txBody>
      </p:sp>
      <p:sp>
        <p:nvSpPr>
          <p:cNvPr id="49155" name="Rectangle 3"/>
          <p:cNvSpPr>
            <a:spLocks noChangeArrowheads="1"/>
          </p:cNvSpPr>
          <p:nvPr/>
        </p:nvSpPr>
        <p:spPr bwMode="auto">
          <a:xfrm>
            <a:off x="5067272" y="4994587"/>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useBgFill="1">
        <p:nvSpPr>
          <p:cNvPr id="49156" name="Rectangle 4"/>
          <p:cNvSpPr>
            <a:spLocks noChangeArrowheads="1"/>
          </p:cNvSpPr>
          <p:nvPr/>
        </p:nvSpPr>
        <p:spPr bwMode="auto">
          <a:xfrm>
            <a:off x="609600" y="1447800"/>
            <a:ext cx="7848600" cy="304800"/>
          </a:xfrm>
          <a:prstGeom prst="rect">
            <a:avLst/>
          </a:prstGeom>
          <a:ln w="12700">
            <a:noFill/>
            <a:miter lim="800000"/>
            <a:headEnd/>
            <a:tailEnd/>
          </a:ln>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إعداد العظات التفسيرية .</a:t>
            </a:r>
            <a:r>
              <a:rPr kumimoji="0" lang="en-US" sz="1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مقتبس من راميش ريتشارد </a:t>
            </a:r>
            <a:endParaRPr kumimoji="0" lang="en-US" sz="1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5189723" y="4252384"/>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2501153" y="4268788"/>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2348753" y="5024438"/>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5546697" y="5089125"/>
            <a:ext cx="1029127" cy="459100"/>
          </a:xfrm>
          <a:prstGeom prst="rect">
            <a:avLst/>
          </a:prstGeom>
          <a:noFill/>
          <a:ln w="12700">
            <a:noFill/>
            <a:miter lim="800000"/>
            <a:headEnd/>
            <a:tailEnd/>
          </a:ln>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الدراسة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5465745" y="4404587"/>
            <a:ext cx="1191031" cy="459100"/>
          </a:xfrm>
          <a:prstGeom prst="rect">
            <a:avLst/>
          </a:prstGeom>
          <a:noFill/>
          <a:ln w="12700">
            <a:noFill/>
            <a:miter lim="800000"/>
            <a:headEnd/>
            <a:tailEnd/>
          </a:ln>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الهيكل</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5646911" y="3340909"/>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66" name="Rectangle 14"/>
          <p:cNvSpPr>
            <a:spLocks noChangeArrowheads="1"/>
          </p:cNvSpPr>
          <p:nvPr/>
        </p:nvSpPr>
        <p:spPr bwMode="auto">
          <a:xfrm>
            <a:off x="2888503" y="3360738"/>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67"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68" name="Rectangle 16"/>
          <p:cNvSpPr>
            <a:spLocks noChangeArrowheads="1"/>
          </p:cNvSpPr>
          <p:nvPr/>
        </p:nvSpPr>
        <p:spPr bwMode="auto">
          <a:xfrm>
            <a:off x="5231378" y="3262420"/>
            <a:ext cx="1438642" cy="828432"/>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الفكرة الرئيسية</a:t>
            </a:r>
          </a:p>
        </p:txBody>
      </p:sp>
      <p:sp>
        <p:nvSpPr>
          <p:cNvPr id="49169" name="Rectangle 17"/>
          <p:cNvSpPr>
            <a:spLocks noChangeArrowheads="1"/>
          </p:cNvSpPr>
          <p:nvPr/>
        </p:nvSpPr>
        <p:spPr bwMode="auto">
          <a:xfrm>
            <a:off x="2825750" y="2776435"/>
            <a:ext cx="3492500" cy="459100"/>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جسر القصد</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70" name="Rectangle 18"/>
          <p:cNvSpPr>
            <a:spLocks noChangeArrowheads="1"/>
          </p:cNvSpPr>
          <p:nvPr/>
        </p:nvSpPr>
        <p:spPr bwMode="auto">
          <a:xfrm>
            <a:off x="4282599" y="2336800"/>
            <a:ext cx="591508" cy="397545"/>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العقل</a:t>
            </a:r>
            <a:endParaRPr kumimoji="0" lang="en-US" sz="24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71" name="Rectangle 19"/>
          <p:cNvSpPr>
            <a:spLocks noChangeArrowheads="1"/>
          </p:cNvSpPr>
          <p:nvPr/>
        </p:nvSpPr>
        <p:spPr bwMode="auto">
          <a:xfrm>
            <a:off x="4038600" y="3708400"/>
            <a:ext cx="1079500" cy="393700"/>
          </a:xfrm>
          <a:prstGeom prst="rect">
            <a:avLst/>
          </a:prstGeom>
          <a:noFill/>
          <a:ln w="12700">
            <a:noFill/>
            <a:miter lim="800000"/>
            <a:headEnd/>
            <a:tailEnd/>
          </a:ln>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القلب</a:t>
            </a:r>
            <a:endParaRPr kumimoji="0" lang="en-US" sz="24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72" name="Rectangle 20"/>
          <p:cNvSpPr>
            <a:spLocks noChangeArrowheads="1"/>
          </p:cNvSpPr>
          <p:nvPr/>
        </p:nvSpPr>
        <p:spPr bwMode="auto">
          <a:xfrm>
            <a:off x="3886200" y="4470400"/>
            <a:ext cx="1384300" cy="643766"/>
          </a:xfrm>
          <a:prstGeom prst="rect">
            <a:avLst/>
          </a:prstGeom>
          <a:noFill/>
          <a:ln w="12700">
            <a:noFill/>
            <a:miter lim="800000"/>
            <a:headEnd/>
            <a:tailEnd/>
          </a:ln>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المخطط=</a:t>
            </a:r>
            <a:br>
              <a:rPr kumimoji="0" lang="en-US" sz="18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القطع</a:t>
            </a:r>
          </a:p>
        </p:txBody>
      </p:sp>
      <p:sp>
        <p:nvSpPr>
          <p:cNvPr id="49173" name="Rectangle 21"/>
          <p:cNvSpPr>
            <a:spLocks noChangeArrowheads="1"/>
          </p:cNvSpPr>
          <p:nvPr/>
        </p:nvSpPr>
        <p:spPr bwMode="auto">
          <a:xfrm>
            <a:off x="4114800" y="5232400"/>
            <a:ext cx="927100" cy="582211"/>
          </a:xfrm>
          <a:prstGeom prst="rect">
            <a:avLst/>
          </a:prstGeom>
          <a:noFill/>
          <a:ln w="12700">
            <a:noFill/>
            <a:miter lim="800000"/>
            <a:headEnd/>
            <a:tailEnd/>
          </a:ln>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الجسد=</a:t>
            </a:r>
            <a:br>
              <a:rPr kumimoji="0" lang="en-US" sz="16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لحم</a:t>
            </a:r>
            <a:endParaRPr kumimoji="0" lang="en-US" sz="1600" b="1" i="0" u="none" strike="noStrike" kern="1200" cap="none" spc="0" normalizeH="0" baseline="0" noProof="0" dirty="0">
              <a:ln>
                <a:noFill/>
              </a:ln>
              <a:solidFill>
                <a:srgbClr val="FDE3B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74" name="AutoShape 22"/>
          <p:cNvSpPr>
            <a:spLocks noChangeArrowheads="1"/>
          </p:cNvSpPr>
          <p:nvPr/>
        </p:nvSpPr>
        <p:spPr bwMode="auto">
          <a:xfrm flipH="1">
            <a:off x="391986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75" name="AutoShape 23"/>
          <p:cNvSpPr>
            <a:spLocks noChangeArrowheads="1"/>
          </p:cNvSpPr>
          <p:nvPr/>
        </p:nvSpPr>
        <p:spPr bwMode="auto">
          <a:xfrm flipH="1">
            <a:off x="391986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76" name="AutoShape 24"/>
          <p:cNvSpPr>
            <a:spLocks noChangeArrowheads="1"/>
          </p:cNvSpPr>
          <p:nvPr/>
        </p:nvSpPr>
        <p:spPr bwMode="auto">
          <a:xfrm flipH="1">
            <a:off x="391986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77" name="AutoShape 25"/>
          <p:cNvSpPr>
            <a:spLocks noChangeArrowheads="1"/>
          </p:cNvSpPr>
          <p:nvPr/>
        </p:nvSpPr>
        <p:spPr bwMode="auto">
          <a:xfrm>
            <a:off x="5004048"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78" name="AutoShape 26"/>
          <p:cNvSpPr>
            <a:spLocks noChangeArrowheads="1"/>
          </p:cNvSpPr>
          <p:nvPr/>
        </p:nvSpPr>
        <p:spPr bwMode="auto">
          <a:xfrm>
            <a:off x="5004048"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79" name="AutoShape 27"/>
          <p:cNvSpPr>
            <a:spLocks noChangeArrowheads="1"/>
          </p:cNvSpPr>
          <p:nvPr/>
        </p:nvSpPr>
        <p:spPr bwMode="auto">
          <a:xfrm>
            <a:off x="5004048"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80" name="Rectangle 28"/>
          <p:cNvSpPr>
            <a:spLocks noChangeArrowheads="1"/>
          </p:cNvSpPr>
          <p:nvPr/>
        </p:nvSpPr>
        <p:spPr bwMode="auto">
          <a:xfrm>
            <a:off x="2768926" y="1884363"/>
            <a:ext cx="722954" cy="459100"/>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D49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العظة</a:t>
            </a:r>
            <a:endParaRPr kumimoji="0" lang="en-US" sz="2400" b="1" i="0" u="none" strike="noStrike" kern="1200" cap="none" spc="0" normalizeH="0" baseline="0" noProof="0" dirty="0">
              <a:ln>
                <a:noFill/>
              </a:ln>
              <a:solidFill>
                <a:srgbClr val="D49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81" name="Rectangle 29"/>
          <p:cNvSpPr>
            <a:spLocks noChangeArrowheads="1"/>
          </p:cNvSpPr>
          <p:nvPr/>
        </p:nvSpPr>
        <p:spPr bwMode="auto">
          <a:xfrm>
            <a:off x="5652120" y="1884363"/>
            <a:ext cx="732572" cy="459100"/>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D49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النص</a:t>
            </a:r>
            <a:endParaRPr kumimoji="0" lang="en-US" sz="2400" b="1" i="0" u="none" strike="noStrike" kern="1200" cap="none" spc="0" normalizeH="0" baseline="0" noProof="0" dirty="0">
              <a:ln>
                <a:noFill/>
              </a:ln>
              <a:solidFill>
                <a:srgbClr val="D49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82" name="Rectangle 30"/>
          <p:cNvSpPr>
            <a:spLocks noChangeArrowheads="1"/>
          </p:cNvSpPr>
          <p:nvPr/>
        </p:nvSpPr>
        <p:spPr bwMode="auto">
          <a:xfrm>
            <a:off x="7397487" y="5446660"/>
            <a:ext cx="1109277" cy="305212"/>
          </a:xfrm>
          <a:prstGeom prst="rect">
            <a:avLst/>
          </a:prstGeom>
          <a:noFill/>
          <a:ln w="12700">
            <a:noFill/>
            <a:miter lim="800000"/>
            <a:headEnd/>
            <a:tailEnd/>
          </a:ln>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1-اختيار النص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83" name="Rectangle 31"/>
          <p:cNvSpPr>
            <a:spLocks noChangeArrowheads="1"/>
          </p:cNvSpPr>
          <p:nvPr/>
        </p:nvSpPr>
        <p:spPr bwMode="auto">
          <a:xfrm>
            <a:off x="6871239" y="4943363"/>
            <a:ext cx="1635525" cy="305212"/>
          </a:xfrm>
          <a:prstGeom prst="rect">
            <a:avLst/>
          </a:prstGeom>
          <a:noFill/>
          <a:ln w="12700">
            <a:noFill/>
            <a:miter lim="800000"/>
            <a:headEnd/>
            <a:tailEnd/>
          </a:ln>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تحليل النص</a:t>
            </a:r>
          </a:p>
        </p:txBody>
      </p:sp>
      <p:sp>
        <p:nvSpPr>
          <p:cNvPr id="49184" name="Rectangle 32"/>
          <p:cNvSpPr>
            <a:spLocks noChangeArrowheads="1"/>
          </p:cNvSpPr>
          <p:nvPr/>
        </p:nvSpPr>
        <p:spPr bwMode="auto">
          <a:xfrm>
            <a:off x="6732240" y="4287744"/>
            <a:ext cx="1774524" cy="305212"/>
          </a:xfrm>
          <a:prstGeom prst="rect">
            <a:avLst/>
          </a:prstGeom>
          <a:noFill/>
          <a:ln w="12700">
            <a:noFill/>
            <a:miter lim="800000"/>
            <a:headEnd/>
            <a:tailEnd/>
          </a:ln>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.1 المخطط التفسيري</a:t>
            </a:r>
          </a:p>
        </p:txBody>
      </p:sp>
      <p:sp>
        <p:nvSpPr>
          <p:cNvPr id="49185" name="Rectangle 33"/>
          <p:cNvSpPr>
            <a:spLocks noChangeArrowheads="1"/>
          </p:cNvSpPr>
          <p:nvPr/>
        </p:nvSpPr>
        <p:spPr bwMode="auto">
          <a:xfrm>
            <a:off x="6990324" y="3556417"/>
            <a:ext cx="1516440" cy="305212"/>
          </a:xfrm>
          <a:prstGeom prst="rect">
            <a:avLst/>
          </a:prstGeom>
          <a:noFill/>
          <a:ln w="12700">
            <a:noFill/>
            <a:miter lim="800000"/>
            <a:headEnd/>
            <a:tailEnd/>
          </a:ln>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.2 الفكرة التفسيرية</a:t>
            </a:r>
          </a:p>
        </p:txBody>
      </p:sp>
      <p:sp>
        <p:nvSpPr>
          <p:cNvPr id="49186" name="Rectangle 34"/>
          <p:cNvSpPr>
            <a:spLocks noChangeArrowheads="1"/>
          </p:cNvSpPr>
          <p:nvPr/>
        </p:nvSpPr>
        <p:spPr bwMode="auto">
          <a:xfrm>
            <a:off x="6373378" y="2889102"/>
            <a:ext cx="2133385" cy="305212"/>
          </a:xfrm>
          <a:prstGeom prst="rect">
            <a:avLst/>
          </a:prstGeom>
          <a:noFill/>
          <a:ln w="12700">
            <a:noFill/>
            <a:miter lim="800000"/>
            <a:headEnd/>
            <a:tailEnd/>
          </a:ln>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الأسئلة الثلاثة التطويرية</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87" name="Rectangle 35"/>
          <p:cNvSpPr>
            <a:spLocks noChangeArrowheads="1"/>
          </p:cNvSpPr>
          <p:nvPr/>
        </p:nvSpPr>
        <p:spPr bwMode="auto">
          <a:xfrm>
            <a:off x="3338513" y="2157413"/>
            <a:ext cx="2303515" cy="305212"/>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 الإستجابة المرغوبة من المستمع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88" name="Rectangle 36"/>
          <p:cNvSpPr>
            <a:spLocks noChangeArrowheads="1"/>
          </p:cNvSpPr>
          <p:nvPr/>
        </p:nvSpPr>
        <p:spPr bwMode="auto">
          <a:xfrm>
            <a:off x="609600" y="3556417"/>
            <a:ext cx="1891553" cy="305212"/>
          </a:xfrm>
          <a:prstGeom prst="rect">
            <a:avLst/>
          </a:prstGeom>
          <a:noFill/>
          <a:ln w="12700">
            <a:noFill/>
            <a:miter lim="800000"/>
            <a:headEnd/>
            <a:tailEnd/>
          </a:ln>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فكرة العظة</a:t>
            </a:r>
          </a:p>
        </p:txBody>
      </p:sp>
      <p:sp>
        <p:nvSpPr>
          <p:cNvPr id="49189" name="Rectangle 37"/>
          <p:cNvSpPr>
            <a:spLocks noChangeArrowheads="1"/>
          </p:cNvSpPr>
          <p:nvPr/>
        </p:nvSpPr>
        <p:spPr bwMode="auto">
          <a:xfrm>
            <a:off x="1129584" y="4203950"/>
            <a:ext cx="1394612" cy="736099"/>
          </a:xfrm>
          <a:prstGeom prst="rect">
            <a:avLst/>
          </a:prstGeom>
          <a:noFill/>
          <a:ln w="12700">
            <a:noFill/>
            <a:miter lim="800000"/>
            <a:headEnd/>
            <a:tailEnd/>
          </a:ln>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المخطط الوعظي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الوضوح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 المقدمة والخاتمة</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90" name="Rectangle 38"/>
          <p:cNvSpPr>
            <a:spLocks noChangeArrowheads="1"/>
          </p:cNvSpPr>
          <p:nvPr/>
        </p:nvSpPr>
        <p:spPr bwMode="auto">
          <a:xfrm>
            <a:off x="637236" y="5219701"/>
            <a:ext cx="1711517" cy="305212"/>
          </a:xfrm>
          <a:prstGeom prst="rect">
            <a:avLst/>
          </a:prstGeom>
          <a:noFill/>
          <a:ln w="12700">
            <a:noFill/>
            <a:miter lim="800000"/>
            <a:headEnd/>
            <a:tailEnd/>
          </a:ln>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 تجهيز الرسالة/العظة</a:t>
            </a:r>
          </a:p>
        </p:txBody>
      </p:sp>
      <p:sp>
        <p:nvSpPr>
          <p:cNvPr id="49191" name="Rectangle 39"/>
          <p:cNvSpPr>
            <a:spLocks noChangeArrowheads="1"/>
          </p:cNvSpPr>
          <p:nvPr/>
        </p:nvSpPr>
        <p:spPr bwMode="auto">
          <a:xfrm>
            <a:off x="685800" y="6021388"/>
            <a:ext cx="7924800" cy="304800"/>
          </a:xfrm>
          <a:prstGeom prst="rect">
            <a:avLst/>
          </a:prstGeom>
          <a:noFill/>
          <a:ln w="12700">
            <a:noFill/>
            <a:miter lim="800000"/>
            <a:headEnd/>
            <a:tailEnd/>
          </a:ln>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يُظهر النص الأبيض 10 خطوات مقتبسة من هادون روبنسون، الوعظ الكتابي (الملاحظات، 105)</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5016" name="Text Box 40"/>
          <p:cNvSpPr txBox="1">
            <a:spLocks noChangeArrowheads="1"/>
          </p:cNvSpPr>
          <p:nvPr/>
        </p:nvSpPr>
        <p:spPr bwMode="auto">
          <a:xfrm>
            <a:off x="7010400" y="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84D"/>
                </a:solidFill>
                <a:effectLst/>
                <a:uLnTx/>
                <a:uFillTx/>
                <a:latin typeface="Arial" panose="020B0604020202020204" pitchFamily="34" charset="0"/>
                <a:ea typeface="ＭＳ Ｐゴシック" charset="0"/>
                <a:cs typeface="Arial" panose="020B0604020202020204" pitchFamily="34" charset="0"/>
              </a:rPr>
              <a:t>27-28، 251</a:t>
            </a:r>
            <a:endParaRPr kumimoji="0" lang="en-US" sz="2400" b="0" i="0" u="none" strike="noStrike" kern="1200" cap="none" spc="0" normalizeH="0" baseline="0" noProof="0" dirty="0">
              <a:ln>
                <a:noFill/>
              </a:ln>
              <a:solidFill>
                <a:srgbClr val="00084D"/>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57002" y="5202148"/>
            <a:ext cx="927100" cy="459100"/>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الوعظ</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2557856" y="4434668"/>
            <a:ext cx="1366629" cy="459100"/>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الهيكل</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2709872" y="3288383"/>
            <a:ext cx="1274726" cy="828432"/>
          </a:xfrm>
          <a:prstGeom prst="rect">
            <a:avLst/>
          </a:prstGeom>
          <a:noFill/>
          <a:ln w="12700">
            <a:noFill/>
            <a:miter lim="800000"/>
            <a:headEnd/>
            <a:tailEnd/>
          </a:ln>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الفكرة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الرئيسية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 name="Picture 1">
            <a:extLst>
              <a:ext uri="{FF2B5EF4-FFF2-40B4-BE49-F238E27FC236}">
                <a16:creationId xmlns:a16="http://schemas.microsoft.com/office/drawing/2014/main" id="{CEA391C0-F816-0CDE-AD7E-49D8B6AA553B}"/>
              </a:ext>
            </a:extLst>
          </p:cNvPr>
          <p:cNvPicPr>
            <a:picLocks noChangeAspect="1"/>
          </p:cNvPicPr>
          <p:nvPr/>
        </p:nvPicPr>
        <p:blipFill>
          <a:blip r:embed="rId3"/>
          <a:stretch>
            <a:fillRect/>
          </a:stretch>
        </p:blipFill>
        <p:spPr>
          <a:xfrm>
            <a:off x="157932" y="6957392"/>
            <a:ext cx="10225136" cy="6816758"/>
          </a:xfrm>
          <a:prstGeom prst="rect">
            <a:avLst/>
          </a:prstGeom>
        </p:spPr>
      </p:pic>
    </p:spTree>
    <p:extLst>
      <p:ext uri="{BB962C8B-B14F-4D97-AF65-F5344CB8AC3E}">
        <p14:creationId xmlns:p14="http://schemas.microsoft.com/office/powerpoint/2010/main" val="11377647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9144000" cy="990600"/>
          </a:xfrm>
        </p:spPr>
        <p:txBody>
          <a:bodyPr/>
          <a:lstStyle/>
          <a:p>
            <a:pPr eaLnBrk="1" hangingPunct="1">
              <a:defRPr/>
            </a:pPr>
            <a:r>
              <a:rPr lang="ar-JO" dirty="0">
                <a:latin typeface="Arial" panose="020B0604020202020204" pitchFamily="34" charset="0"/>
                <a:ea typeface="+mj-ea"/>
                <a:cs typeface="Arial" panose="020B0604020202020204" pitchFamily="34" charset="0"/>
              </a:rPr>
              <a:t>مخطط الحظر</a:t>
            </a:r>
            <a:endParaRPr lang="en-US" dirty="0">
              <a:latin typeface="Arial" panose="020B0604020202020204" pitchFamily="34" charset="0"/>
              <a:ea typeface="+mj-ea"/>
              <a:cs typeface="Arial" panose="020B0604020202020204" pitchFamily="34" charset="0"/>
            </a:endParaRPr>
          </a:p>
        </p:txBody>
      </p:sp>
      <p:graphicFrame>
        <p:nvGraphicFramePr>
          <p:cNvPr id="20483" name="Group 3"/>
          <p:cNvGraphicFramePr>
            <a:graphicFrameLocks noGrp="1"/>
          </p:cNvGraphicFramePr>
          <p:nvPr>
            <p:extLst>
              <p:ext uri="{D42A27DB-BD31-4B8C-83A1-F6EECF244321}">
                <p14:modId xmlns:p14="http://schemas.microsoft.com/office/powerpoint/2010/main" val="3990040969"/>
              </p:ext>
            </p:extLst>
          </p:nvPr>
        </p:nvGraphicFramePr>
        <p:xfrm>
          <a:off x="1143000" y="2032000"/>
          <a:ext cx="6858000" cy="4064000"/>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4</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1</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3</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6</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2</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5</a:t>
                      </a: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0497" name="Text Box 17"/>
          <p:cNvSpPr txBox="1">
            <a:spLocks noChangeArrowheads="1"/>
          </p:cNvSpPr>
          <p:nvPr/>
        </p:nvSpPr>
        <p:spPr bwMode="auto">
          <a:xfrm>
            <a:off x="2498725" y="990600"/>
            <a:ext cx="4435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b="1" dirty="0">
                <a:latin typeface="Arial" panose="020B0604020202020204" pitchFamily="34" charset="0"/>
                <a:ea typeface="ＭＳ Ｐゴシック" charset="-128"/>
                <a:cs typeface="Arial" panose="020B0604020202020204" pitchFamily="34" charset="0"/>
              </a:rPr>
              <a:t>أمام المسرح أو المنصة</a:t>
            </a:r>
            <a:endParaRPr lang="en-US" b="1" dirty="0">
              <a:latin typeface="Arial" panose="020B0604020202020204" pitchFamily="34" charset="0"/>
              <a:ea typeface="ＭＳ Ｐゴシック" charset="-128"/>
              <a:cs typeface="Arial" panose="020B0604020202020204" pitchFamily="34" charset="0"/>
            </a:endParaRPr>
          </a:p>
        </p:txBody>
      </p:sp>
      <p:sp>
        <p:nvSpPr>
          <p:cNvPr id="20498" name="Text Box 18"/>
          <p:cNvSpPr txBox="1">
            <a:spLocks noChangeArrowheads="1"/>
          </p:cNvSpPr>
          <p:nvPr/>
        </p:nvSpPr>
        <p:spPr bwMode="auto">
          <a:xfrm>
            <a:off x="8375650"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113</a:t>
            </a:r>
            <a:endParaRPr lang="en-US" dirty="0">
              <a:latin typeface="Arial" panose="020B0604020202020204" pitchFamily="34" charset="0"/>
              <a:cs typeface="Arial" panose="020B0604020202020204" pitchFamily="34" charset="0"/>
            </a:endParaRPr>
          </a:p>
        </p:txBody>
      </p:sp>
      <p:sp>
        <p:nvSpPr>
          <p:cNvPr id="20499" name="Text Box 19"/>
          <p:cNvSpPr txBox="1">
            <a:spLocks noChangeArrowheads="1"/>
          </p:cNvSpPr>
          <p:nvPr/>
        </p:nvSpPr>
        <p:spPr bwMode="auto">
          <a:xfrm>
            <a:off x="2133600" y="6400800"/>
            <a:ext cx="7010400" cy="36933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latin typeface="Arial" panose="020B0604020202020204" pitchFamily="34" charset="0"/>
                <a:cs typeface="Arial" panose="020B0604020202020204" pitchFamily="34" charset="0"/>
              </a:rPr>
              <a:t>غرانت وريد، اخبار قصص تلمس القلب، 68</a:t>
            </a:r>
            <a:endParaRPr lang="en-US" sz="1800" dirty="0">
              <a:latin typeface="Arial" panose="020B0604020202020204" pitchFamily="34" charset="0"/>
              <a:cs typeface="Arial" panose="020B0604020202020204" pitchFamily="34" charset="0"/>
            </a:endParaRPr>
          </a:p>
        </p:txBody>
      </p:sp>
      <p:sp>
        <p:nvSpPr>
          <p:cNvPr id="22" name="TextBox 21"/>
          <p:cNvSpPr txBox="1">
            <a:spLocks noChangeArrowheads="1"/>
          </p:cNvSpPr>
          <p:nvPr/>
        </p:nvSpPr>
        <p:spPr bwMode="auto">
          <a:xfrm>
            <a:off x="3429000" y="2895600"/>
            <a:ext cx="2286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solidFill>
                  <a:srgbClr val="FFFF00"/>
                </a:solidFill>
                <a:latin typeface="Arial" panose="020B0604020202020204" pitchFamily="34" charset="0"/>
                <a:cs typeface="Arial" panose="020B0604020202020204" pitchFamily="34" charset="0"/>
              </a:rPr>
              <a:t>أقوى منطقة</a:t>
            </a:r>
            <a:endParaRPr lang="en-US" sz="3200" dirty="0">
              <a:solidFill>
                <a:srgbClr val="FFFF00"/>
              </a:solidFill>
              <a:latin typeface="Arial" panose="020B0604020202020204" pitchFamily="34" charset="0"/>
              <a:cs typeface="Arial" panose="020B0604020202020204" pitchFamily="34" charset="0"/>
            </a:endParaRPr>
          </a:p>
        </p:txBody>
      </p:sp>
      <p:sp>
        <p:nvSpPr>
          <p:cNvPr id="23" name="TextBox 22"/>
          <p:cNvSpPr txBox="1">
            <a:spLocks noChangeArrowheads="1"/>
          </p:cNvSpPr>
          <p:nvPr/>
        </p:nvSpPr>
        <p:spPr bwMode="auto">
          <a:xfrm>
            <a:off x="1143000" y="4876800"/>
            <a:ext cx="2286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solidFill>
                  <a:srgbClr val="FFFF00"/>
                </a:solidFill>
                <a:latin typeface="Arial" panose="020B0604020202020204" pitchFamily="34" charset="0"/>
                <a:cs typeface="Arial" panose="020B0604020202020204" pitchFamily="34" charset="0"/>
              </a:rPr>
              <a:t>أضعف منطقة</a:t>
            </a:r>
            <a:endParaRPr lang="en-US" sz="3200" dirty="0">
              <a:solidFill>
                <a:srgbClr val="FFFF00"/>
              </a:solidFill>
              <a:latin typeface="Arial" panose="020B0604020202020204" pitchFamily="34" charset="0"/>
              <a:cs typeface="Arial" panose="020B0604020202020204" pitchFamily="34" charset="0"/>
            </a:endParaRPr>
          </a:p>
        </p:txBody>
      </p:sp>
      <p:sp>
        <p:nvSpPr>
          <p:cNvPr id="24" name="TextBox 23"/>
          <p:cNvSpPr txBox="1">
            <a:spLocks noChangeArrowheads="1"/>
          </p:cNvSpPr>
          <p:nvPr/>
        </p:nvSpPr>
        <p:spPr bwMode="auto">
          <a:xfrm>
            <a:off x="5029200" y="1295400"/>
            <a:ext cx="1905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solidFill>
                  <a:srgbClr val="FFCF15"/>
                </a:solidFill>
                <a:latin typeface="Arial" panose="020B0604020202020204" pitchFamily="34" charset="0"/>
                <a:cs typeface="Arial" panose="020B0604020202020204" pitchFamily="34" charset="0"/>
              </a:rPr>
              <a:t>أكثر دفئاً</a:t>
            </a:r>
            <a:endParaRPr lang="en-US" sz="3200" dirty="0">
              <a:solidFill>
                <a:srgbClr val="FFCF15"/>
              </a:solidFill>
              <a:latin typeface="Arial" panose="020B0604020202020204" pitchFamily="34" charset="0"/>
              <a:cs typeface="Arial" panose="020B0604020202020204" pitchFamily="34" charset="0"/>
            </a:endParaRPr>
          </a:p>
        </p:txBody>
      </p:sp>
      <p:sp>
        <p:nvSpPr>
          <p:cNvPr id="25" name="TextBox 24"/>
          <p:cNvSpPr txBox="1"/>
          <p:nvPr/>
        </p:nvSpPr>
        <p:spPr>
          <a:xfrm>
            <a:off x="2286000" y="1295400"/>
            <a:ext cx="1676400" cy="584200"/>
          </a:xfrm>
          <a:prstGeom prst="rect">
            <a:avLst/>
          </a:prstGeom>
          <a:noFill/>
        </p:spPr>
        <p:txBody>
          <a:bodyPr>
            <a:spAutoFit/>
          </a:bodyPr>
          <a:lstStyle/>
          <a:p>
            <a:pPr algn="ctr">
              <a:defRPr/>
            </a:pPr>
            <a:r>
              <a:rPr lang="ar-JO" sz="3200" dirty="0">
                <a:solidFill>
                  <a:schemeClr val="tx2">
                    <a:lumMod val="50000"/>
                  </a:schemeClr>
                </a:solidFill>
                <a:latin typeface="Arial" panose="020B0604020202020204" pitchFamily="34" charset="0"/>
                <a:ea typeface="ＭＳ Ｐゴシック" charset="-128"/>
                <a:cs typeface="Arial" panose="020B0604020202020204" pitchFamily="34" charset="0"/>
              </a:rPr>
              <a:t>أكثر برودة</a:t>
            </a:r>
            <a:endParaRPr lang="en-US" sz="3200" dirty="0">
              <a:solidFill>
                <a:schemeClr val="tx2">
                  <a:lumMod val="50000"/>
                </a:schemeClr>
              </a:solidFill>
              <a:latin typeface="Arial" panose="020B0604020202020204" pitchFamily="34" charset="0"/>
              <a:ea typeface="ＭＳ Ｐゴシック" charset="-128"/>
              <a:cs typeface="Arial" panose="020B0604020202020204" pitchFamily="34" charset="0"/>
            </a:endParaRPr>
          </a:p>
        </p:txBody>
      </p:sp>
      <p:sp>
        <p:nvSpPr>
          <p:cNvPr id="26" name="Striped Right Arrow 25"/>
          <p:cNvSpPr/>
          <p:nvPr/>
        </p:nvSpPr>
        <p:spPr bwMode="auto">
          <a:xfrm>
            <a:off x="6705600" y="1371600"/>
            <a:ext cx="762000" cy="533400"/>
          </a:xfrm>
          <a:prstGeom prst="stripedRightArrow">
            <a:avLst/>
          </a:prstGeom>
          <a:solidFill>
            <a:srgbClr val="C09C0F"/>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0000"/>
              </a:solidFill>
              <a:latin typeface="Arial" panose="020B0604020202020204" pitchFamily="34" charset="0"/>
              <a:ea typeface="ＭＳ Ｐゴシック" charset="-128"/>
              <a:cs typeface="Arial" panose="020B0604020202020204" pitchFamily="34" charset="0"/>
            </a:endParaRPr>
          </a:p>
        </p:txBody>
      </p:sp>
      <p:sp>
        <p:nvSpPr>
          <p:cNvPr id="27" name="Striped Right Arrow 26"/>
          <p:cNvSpPr/>
          <p:nvPr/>
        </p:nvSpPr>
        <p:spPr bwMode="auto">
          <a:xfrm rot="10800000">
            <a:off x="1600200" y="1371600"/>
            <a:ext cx="762000" cy="533400"/>
          </a:xfrm>
          <a:prstGeom prst="stripedRigh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0000"/>
              </a:solidFill>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p:cTn id="8" dur="1000" fill="hold"/>
                                        <p:tgtEl>
                                          <p:spTgt spid="20483"/>
                                        </p:tgtEl>
                                        <p:attrNameLst>
                                          <p:attrName>ppt_x</p:attrName>
                                        </p:attrNameLst>
                                      </p:cBhvr>
                                      <p:tavLst>
                                        <p:tav tm="0">
                                          <p:val>
                                            <p:strVal val="#ppt_x"/>
                                          </p:val>
                                        </p:tav>
                                        <p:tav tm="100000">
                                          <p:val>
                                            <p:strVal val="#ppt_x"/>
                                          </p:val>
                                        </p:tav>
                                      </p:tavLst>
                                    </p:anim>
                                    <p:anim calcmode="lin" valueType="num">
                                      <p:cBhvr>
                                        <p:cTn id="9" dur="900" decel="100000" fill="hold"/>
                                        <p:tgtEl>
                                          <p:spTgt spid="204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48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2971800" y="1279525"/>
            <a:ext cx="291623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وعظي</a:t>
            </a:r>
            <a:endParaRPr lang="en-US" sz="3200" b="1" u="sng" dirty="0">
              <a:solidFill>
                <a:schemeClr val="bg1"/>
              </a:solidFill>
              <a:latin typeface="Arial" panose="020B0604020202020204" pitchFamily="34" charset="0"/>
              <a:cs typeface="Arial" panose="020B0604020202020204" pitchFamily="34" charset="0"/>
            </a:endParaRPr>
          </a:p>
        </p:txBody>
      </p:sp>
      <p:sp>
        <p:nvSpPr>
          <p:cNvPr id="31748"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تحديات وعظ القصص</a:t>
            </a:r>
            <a:endParaRPr lang="en-US" dirty="0">
              <a:latin typeface="Arial" panose="020B0604020202020204" pitchFamily="34" charset="0"/>
              <a:ea typeface="ＭＳ Ｐゴシック" charset="0"/>
              <a:cs typeface="Arial" panose="020B0604020202020204" pitchFamily="34" charset="0"/>
            </a:endParaRPr>
          </a:p>
        </p:txBody>
      </p:sp>
      <p:sp>
        <p:nvSpPr>
          <p:cNvPr id="31749" name="Text Box 5"/>
          <p:cNvSpPr txBox="1">
            <a:spLocks noChangeArrowheads="1"/>
          </p:cNvSpPr>
          <p:nvPr/>
        </p:nvSpPr>
        <p:spPr bwMode="auto">
          <a:xfrm>
            <a:off x="5888038" y="1279525"/>
            <a:ext cx="3255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سردي</a:t>
            </a:r>
            <a:endParaRPr lang="en-US" sz="3200" b="1" u="sng" dirty="0">
              <a:solidFill>
                <a:schemeClr val="bg1"/>
              </a:solidFill>
              <a:latin typeface="Arial" panose="020B0604020202020204" pitchFamily="34" charset="0"/>
              <a:cs typeface="Arial" panose="020B0604020202020204" pitchFamily="34" charset="0"/>
            </a:endParaRPr>
          </a:p>
        </p:txBody>
      </p:sp>
      <p:sp>
        <p:nvSpPr>
          <p:cNvPr id="31750" name="Text Box 6"/>
          <p:cNvSpPr txBox="1">
            <a:spLocks noChangeArrowheads="1"/>
          </p:cNvSpPr>
          <p:nvPr/>
        </p:nvSpPr>
        <p:spPr bwMode="auto">
          <a:xfrm>
            <a:off x="2971800" y="2270125"/>
            <a:ext cx="2916238"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الشريعة، النبوة، الشعر، الرسائل، الرؤيا</a:t>
            </a:r>
            <a:endParaRPr lang="en-US" sz="2800" b="1" dirty="0">
              <a:solidFill>
                <a:schemeClr val="bg1"/>
              </a:solidFill>
              <a:latin typeface="Arial" panose="020B0604020202020204" pitchFamily="34" charset="0"/>
              <a:cs typeface="Arial" panose="020B0604020202020204" pitchFamily="34" charset="0"/>
            </a:endParaRPr>
          </a:p>
        </p:txBody>
      </p:sp>
      <p:sp>
        <p:nvSpPr>
          <p:cNvPr id="31751" name="Text Box 7"/>
          <p:cNvSpPr txBox="1">
            <a:spLocks noChangeArrowheads="1"/>
          </p:cNvSpPr>
          <p:nvPr/>
        </p:nvSpPr>
        <p:spPr bwMode="auto">
          <a:xfrm>
            <a:off x="5888038" y="2270125"/>
            <a:ext cx="325596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القصص، الأمثال</a:t>
            </a:r>
            <a:endParaRPr lang="en-US" sz="2800" b="1" dirty="0">
              <a:solidFill>
                <a:schemeClr val="bg1"/>
              </a:solidFill>
              <a:latin typeface="Arial" panose="020B0604020202020204" pitchFamily="34" charset="0"/>
              <a:cs typeface="Arial" panose="020B0604020202020204" pitchFamily="34" charset="0"/>
            </a:endParaRPr>
          </a:p>
        </p:txBody>
      </p:sp>
      <p:sp>
        <p:nvSpPr>
          <p:cNvPr id="31758"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107</a:t>
            </a:r>
            <a:endParaRPr lang="en-US" b="1" dirty="0">
              <a:solidFill>
                <a:schemeClr val="bg1"/>
              </a:solidFill>
              <a:latin typeface="Arial" panose="020B0604020202020204" pitchFamily="34" charset="0"/>
              <a:cs typeface="Arial" panose="020B0604020202020204" pitchFamily="34" charset="0"/>
            </a:endParaRPr>
          </a:p>
        </p:txBody>
      </p:sp>
      <p:sp>
        <p:nvSpPr>
          <p:cNvPr id="31759" name="Text Box 15"/>
          <p:cNvSpPr txBox="1">
            <a:spLocks noChangeArrowheads="1"/>
          </p:cNvSpPr>
          <p:nvPr/>
        </p:nvSpPr>
        <p:spPr bwMode="auto">
          <a:xfrm>
            <a:off x="-228600" y="1279525"/>
            <a:ext cx="3124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المسألة</a:t>
            </a:r>
            <a:endParaRPr lang="en-US" sz="3200" b="1" u="sng" dirty="0">
              <a:solidFill>
                <a:schemeClr val="bg1"/>
              </a:solidFill>
              <a:latin typeface="Arial" panose="020B0604020202020204" pitchFamily="34" charset="0"/>
              <a:cs typeface="Arial" panose="020B0604020202020204" pitchFamily="34" charset="0"/>
            </a:endParaRPr>
          </a:p>
        </p:txBody>
      </p:sp>
      <p:sp>
        <p:nvSpPr>
          <p:cNvPr id="31760" name="Text Box 16"/>
          <p:cNvSpPr txBox="1">
            <a:spLocks noChangeArrowheads="1"/>
          </p:cNvSpPr>
          <p:nvPr/>
        </p:nvSpPr>
        <p:spPr bwMode="auto">
          <a:xfrm>
            <a:off x="-228600" y="2270125"/>
            <a:ext cx="3124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النوع الأدبي</a:t>
            </a:r>
            <a:endParaRPr 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760"/>
                                        </p:tgtEl>
                                        <p:attrNameLst>
                                          <p:attrName>style.visibility</p:attrName>
                                        </p:attrNameLst>
                                      </p:cBhvr>
                                      <p:to>
                                        <p:strVal val="visible"/>
                                      </p:to>
                                    </p:set>
                                    <p:anim calcmode="lin" valueType="num">
                                      <p:cBhvr>
                                        <p:cTn id="7" dur="1000" fill="hold"/>
                                        <p:tgtEl>
                                          <p:spTgt spid="31760"/>
                                        </p:tgtEl>
                                        <p:attrNameLst>
                                          <p:attrName>ppt_w</p:attrName>
                                        </p:attrNameLst>
                                      </p:cBhvr>
                                      <p:tavLst>
                                        <p:tav tm="0">
                                          <p:val>
                                            <p:fltVal val="0"/>
                                          </p:val>
                                        </p:tav>
                                        <p:tav tm="100000">
                                          <p:val>
                                            <p:strVal val="#ppt_w"/>
                                          </p:val>
                                        </p:tav>
                                      </p:tavLst>
                                    </p:anim>
                                    <p:anim calcmode="lin" valueType="num">
                                      <p:cBhvr>
                                        <p:cTn id="8" dur="1000" fill="hold"/>
                                        <p:tgtEl>
                                          <p:spTgt spid="31760"/>
                                        </p:tgtEl>
                                        <p:attrNameLst>
                                          <p:attrName>ppt_h</p:attrName>
                                        </p:attrNameLst>
                                      </p:cBhvr>
                                      <p:tavLst>
                                        <p:tav tm="0">
                                          <p:val>
                                            <p:fltVal val="0"/>
                                          </p:val>
                                        </p:tav>
                                        <p:tav tm="100000">
                                          <p:val>
                                            <p:strVal val="#ppt_h"/>
                                          </p:val>
                                        </p:tav>
                                      </p:tavLst>
                                    </p:anim>
                                    <p:anim calcmode="lin" valueType="num">
                                      <p:cBhvr>
                                        <p:cTn id="9" dur="1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750"/>
                                        </p:tgtEl>
                                        <p:attrNameLst>
                                          <p:attrName>style.visibility</p:attrName>
                                        </p:attrNameLst>
                                      </p:cBhvr>
                                      <p:to>
                                        <p:strVal val="visible"/>
                                      </p:to>
                                    </p:set>
                                    <p:anim calcmode="lin" valueType="num">
                                      <p:cBhvr>
                                        <p:cTn id="15" dur="1000" fill="hold"/>
                                        <p:tgtEl>
                                          <p:spTgt spid="31750"/>
                                        </p:tgtEl>
                                        <p:attrNameLst>
                                          <p:attrName>ppt_w</p:attrName>
                                        </p:attrNameLst>
                                      </p:cBhvr>
                                      <p:tavLst>
                                        <p:tav tm="0">
                                          <p:val>
                                            <p:fltVal val="0"/>
                                          </p:val>
                                        </p:tav>
                                        <p:tav tm="100000">
                                          <p:val>
                                            <p:strVal val="#ppt_w"/>
                                          </p:val>
                                        </p:tav>
                                      </p:tavLst>
                                    </p:anim>
                                    <p:anim calcmode="lin" valueType="num">
                                      <p:cBhvr>
                                        <p:cTn id="16" dur="1000" fill="hold"/>
                                        <p:tgtEl>
                                          <p:spTgt spid="31750"/>
                                        </p:tgtEl>
                                        <p:attrNameLst>
                                          <p:attrName>ppt_h</p:attrName>
                                        </p:attrNameLst>
                                      </p:cBhvr>
                                      <p:tavLst>
                                        <p:tav tm="0">
                                          <p:val>
                                            <p:fltVal val="0"/>
                                          </p:val>
                                        </p:tav>
                                        <p:tav tm="100000">
                                          <p:val>
                                            <p:strVal val="#ppt_h"/>
                                          </p:val>
                                        </p:tav>
                                      </p:tavLst>
                                    </p:anim>
                                    <p:anim calcmode="lin" valueType="num">
                                      <p:cBhvr>
                                        <p:cTn id="17" dur="1000" fill="hold"/>
                                        <p:tgtEl>
                                          <p:spTgt spid="317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7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751"/>
                                        </p:tgtEl>
                                        <p:attrNameLst>
                                          <p:attrName>style.visibility</p:attrName>
                                        </p:attrNameLst>
                                      </p:cBhvr>
                                      <p:to>
                                        <p:strVal val="visible"/>
                                      </p:to>
                                    </p:set>
                                    <p:anim calcmode="lin" valueType="num">
                                      <p:cBhvr>
                                        <p:cTn id="23" dur="1000" fill="hold"/>
                                        <p:tgtEl>
                                          <p:spTgt spid="31751"/>
                                        </p:tgtEl>
                                        <p:attrNameLst>
                                          <p:attrName>ppt_w</p:attrName>
                                        </p:attrNameLst>
                                      </p:cBhvr>
                                      <p:tavLst>
                                        <p:tav tm="0">
                                          <p:val>
                                            <p:fltVal val="0"/>
                                          </p:val>
                                        </p:tav>
                                        <p:tav tm="100000">
                                          <p:val>
                                            <p:strVal val="#ppt_w"/>
                                          </p:val>
                                        </p:tav>
                                      </p:tavLst>
                                    </p:anim>
                                    <p:anim calcmode="lin" valueType="num">
                                      <p:cBhvr>
                                        <p:cTn id="24" dur="1000" fill="hold"/>
                                        <p:tgtEl>
                                          <p:spTgt spid="31751"/>
                                        </p:tgtEl>
                                        <p:attrNameLst>
                                          <p:attrName>ppt_h</p:attrName>
                                        </p:attrNameLst>
                                      </p:cBhvr>
                                      <p:tavLst>
                                        <p:tav tm="0">
                                          <p:val>
                                            <p:fltVal val="0"/>
                                          </p:val>
                                        </p:tav>
                                        <p:tav tm="100000">
                                          <p:val>
                                            <p:strVal val="#ppt_h"/>
                                          </p:val>
                                        </p:tav>
                                      </p:tavLst>
                                    </p:anim>
                                    <p:anim calcmode="lin" valueType="num">
                                      <p:cBhvr>
                                        <p:cTn id="25" dur="1000" fill="hold"/>
                                        <p:tgtEl>
                                          <p:spTgt spid="3175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6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52400"/>
            <a:ext cx="9144000" cy="990600"/>
          </a:xfrm>
        </p:spPr>
        <p:txBody>
          <a:bodyPr/>
          <a:lstStyle/>
          <a:p>
            <a:pPr eaLnBrk="1" hangingPunct="1">
              <a:defRPr/>
            </a:pPr>
            <a:r>
              <a:rPr lang="ar-JO" dirty="0">
                <a:latin typeface="Arial" panose="020B0604020202020204" pitchFamily="34" charset="0"/>
                <a:ea typeface="+mj-ea"/>
                <a:cs typeface="Arial" panose="020B0604020202020204" pitchFamily="34" charset="0"/>
              </a:rPr>
              <a:t>مخطط الحظر</a:t>
            </a:r>
            <a:endParaRPr lang="en-US" dirty="0">
              <a:latin typeface="Arial" panose="020B0604020202020204" pitchFamily="34" charset="0"/>
              <a:ea typeface="+mj-ea"/>
              <a:cs typeface="Arial" panose="020B0604020202020204" pitchFamily="34" charset="0"/>
            </a:endParaRPr>
          </a:p>
        </p:txBody>
      </p:sp>
      <p:graphicFrame>
        <p:nvGraphicFramePr>
          <p:cNvPr id="22531" name="Group 3"/>
          <p:cNvGraphicFramePr>
            <a:graphicFrameLocks noGrp="1"/>
          </p:cNvGraphicFramePr>
          <p:nvPr>
            <p:extLst>
              <p:ext uri="{D42A27DB-BD31-4B8C-83A1-F6EECF244321}">
                <p14:modId xmlns:p14="http://schemas.microsoft.com/office/powerpoint/2010/main" val="2993665711"/>
              </p:ext>
            </p:extLst>
          </p:nvPr>
        </p:nvGraphicFramePr>
        <p:xfrm>
          <a:off x="1143000" y="2032000"/>
          <a:ext cx="6858000" cy="417169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4: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الشدة والصراع البارد</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(داود يجادل)</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2F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1:</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المواجهة المتوسطة (معركة داود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مع جليات)</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FF00"/>
                        </a:gs>
                        <a:gs pos="100000">
                          <a:srgbClr val="0076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3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الحميمية القوية (داود يصلي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ويلتقط الحجارة)</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00FF"/>
                        </a:gs>
                        <a:gs pos="100000">
                          <a:srgbClr val="760076"/>
                        </a:gs>
                      </a:gsLst>
                      <a:path path="shape">
                        <a:fillToRect l="50000" t="50000" r="50000" b="50000"/>
                      </a:path>
                    </a:gradFill>
                  </a:tcPr>
                </a:tc>
                <a:extLst>
                  <a:ext uri="{0D108BD9-81ED-4DB2-BD59-A6C34878D82A}">
                    <a16:rowId xmlns:a16="http://schemas.microsoft.com/office/drawing/2014/main" val="10000"/>
                  </a:ext>
                </a:extLst>
              </a:tr>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6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الإبعاد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الشديد البارد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(وفاة جليات)</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rgbClr val="000A14"/>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2</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مسافة متوسطة منعزلة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(داود يصل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إلى المعسكر)</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005100"/>
                        </a:gs>
                        <a:gs pos="100000">
                          <a:srgbClr val="0025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5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المنطقة الأكثر دفئاً (مشهد ديفيد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مع جيسي)</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extLst>
                  <a:ext uri="{0D108BD9-81ED-4DB2-BD59-A6C34878D82A}">
                    <a16:rowId xmlns:a16="http://schemas.microsoft.com/office/drawing/2014/main" val="10001"/>
                  </a:ext>
                </a:extLst>
              </a:tr>
            </a:tbl>
          </a:graphicData>
        </a:graphic>
      </p:graphicFrame>
      <p:sp>
        <p:nvSpPr>
          <p:cNvPr id="22545" name="Freeform 17"/>
          <p:cNvSpPr>
            <a:spLocks/>
          </p:cNvSpPr>
          <p:nvPr/>
        </p:nvSpPr>
        <p:spPr bwMode="auto">
          <a:xfrm rot="19724602">
            <a:off x="5105400" y="3716338"/>
            <a:ext cx="2878138" cy="322262"/>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46" name="Text Box 18"/>
          <p:cNvSpPr txBox="1">
            <a:spLocks noChangeArrowheads="1"/>
          </p:cNvSpPr>
          <p:nvPr/>
        </p:nvSpPr>
        <p:spPr bwMode="auto">
          <a:xfrm>
            <a:off x="2498725" y="1335088"/>
            <a:ext cx="4435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b="1" dirty="0">
                <a:latin typeface="Arial" panose="020B0604020202020204" pitchFamily="34" charset="0"/>
                <a:ea typeface="ＭＳ Ｐゴシック" charset="-128"/>
                <a:cs typeface="Arial" panose="020B0604020202020204" pitchFamily="34" charset="0"/>
              </a:rPr>
              <a:t>أمام المسرح أو المنصة</a:t>
            </a:r>
            <a:endParaRPr lang="en-US" b="1" dirty="0">
              <a:latin typeface="Arial" panose="020B0604020202020204" pitchFamily="34" charset="0"/>
              <a:ea typeface="ＭＳ Ｐゴシック" charset="-128"/>
              <a:cs typeface="Arial" panose="020B0604020202020204" pitchFamily="34" charset="0"/>
            </a:endParaRPr>
          </a:p>
        </p:txBody>
      </p:sp>
      <p:sp>
        <p:nvSpPr>
          <p:cNvPr id="22547" name="Text Box 19"/>
          <p:cNvSpPr txBox="1">
            <a:spLocks noChangeArrowheads="1"/>
          </p:cNvSpPr>
          <p:nvPr/>
        </p:nvSpPr>
        <p:spPr bwMode="auto">
          <a:xfrm>
            <a:off x="8375650"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t>113</a:t>
            </a:r>
            <a:endParaRPr lang="en-US" dirty="0"/>
          </a:p>
        </p:txBody>
      </p:sp>
      <p:sp>
        <p:nvSpPr>
          <p:cNvPr id="22548" name="Text Box 20"/>
          <p:cNvSpPr txBox="1">
            <a:spLocks noChangeArrowheads="1"/>
          </p:cNvSpPr>
          <p:nvPr/>
        </p:nvSpPr>
        <p:spPr bwMode="auto">
          <a:xfrm>
            <a:off x="2133600" y="6400800"/>
            <a:ext cx="7010400" cy="3667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latin typeface="Arial" panose="020B0604020202020204" pitchFamily="34" charset="0"/>
                <a:cs typeface="Arial" panose="020B0604020202020204" pitchFamily="34" charset="0"/>
              </a:rPr>
              <a:t>غرانت وريد، اخبار قصص تلمس القلب، 69-70</a:t>
            </a:r>
          </a:p>
        </p:txBody>
      </p:sp>
      <p:sp>
        <p:nvSpPr>
          <p:cNvPr id="22549" name="Freeform 21"/>
          <p:cNvSpPr>
            <a:spLocks/>
          </p:cNvSpPr>
          <p:nvPr/>
        </p:nvSpPr>
        <p:spPr bwMode="auto">
          <a:xfrm>
            <a:off x="5638800" y="4681538"/>
            <a:ext cx="1993900" cy="271462"/>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0" name="Oval 22"/>
          <p:cNvSpPr>
            <a:spLocks noChangeArrowheads="1"/>
          </p:cNvSpPr>
          <p:nvPr/>
        </p:nvSpPr>
        <p:spPr bwMode="auto">
          <a:xfrm>
            <a:off x="5105400" y="4343400"/>
            <a:ext cx="533400" cy="609600"/>
          </a:xfrm>
          <a:prstGeom prst="ellipse">
            <a:avLst/>
          </a:prstGeom>
          <a:solidFill>
            <a:srgbClr val="000000"/>
          </a:solidFill>
          <a:ln w="9525">
            <a:solidFill>
              <a:schemeClr val="tx1"/>
            </a:solidFill>
            <a:round/>
            <a:headEnd/>
            <a:tailEnd/>
          </a:ln>
        </p:spPr>
        <p:txBody>
          <a:bodyPr wrap="none" anchor="ctr"/>
          <a:lstStyle/>
          <a:p>
            <a:pPr algn="ctr"/>
            <a:r>
              <a:rPr lang="ar-JO" sz="2800" b="1" dirty="0"/>
              <a:t>1</a:t>
            </a:r>
            <a:endParaRPr lang="en-US" dirty="0"/>
          </a:p>
        </p:txBody>
      </p:sp>
      <p:sp>
        <p:nvSpPr>
          <p:cNvPr id="22551" name="Freeform 23"/>
          <p:cNvSpPr>
            <a:spLocks/>
          </p:cNvSpPr>
          <p:nvPr/>
        </p:nvSpPr>
        <p:spPr bwMode="auto">
          <a:xfrm rot="532070">
            <a:off x="3252788" y="2859088"/>
            <a:ext cx="4241800" cy="398462"/>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2" name="Oval 24"/>
          <p:cNvSpPr>
            <a:spLocks noChangeArrowheads="1"/>
          </p:cNvSpPr>
          <p:nvPr/>
        </p:nvSpPr>
        <p:spPr bwMode="auto">
          <a:xfrm>
            <a:off x="7391400" y="2667000"/>
            <a:ext cx="533400" cy="609600"/>
          </a:xfrm>
          <a:prstGeom prst="ellipse">
            <a:avLst/>
          </a:prstGeom>
          <a:solidFill>
            <a:srgbClr val="000000"/>
          </a:solidFill>
          <a:ln w="9525">
            <a:solidFill>
              <a:schemeClr val="tx1"/>
            </a:solidFill>
            <a:round/>
            <a:headEnd/>
            <a:tailEnd/>
          </a:ln>
        </p:spPr>
        <p:txBody>
          <a:bodyPr wrap="none" anchor="ctr"/>
          <a:lstStyle/>
          <a:p>
            <a:pPr algn="ctr"/>
            <a:r>
              <a:rPr lang="ar-JO" sz="2800" b="1" dirty="0"/>
              <a:t>2</a:t>
            </a:r>
            <a:endParaRPr lang="en-US" dirty="0"/>
          </a:p>
        </p:txBody>
      </p:sp>
      <p:sp>
        <p:nvSpPr>
          <p:cNvPr id="22554" name="Oval 26"/>
          <p:cNvSpPr>
            <a:spLocks noChangeArrowheads="1"/>
          </p:cNvSpPr>
          <p:nvPr/>
        </p:nvSpPr>
        <p:spPr bwMode="auto">
          <a:xfrm>
            <a:off x="7391400" y="4267200"/>
            <a:ext cx="533400" cy="609600"/>
          </a:xfrm>
          <a:prstGeom prst="ellipse">
            <a:avLst/>
          </a:prstGeom>
          <a:solidFill>
            <a:srgbClr val="000000"/>
          </a:solidFill>
          <a:ln w="9525">
            <a:solidFill>
              <a:schemeClr val="tx1"/>
            </a:solidFill>
            <a:round/>
            <a:headEnd/>
            <a:tailEnd/>
          </a:ln>
        </p:spPr>
        <p:txBody>
          <a:bodyPr wrap="none" anchor="ctr"/>
          <a:lstStyle/>
          <a:p>
            <a:pPr algn="ctr"/>
            <a:endParaRPr lang="en-US" sz="2800" b="1"/>
          </a:p>
        </p:txBody>
      </p:sp>
      <p:sp>
        <p:nvSpPr>
          <p:cNvPr id="22555" name="Freeform 27"/>
          <p:cNvSpPr>
            <a:spLocks/>
          </p:cNvSpPr>
          <p:nvPr/>
        </p:nvSpPr>
        <p:spPr bwMode="auto">
          <a:xfrm rot="527419">
            <a:off x="3255963" y="2595563"/>
            <a:ext cx="1914525" cy="292100"/>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6" name="Freeform 28"/>
          <p:cNvSpPr>
            <a:spLocks/>
          </p:cNvSpPr>
          <p:nvPr/>
        </p:nvSpPr>
        <p:spPr bwMode="auto">
          <a:xfrm rot="10623814">
            <a:off x="1728788" y="2486025"/>
            <a:ext cx="3406775" cy="322263"/>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7" name="Oval 29"/>
          <p:cNvSpPr>
            <a:spLocks noChangeArrowheads="1"/>
          </p:cNvSpPr>
          <p:nvPr/>
        </p:nvSpPr>
        <p:spPr bwMode="auto">
          <a:xfrm>
            <a:off x="5105400" y="2209800"/>
            <a:ext cx="533400" cy="609600"/>
          </a:xfrm>
          <a:prstGeom prst="ellipse">
            <a:avLst/>
          </a:prstGeom>
          <a:solidFill>
            <a:srgbClr val="000000"/>
          </a:solidFill>
          <a:ln w="9525">
            <a:solidFill>
              <a:schemeClr val="tx1"/>
            </a:solidFill>
            <a:round/>
            <a:headEnd/>
            <a:tailEnd/>
          </a:ln>
        </p:spPr>
        <p:txBody>
          <a:bodyPr wrap="none" anchor="ctr"/>
          <a:lstStyle/>
          <a:p>
            <a:pPr algn="ctr"/>
            <a:r>
              <a:rPr lang="ar-JO" sz="2800" b="1" dirty="0"/>
              <a:t>4</a:t>
            </a:r>
            <a:endParaRPr lang="en-US" sz="2800" b="1" dirty="0"/>
          </a:p>
        </p:txBody>
      </p:sp>
      <p:sp>
        <p:nvSpPr>
          <p:cNvPr id="22558" name="Oval 30"/>
          <p:cNvSpPr>
            <a:spLocks noChangeArrowheads="1"/>
          </p:cNvSpPr>
          <p:nvPr/>
        </p:nvSpPr>
        <p:spPr bwMode="auto">
          <a:xfrm>
            <a:off x="1524000" y="2514600"/>
            <a:ext cx="533400" cy="609600"/>
          </a:xfrm>
          <a:prstGeom prst="ellipse">
            <a:avLst/>
          </a:prstGeom>
          <a:solidFill>
            <a:srgbClr val="000000"/>
          </a:solidFill>
          <a:ln w="9525">
            <a:solidFill>
              <a:schemeClr val="tx1"/>
            </a:solidFill>
            <a:round/>
            <a:headEnd/>
            <a:tailEnd/>
          </a:ln>
        </p:spPr>
        <p:txBody>
          <a:bodyPr wrap="none" anchor="ctr"/>
          <a:lstStyle/>
          <a:p>
            <a:pPr algn="ctr"/>
            <a:r>
              <a:rPr lang="ar-JO" sz="2800" b="1" dirty="0"/>
              <a:t>5</a:t>
            </a:r>
            <a:endParaRPr lang="en-US" sz="2800" b="1" dirty="0"/>
          </a:p>
        </p:txBody>
      </p:sp>
      <p:sp>
        <p:nvSpPr>
          <p:cNvPr id="22553" name="Oval 25"/>
          <p:cNvSpPr>
            <a:spLocks noChangeArrowheads="1"/>
          </p:cNvSpPr>
          <p:nvPr/>
        </p:nvSpPr>
        <p:spPr bwMode="auto">
          <a:xfrm>
            <a:off x="2819400" y="2286000"/>
            <a:ext cx="533400" cy="609600"/>
          </a:xfrm>
          <a:prstGeom prst="ellipse">
            <a:avLst/>
          </a:prstGeom>
          <a:solidFill>
            <a:srgbClr val="000000"/>
          </a:solidFill>
          <a:ln w="9525">
            <a:solidFill>
              <a:schemeClr val="tx1"/>
            </a:solidFill>
            <a:round/>
            <a:headEnd/>
            <a:tailEnd/>
          </a:ln>
        </p:spPr>
        <p:txBody>
          <a:bodyPr wrap="none" anchor="ctr"/>
          <a:lstStyle/>
          <a:p>
            <a:pPr algn="ctr"/>
            <a:r>
              <a:rPr lang="ar-JO" sz="2800" b="1" dirty="0"/>
              <a:t>3</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54"/>
                                        </p:tgtEl>
                                        <p:attrNameLst>
                                          <p:attrName>style.visibility</p:attrName>
                                        </p:attrNameLst>
                                      </p:cBhvr>
                                      <p:to>
                                        <p:strVal val="visible"/>
                                      </p:to>
                                    </p:set>
                                    <p:animEffect transition="in" filter="dissolve">
                                      <p:cBhvr>
                                        <p:cTn id="7" dur="500"/>
                                        <p:tgtEl>
                                          <p:spTgt spid="22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49"/>
                                        </p:tgtEl>
                                        <p:attrNameLst>
                                          <p:attrName>style.visibility</p:attrName>
                                        </p:attrNameLst>
                                      </p:cBhvr>
                                      <p:to>
                                        <p:strVal val="visible"/>
                                      </p:to>
                                    </p:set>
                                    <p:animEffect transition="in" filter="dissolve">
                                      <p:cBhvr>
                                        <p:cTn id="12" dur="500"/>
                                        <p:tgtEl>
                                          <p:spTgt spid="2254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2550"/>
                                        </p:tgtEl>
                                        <p:attrNameLst>
                                          <p:attrName>style.visibility</p:attrName>
                                        </p:attrNameLst>
                                      </p:cBhvr>
                                      <p:to>
                                        <p:strVal val="visible"/>
                                      </p:to>
                                    </p:set>
                                    <p:animEffect transition="in" filter="dissolve">
                                      <p:cBhvr>
                                        <p:cTn id="16" dur="500"/>
                                        <p:tgtEl>
                                          <p:spTgt spid="225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2545"/>
                                        </p:tgtEl>
                                        <p:attrNameLst>
                                          <p:attrName>style.visibility</p:attrName>
                                        </p:attrNameLst>
                                      </p:cBhvr>
                                      <p:to>
                                        <p:strVal val="visible"/>
                                      </p:to>
                                    </p:set>
                                    <p:animEffect transition="in" filter="dissolve">
                                      <p:cBhvr>
                                        <p:cTn id="21" dur="500"/>
                                        <p:tgtEl>
                                          <p:spTgt spid="22545"/>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2552"/>
                                        </p:tgtEl>
                                        <p:attrNameLst>
                                          <p:attrName>style.visibility</p:attrName>
                                        </p:attrNameLst>
                                      </p:cBhvr>
                                      <p:to>
                                        <p:strVal val="visible"/>
                                      </p:to>
                                    </p:set>
                                    <p:animEffect transition="in" filter="dissolve">
                                      <p:cBhvr>
                                        <p:cTn id="25" dur="500"/>
                                        <p:tgtEl>
                                          <p:spTgt spid="225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2551"/>
                                        </p:tgtEl>
                                        <p:attrNameLst>
                                          <p:attrName>style.visibility</p:attrName>
                                        </p:attrNameLst>
                                      </p:cBhvr>
                                      <p:to>
                                        <p:strVal val="visible"/>
                                      </p:to>
                                    </p:set>
                                    <p:animEffect transition="in" filter="dissolve">
                                      <p:cBhvr>
                                        <p:cTn id="30" dur="500"/>
                                        <p:tgtEl>
                                          <p:spTgt spid="22551"/>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2553"/>
                                        </p:tgtEl>
                                        <p:attrNameLst>
                                          <p:attrName>style.visibility</p:attrName>
                                        </p:attrNameLst>
                                      </p:cBhvr>
                                      <p:to>
                                        <p:strVal val="visible"/>
                                      </p:to>
                                    </p:set>
                                    <p:animEffect transition="in" filter="dissolve">
                                      <p:cBhvr>
                                        <p:cTn id="34" dur="500"/>
                                        <p:tgtEl>
                                          <p:spTgt spid="2255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2555"/>
                                        </p:tgtEl>
                                        <p:attrNameLst>
                                          <p:attrName>style.visibility</p:attrName>
                                        </p:attrNameLst>
                                      </p:cBhvr>
                                      <p:to>
                                        <p:strVal val="visible"/>
                                      </p:to>
                                    </p:set>
                                    <p:animEffect transition="in" filter="dissolve">
                                      <p:cBhvr>
                                        <p:cTn id="39" dur="500"/>
                                        <p:tgtEl>
                                          <p:spTgt spid="22555"/>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2557"/>
                                        </p:tgtEl>
                                        <p:attrNameLst>
                                          <p:attrName>style.visibility</p:attrName>
                                        </p:attrNameLst>
                                      </p:cBhvr>
                                      <p:to>
                                        <p:strVal val="visible"/>
                                      </p:to>
                                    </p:set>
                                    <p:animEffect transition="in" filter="dissolve">
                                      <p:cBhvr>
                                        <p:cTn id="43" dur="500"/>
                                        <p:tgtEl>
                                          <p:spTgt spid="2255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22556"/>
                                        </p:tgtEl>
                                        <p:attrNameLst>
                                          <p:attrName>style.visibility</p:attrName>
                                        </p:attrNameLst>
                                      </p:cBhvr>
                                      <p:to>
                                        <p:strVal val="visible"/>
                                      </p:to>
                                    </p:set>
                                    <p:animEffect transition="in" filter="dissolve">
                                      <p:cBhvr>
                                        <p:cTn id="48" dur="500"/>
                                        <p:tgtEl>
                                          <p:spTgt spid="22556"/>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2558"/>
                                        </p:tgtEl>
                                        <p:attrNameLst>
                                          <p:attrName>style.visibility</p:attrName>
                                        </p:attrNameLst>
                                      </p:cBhvr>
                                      <p:to>
                                        <p:strVal val="visible"/>
                                      </p:to>
                                    </p:set>
                                    <p:animEffect transition="in" filter="dissolve">
                                      <p:cBhvr>
                                        <p:cTn id="52" dur="500"/>
                                        <p:tgtEl>
                                          <p:spTgt spid="22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0" grpId="0" animBg="1"/>
      <p:bldP spid="22552" grpId="0" animBg="1"/>
      <p:bldP spid="22554" grpId="0" animBg="1"/>
      <p:bldP spid="22557" grpId="0" animBg="1"/>
      <p:bldP spid="22558" grpId="0" animBg="1"/>
      <p:bldP spid="225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021288"/>
            <a:ext cx="9144000" cy="757808"/>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"فن الوعظ"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328592"/>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132856"/>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وعظي</a:t>
            </a:r>
            <a:endParaRPr lang="en-US" sz="3200" b="1" i="1" u="sng" dirty="0">
              <a:solidFill>
                <a:schemeClr val="bg1"/>
              </a:solidFill>
              <a:latin typeface="Arial" panose="020B0604020202020204" pitchFamily="34" charset="0"/>
              <a:cs typeface="Arial" panose="020B0604020202020204" pitchFamily="34" charset="0"/>
            </a:endParaRPr>
          </a:p>
        </p:txBody>
      </p:sp>
      <p:sp>
        <p:nvSpPr>
          <p:cNvPr id="35844"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تحديات وعظ القصص</a:t>
            </a:r>
            <a:endParaRPr lang="en-US" dirty="0">
              <a:latin typeface="Arial" panose="020B0604020202020204" pitchFamily="34" charset="0"/>
              <a:ea typeface="ＭＳ Ｐゴシック" charset="0"/>
              <a:cs typeface="Arial" panose="020B0604020202020204" pitchFamily="34" charset="0"/>
            </a:endParaRPr>
          </a:p>
        </p:txBody>
      </p:sp>
      <p:sp>
        <p:nvSpPr>
          <p:cNvPr id="35845"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سردي</a:t>
            </a:r>
            <a:endParaRPr lang="en-US" sz="3200" b="1" i="1" u="sng" dirty="0">
              <a:solidFill>
                <a:schemeClr val="bg1"/>
              </a:solidFill>
              <a:latin typeface="Arial" panose="020B0604020202020204" pitchFamily="34" charset="0"/>
              <a:cs typeface="Arial" panose="020B0604020202020204" pitchFamily="34" charset="0"/>
            </a:endParaRPr>
          </a:p>
        </p:txBody>
      </p:sp>
      <p:sp>
        <p:nvSpPr>
          <p:cNvPr id="35846" name="Text Box 6"/>
          <p:cNvSpPr txBox="1">
            <a:spLocks noChangeArrowheads="1"/>
          </p:cNvSpPr>
          <p:nvPr/>
        </p:nvSpPr>
        <p:spPr bwMode="auto">
          <a:xfrm>
            <a:off x="2971800" y="2270125"/>
            <a:ext cx="2743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أسهل</a:t>
            </a:r>
            <a:endParaRPr lang="en-US" sz="2800" b="1" i="1" dirty="0">
              <a:solidFill>
                <a:schemeClr val="bg1"/>
              </a:solidFill>
              <a:latin typeface="Arial" panose="020B0604020202020204" pitchFamily="34" charset="0"/>
              <a:cs typeface="Arial" panose="020B0604020202020204" pitchFamily="34" charset="0"/>
            </a:endParaRPr>
          </a:p>
        </p:txBody>
      </p:sp>
      <p:sp>
        <p:nvSpPr>
          <p:cNvPr id="35847" name="Text Box 7"/>
          <p:cNvSpPr txBox="1">
            <a:spLocks noChangeArrowheads="1"/>
          </p:cNvSpPr>
          <p:nvPr/>
        </p:nvSpPr>
        <p:spPr bwMode="auto">
          <a:xfrm>
            <a:off x="5888038" y="2270125"/>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أصعب</a:t>
            </a:r>
            <a:endParaRPr lang="en-US" sz="2800" b="1" i="1" dirty="0">
              <a:solidFill>
                <a:schemeClr val="bg1"/>
              </a:solidFill>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29718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اثنين</a:t>
            </a:r>
            <a:endParaRPr lang="en-US" sz="2800" b="1" i="1" dirty="0">
              <a:solidFill>
                <a:schemeClr val="bg1"/>
              </a:solidFill>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5888038" y="3260725"/>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أكثر من اثنين</a:t>
            </a:r>
            <a:endParaRPr lang="en-US" sz="2800" b="1" i="1" dirty="0">
              <a:solidFill>
                <a:schemeClr val="bg1"/>
              </a:solidFill>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29718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مذكور</a:t>
            </a:r>
            <a:endParaRPr lang="en-US" sz="2800" b="1" i="1" dirty="0">
              <a:solidFill>
                <a:schemeClr val="bg1"/>
              </a:solidFill>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5888038" y="4267200"/>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ضمني</a:t>
            </a:r>
            <a:endParaRPr lang="en-US" sz="2800" b="1" i="1" dirty="0">
              <a:solidFill>
                <a:schemeClr val="bg1"/>
              </a:solidFill>
              <a:latin typeface="Arial" panose="020B0604020202020204" pitchFamily="34" charset="0"/>
              <a:cs typeface="Arial" panose="020B0604020202020204" pitchFamily="34" charset="0"/>
            </a:endParaRPr>
          </a:p>
        </p:txBody>
      </p:sp>
      <p:sp>
        <p:nvSpPr>
          <p:cNvPr id="35852" name="Text Box 12"/>
          <p:cNvSpPr txBox="1">
            <a:spLocks noChangeArrowheads="1"/>
          </p:cNvSpPr>
          <p:nvPr/>
        </p:nvSpPr>
        <p:spPr bwMode="auto">
          <a:xfrm>
            <a:off x="29718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أقصر </a:t>
            </a:r>
            <a:endParaRPr lang="en-US" sz="2800" b="1" i="1" dirty="0">
              <a:solidFill>
                <a:schemeClr val="bg1"/>
              </a:solidFill>
              <a:latin typeface="Arial" panose="020B0604020202020204" pitchFamily="34" charset="0"/>
              <a:cs typeface="Arial" panose="020B0604020202020204" pitchFamily="34" charset="0"/>
            </a:endParaRPr>
          </a:p>
        </p:txBody>
      </p:sp>
      <p:sp>
        <p:nvSpPr>
          <p:cNvPr id="35853" name="Text Box 13"/>
          <p:cNvSpPr txBox="1">
            <a:spLocks noChangeArrowheads="1"/>
          </p:cNvSpPr>
          <p:nvPr/>
        </p:nvSpPr>
        <p:spPr bwMode="auto">
          <a:xfrm>
            <a:off x="5888038" y="5257800"/>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أطول</a:t>
            </a:r>
            <a:endParaRPr lang="en-US" sz="2800" b="1" i="1" dirty="0">
              <a:solidFill>
                <a:schemeClr val="bg1"/>
              </a:solidFill>
              <a:latin typeface="Arial" panose="020B0604020202020204" pitchFamily="34" charset="0"/>
              <a:cs typeface="Arial" panose="020B0604020202020204" pitchFamily="34" charset="0"/>
            </a:endParaRPr>
          </a:p>
        </p:txBody>
      </p:sp>
      <p:sp>
        <p:nvSpPr>
          <p:cNvPr id="35854"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107</a:t>
            </a:r>
            <a:endParaRPr lang="en-US" b="1" i="1" dirty="0">
              <a:solidFill>
                <a:schemeClr val="bg1"/>
              </a:solidFill>
              <a:latin typeface="Arial" panose="020B0604020202020204" pitchFamily="34" charset="0"/>
              <a:cs typeface="Arial" panose="020B0604020202020204" pitchFamily="34" charset="0"/>
            </a:endParaRPr>
          </a:p>
        </p:txBody>
      </p:sp>
      <p:sp>
        <p:nvSpPr>
          <p:cNvPr id="35855" name="Text Box 15"/>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المسألة</a:t>
            </a:r>
            <a:endParaRPr lang="en-US" sz="3200" b="1" i="1" u="sng" dirty="0">
              <a:solidFill>
                <a:schemeClr val="bg1"/>
              </a:solidFill>
              <a:latin typeface="Arial" panose="020B0604020202020204" pitchFamily="34" charset="0"/>
              <a:cs typeface="Arial" panose="020B0604020202020204" pitchFamily="34" charset="0"/>
            </a:endParaRPr>
          </a:p>
        </p:txBody>
      </p:sp>
      <p:sp>
        <p:nvSpPr>
          <p:cNvPr id="35856" name="Text Box 16"/>
          <p:cNvSpPr txBox="1">
            <a:spLocks noChangeArrowheads="1"/>
          </p:cNvSpPr>
          <p:nvPr/>
        </p:nvSpPr>
        <p:spPr bwMode="auto">
          <a:xfrm>
            <a:off x="457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التفسير</a:t>
            </a:r>
            <a:endParaRPr lang="en-US" sz="2800" b="1" i="1" dirty="0">
              <a:solidFill>
                <a:schemeClr val="bg1"/>
              </a:solidFill>
              <a:latin typeface="Arial" panose="020B0604020202020204" pitchFamily="34" charset="0"/>
              <a:cs typeface="Arial" panose="020B0604020202020204" pitchFamily="34" charset="0"/>
            </a:endParaRPr>
          </a:p>
        </p:txBody>
      </p:sp>
      <p:sp>
        <p:nvSpPr>
          <p:cNvPr id="35857" name="Text Box 17"/>
          <p:cNvSpPr txBox="1">
            <a:spLocks noChangeArrowheads="1"/>
          </p:cNvSpPr>
          <p:nvPr/>
        </p:nvSpPr>
        <p:spPr bwMode="auto">
          <a:xfrm>
            <a:off x="457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الأشخاص</a:t>
            </a:r>
            <a:endParaRPr lang="en-US" sz="2800" b="1" i="1" dirty="0">
              <a:solidFill>
                <a:schemeClr val="bg1"/>
              </a:solidFill>
              <a:latin typeface="Arial" panose="020B0604020202020204" pitchFamily="34" charset="0"/>
              <a:cs typeface="Arial" panose="020B0604020202020204" pitchFamily="34" charset="0"/>
            </a:endParaRPr>
          </a:p>
        </p:txBody>
      </p:sp>
      <p:sp>
        <p:nvSpPr>
          <p:cNvPr id="35858" name="Text Box 18"/>
          <p:cNvSpPr txBox="1">
            <a:spLocks noChangeArrowheads="1"/>
          </p:cNvSpPr>
          <p:nvPr/>
        </p:nvSpPr>
        <p:spPr bwMode="auto">
          <a:xfrm>
            <a:off x="457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القصد</a:t>
            </a:r>
            <a:endParaRPr lang="en-US" sz="2800" b="1" i="1" dirty="0">
              <a:solidFill>
                <a:schemeClr val="bg1"/>
              </a:solidFill>
              <a:latin typeface="Arial" panose="020B0604020202020204" pitchFamily="34" charset="0"/>
              <a:cs typeface="Arial" panose="020B0604020202020204" pitchFamily="34" charset="0"/>
            </a:endParaRPr>
          </a:p>
        </p:txBody>
      </p:sp>
      <p:sp>
        <p:nvSpPr>
          <p:cNvPr id="35859" name="Text Box 19"/>
          <p:cNvSpPr txBox="1">
            <a:spLocks noChangeArrowheads="1"/>
          </p:cNvSpPr>
          <p:nvPr/>
        </p:nvSpPr>
        <p:spPr bwMode="auto">
          <a:xfrm>
            <a:off x="457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الطول</a:t>
            </a:r>
            <a:endParaRPr lang="en-US" sz="2800" b="1" i="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5856"/>
                                        </p:tgtEl>
                                        <p:attrNameLst>
                                          <p:attrName>style.visibility</p:attrName>
                                        </p:attrNameLst>
                                      </p:cBhvr>
                                      <p:to>
                                        <p:strVal val="visible"/>
                                      </p:to>
                                    </p:set>
                                    <p:anim calcmode="lin" valueType="num">
                                      <p:cBhvr>
                                        <p:cTn id="7" dur="1000" fill="hold"/>
                                        <p:tgtEl>
                                          <p:spTgt spid="35856"/>
                                        </p:tgtEl>
                                        <p:attrNameLst>
                                          <p:attrName>ppt_w</p:attrName>
                                        </p:attrNameLst>
                                      </p:cBhvr>
                                      <p:tavLst>
                                        <p:tav tm="0">
                                          <p:val>
                                            <p:fltVal val="0"/>
                                          </p:val>
                                        </p:tav>
                                        <p:tav tm="100000">
                                          <p:val>
                                            <p:strVal val="#ppt_w"/>
                                          </p:val>
                                        </p:tav>
                                      </p:tavLst>
                                    </p:anim>
                                    <p:anim calcmode="lin" valueType="num">
                                      <p:cBhvr>
                                        <p:cTn id="8" dur="1000" fill="hold"/>
                                        <p:tgtEl>
                                          <p:spTgt spid="35856"/>
                                        </p:tgtEl>
                                        <p:attrNameLst>
                                          <p:attrName>ppt_h</p:attrName>
                                        </p:attrNameLst>
                                      </p:cBhvr>
                                      <p:tavLst>
                                        <p:tav tm="0">
                                          <p:val>
                                            <p:fltVal val="0"/>
                                          </p:val>
                                        </p:tav>
                                        <p:tav tm="100000">
                                          <p:val>
                                            <p:strVal val="#ppt_h"/>
                                          </p:val>
                                        </p:tav>
                                      </p:tavLst>
                                    </p:anim>
                                    <p:anim calcmode="lin" valueType="num">
                                      <p:cBhvr>
                                        <p:cTn id="9" dur="1000" fill="hold"/>
                                        <p:tgtEl>
                                          <p:spTgt spid="35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1000" fill="hold"/>
                                        <p:tgtEl>
                                          <p:spTgt spid="35846"/>
                                        </p:tgtEl>
                                        <p:attrNameLst>
                                          <p:attrName>ppt_w</p:attrName>
                                        </p:attrNameLst>
                                      </p:cBhvr>
                                      <p:tavLst>
                                        <p:tav tm="0">
                                          <p:val>
                                            <p:fltVal val="0"/>
                                          </p:val>
                                        </p:tav>
                                        <p:tav tm="100000">
                                          <p:val>
                                            <p:strVal val="#ppt_w"/>
                                          </p:val>
                                        </p:tav>
                                      </p:tavLst>
                                    </p:anim>
                                    <p:anim calcmode="lin" valueType="num">
                                      <p:cBhvr>
                                        <p:cTn id="16" dur="1000" fill="hold"/>
                                        <p:tgtEl>
                                          <p:spTgt spid="35846"/>
                                        </p:tgtEl>
                                        <p:attrNameLst>
                                          <p:attrName>ppt_h</p:attrName>
                                        </p:attrNameLst>
                                      </p:cBhvr>
                                      <p:tavLst>
                                        <p:tav tm="0">
                                          <p:val>
                                            <p:fltVal val="0"/>
                                          </p:val>
                                        </p:tav>
                                        <p:tav tm="100000">
                                          <p:val>
                                            <p:strVal val="#ppt_h"/>
                                          </p:val>
                                        </p:tav>
                                      </p:tavLst>
                                    </p:anim>
                                    <p:anim calcmode="lin" valueType="num">
                                      <p:cBhvr>
                                        <p:cTn id="17"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7"/>
                                        </p:tgtEl>
                                        <p:attrNameLst>
                                          <p:attrName>style.visibility</p:attrName>
                                        </p:attrNameLst>
                                      </p:cBhvr>
                                      <p:to>
                                        <p:strVal val="visible"/>
                                      </p:to>
                                    </p:set>
                                    <p:anim calcmode="lin" valueType="num">
                                      <p:cBhvr>
                                        <p:cTn id="23" dur="1000" fill="hold"/>
                                        <p:tgtEl>
                                          <p:spTgt spid="35847"/>
                                        </p:tgtEl>
                                        <p:attrNameLst>
                                          <p:attrName>ppt_w</p:attrName>
                                        </p:attrNameLst>
                                      </p:cBhvr>
                                      <p:tavLst>
                                        <p:tav tm="0">
                                          <p:val>
                                            <p:fltVal val="0"/>
                                          </p:val>
                                        </p:tav>
                                        <p:tav tm="100000">
                                          <p:val>
                                            <p:strVal val="#ppt_w"/>
                                          </p:val>
                                        </p:tav>
                                      </p:tavLst>
                                    </p:anim>
                                    <p:anim calcmode="lin" valueType="num">
                                      <p:cBhvr>
                                        <p:cTn id="24" dur="1000" fill="hold"/>
                                        <p:tgtEl>
                                          <p:spTgt spid="35847"/>
                                        </p:tgtEl>
                                        <p:attrNameLst>
                                          <p:attrName>ppt_h</p:attrName>
                                        </p:attrNameLst>
                                      </p:cBhvr>
                                      <p:tavLst>
                                        <p:tav tm="0">
                                          <p:val>
                                            <p:fltVal val="0"/>
                                          </p:val>
                                        </p:tav>
                                        <p:tav tm="100000">
                                          <p:val>
                                            <p:strVal val="#ppt_h"/>
                                          </p:val>
                                        </p:tav>
                                      </p:tavLst>
                                    </p:anim>
                                    <p:anim calcmode="lin" valueType="num">
                                      <p:cBhvr>
                                        <p:cTn id="25"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7"/>
                                        </p:tgtEl>
                                        <p:attrNameLst>
                                          <p:attrName>style.visibility</p:attrName>
                                        </p:attrNameLst>
                                      </p:cBhvr>
                                      <p:to>
                                        <p:strVal val="visible"/>
                                      </p:to>
                                    </p:set>
                                    <p:anim calcmode="lin" valueType="num">
                                      <p:cBhvr>
                                        <p:cTn id="31" dur="1000" fill="hold"/>
                                        <p:tgtEl>
                                          <p:spTgt spid="35857"/>
                                        </p:tgtEl>
                                        <p:attrNameLst>
                                          <p:attrName>ppt_w</p:attrName>
                                        </p:attrNameLst>
                                      </p:cBhvr>
                                      <p:tavLst>
                                        <p:tav tm="0">
                                          <p:val>
                                            <p:fltVal val="0"/>
                                          </p:val>
                                        </p:tav>
                                        <p:tav tm="100000">
                                          <p:val>
                                            <p:strVal val="#ppt_w"/>
                                          </p:val>
                                        </p:tav>
                                      </p:tavLst>
                                    </p:anim>
                                    <p:anim calcmode="lin" valueType="num">
                                      <p:cBhvr>
                                        <p:cTn id="32" dur="1000" fill="hold"/>
                                        <p:tgtEl>
                                          <p:spTgt spid="35857"/>
                                        </p:tgtEl>
                                        <p:attrNameLst>
                                          <p:attrName>ppt_h</p:attrName>
                                        </p:attrNameLst>
                                      </p:cBhvr>
                                      <p:tavLst>
                                        <p:tav tm="0">
                                          <p:val>
                                            <p:fltVal val="0"/>
                                          </p:val>
                                        </p:tav>
                                        <p:tav tm="100000">
                                          <p:val>
                                            <p:strVal val="#ppt_h"/>
                                          </p:val>
                                        </p:tav>
                                      </p:tavLst>
                                    </p:anim>
                                    <p:anim calcmode="lin" valueType="num">
                                      <p:cBhvr>
                                        <p:cTn id="33" dur="1000" fill="hold"/>
                                        <p:tgtEl>
                                          <p:spTgt spid="3585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8"/>
                                        </p:tgtEl>
                                        <p:attrNameLst>
                                          <p:attrName>style.visibility</p:attrName>
                                        </p:attrNameLst>
                                      </p:cBhvr>
                                      <p:to>
                                        <p:strVal val="visible"/>
                                      </p:to>
                                    </p:set>
                                    <p:anim calcmode="lin" valueType="num">
                                      <p:cBhvr>
                                        <p:cTn id="39" dur="1000" fill="hold"/>
                                        <p:tgtEl>
                                          <p:spTgt spid="35848"/>
                                        </p:tgtEl>
                                        <p:attrNameLst>
                                          <p:attrName>ppt_w</p:attrName>
                                        </p:attrNameLst>
                                      </p:cBhvr>
                                      <p:tavLst>
                                        <p:tav tm="0">
                                          <p:val>
                                            <p:fltVal val="0"/>
                                          </p:val>
                                        </p:tav>
                                        <p:tav tm="100000">
                                          <p:val>
                                            <p:strVal val="#ppt_w"/>
                                          </p:val>
                                        </p:tav>
                                      </p:tavLst>
                                    </p:anim>
                                    <p:anim calcmode="lin" valueType="num">
                                      <p:cBhvr>
                                        <p:cTn id="40" dur="1000" fill="hold"/>
                                        <p:tgtEl>
                                          <p:spTgt spid="35848"/>
                                        </p:tgtEl>
                                        <p:attrNameLst>
                                          <p:attrName>ppt_h</p:attrName>
                                        </p:attrNameLst>
                                      </p:cBhvr>
                                      <p:tavLst>
                                        <p:tav tm="0">
                                          <p:val>
                                            <p:fltVal val="0"/>
                                          </p:val>
                                        </p:tav>
                                        <p:tav tm="100000">
                                          <p:val>
                                            <p:strVal val="#ppt_h"/>
                                          </p:val>
                                        </p:tav>
                                      </p:tavLst>
                                    </p:anim>
                                    <p:anim calcmode="lin" valueType="num">
                                      <p:cBhvr>
                                        <p:cTn id="41" dur="1000" fill="hold"/>
                                        <p:tgtEl>
                                          <p:spTgt spid="3584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49"/>
                                        </p:tgtEl>
                                        <p:attrNameLst>
                                          <p:attrName>style.visibility</p:attrName>
                                        </p:attrNameLst>
                                      </p:cBhvr>
                                      <p:to>
                                        <p:strVal val="visible"/>
                                      </p:to>
                                    </p:set>
                                    <p:anim calcmode="lin" valueType="num">
                                      <p:cBhvr>
                                        <p:cTn id="47" dur="1000" fill="hold"/>
                                        <p:tgtEl>
                                          <p:spTgt spid="35849"/>
                                        </p:tgtEl>
                                        <p:attrNameLst>
                                          <p:attrName>ppt_w</p:attrName>
                                        </p:attrNameLst>
                                      </p:cBhvr>
                                      <p:tavLst>
                                        <p:tav tm="0">
                                          <p:val>
                                            <p:fltVal val="0"/>
                                          </p:val>
                                        </p:tav>
                                        <p:tav tm="100000">
                                          <p:val>
                                            <p:strVal val="#ppt_w"/>
                                          </p:val>
                                        </p:tav>
                                      </p:tavLst>
                                    </p:anim>
                                    <p:anim calcmode="lin" valueType="num">
                                      <p:cBhvr>
                                        <p:cTn id="48" dur="1000" fill="hold"/>
                                        <p:tgtEl>
                                          <p:spTgt spid="35849"/>
                                        </p:tgtEl>
                                        <p:attrNameLst>
                                          <p:attrName>ppt_h</p:attrName>
                                        </p:attrNameLst>
                                      </p:cBhvr>
                                      <p:tavLst>
                                        <p:tav tm="0">
                                          <p:val>
                                            <p:fltVal val="0"/>
                                          </p:val>
                                        </p:tav>
                                        <p:tav tm="100000">
                                          <p:val>
                                            <p:strVal val="#ppt_h"/>
                                          </p:val>
                                        </p:tav>
                                      </p:tavLst>
                                    </p:anim>
                                    <p:anim calcmode="lin" valueType="num">
                                      <p:cBhvr>
                                        <p:cTn id="49" dur="1000" fill="hold"/>
                                        <p:tgtEl>
                                          <p:spTgt spid="3584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58"/>
                                        </p:tgtEl>
                                        <p:attrNameLst>
                                          <p:attrName>style.visibility</p:attrName>
                                        </p:attrNameLst>
                                      </p:cBhvr>
                                      <p:to>
                                        <p:strVal val="visible"/>
                                      </p:to>
                                    </p:set>
                                    <p:anim calcmode="lin" valueType="num">
                                      <p:cBhvr>
                                        <p:cTn id="55" dur="1000" fill="hold"/>
                                        <p:tgtEl>
                                          <p:spTgt spid="35858"/>
                                        </p:tgtEl>
                                        <p:attrNameLst>
                                          <p:attrName>ppt_w</p:attrName>
                                        </p:attrNameLst>
                                      </p:cBhvr>
                                      <p:tavLst>
                                        <p:tav tm="0">
                                          <p:val>
                                            <p:fltVal val="0"/>
                                          </p:val>
                                        </p:tav>
                                        <p:tav tm="100000">
                                          <p:val>
                                            <p:strVal val="#ppt_w"/>
                                          </p:val>
                                        </p:tav>
                                      </p:tavLst>
                                    </p:anim>
                                    <p:anim calcmode="lin" valueType="num">
                                      <p:cBhvr>
                                        <p:cTn id="56" dur="1000" fill="hold"/>
                                        <p:tgtEl>
                                          <p:spTgt spid="35858"/>
                                        </p:tgtEl>
                                        <p:attrNameLst>
                                          <p:attrName>ppt_h</p:attrName>
                                        </p:attrNameLst>
                                      </p:cBhvr>
                                      <p:tavLst>
                                        <p:tav tm="0">
                                          <p:val>
                                            <p:fltVal val="0"/>
                                          </p:val>
                                        </p:tav>
                                        <p:tav tm="100000">
                                          <p:val>
                                            <p:strVal val="#ppt_h"/>
                                          </p:val>
                                        </p:tav>
                                      </p:tavLst>
                                    </p:anim>
                                    <p:anim calcmode="lin" valueType="num">
                                      <p:cBhvr>
                                        <p:cTn id="57" dur="1000" fill="hold"/>
                                        <p:tgtEl>
                                          <p:spTgt spid="3585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0"/>
                                        </p:tgtEl>
                                        <p:attrNameLst>
                                          <p:attrName>style.visibility</p:attrName>
                                        </p:attrNameLst>
                                      </p:cBhvr>
                                      <p:to>
                                        <p:strVal val="visible"/>
                                      </p:to>
                                    </p:set>
                                    <p:anim calcmode="lin" valueType="num">
                                      <p:cBhvr>
                                        <p:cTn id="63" dur="1000" fill="hold"/>
                                        <p:tgtEl>
                                          <p:spTgt spid="35850"/>
                                        </p:tgtEl>
                                        <p:attrNameLst>
                                          <p:attrName>ppt_w</p:attrName>
                                        </p:attrNameLst>
                                      </p:cBhvr>
                                      <p:tavLst>
                                        <p:tav tm="0">
                                          <p:val>
                                            <p:fltVal val="0"/>
                                          </p:val>
                                        </p:tav>
                                        <p:tav tm="100000">
                                          <p:val>
                                            <p:strVal val="#ppt_w"/>
                                          </p:val>
                                        </p:tav>
                                      </p:tavLst>
                                    </p:anim>
                                    <p:anim calcmode="lin" valueType="num">
                                      <p:cBhvr>
                                        <p:cTn id="64" dur="1000" fill="hold"/>
                                        <p:tgtEl>
                                          <p:spTgt spid="35850"/>
                                        </p:tgtEl>
                                        <p:attrNameLst>
                                          <p:attrName>ppt_h</p:attrName>
                                        </p:attrNameLst>
                                      </p:cBhvr>
                                      <p:tavLst>
                                        <p:tav tm="0">
                                          <p:val>
                                            <p:fltVal val="0"/>
                                          </p:val>
                                        </p:tav>
                                        <p:tav tm="100000">
                                          <p:val>
                                            <p:strVal val="#ppt_h"/>
                                          </p:val>
                                        </p:tav>
                                      </p:tavLst>
                                    </p:anim>
                                    <p:anim calcmode="lin" valueType="num">
                                      <p:cBhvr>
                                        <p:cTn id="65"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5851"/>
                                        </p:tgtEl>
                                        <p:attrNameLst>
                                          <p:attrName>style.visibility</p:attrName>
                                        </p:attrNameLst>
                                      </p:cBhvr>
                                      <p:to>
                                        <p:strVal val="visible"/>
                                      </p:to>
                                    </p:set>
                                    <p:anim calcmode="lin" valueType="num">
                                      <p:cBhvr>
                                        <p:cTn id="71" dur="1000" fill="hold"/>
                                        <p:tgtEl>
                                          <p:spTgt spid="35851"/>
                                        </p:tgtEl>
                                        <p:attrNameLst>
                                          <p:attrName>ppt_w</p:attrName>
                                        </p:attrNameLst>
                                      </p:cBhvr>
                                      <p:tavLst>
                                        <p:tav tm="0">
                                          <p:val>
                                            <p:fltVal val="0"/>
                                          </p:val>
                                        </p:tav>
                                        <p:tav tm="100000">
                                          <p:val>
                                            <p:strVal val="#ppt_w"/>
                                          </p:val>
                                        </p:tav>
                                      </p:tavLst>
                                    </p:anim>
                                    <p:anim calcmode="lin" valueType="num">
                                      <p:cBhvr>
                                        <p:cTn id="72" dur="1000" fill="hold"/>
                                        <p:tgtEl>
                                          <p:spTgt spid="35851"/>
                                        </p:tgtEl>
                                        <p:attrNameLst>
                                          <p:attrName>ppt_h</p:attrName>
                                        </p:attrNameLst>
                                      </p:cBhvr>
                                      <p:tavLst>
                                        <p:tav tm="0">
                                          <p:val>
                                            <p:fltVal val="0"/>
                                          </p:val>
                                        </p:tav>
                                        <p:tav tm="100000">
                                          <p:val>
                                            <p:strVal val="#ppt_h"/>
                                          </p:val>
                                        </p:tav>
                                      </p:tavLst>
                                    </p:anim>
                                    <p:anim calcmode="lin" valueType="num">
                                      <p:cBhvr>
                                        <p:cTn id="7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5859"/>
                                        </p:tgtEl>
                                        <p:attrNameLst>
                                          <p:attrName>style.visibility</p:attrName>
                                        </p:attrNameLst>
                                      </p:cBhvr>
                                      <p:to>
                                        <p:strVal val="visible"/>
                                      </p:to>
                                    </p:set>
                                    <p:anim calcmode="lin" valueType="num">
                                      <p:cBhvr>
                                        <p:cTn id="79" dur="1000" fill="hold"/>
                                        <p:tgtEl>
                                          <p:spTgt spid="35859"/>
                                        </p:tgtEl>
                                        <p:attrNameLst>
                                          <p:attrName>ppt_w</p:attrName>
                                        </p:attrNameLst>
                                      </p:cBhvr>
                                      <p:tavLst>
                                        <p:tav tm="0">
                                          <p:val>
                                            <p:fltVal val="0"/>
                                          </p:val>
                                        </p:tav>
                                        <p:tav tm="100000">
                                          <p:val>
                                            <p:strVal val="#ppt_w"/>
                                          </p:val>
                                        </p:tav>
                                      </p:tavLst>
                                    </p:anim>
                                    <p:anim calcmode="lin" valueType="num">
                                      <p:cBhvr>
                                        <p:cTn id="80" dur="1000" fill="hold"/>
                                        <p:tgtEl>
                                          <p:spTgt spid="35859"/>
                                        </p:tgtEl>
                                        <p:attrNameLst>
                                          <p:attrName>ppt_h</p:attrName>
                                        </p:attrNameLst>
                                      </p:cBhvr>
                                      <p:tavLst>
                                        <p:tav tm="0">
                                          <p:val>
                                            <p:fltVal val="0"/>
                                          </p:val>
                                        </p:tav>
                                        <p:tav tm="100000">
                                          <p:val>
                                            <p:strVal val="#ppt_h"/>
                                          </p:val>
                                        </p:tav>
                                      </p:tavLst>
                                    </p:anim>
                                    <p:anim calcmode="lin" valueType="num">
                                      <p:cBhvr>
                                        <p:cTn id="81" dur="1000" fill="hold"/>
                                        <p:tgtEl>
                                          <p:spTgt spid="35859"/>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5852"/>
                                        </p:tgtEl>
                                        <p:attrNameLst>
                                          <p:attrName>style.visibility</p:attrName>
                                        </p:attrNameLst>
                                      </p:cBhvr>
                                      <p:to>
                                        <p:strVal val="visible"/>
                                      </p:to>
                                    </p:set>
                                    <p:anim calcmode="lin" valueType="num">
                                      <p:cBhvr>
                                        <p:cTn id="87" dur="1000" fill="hold"/>
                                        <p:tgtEl>
                                          <p:spTgt spid="35852"/>
                                        </p:tgtEl>
                                        <p:attrNameLst>
                                          <p:attrName>ppt_w</p:attrName>
                                        </p:attrNameLst>
                                      </p:cBhvr>
                                      <p:tavLst>
                                        <p:tav tm="0">
                                          <p:val>
                                            <p:fltVal val="0"/>
                                          </p:val>
                                        </p:tav>
                                        <p:tav tm="100000">
                                          <p:val>
                                            <p:strVal val="#ppt_w"/>
                                          </p:val>
                                        </p:tav>
                                      </p:tavLst>
                                    </p:anim>
                                    <p:anim calcmode="lin" valueType="num">
                                      <p:cBhvr>
                                        <p:cTn id="88" dur="1000" fill="hold"/>
                                        <p:tgtEl>
                                          <p:spTgt spid="35852"/>
                                        </p:tgtEl>
                                        <p:attrNameLst>
                                          <p:attrName>ppt_h</p:attrName>
                                        </p:attrNameLst>
                                      </p:cBhvr>
                                      <p:tavLst>
                                        <p:tav tm="0">
                                          <p:val>
                                            <p:fltVal val="0"/>
                                          </p:val>
                                        </p:tav>
                                        <p:tav tm="100000">
                                          <p:val>
                                            <p:strVal val="#ppt_h"/>
                                          </p:val>
                                        </p:tav>
                                      </p:tavLst>
                                    </p:anim>
                                    <p:anim calcmode="lin" valueType="num">
                                      <p:cBhvr>
                                        <p:cTn id="8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5853"/>
                                        </p:tgtEl>
                                        <p:attrNameLst>
                                          <p:attrName>style.visibility</p:attrName>
                                        </p:attrNameLst>
                                      </p:cBhvr>
                                      <p:to>
                                        <p:strVal val="visible"/>
                                      </p:to>
                                    </p:set>
                                    <p:anim calcmode="lin" valueType="num">
                                      <p:cBhvr>
                                        <p:cTn id="95" dur="1000" fill="hold"/>
                                        <p:tgtEl>
                                          <p:spTgt spid="35853"/>
                                        </p:tgtEl>
                                        <p:attrNameLst>
                                          <p:attrName>ppt_w</p:attrName>
                                        </p:attrNameLst>
                                      </p:cBhvr>
                                      <p:tavLst>
                                        <p:tav tm="0">
                                          <p:val>
                                            <p:fltVal val="0"/>
                                          </p:val>
                                        </p:tav>
                                        <p:tav tm="100000">
                                          <p:val>
                                            <p:strVal val="#ppt_w"/>
                                          </p:val>
                                        </p:tav>
                                      </p:tavLst>
                                    </p:anim>
                                    <p:anim calcmode="lin" valueType="num">
                                      <p:cBhvr>
                                        <p:cTn id="96" dur="1000" fill="hold"/>
                                        <p:tgtEl>
                                          <p:spTgt spid="35853"/>
                                        </p:tgtEl>
                                        <p:attrNameLst>
                                          <p:attrName>ppt_h</p:attrName>
                                        </p:attrNameLst>
                                      </p:cBhvr>
                                      <p:tavLst>
                                        <p:tav tm="0">
                                          <p:val>
                                            <p:fltVal val="0"/>
                                          </p:val>
                                        </p:tav>
                                        <p:tav tm="100000">
                                          <p:val>
                                            <p:strVal val="#ppt_h"/>
                                          </p:val>
                                        </p:tav>
                                      </p:tavLst>
                                    </p:anim>
                                    <p:anim calcmode="lin" valueType="num">
                                      <p:cBhvr>
                                        <p:cTn id="97"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7" grpId="0"/>
      <p:bldP spid="35848" grpId="0"/>
      <p:bldP spid="35849" grpId="0"/>
      <p:bldP spid="35850" grpId="0"/>
      <p:bldP spid="35851" grpId="0"/>
      <p:bldP spid="35852" grpId="0"/>
      <p:bldP spid="35853" grpId="0"/>
      <p:bldP spid="35856" grpId="0"/>
      <p:bldP spid="35857" grpId="0"/>
      <p:bldP spid="35858" grpId="0"/>
      <p:bldP spid="358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وعظي</a:t>
            </a:r>
            <a:endParaRPr lang="en-US" sz="3200" b="1" i="1" u="sng" dirty="0">
              <a:solidFill>
                <a:schemeClr val="bg1"/>
              </a:solidFill>
              <a:latin typeface="Arial" panose="020B0604020202020204" pitchFamily="34" charset="0"/>
              <a:cs typeface="Arial" panose="020B0604020202020204" pitchFamily="34" charset="0"/>
            </a:endParaRPr>
          </a:p>
        </p:txBody>
      </p:sp>
      <p:sp>
        <p:nvSpPr>
          <p:cNvPr id="41988"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تحديات وعظ القصص</a:t>
            </a:r>
            <a:endParaRPr lang="en-US" dirty="0">
              <a:latin typeface="Arial" panose="020B0604020202020204" pitchFamily="34" charset="0"/>
              <a:ea typeface="ＭＳ Ｐゴシック" charset="0"/>
              <a:cs typeface="Arial" panose="020B0604020202020204" pitchFamily="34" charset="0"/>
            </a:endParaRPr>
          </a:p>
        </p:txBody>
      </p:sp>
      <p:sp>
        <p:nvSpPr>
          <p:cNvPr id="41989"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السردي</a:t>
            </a:r>
            <a:endParaRPr lang="en-US" sz="3200" b="1" i="1" u="sng" dirty="0">
              <a:solidFill>
                <a:schemeClr val="bg1"/>
              </a:solidFill>
              <a:latin typeface="Arial" panose="020B0604020202020204" pitchFamily="34" charset="0"/>
              <a:cs typeface="Arial" panose="020B0604020202020204" pitchFamily="34" charset="0"/>
            </a:endParaRPr>
          </a:p>
        </p:txBody>
      </p:sp>
      <p:sp>
        <p:nvSpPr>
          <p:cNvPr id="41990" name="Text Box 6"/>
          <p:cNvSpPr txBox="1">
            <a:spLocks noChangeArrowheads="1"/>
          </p:cNvSpPr>
          <p:nvPr/>
        </p:nvSpPr>
        <p:spPr bwMode="auto">
          <a:xfrm>
            <a:off x="2971800" y="2270125"/>
            <a:ext cx="27432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ar-JO" sz="3600" b="1" dirty="0">
                <a:solidFill>
                  <a:schemeClr val="bg1"/>
                </a:solidFill>
                <a:latin typeface="Arial" panose="020B0604020202020204" pitchFamily="34" charset="0"/>
                <a:ea typeface="ＭＳ Ｐゴシック" charset="-128"/>
                <a:cs typeface="Arial" panose="020B0604020202020204" pitchFamily="34" charset="0"/>
              </a:rPr>
              <a:t>أسفار </a:t>
            </a:r>
          </a:p>
          <a:p>
            <a:pPr algn="ctr" eaLnBrk="1" hangingPunct="1">
              <a:defRPr/>
            </a:pPr>
            <a:r>
              <a:rPr lang="ar-JO" sz="3600" b="1" dirty="0">
                <a:solidFill>
                  <a:schemeClr val="bg1"/>
                </a:solidFill>
                <a:latin typeface="Arial" panose="020B0604020202020204" pitchFamily="34" charset="0"/>
                <a:ea typeface="ＭＳ Ｐゴシック" charset="-128"/>
                <a:cs typeface="Arial" panose="020B0604020202020204" pitchFamily="34" charset="0"/>
              </a:rPr>
              <a:t>العهد القديم الشعرية والنبوية، الرسائل (رومية إلى رؤيا)</a:t>
            </a:r>
            <a:endParaRPr lang="en-US" sz="36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1991" name="Text Box 7"/>
          <p:cNvSpPr txBox="1">
            <a:spLocks noChangeArrowheads="1"/>
          </p:cNvSpPr>
          <p:nvPr/>
        </p:nvSpPr>
        <p:spPr bwMode="auto">
          <a:xfrm>
            <a:off x="5888038" y="2270125"/>
            <a:ext cx="3255962"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أسفار العهد</a:t>
            </a:r>
          </a:p>
          <a:p>
            <a:pPr algn="ctr" eaLnBrk="1" hangingPunct="1">
              <a:defRPr/>
            </a:pPr>
            <a:r>
              <a:rPr lang="ar-JO" sz="3600" b="1" dirty="0">
                <a:solidFill>
                  <a:schemeClr val="bg1"/>
                </a:solidFill>
                <a:latin typeface="Arial" panose="020B0604020202020204" pitchFamily="34" charset="0"/>
                <a:cs typeface="Arial" panose="020B0604020202020204" pitchFamily="34" charset="0"/>
              </a:rPr>
              <a:t> القديم التاريخية (تكوين إلى نحميا)، الأناجيل </a:t>
            </a:r>
          </a:p>
          <a:p>
            <a:pPr algn="ctr" eaLnBrk="1" hangingPunct="1">
              <a:defRPr/>
            </a:pPr>
            <a:r>
              <a:rPr lang="ar-JO" sz="3600" b="1" dirty="0">
                <a:solidFill>
                  <a:schemeClr val="bg1"/>
                </a:solidFill>
                <a:latin typeface="Arial" panose="020B0604020202020204" pitchFamily="34" charset="0"/>
                <a:cs typeface="Arial" panose="020B0604020202020204" pitchFamily="34" charset="0"/>
              </a:rPr>
              <a:t>وأعمال الرسل</a:t>
            </a:r>
            <a:endParaRPr lang="en-US" sz="2800" b="1" dirty="0">
              <a:solidFill>
                <a:schemeClr val="bg1"/>
              </a:solidFill>
              <a:latin typeface="Arial" panose="020B0604020202020204" pitchFamily="34" charset="0"/>
              <a:cs typeface="Arial" panose="020B0604020202020204" pitchFamily="34" charset="0"/>
            </a:endParaRPr>
          </a:p>
        </p:txBody>
      </p:sp>
      <p:sp>
        <p:nvSpPr>
          <p:cNvPr id="41992" name="Text Box 8"/>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107</a:t>
            </a:r>
            <a:endParaRPr lang="en-US" b="1" i="1" dirty="0">
              <a:solidFill>
                <a:schemeClr val="bg1"/>
              </a:solidFill>
              <a:latin typeface="Arial" panose="020B0604020202020204" pitchFamily="34" charset="0"/>
              <a:cs typeface="Arial" panose="020B0604020202020204" pitchFamily="34" charset="0"/>
            </a:endParaRPr>
          </a:p>
        </p:txBody>
      </p:sp>
      <p:sp>
        <p:nvSpPr>
          <p:cNvPr id="41993" name="Text Box 9"/>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المسألة</a:t>
            </a:r>
            <a:endParaRPr lang="en-US" sz="3200" b="1" i="1" u="sng" dirty="0">
              <a:solidFill>
                <a:schemeClr val="bg1"/>
              </a:solidFill>
              <a:latin typeface="Arial" panose="020B0604020202020204" pitchFamily="34" charset="0"/>
              <a:cs typeface="Arial" panose="020B0604020202020204" pitchFamily="34" charset="0"/>
            </a:endParaRPr>
          </a:p>
        </p:txBody>
      </p:sp>
      <p:sp>
        <p:nvSpPr>
          <p:cNvPr id="41994" name="Text Box 10"/>
          <p:cNvSpPr txBox="1">
            <a:spLocks noChangeArrowheads="1"/>
          </p:cNvSpPr>
          <p:nvPr/>
        </p:nvSpPr>
        <p:spPr bwMode="auto">
          <a:xfrm>
            <a:off x="457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النص الكتابي</a:t>
            </a:r>
            <a:endParaRPr lang="en-US" sz="2800" b="1" i="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1994"/>
                                        </p:tgtEl>
                                        <p:attrNameLst>
                                          <p:attrName>style.visibility</p:attrName>
                                        </p:attrNameLst>
                                      </p:cBhvr>
                                      <p:to>
                                        <p:strVal val="visible"/>
                                      </p:to>
                                    </p:set>
                                    <p:anim calcmode="lin" valueType="num">
                                      <p:cBhvr>
                                        <p:cTn id="7" dur="1000" fill="hold"/>
                                        <p:tgtEl>
                                          <p:spTgt spid="41994"/>
                                        </p:tgtEl>
                                        <p:attrNameLst>
                                          <p:attrName>ppt_w</p:attrName>
                                        </p:attrNameLst>
                                      </p:cBhvr>
                                      <p:tavLst>
                                        <p:tav tm="0">
                                          <p:val>
                                            <p:fltVal val="0"/>
                                          </p:val>
                                        </p:tav>
                                        <p:tav tm="100000">
                                          <p:val>
                                            <p:strVal val="#ppt_w"/>
                                          </p:val>
                                        </p:tav>
                                      </p:tavLst>
                                    </p:anim>
                                    <p:anim calcmode="lin" valueType="num">
                                      <p:cBhvr>
                                        <p:cTn id="8" dur="1000" fill="hold"/>
                                        <p:tgtEl>
                                          <p:spTgt spid="41994"/>
                                        </p:tgtEl>
                                        <p:attrNameLst>
                                          <p:attrName>ppt_h</p:attrName>
                                        </p:attrNameLst>
                                      </p:cBhvr>
                                      <p:tavLst>
                                        <p:tav tm="0">
                                          <p:val>
                                            <p:fltVal val="0"/>
                                          </p:val>
                                        </p:tav>
                                        <p:tav tm="100000">
                                          <p:val>
                                            <p:strVal val="#ppt_h"/>
                                          </p:val>
                                        </p:tav>
                                      </p:tavLst>
                                    </p:anim>
                                    <p:anim calcmode="lin" valueType="num">
                                      <p:cBhvr>
                                        <p:cTn id="9" dur="1000" fill="hold"/>
                                        <p:tgtEl>
                                          <p:spTgt spid="419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990"/>
                                        </p:tgtEl>
                                        <p:attrNameLst>
                                          <p:attrName>style.visibility</p:attrName>
                                        </p:attrNameLst>
                                      </p:cBhvr>
                                      <p:to>
                                        <p:strVal val="visible"/>
                                      </p:to>
                                    </p:set>
                                    <p:anim calcmode="lin" valueType="num">
                                      <p:cBhvr>
                                        <p:cTn id="15" dur="1000" fill="hold"/>
                                        <p:tgtEl>
                                          <p:spTgt spid="41990"/>
                                        </p:tgtEl>
                                        <p:attrNameLst>
                                          <p:attrName>ppt_w</p:attrName>
                                        </p:attrNameLst>
                                      </p:cBhvr>
                                      <p:tavLst>
                                        <p:tav tm="0">
                                          <p:val>
                                            <p:fltVal val="0"/>
                                          </p:val>
                                        </p:tav>
                                        <p:tav tm="100000">
                                          <p:val>
                                            <p:strVal val="#ppt_w"/>
                                          </p:val>
                                        </p:tav>
                                      </p:tavLst>
                                    </p:anim>
                                    <p:anim calcmode="lin" valueType="num">
                                      <p:cBhvr>
                                        <p:cTn id="16" dur="1000" fill="hold"/>
                                        <p:tgtEl>
                                          <p:spTgt spid="41990"/>
                                        </p:tgtEl>
                                        <p:attrNameLst>
                                          <p:attrName>ppt_h</p:attrName>
                                        </p:attrNameLst>
                                      </p:cBhvr>
                                      <p:tavLst>
                                        <p:tav tm="0">
                                          <p:val>
                                            <p:fltVal val="0"/>
                                          </p:val>
                                        </p:tav>
                                        <p:tav tm="100000">
                                          <p:val>
                                            <p:strVal val="#ppt_h"/>
                                          </p:val>
                                        </p:tav>
                                      </p:tavLst>
                                    </p:anim>
                                    <p:anim calcmode="lin" valueType="num">
                                      <p:cBhvr>
                                        <p:cTn id="17" dur="1000" fill="hold"/>
                                        <p:tgtEl>
                                          <p:spTgt spid="419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9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991"/>
                                        </p:tgtEl>
                                        <p:attrNameLst>
                                          <p:attrName>style.visibility</p:attrName>
                                        </p:attrNameLst>
                                      </p:cBhvr>
                                      <p:to>
                                        <p:strVal val="visible"/>
                                      </p:to>
                                    </p:set>
                                    <p:anim calcmode="lin" valueType="num">
                                      <p:cBhvr>
                                        <p:cTn id="23" dur="1000" fill="hold"/>
                                        <p:tgtEl>
                                          <p:spTgt spid="41991"/>
                                        </p:tgtEl>
                                        <p:attrNameLst>
                                          <p:attrName>ppt_w</p:attrName>
                                        </p:attrNameLst>
                                      </p:cBhvr>
                                      <p:tavLst>
                                        <p:tav tm="0">
                                          <p:val>
                                            <p:fltVal val="0"/>
                                          </p:val>
                                        </p:tav>
                                        <p:tav tm="100000">
                                          <p:val>
                                            <p:strVal val="#ppt_w"/>
                                          </p:val>
                                        </p:tav>
                                      </p:tavLst>
                                    </p:anim>
                                    <p:anim calcmode="lin" valueType="num">
                                      <p:cBhvr>
                                        <p:cTn id="24" dur="1000" fill="hold"/>
                                        <p:tgtEl>
                                          <p:spTgt spid="41991"/>
                                        </p:tgtEl>
                                        <p:attrNameLst>
                                          <p:attrName>ppt_h</p:attrName>
                                        </p:attrNameLst>
                                      </p:cBhvr>
                                      <p:tavLst>
                                        <p:tav tm="0">
                                          <p:val>
                                            <p:fltVal val="0"/>
                                          </p:val>
                                        </p:tav>
                                        <p:tav tm="100000">
                                          <p:val>
                                            <p:strVal val="#ppt_h"/>
                                          </p:val>
                                        </p:tav>
                                      </p:tavLst>
                                    </p:anim>
                                    <p:anim calcmode="lin" valueType="num">
                                      <p:cBhvr>
                                        <p:cTn id="25" dur="1000" fill="hold"/>
                                        <p:tgtEl>
                                          <p:spTgt spid="419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9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وعظي</a:t>
            </a:r>
            <a:endParaRPr lang="en-US" sz="3200" b="1" i="1" u="sng" dirty="0">
              <a:solidFill>
                <a:schemeClr val="bg1"/>
              </a:solidFill>
              <a:latin typeface="Arial" panose="020B0604020202020204" pitchFamily="34" charset="0"/>
              <a:cs typeface="Arial" panose="020B0604020202020204" pitchFamily="34" charset="0"/>
            </a:endParaRPr>
          </a:p>
        </p:txBody>
      </p:sp>
      <p:sp>
        <p:nvSpPr>
          <p:cNvPr id="39940"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تحديات وعظ القصص</a:t>
            </a:r>
            <a:endParaRPr lang="en-US" dirty="0">
              <a:latin typeface="Arial" panose="020B0604020202020204" pitchFamily="34" charset="0"/>
              <a:ea typeface="ＭＳ Ｐゴシック" charset="0"/>
              <a:cs typeface="Arial" panose="020B0604020202020204" pitchFamily="34" charset="0"/>
            </a:endParaRPr>
          </a:p>
        </p:txBody>
      </p:sp>
      <p:sp>
        <p:nvSpPr>
          <p:cNvPr id="39941"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سردي</a:t>
            </a:r>
            <a:endParaRPr lang="en-US" sz="3200" b="1" i="1" u="sng" dirty="0">
              <a:solidFill>
                <a:schemeClr val="bg1"/>
              </a:solidFill>
              <a:latin typeface="Arial" panose="020B0604020202020204" pitchFamily="34" charset="0"/>
              <a:cs typeface="Arial" panose="020B0604020202020204" pitchFamily="34" charset="0"/>
            </a:endParaRPr>
          </a:p>
        </p:txBody>
      </p:sp>
      <p:sp>
        <p:nvSpPr>
          <p:cNvPr id="39942" name="Text Box 6"/>
          <p:cNvSpPr txBox="1">
            <a:spLocks noChangeArrowheads="1"/>
          </p:cNvSpPr>
          <p:nvPr/>
        </p:nvSpPr>
        <p:spPr bwMode="auto">
          <a:xfrm>
            <a:off x="2971800" y="2270125"/>
            <a:ext cx="2743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أقل</a:t>
            </a:r>
            <a:endParaRPr lang="en-US" sz="2800" b="1" i="1" dirty="0">
              <a:solidFill>
                <a:schemeClr val="bg1"/>
              </a:solidFill>
              <a:latin typeface="Arial" panose="020B0604020202020204" pitchFamily="34" charset="0"/>
              <a:cs typeface="Arial" panose="020B0604020202020204" pitchFamily="34" charset="0"/>
            </a:endParaRPr>
          </a:p>
        </p:txBody>
      </p:sp>
      <p:sp>
        <p:nvSpPr>
          <p:cNvPr id="39943" name="Text Box 7"/>
          <p:cNvSpPr txBox="1">
            <a:spLocks noChangeArrowheads="1"/>
          </p:cNvSpPr>
          <p:nvPr/>
        </p:nvSpPr>
        <p:spPr bwMode="auto">
          <a:xfrm>
            <a:off x="5888038" y="2270125"/>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أعلى</a:t>
            </a:r>
            <a:endParaRPr lang="en-US" sz="2800" b="1" i="1" dirty="0">
              <a:solidFill>
                <a:schemeClr val="bg1"/>
              </a:solidFill>
              <a:latin typeface="Arial" panose="020B0604020202020204" pitchFamily="34" charset="0"/>
              <a:cs typeface="Arial" panose="020B0604020202020204" pitchFamily="34" charset="0"/>
            </a:endParaRPr>
          </a:p>
        </p:txBody>
      </p:sp>
      <p:sp>
        <p:nvSpPr>
          <p:cNvPr id="39946" name="Text Box 10"/>
          <p:cNvSpPr txBox="1">
            <a:spLocks noChangeArrowheads="1"/>
          </p:cNvSpPr>
          <p:nvPr/>
        </p:nvSpPr>
        <p:spPr bwMode="auto">
          <a:xfrm>
            <a:off x="2971800" y="4267200"/>
            <a:ext cx="2743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نحو التعميم</a:t>
            </a:r>
            <a:endParaRPr lang="en-US" sz="2800" b="1" i="1" dirty="0">
              <a:solidFill>
                <a:schemeClr val="bg1"/>
              </a:solidFill>
              <a:latin typeface="Arial" panose="020B0604020202020204" pitchFamily="34" charset="0"/>
              <a:cs typeface="Arial" panose="020B0604020202020204" pitchFamily="34" charset="0"/>
            </a:endParaRPr>
          </a:p>
        </p:txBody>
      </p:sp>
      <p:sp>
        <p:nvSpPr>
          <p:cNvPr id="39947" name="Text Box 11"/>
          <p:cNvSpPr txBox="1">
            <a:spLocks noChangeArrowheads="1"/>
          </p:cNvSpPr>
          <p:nvPr/>
        </p:nvSpPr>
        <p:spPr bwMode="auto">
          <a:xfrm>
            <a:off x="5888038" y="4267200"/>
            <a:ext cx="325596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نحو الأخلاق</a:t>
            </a:r>
            <a:endParaRPr lang="en-US" sz="2800" b="1" i="1" dirty="0">
              <a:solidFill>
                <a:schemeClr val="bg1"/>
              </a:solidFill>
              <a:latin typeface="Arial" panose="020B0604020202020204" pitchFamily="34" charset="0"/>
              <a:cs typeface="Arial" panose="020B0604020202020204" pitchFamily="34" charset="0"/>
            </a:endParaRPr>
          </a:p>
        </p:txBody>
      </p:sp>
      <p:sp>
        <p:nvSpPr>
          <p:cNvPr id="39950"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107</a:t>
            </a:r>
            <a:endParaRPr lang="en-US" b="1" i="1" dirty="0">
              <a:solidFill>
                <a:schemeClr val="bg1"/>
              </a:solidFill>
              <a:latin typeface="Arial" panose="020B0604020202020204" pitchFamily="34" charset="0"/>
              <a:cs typeface="Arial" panose="020B0604020202020204" pitchFamily="34" charset="0"/>
            </a:endParaRPr>
          </a:p>
        </p:txBody>
      </p:sp>
      <p:sp>
        <p:nvSpPr>
          <p:cNvPr id="39951" name="Text Box 15"/>
          <p:cNvSpPr txBox="1">
            <a:spLocks noChangeArrowheads="1"/>
          </p:cNvSpPr>
          <p:nvPr/>
        </p:nvSpPr>
        <p:spPr bwMode="auto">
          <a:xfrm>
            <a:off x="76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4000" b="1" u="sng" dirty="0">
                <a:solidFill>
                  <a:schemeClr val="bg1"/>
                </a:solidFill>
                <a:latin typeface="Arial" panose="020B0604020202020204" pitchFamily="34" charset="0"/>
                <a:cs typeface="Arial" panose="020B0604020202020204" pitchFamily="34" charset="0"/>
              </a:rPr>
              <a:t>المسألة</a:t>
            </a:r>
            <a:endParaRPr lang="en-US" sz="3200" b="1" i="1" u="sng" dirty="0">
              <a:solidFill>
                <a:schemeClr val="bg1"/>
              </a:solidFill>
              <a:latin typeface="Arial" panose="020B0604020202020204" pitchFamily="34" charset="0"/>
              <a:cs typeface="Arial" panose="020B0604020202020204" pitchFamily="34" charset="0"/>
            </a:endParaRPr>
          </a:p>
        </p:txBody>
      </p:sp>
      <p:sp>
        <p:nvSpPr>
          <p:cNvPr id="39952" name="Text Box 16"/>
          <p:cNvSpPr txBox="1">
            <a:spLocks noChangeArrowheads="1"/>
          </p:cNvSpPr>
          <p:nvPr/>
        </p:nvSpPr>
        <p:spPr bwMode="auto">
          <a:xfrm>
            <a:off x="76200" y="2270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اهتمام الحضور</a:t>
            </a:r>
            <a:endParaRPr lang="en-US" sz="2800" b="1" i="1" dirty="0">
              <a:solidFill>
                <a:schemeClr val="bg1"/>
              </a:solidFill>
              <a:latin typeface="Arial" panose="020B0604020202020204" pitchFamily="34" charset="0"/>
              <a:cs typeface="Arial" panose="020B0604020202020204" pitchFamily="34" charset="0"/>
            </a:endParaRPr>
          </a:p>
        </p:txBody>
      </p:sp>
      <p:sp>
        <p:nvSpPr>
          <p:cNvPr id="39954" name="Text Box 18"/>
          <p:cNvSpPr txBox="1">
            <a:spLocks noChangeArrowheads="1"/>
          </p:cNvSpPr>
          <p:nvPr/>
        </p:nvSpPr>
        <p:spPr bwMode="auto">
          <a:xfrm>
            <a:off x="76200" y="42672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600" b="1" dirty="0">
                <a:solidFill>
                  <a:schemeClr val="bg1"/>
                </a:solidFill>
                <a:latin typeface="Arial" panose="020B0604020202020204" pitchFamily="34" charset="0"/>
                <a:cs typeface="Arial" panose="020B0604020202020204" pitchFamily="34" charset="0"/>
              </a:rPr>
              <a:t>دافع التطبيق</a:t>
            </a:r>
            <a:endParaRPr lang="en-US" sz="2800" b="1" i="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9952"/>
                                        </p:tgtEl>
                                        <p:attrNameLst>
                                          <p:attrName>style.visibility</p:attrName>
                                        </p:attrNameLst>
                                      </p:cBhvr>
                                      <p:to>
                                        <p:strVal val="visible"/>
                                      </p:to>
                                    </p:set>
                                    <p:anim calcmode="lin" valueType="num">
                                      <p:cBhvr>
                                        <p:cTn id="7" dur="1000" fill="hold"/>
                                        <p:tgtEl>
                                          <p:spTgt spid="39952"/>
                                        </p:tgtEl>
                                        <p:attrNameLst>
                                          <p:attrName>ppt_w</p:attrName>
                                        </p:attrNameLst>
                                      </p:cBhvr>
                                      <p:tavLst>
                                        <p:tav tm="0">
                                          <p:val>
                                            <p:fltVal val="0"/>
                                          </p:val>
                                        </p:tav>
                                        <p:tav tm="100000">
                                          <p:val>
                                            <p:strVal val="#ppt_w"/>
                                          </p:val>
                                        </p:tav>
                                      </p:tavLst>
                                    </p:anim>
                                    <p:anim calcmode="lin" valueType="num">
                                      <p:cBhvr>
                                        <p:cTn id="8" dur="1000" fill="hold"/>
                                        <p:tgtEl>
                                          <p:spTgt spid="39952"/>
                                        </p:tgtEl>
                                        <p:attrNameLst>
                                          <p:attrName>ppt_h</p:attrName>
                                        </p:attrNameLst>
                                      </p:cBhvr>
                                      <p:tavLst>
                                        <p:tav tm="0">
                                          <p:val>
                                            <p:fltVal val="0"/>
                                          </p:val>
                                        </p:tav>
                                        <p:tav tm="100000">
                                          <p:val>
                                            <p:strVal val="#ppt_h"/>
                                          </p:val>
                                        </p:tav>
                                      </p:tavLst>
                                    </p:anim>
                                    <p:anim calcmode="lin" valueType="num">
                                      <p:cBhvr>
                                        <p:cTn id="9" dur="1000" fill="hold"/>
                                        <p:tgtEl>
                                          <p:spTgt spid="399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942"/>
                                        </p:tgtEl>
                                        <p:attrNameLst>
                                          <p:attrName>style.visibility</p:attrName>
                                        </p:attrNameLst>
                                      </p:cBhvr>
                                      <p:to>
                                        <p:strVal val="visible"/>
                                      </p:to>
                                    </p:set>
                                    <p:anim calcmode="lin" valueType="num">
                                      <p:cBhvr>
                                        <p:cTn id="15" dur="1000" fill="hold"/>
                                        <p:tgtEl>
                                          <p:spTgt spid="39942"/>
                                        </p:tgtEl>
                                        <p:attrNameLst>
                                          <p:attrName>ppt_w</p:attrName>
                                        </p:attrNameLst>
                                      </p:cBhvr>
                                      <p:tavLst>
                                        <p:tav tm="0">
                                          <p:val>
                                            <p:fltVal val="0"/>
                                          </p:val>
                                        </p:tav>
                                        <p:tav tm="100000">
                                          <p:val>
                                            <p:strVal val="#ppt_w"/>
                                          </p:val>
                                        </p:tav>
                                      </p:tavLst>
                                    </p:anim>
                                    <p:anim calcmode="lin" valueType="num">
                                      <p:cBhvr>
                                        <p:cTn id="16" dur="1000" fill="hold"/>
                                        <p:tgtEl>
                                          <p:spTgt spid="39942"/>
                                        </p:tgtEl>
                                        <p:attrNameLst>
                                          <p:attrName>ppt_h</p:attrName>
                                        </p:attrNameLst>
                                      </p:cBhvr>
                                      <p:tavLst>
                                        <p:tav tm="0">
                                          <p:val>
                                            <p:fltVal val="0"/>
                                          </p:val>
                                        </p:tav>
                                        <p:tav tm="100000">
                                          <p:val>
                                            <p:strVal val="#ppt_h"/>
                                          </p:val>
                                        </p:tav>
                                      </p:tavLst>
                                    </p:anim>
                                    <p:anim calcmode="lin" valueType="num">
                                      <p:cBhvr>
                                        <p:cTn id="17" dur="1000" fill="hold"/>
                                        <p:tgtEl>
                                          <p:spTgt spid="3994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9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943"/>
                                        </p:tgtEl>
                                        <p:attrNameLst>
                                          <p:attrName>style.visibility</p:attrName>
                                        </p:attrNameLst>
                                      </p:cBhvr>
                                      <p:to>
                                        <p:strVal val="visible"/>
                                      </p:to>
                                    </p:set>
                                    <p:anim calcmode="lin" valueType="num">
                                      <p:cBhvr>
                                        <p:cTn id="23" dur="1000" fill="hold"/>
                                        <p:tgtEl>
                                          <p:spTgt spid="39943"/>
                                        </p:tgtEl>
                                        <p:attrNameLst>
                                          <p:attrName>ppt_w</p:attrName>
                                        </p:attrNameLst>
                                      </p:cBhvr>
                                      <p:tavLst>
                                        <p:tav tm="0">
                                          <p:val>
                                            <p:fltVal val="0"/>
                                          </p:val>
                                        </p:tav>
                                        <p:tav tm="100000">
                                          <p:val>
                                            <p:strVal val="#ppt_w"/>
                                          </p:val>
                                        </p:tav>
                                      </p:tavLst>
                                    </p:anim>
                                    <p:anim calcmode="lin" valueType="num">
                                      <p:cBhvr>
                                        <p:cTn id="24" dur="1000" fill="hold"/>
                                        <p:tgtEl>
                                          <p:spTgt spid="39943"/>
                                        </p:tgtEl>
                                        <p:attrNameLst>
                                          <p:attrName>ppt_h</p:attrName>
                                        </p:attrNameLst>
                                      </p:cBhvr>
                                      <p:tavLst>
                                        <p:tav tm="0">
                                          <p:val>
                                            <p:fltVal val="0"/>
                                          </p:val>
                                        </p:tav>
                                        <p:tav tm="100000">
                                          <p:val>
                                            <p:strVal val="#ppt_h"/>
                                          </p:val>
                                        </p:tav>
                                      </p:tavLst>
                                    </p:anim>
                                    <p:anim calcmode="lin" valueType="num">
                                      <p:cBhvr>
                                        <p:cTn id="25" dur="1000" fill="hold"/>
                                        <p:tgtEl>
                                          <p:spTgt spid="39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954"/>
                                        </p:tgtEl>
                                        <p:attrNameLst>
                                          <p:attrName>style.visibility</p:attrName>
                                        </p:attrNameLst>
                                      </p:cBhvr>
                                      <p:to>
                                        <p:strVal val="visible"/>
                                      </p:to>
                                    </p:set>
                                    <p:anim calcmode="lin" valueType="num">
                                      <p:cBhvr>
                                        <p:cTn id="31" dur="1000" fill="hold"/>
                                        <p:tgtEl>
                                          <p:spTgt spid="39954"/>
                                        </p:tgtEl>
                                        <p:attrNameLst>
                                          <p:attrName>ppt_w</p:attrName>
                                        </p:attrNameLst>
                                      </p:cBhvr>
                                      <p:tavLst>
                                        <p:tav tm="0">
                                          <p:val>
                                            <p:fltVal val="0"/>
                                          </p:val>
                                        </p:tav>
                                        <p:tav tm="100000">
                                          <p:val>
                                            <p:strVal val="#ppt_w"/>
                                          </p:val>
                                        </p:tav>
                                      </p:tavLst>
                                    </p:anim>
                                    <p:anim calcmode="lin" valueType="num">
                                      <p:cBhvr>
                                        <p:cTn id="32" dur="1000" fill="hold"/>
                                        <p:tgtEl>
                                          <p:spTgt spid="39954"/>
                                        </p:tgtEl>
                                        <p:attrNameLst>
                                          <p:attrName>ppt_h</p:attrName>
                                        </p:attrNameLst>
                                      </p:cBhvr>
                                      <p:tavLst>
                                        <p:tav tm="0">
                                          <p:val>
                                            <p:fltVal val="0"/>
                                          </p:val>
                                        </p:tav>
                                        <p:tav tm="100000">
                                          <p:val>
                                            <p:strVal val="#ppt_h"/>
                                          </p:val>
                                        </p:tav>
                                      </p:tavLst>
                                    </p:anim>
                                    <p:anim calcmode="lin" valueType="num">
                                      <p:cBhvr>
                                        <p:cTn id="33" dur="1000" fill="hold"/>
                                        <p:tgtEl>
                                          <p:spTgt spid="3995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9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946"/>
                                        </p:tgtEl>
                                        <p:attrNameLst>
                                          <p:attrName>style.visibility</p:attrName>
                                        </p:attrNameLst>
                                      </p:cBhvr>
                                      <p:to>
                                        <p:strVal val="visible"/>
                                      </p:to>
                                    </p:set>
                                    <p:anim calcmode="lin" valueType="num">
                                      <p:cBhvr>
                                        <p:cTn id="39" dur="1000" fill="hold"/>
                                        <p:tgtEl>
                                          <p:spTgt spid="39946"/>
                                        </p:tgtEl>
                                        <p:attrNameLst>
                                          <p:attrName>ppt_w</p:attrName>
                                        </p:attrNameLst>
                                      </p:cBhvr>
                                      <p:tavLst>
                                        <p:tav tm="0">
                                          <p:val>
                                            <p:fltVal val="0"/>
                                          </p:val>
                                        </p:tav>
                                        <p:tav tm="100000">
                                          <p:val>
                                            <p:strVal val="#ppt_w"/>
                                          </p:val>
                                        </p:tav>
                                      </p:tavLst>
                                    </p:anim>
                                    <p:anim calcmode="lin" valueType="num">
                                      <p:cBhvr>
                                        <p:cTn id="40" dur="1000" fill="hold"/>
                                        <p:tgtEl>
                                          <p:spTgt spid="39946"/>
                                        </p:tgtEl>
                                        <p:attrNameLst>
                                          <p:attrName>ppt_h</p:attrName>
                                        </p:attrNameLst>
                                      </p:cBhvr>
                                      <p:tavLst>
                                        <p:tav tm="0">
                                          <p:val>
                                            <p:fltVal val="0"/>
                                          </p:val>
                                        </p:tav>
                                        <p:tav tm="100000">
                                          <p:val>
                                            <p:strVal val="#ppt_h"/>
                                          </p:val>
                                        </p:tav>
                                      </p:tavLst>
                                    </p:anim>
                                    <p:anim calcmode="lin" valueType="num">
                                      <p:cBhvr>
                                        <p:cTn id="41" dur="1000" fill="hold"/>
                                        <p:tgtEl>
                                          <p:spTgt spid="399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9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947"/>
                                        </p:tgtEl>
                                        <p:attrNameLst>
                                          <p:attrName>style.visibility</p:attrName>
                                        </p:attrNameLst>
                                      </p:cBhvr>
                                      <p:to>
                                        <p:strVal val="visible"/>
                                      </p:to>
                                    </p:set>
                                    <p:anim calcmode="lin" valueType="num">
                                      <p:cBhvr>
                                        <p:cTn id="47" dur="1000" fill="hold"/>
                                        <p:tgtEl>
                                          <p:spTgt spid="39947"/>
                                        </p:tgtEl>
                                        <p:attrNameLst>
                                          <p:attrName>ppt_w</p:attrName>
                                        </p:attrNameLst>
                                      </p:cBhvr>
                                      <p:tavLst>
                                        <p:tav tm="0">
                                          <p:val>
                                            <p:fltVal val="0"/>
                                          </p:val>
                                        </p:tav>
                                        <p:tav tm="100000">
                                          <p:val>
                                            <p:strVal val="#ppt_w"/>
                                          </p:val>
                                        </p:tav>
                                      </p:tavLst>
                                    </p:anim>
                                    <p:anim calcmode="lin" valueType="num">
                                      <p:cBhvr>
                                        <p:cTn id="48" dur="1000" fill="hold"/>
                                        <p:tgtEl>
                                          <p:spTgt spid="39947"/>
                                        </p:tgtEl>
                                        <p:attrNameLst>
                                          <p:attrName>ppt_h</p:attrName>
                                        </p:attrNameLst>
                                      </p:cBhvr>
                                      <p:tavLst>
                                        <p:tav tm="0">
                                          <p:val>
                                            <p:fltVal val="0"/>
                                          </p:val>
                                        </p:tav>
                                        <p:tav tm="100000">
                                          <p:val>
                                            <p:strVal val="#ppt_h"/>
                                          </p:val>
                                        </p:tav>
                                      </p:tavLst>
                                    </p:anim>
                                    <p:anim calcmode="lin" valueType="num">
                                      <p:cBhvr>
                                        <p:cTn id="49" dur="1000" fill="hold"/>
                                        <p:tgtEl>
                                          <p:spTgt spid="3994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9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9943" grpId="0"/>
      <p:bldP spid="39946" grpId="0"/>
      <p:bldP spid="39947" grpId="0"/>
      <p:bldP spid="39952" grpId="0"/>
      <p:bldP spid="399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7"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ctrTitle"/>
          </p:nvPr>
        </p:nvSpPr>
        <p:spPr>
          <a:xfrm>
            <a:off x="914400" y="76200"/>
            <a:ext cx="7772400" cy="9906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latin typeface="Arial" panose="020B0604020202020204" pitchFamily="34" charset="0"/>
                <a:ea typeface="+mj-ea"/>
                <a:cs typeface="Arial" panose="020B0604020202020204" pitchFamily="34" charset="0"/>
              </a:rPr>
              <a:t>ما مدى تحديد التركيز؟</a:t>
            </a:r>
            <a:endParaRPr lang="en-US" dirty="0">
              <a:solidFill>
                <a:schemeClr val="bg1"/>
              </a:solidFill>
              <a:latin typeface="Arial" panose="020B0604020202020204" pitchFamily="34" charset="0"/>
              <a:ea typeface="+mj-ea"/>
              <a:cs typeface="Arial" panose="020B0604020202020204" pitchFamily="34" charset="0"/>
            </a:endParaRPr>
          </a:p>
        </p:txBody>
      </p:sp>
      <p:sp>
        <p:nvSpPr>
          <p:cNvPr id="44038" name="Text Box 6"/>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chemeClr val="bg1"/>
                </a:solidFill>
              </a:rPr>
              <a:t>108</a:t>
            </a:r>
            <a:endParaRPr lang="en-US" b="1" i="1" dirty="0">
              <a:solidFill>
                <a:schemeClr val="bg1"/>
              </a:solidFill>
              <a:latin typeface="Times New Roman"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docProps/app.xml><?xml version="1.0" encoding="utf-8"?>
<Properties xmlns="http://schemas.openxmlformats.org/officeDocument/2006/extended-properties" xmlns:vt="http://schemas.openxmlformats.org/officeDocument/2006/docPropsVTypes">
  <TotalTime>3189</TotalTime>
  <Words>4863</Words>
  <Application>Microsoft Macintosh PowerPoint</Application>
  <PresentationFormat>On-screen Show (4:3)</PresentationFormat>
  <Paragraphs>740</Paragraphs>
  <Slides>52</Slides>
  <Notes>51</Notes>
  <HiddenSlides>0</HiddenSlides>
  <MMClips>0</MMClips>
  <ScaleCrop>false</ScaleCrop>
  <HeadingPairs>
    <vt:vector size="6" baseType="variant">
      <vt:variant>
        <vt:lpstr>Fonts Used</vt:lpstr>
      </vt:variant>
      <vt:variant>
        <vt:i4>16</vt:i4>
      </vt:variant>
      <vt:variant>
        <vt:lpstr>Theme</vt:lpstr>
      </vt:variant>
      <vt:variant>
        <vt:i4>23</vt:i4>
      </vt:variant>
      <vt:variant>
        <vt:lpstr>Slide Titles</vt:lpstr>
      </vt:variant>
      <vt:variant>
        <vt:i4>52</vt:i4>
      </vt:variant>
    </vt:vector>
  </HeadingPairs>
  <TitlesOfParts>
    <vt:vector size="91" baseType="lpstr">
      <vt:lpstr>ＭＳ Ｐゴシック</vt:lpstr>
      <vt:lpstr>Osaka</vt:lpstr>
      <vt:lpstr>Times</vt:lpstr>
      <vt:lpstr>Arial</vt:lpstr>
      <vt:lpstr>Arial Black</vt:lpstr>
      <vt:lpstr>Arial Narrow</vt:lpstr>
      <vt:lpstr>Book Antiqua</vt:lpstr>
      <vt:lpstr>Calibri</vt:lpstr>
      <vt:lpstr>Comic Sans MS</vt:lpstr>
      <vt:lpstr>Impact</vt:lpstr>
      <vt:lpstr>Matura MT Script Capitals</vt:lpstr>
      <vt:lpstr>Monotype Sorts</vt:lpstr>
      <vt:lpstr>Times New Roman</vt:lpstr>
      <vt:lpstr>Traditional Arabic</vt:lpstr>
      <vt:lpstr>Trebuchet MS</vt:lpstr>
      <vt:lpstr>Wingdings</vt:lpstr>
      <vt:lpstr>Blank Presentation</vt:lpstr>
      <vt:lpstr>Default Design</vt:lpstr>
      <vt:lpstr>Textured</vt:lpstr>
      <vt:lpstr>Speed</vt:lpstr>
      <vt:lpstr>SERENE</vt:lpstr>
      <vt:lpstr>4_Default Design</vt:lpstr>
      <vt:lpstr>5_Default Design</vt:lpstr>
      <vt:lpstr>2_Blank Presentation</vt:lpstr>
      <vt:lpstr>2_Construction</vt:lpstr>
      <vt:lpstr>1_SERENE</vt:lpstr>
      <vt:lpstr>2_Default Design</vt:lpstr>
      <vt:lpstr>1_untitled 3</vt:lpstr>
      <vt:lpstr>2_untitled 3</vt:lpstr>
      <vt:lpstr>3_Construction</vt:lpstr>
      <vt:lpstr>1_Crumple</vt:lpstr>
      <vt:lpstr>1_Default Design</vt:lpstr>
      <vt:lpstr>2_untitled 1</vt:lpstr>
      <vt:lpstr>47_Blank Presentation</vt:lpstr>
      <vt:lpstr>5_blstripc.ppt - Blue Stripes</vt:lpstr>
      <vt:lpstr>2_blstripc.ppt - Blue Stripes</vt:lpstr>
      <vt:lpstr>6_blstripc.ppt - Blue Stripes</vt:lpstr>
      <vt:lpstr>blstripc.ppt - Blue Stripes</vt:lpstr>
      <vt:lpstr>3_Blank Presentation</vt:lpstr>
      <vt:lpstr>الوعظ السردي</vt:lpstr>
      <vt:lpstr>مزايا وعظ القصص</vt:lpstr>
      <vt:lpstr>لقد دارت الحياة دائماً حول القصص —  حتى اليوم</vt:lpstr>
      <vt:lpstr>مزايا وعظ القصص</vt:lpstr>
      <vt:lpstr>تحديات وعظ القصص</vt:lpstr>
      <vt:lpstr>تحديات وعظ القصص</vt:lpstr>
      <vt:lpstr>تحديات وعظ القصص</vt:lpstr>
      <vt:lpstr>تحديات وعظ القصص</vt:lpstr>
      <vt:lpstr>ما مدى تحديد التركيز؟</vt:lpstr>
      <vt:lpstr>ما هو عذرك حول  التفسير السردي السيء؟</vt:lpstr>
      <vt:lpstr>مستويات المعاني</vt:lpstr>
      <vt:lpstr>مخطط السفر</vt:lpstr>
      <vt:lpstr>طيش الشباب</vt:lpstr>
      <vt:lpstr>من القصر إلى السجن</vt:lpstr>
      <vt:lpstr>النجاة عن طريق تعظيم يوسف</vt:lpstr>
      <vt:lpstr>أنا يوسف أحي أبي بعد (تك 45 : 3)</vt:lpstr>
      <vt:lpstr>عرف يوسف قصد الله السيادي</vt:lpstr>
      <vt:lpstr>شجرة عائلة الآباء</vt:lpstr>
      <vt:lpstr>موت يوسف</vt:lpstr>
      <vt:lpstr>الكلمة المفتاحية في سفر التكوين</vt:lpstr>
      <vt:lpstr>نحميا</vt:lpstr>
      <vt:lpstr>كلمتنا المفتاحية</vt:lpstr>
      <vt:lpstr>كتب عن نحميا</vt:lpstr>
      <vt:lpstr>تجاوب نحميا مع المشاكل</vt:lpstr>
      <vt:lpstr>تجاوب نحميا مع المشاكل</vt:lpstr>
      <vt:lpstr>قيادة نحميا</vt:lpstr>
      <vt:lpstr>قيادة نحميا</vt:lpstr>
      <vt:lpstr>بطل السفر الحقيقي</vt:lpstr>
      <vt:lpstr>Sin</vt:lpstr>
      <vt:lpstr>تم حفظ يهوذا</vt:lpstr>
      <vt:lpstr>PowerPoint Presentation</vt:lpstr>
      <vt:lpstr> كيف تعرف إن كان الله يريدك أن تقوم بمهمة محددة ؟</vt:lpstr>
      <vt:lpstr> يعطينا الله المعلومات التي نحتاجها لنعمل مشيئته  (1: 1-3)</vt:lpstr>
      <vt:lpstr>الإمبراطورية الفارسية</vt:lpstr>
      <vt:lpstr>The Postexilic Era</vt:lpstr>
      <vt:lpstr> يعطينا الله الرؤية التي نحتاجها لعمل مشيئته (1: 4-11أ)</vt:lpstr>
      <vt:lpstr> يعطينا الله المكانة التي نحتاجها لنعمل مشيئته  (1: 11ب)</vt:lpstr>
      <vt:lpstr>الساقي</vt:lpstr>
      <vt:lpstr>كيف تعرف إن كان الله يريدك أن تقوم بمهمة محددة ؟</vt:lpstr>
      <vt:lpstr>الفكرة الرئيسية في نحميا 1</vt:lpstr>
      <vt:lpstr>سرد العهد القديم فريد</vt:lpstr>
      <vt:lpstr>نظرتي بشأن الموضوع الرئيسي للكتاب المقدس</vt:lpstr>
      <vt:lpstr>الملكوت في تكوين 1</vt:lpstr>
      <vt:lpstr>موضوع شامل</vt:lpstr>
      <vt:lpstr>الجدول الزمني للملكوت والعهود</vt:lpstr>
      <vt:lpstr>تناغم الكتاب المقدس</vt:lpstr>
      <vt:lpstr>سماء جديدة وأرض جديدة</vt:lpstr>
      <vt:lpstr>عملية إعداد عظة تفسيرية </vt:lpstr>
      <vt:lpstr>مخطط الحظر</vt:lpstr>
      <vt:lpstr>مخطط الحظر</vt:lpstr>
      <vt:lpstr>Black</vt:lpstr>
      <vt:lpstr>الرابط للعرض التقديميِّ "فن الوعظ"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Narrative Preaching</dc:title>
  <dc:creator>Rick Griffith</dc:creator>
  <cp:lastModifiedBy>Rick Griffith</cp:lastModifiedBy>
  <cp:revision>89</cp:revision>
  <dcterms:created xsi:type="dcterms:W3CDTF">2005-09-08T15:57:10Z</dcterms:created>
  <dcterms:modified xsi:type="dcterms:W3CDTF">2024-01-30T06:38:15Z</dcterms:modified>
</cp:coreProperties>
</file>