
<file path=[Content_Types].xml><?xml version="1.0" encoding="utf-8"?>
<Types xmlns="http://schemas.openxmlformats.org/package/2006/content-types">
  <Default Extension="docx" ContentType="application/vnd.openxmlformats-officedocument.wordprocessingml.documen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3" r:id="rId2"/>
    <p:sldMasterId id="2147483721" r:id="rId3"/>
    <p:sldMasterId id="2147483719" r:id="rId4"/>
    <p:sldMasterId id="2147483696" r:id="rId5"/>
    <p:sldMasterId id="2147483662" r:id="rId6"/>
    <p:sldMasterId id="2147483660" r:id="rId7"/>
    <p:sldMasterId id="2147483649" r:id="rId8"/>
    <p:sldMasterId id="2147484226" r:id="rId9"/>
    <p:sldMasterId id="2147485838" r:id="rId10"/>
    <p:sldMasterId id="2147485850" r:id="rId11"/>
    <p:sldMasterId id="2147485862" r:id="rId12"/>
    <p:sldMasterId id="2147485874" r:id="rId13"/>
    <p:sldMasterId id="2147485876" r:id="rId14"/>
  </p:sldMasterIdLst>
  <p:notesMasterIdLst>
    <p:notesMasterId r:id="rId70"/>
  </p:notesMasterIdLst>
  <p:sldIdLst>
    <p:sldId id="361" r:id="rId15"/>
    <p:sldId id="4036" r:id="rId16"/>
    <p:sldId id="257" r:id="rId17"/>
    <p:sldId id="392" r:id="rId18"/>
    <p:sldId id="389" r:id="rId19"/>
    <p:sldId id="341" r:id="rId20"/>
    <p:sldId id="357" r:id="rId21"/>
    <p:sldId id="4037" r:id="rId22"/>
    <p:sldId id="339" r:id="rId23"/>
    <p:sldId id="368" r:id="rId24"/>
    <p:sldId id="329" r:id="rId25"/>
    <p:sldId id="4038" r:id="rId26"/>
    <p:sldId id="352" r:id="rId27"/>
    <p:sldId id="4039" r:id="rId28"/>
    <p:sldId id="326" r:id="rId29"/>
    <p:sldId id="328" r:id="rId30"/>
    <p:sldId id="4040" r:id="rId31"/>
    <p:sldId id="363" r:id="rId32"/>
    <p:sldId id="4041" r:id="rId33"/>
    <p:sldId id="342" r:id="rId34"/>
    <p:sldId id="370" r:id="rId35"/>
    <p:sldId id="343" r:id="rId36"/>
    <p:sldId id="344" r:id="rId37"/>
    <p:sldId id="347" r:id="rId38"/>
    <p:sldId id="371" r:id="rId39"/>
    <p:sldId id="373" r:id="rId40"/>
    <p:sldId id="374" r:id="rId41"/>
    <p:sldId id="375" r:id="rId42"/>
    <p:sldId id="376" r:id="rId43"/>
    <p:sldId id="377" r:id="rId44"/>
    <p:sldId id="378" r:id="rId45"/>
    <p:sldId id="379" r:id="rId46"/>
    <p:sldId id="381" r:id="rId47"/>
    <p:sldId id="382" r:id="rId48"/>
    <p:sldId id="383" r:id="rId49"/>
    <p:sldId id="358" r:id="rId50"/>
    <p:sldId id="372" r:id="rId51"/>
    <p:sldId id="349" r:id="rId52"/>
    <p:sldId id="325" r:id="rId53"/>
    <p:sldId id="364" r:id="rId54"/>
    <p:sldId id="351" r:id="rId55"/>
    <p:sldId id="350" r:id="rId56"/>
    <p:sldId id="354" r:id="rId57"/>
    <p:sldId id="331" r:id="rId58"/>
    <p:sldId id="4042" r:id="rId59"/>
    <p:sldId id="327" r:id="rId60"/>
    <p:sldId id="320" r:id="rId61"/>
    <p:sldId id="4043" r:id="rId62"/>
    <p:sldId id="4044" r:id="rId63"/>
    <p:sldId id="4045" r:id="rId64"/>
    <p:sldId id="299" r:id="rId65"/>
    <p:sldId id="4035" r:id="rId66"/>
    <p:sldId id="4046" r:id="rId67"/>
    <p:sldId id="276" r:id="rId68"/>
    <p:sldId id="393"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8000"/>
    <a:srgbClr val="FFFF00"/>
    <a:srgbClr val="000000"/>
    <a:srgbClr val="005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6" autoAdjust="0"/>
    <p:restoredTop sz="94249" autoAdjust="0"/>
  </p:normalViewPr>
  <p:slideViewPr>
    <p:cSldViewPr>
      <p:cViewPr>
        <p:scale>
          <a:sx n="88" d="100"/>
          <a:sy n="88" d="100"/>
        </p:scale>
        <p:origin x="1712" y="1672"/>
      </p:cViewPr>
      <p:guideLst>
        <p:guide orient="horz" pos="2160"/>
        <p:guide pos="2880"/>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52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4C9844A-802F-7D40-B922-5F8DAD5D35D5}" type="slidenum">
              <a:rPr lang="en-US"/>
              <a:pPr>
                <a:defRPr/>
              </a:pPr>
              <a:t>‹#›</a:t>
            </a:fld>
            <a:endParaRPr lang="en-US"/>
          </a:p>
        </p:txBody>
      </p:sp>
    </p:spTree>
    <p:extLst>
      <p:ext uri="{BB962C8B-B14F-4D97-AF65-F5344CB8AC3E}">
        <p14:creationId xmlns:p14="http://schemas.microsoft.com/office/powerpoint/2010/main" val="1539983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6AF73D-BBE2-CA49-A4CA-9C61F7FEF427}" type="slidenum">
              <a:rPr lang="en-US" sz="1200"/>
              <a:pPr/>
              <a:t>1</a:t>
            </a:fld>
            <a:endParaRPr lang="en-US" sz="1200"/>
          </a:p>
        </p:txBody>
      </p:sp>
      <p:sp>
        <p:nvSpPr>
          <p:cNvPr id="154626" name="Rectangle 2"/>
          <p:cNvSpPr>
            <a:spLocks noGrp="1" noRot="1" noChangeAspect="1" noChangeArrowheads="1"/>
          </p:cNvSpPr>
          <p:nvPr>
            <p:ph type="sldImg"/>
          </p:nvPr>
        </p:nvSpPr>
        <p:spPr>
          <a:solidFill>
            <a:srgbClr val="FFFFFF"/>
          </a:solidFill>
          <a:ln/>
        </p:spPr>
      </p:sp>
      <p:sp>
        <p:nvSpPr>
          <p:cNvPr id="154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F175F3-346F-C740-993E-E908559C2A06}" type="slidenum">
              <a:rPr lang="en-US" sz="1200"/>
              <a:pPr/>
              <a:t>10</a:t>
            </a:fld>
            <a:endParaRPr lang="en-US" sz="1200"/>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5D0BFF-F50E-CF4D-89E8-AACD4FA932AE}" type="slidenum">
              <a:rPr lang="en-US" sz="1200"/>
              <a:pPr/>
              <a:t>11</a:t>
            </a:fld>
            <a:endParaRPr lang="en-US" sz="1200"/>
          </a:p>
        </p:txBody>
      </p:sp>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F175F3-346F-C740-993E-E908559C2A0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85151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FF9855-9352-9C46-A9AA-37574FDE26C8}" type="slidenum">
              <a:rPr lang="en-US" sz="1200"/>
              <a:pPr/>
              <a:t>13</a:t>
            </a:fld>
            <a:endParaRPr lang="en-US" sz="1200"/>
          </a:p>
        </p:txBody>
      </p:sp>
      <p:sp>
        <p:nvSpPr>
          <p:cNvPr id="179202" name="Rectangle 2"/>
          <p:cNvSpPr>
            <a:spLocks noGrp="1" noRot="1" noChangeAspect="1" noChangeArrowheads="1"/>
          </p:cNvSpPr>
          <p:nvPr>
            <p:ph type="sldImg"/>
          </p:nvPr>
        </p:nvSpPr>
        <p:spPr>
          <a:solidFill>
            <a:srgbClr val="FFFFFF"/>
          </a:solidFill>
          <a:ln/>
        </p:spPr>
      </p:sp>
      <p:sp>
        <p:nvSpPr>
          <p:cNvPr id="179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F175F3-346F-C740-993E-E908559C2A0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931010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BD9CE8-6A35-B046-AAE0-0D1640824A4E}" type="slidenum">
              <a:rPr lang="en-US" sz="1200"/>
              <a:pPr/>
              <a:t>15</a:t>
            </a:fld>
            <a:endParaRPr lang="en-US" sz="1200"/>
          </a:p>
        </p:txBody>
      </p:sp>
      <p:sp>
        <p:nvSpPr>
          <p:cNvPr id="183298" name="Rectangle 2"/>
          <p:cNvSpPr>
            <a:spLocks noGrp="1" noRot="1" noChangeAspect="1" noChangeArrowheads="1"/>
          </p:cNvSpPr>
          <p:nvPr>
            <p:ph type="sldImg"/>
          </p:nvPr>
        </p:nvSpPr>
        <p:spPr>
          <a:solidFill>
            <a:srgbClr val="FFFFFF"/>
          </a:solidFill>
          <a:ln/>
        </p:spPr>
      </p:sp>
      <p:sp>
        <p:nvSpPr>
          <p:cNvPr id="1832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CF014F-2BA1-304E-8FF0-1B40C029DA16}" type="slidenum">
              <a:rPr lang="en-US" sz="1200"/>
              <a:pPr/>
              <a:t>16</a:t>
            </a:fld>
            <a:endParaRPr lang="en-US" sz="1200"/>
          </a:p>
        </p:txBody>
      </p:sp>
      <p:sp>
        <p:nvSpPr>
          <p:cNvPr id="185346" name="Rectangle 2"/>
          <p:cNvSpPr>
            <a:spLocks noGrp="1" noRot="1" noChangeAspect="1" noChangeArrowheads="1"/>
          </p:cNvSpPr>
          <p:nvPr>
            <p:ph type="sldImg"/>
          </p:nvPr>
        </p:nvSpPr>
        <p:spPr>
          <a:solidFill>
            <a:srgbClr val="FFFFFF"/>
          </a:solidFill>
          <a:ln/>
        </p:spPr>
      </p:sp>
      <p:sp>
        <p:nvSpPr>
          <p:cNvPr id="185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F175F3-346F-C740-993E-E908559C2A0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60789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2B56D7-591E-334D-B6EC-1C6EE2923F42}" type="slidenum">
              <a:rPr lang="en-US" sz="1200"/>
              <a:pPr/>
              <a:t>18</a:t>
            </a:fld>
            <a:endParaRPr lang="en-US" sz="120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F175F3-346F-C740-993E-E908559C2A0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0479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3EE104-FEF9-5C4F-8C7B-B0845C1ECD59}" type="slidenum">
              <a:rPr lang="en-US" sz="1200"/>
              <a:pPr/>
              <a:t>20</a:t>
            </a:fld>
            <a:endParaRPr lang="en-US" sz="1200"/>
          </a:p>
        </p:txBody>
      </p:sp>
      <p:sp>
        <p:nvSpPr>
          <p:cNvPr id="193538" name="Rectangle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D146AE-303D-674D-9BDD-6E397E4D4BB8}" type="slidenum">
              <a:rPr lang="en-US" sz="1200"/>
              <a:pPr/>
              <a:t>21</a:t>
            </a:fld>
            <a:endParaRPr lang="en-US" sz="1200"/>
          </a:p>
        </p:txBody>
      </p:sp>
      <p:sp>
        <p:nvSpPr>
          <p:cNvPr id="195586" name="Rectangle 2"/>
          <p:cNvSpPr>
            <a:spLocks noGrp="1" noRot="1" noChangeAspect="1" noChangeArrowheads="1"/>
          </p:cNvSpPr>
          <p:nvPr>
            <p:ph type="sldImg"/>
          </p:nvPr>
        </p:nvSpPr>
        <p:spPr>
          <a:solidFill>
            <a:srgbClr val="FFFFFF"/>
          </a:solidFill>
          <a:ln/>
        </p:spPr>
      </p:sp>
      <p:sp>
        <p:nvSpPr>
          <p:cNvPr id="1955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FD8D0F-8461-8041-9B4C-1C071386E63B}" type="slidenum">
              <a:rPr lang="en-US" sz="1200"/>
              <a:pPr/>
              <a:t>22</a:t>
            </a:fld>
            <a:endParaRPr lang="en-US" sz="1200"/>
          </a:p>
        </p:txBody>
      </p:sp>
      <p:sp>
        <p:nvSpPr>
          <p:cNvPr id="197634" name="Rectangle 2"/>
          <p:cNvSpPr>
            <a:spLocks noGrp="1" noRot="1" noChangeAspect="1" noChangeArrowheads="1"/>
          </p:cNvSpPr>
          <p:nvPr>
            <p:ph type="sldImg"/>
          </p:nvPr>
        </p:nvSpPr>
        <p:spPr>
          <a:solidFill>
            <a:srgbClr val="FFFFFF"/>
          </a:solidFill>
          <a:ln/>
        </p:spPr>
      </p:sp>
      <p:sp>
        <p:nvSpPr>
          <p:cNvPr id="1976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8A95A0-AC38-9042-A944-EA7CBF7182A3}" type="slidenum">
              <a:rPr lang="en-US" sz="1200"/>
              <a:pPr/>
              <a:t>23</a:t>
            </a:fld>
            <a:endParaRPr lang="en-US" sz="1200"/>
          </a:p>
        </p:txBody>
      </p:sp>
      <p:sp>
        <p:nvSpPr>
          <p:cNvPr id="199682" name="Rectangle 2"/>
          <p:cNvSpPr>
            <a:spLocks noGrp="1" noRot="1" noChangeAspect="1" noChangeArrowheads="1"/>
          </p:cNvSpPr>
          <p:nvPr>
            <p:ph type="sldImg"/>
          </p:nvPr>
        </p:nvSpPr>
        <p:spPr>
          <a:solidFill>
            <a:srgbClr val="FFFFFF"/>
          </a:solidFill>
          <a:ln/>
        </p:spPr>
      </p:sp>
      <p:sp>
        <p:nvSpPr>
          <p:cNvPr id="199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852E78-BCCA-A544-BC65-100429D2C911}" type="slidenum">
              <a:rPr lang="en-US" sz="1200"/>
              <a:pPr/>
              <a:t>24</a:t>
            </a:fld>
            <a:endParaRPr lang="en-US" sz="1200"/>
          </a:p>
        </p:txBody>
      </p:sp>
      <p:sp>
        <p:nvSpPr>
          <p:cNvPr id="201730" name="Rectangle 2"/>
          <p:cNvSpPr>
            <a:spLocks noGrp="1" noRot="1" noChangeAspect="1" noChangeArrowheads="1"/>
          </p:cNvSpPr>
          <p:nvPr>
            <p:ph type="sldImg"/>
          </p:nvPr>
        </p:nvSpPr>
        <p:spPr>
          <a:solidFill>
            <a:srgbClr val="FFFFFF"/>
          </a:solidFill>
          <a:ln/>
        </p:spPr>
      </p:sp>
      <p:sp>
        <p:nvSpPr>
          <p:cNvPr id="201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CC67A4-57E6-0E44-83C8-FE1E9F009E0F}" type="slidenum">
              <a:rPr lang="en-US" sz="1200">
                <a:solidFill>
                  <a:srgbClr val="000000"/>
                </a:solidFill>
              </a:rPr>
              <a:pPr/>
              <a:t>25</a:t>
            </a:fld>
            <a:endParaRPr lang="en-US" sz="1200">
              <a:solidFill>
                <a:srgbClr val="000000"/>
              </a:solidFill>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AAB176-EFFC-AA42-8F2A-D9AF16F645C3}" type="slidenum">
              <a:rPr lang="en-US" sz="1200"/>
              <a:pPr/>
              <a:t>36</a:t>
            </a:fld>
            <a:endParaRPr lang="en-US" sz="1200"/>
          </a:p>
        </p:txBody>
      </p:sp>
      <p:sp>
        <p:nvSpPr>
          <p:cNvPr id="216066" name="Rectangle 2"/>
          <p:cNvSpPr>
            <a:spLocks noGrp="1" noRot="1" noChangeAspect="1" noChangeArrowheads="1"/>
          </p:cNvSpPr>
          <p:nvPr>
            <p:ph type="sldImg"/>
          </p:nvPr>
        </p:nvSpPr>
        <p:spPr>
          <a:solidFill>
            <a:srgbClr val="FFFFFF"/>
          </a:solidFill>
          <a:ln/>
        </p:spPr>
      </p:sp>
      <p:sp>
        <p:nvSpPr>
          <p:cNvPr id="2160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5607CC-C968-2B40-8121-D33B536C5BCE}" type="slidenum">
              <a:rPr lang="en-US" sz="1200"/>
              <a:pPr/>
              <a:t>38</a:t>
            </a:fld>
            <a:endParaRPr lang="en-US" sz="1200"/>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BE9DC1-4954-6B41-82C0-B6C445670388}" type="slidenum">
              <a:rPr lang="en-US" sz="1200"/>
              <a:pPr/>
              <a:t>39</a:t>
            </a:fld>
            <a:endParaRPr lang="en-US" sz="1200"/>
          </a:p>
        </p:txBody>
      </p:sp>
      <p:sp>
        <p:nvSpPr>
          <p:cNvPr id="221186" name="Rectangle 2"/>
          <p:cNvSpPr>
            <a:spLocks noGrp="1" noRot="1" noChangeAspect="1" noChangeArrowheads="1"/>
          </p:cNvSpPr>
          <p:nvPr>
            <p:ph type="sldImg"/>
          </p:nvPr>
        </p:nvSpPr>
        <p:spPr>
          <a:solidFill>
            <a:srgbClr val="FFFFFF"/>
          </a:solidFill>
          <a:ln/>
        </p:spPr>
      </p:sp>
      <p:sp>
        <p:nvSpPr>
          <p:cNvPr id="221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778D43-1A99-704E-B139-EAC5E4A15E14}" type="slidenum">
              <a:rPr lang="en-US" sz="1200"/>
              <a:pPr/>
              <a:t>40</a:t>
            </a:fld>
            <a:endParaRPr lang="en-US" sz="120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BCFC48D-9F9D-9544-8126-3C0D4FDDFCE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22" name="Rectangle 2"/>
          <p:cNvSpPr>
            <a:spLocks noGrp="1" noRot="1" noChangeAspect="1" noChangeArrowheads="1"/>
          </p:cNvSpPr>
          <p:nvPr>
            <p:ph type="sldImg"/>
          </p:nvPr>
        </p:nvSpPr>
        <p:spPr>
          <a:xfrm>
            <a:off x="1150938" y="692150"/>
            <a:ext cx="4556125" cy="3416300"/>
          </a:xfrm>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9CA92C-74A6-7541-9753-6350482BB2DF}" type="slidenum">
              <a:rPr lang="en-US" sz="1200"/>
              <a:pPr/>
              <a:t>41</a:t>
            </a:fld>
            <a:endParaRPr lang="en-US" sz="1200"/>
          </a:p>
        </p:txBody>
      </p:sp>
      <p:sp>
        <p:nvSpPr>
          <p:cNvPr id="225282" name="Rectangle 2"/>
          <p:cNvSpPr>
            <a:spLocks noGrp="1" noRot="1" noChangeAspect="1" noChangeArrowheads="1"/>
          </p:cNvSpPr>
          <p:nvPr>
            <p:ph type="sldImg"/>
          </p:nvPr>
        </p:nvSpPr>
        <p:spPr>
          <a:solidFill>
            <a:srgbClr val="FFFFFF"/>
          </a:solidFill>
          <a:ln/>
        </p:spPr>
      </p:sp>
      <p:sp>
        <p:nvSpPr>
          <p:cNvPr id="225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F407203-7697-BD4B-BB99-1C0EB31C938B}" type="slidenum">
              <a:rPr lang="en-US" sz="1200"/>
              <a:pPr/>
              <a:t>42</a:t>
            </a:fld>
            <a:endParaRPr lang="en-US" sz="1200"/>
          </a:p>
        </p:txBody>
      </p:sp>
      <p:sp>
        <p:nvSpPr>
          <p:cNvPr id="227330" name="Rectangle 2"/>
          <p:cNvSpPr>
            <a:spLocks noGrp="1" noRot="1" noChangeAspect="1" noChangeArrowheads="1"/>
          </p:cNvSpPr>
          <p:nvPr>
            <p:ph type="sldImg"/>
          </p:nvPr>
        </p:nvSpPr>
        <p:spPr>
          <a:solidFill>
            <a:srgbClr val="FFFFFF"/>
          </a:solidFill>
          <a:ln/>
        </p:spPr>
      </p:sp>
      <p:sp>
        <p:nvSpPr>
          <p:cNvPr id="2273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17AF4A-88B5-334B-9943-6DAB75776226}" type="slidenum">
              <a:rPr lang="en-US" sz="1200"/>
              <a:pPr/>
              <a:t>43</a:t>
            </a:fld>
            <a:endParaRPr lang="en-US" sz="1200"/>
          </a:p>
        </p:txBody>
      </p:sp>
      <p:sp>
        <p:nvSpPr>
          <p:cNvPr id="229378" name="Rectangle 2"/>
          <p:cNvSpPr>
            <a:spLocks noGrp="1" noRot="1" noChangeAspect="1" noChangeArrowheads="1"/>
          </p:cNvSpPr>
          <p:nvPr>
            <p:ph type="sldImg"/>
          </p:nvPr>
        </p:nvSpPr>
        <p:spPr>
          <a:solidFill>
            <a:srgbClr val="FFFFFF"/>
          </a:solidFill>
          <a:ln/>
        </p:spPr>
      </p:sp>
      <p:sp>
        <p:nvSpPr>
          <p:cNvPr id="229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D1ACEB-A82C-4644-BF66-4A91E34B1C5B}" type="slidenum">
              <a:rPr lang="en-US" sz="1200"/>
              <a:pPr/>
              <a:t>44</a:t>
            </a:fld>
            <a:endParaRPr lang="en-US" sz="1200"/>
          </a:p>
        </p:txBody>
      </p:sp>
      <p:sp>
        <p:nvSpPr>
          <p:cNvPr id="231426" name="Rectangle 2"/>
          <p:cNvSpPr>
            <a:spLocks noGrp="1" noRot="1" noChangeAspect="1" noChangeArrowheads="1"/>
          </p:cNvSpPr>
          <p:nvPr>
            <p:ph type="sldImg"/>
          </p:nvPr>
        </p:nvSpPr>
        <p:spPr>
          <a:solidFill>
            <a:srgbClr val="FFFFFF"/>
          </a:solidFill>
          <a:ln/>
        </p:spPr>
      </p:sp>
      <p:sp>
        <p:nvSpPr>
          <p:cNvPr id="231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B17AF4A-88B5-334B-9943-6DAB7577622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29378" name="Rectangle 2"/>
          <p:cNvSpPr>
            <a:spLocks noGrp="1" noRot="1" noChangeAspect="1" noChangeArrowheads="1"/>
          </p:cNvSpPr>
          <p:nvPr>
            <p:ph type="sldImg"/>
          </p:nvPr>
        </p:nvSpPr>
        <p:spPr>
          <a:solidFill>
            <a:srgbClr val="FFFFFF"/>
          </a:solidFill>
          <a:ln/>
        </p:spPr>
      </p:sp>
      <p:sp>
        <p:nvSpPr>
          <p:cNvPr id="229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91262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C0DADE-BCFA-5944-92F1-DC668E2EC78F}" type="slidenum">
              <a:rPr lang="en-US" sz="1200"/>
              <a:pPr/>
              <a:t>46</a:t>
            </a:fld>
            <a:endParaRPr lang="en-US" sz="1200"/>
          </a:p>
        </p:txBody>
      </p:sp>
      <p:sp>
        <p:nvSpPr>
          <p:cNvPr id="235522" name="Rectangle 2"/>
          <p:cNvSpPr>
            <a:spLocks noGrp="1" noRot="1" noChangeAspect="1" noChangeArrowheads="1"/>
          </p:cNvSpPr>
          <p:nvPr>
            <p:ph type="sldImg"/>
          </p:nvPr>
        </p:nvSpPr>
        <p:spPr>
          <a:solidFill>
            <a:srgbClr val="FFFFFF"/>
          </a:solidFill>
          <a:ln/>
        </p:spPr>
      </p:sp>
      <p:sp>
        <p:nvSpPr>
          <p:cNvPr id="235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1496AC-7C1C-A24B-9F9A-6FA2B65A9B86}" type="slidenum">
              <a:rPr lang="en-US" sz="1200"/>
              <a:pPr/>
              <a:t>47</a:t>
            </a:fld>
            <a:endParaRPr lang="en-US" sz="120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C1496AC-7C1C-A24B-9F9A-6FA2B65A9B8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30339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C1496AC-7C1C-A24B-9F9A-6FA2B65A9B8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00454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C1496AC-7C1C-A24B-9F9A-6FA2B65A9B8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62016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Rot="1" noChangeAspect="1" noChangeArrowheads="1"/>
          </p:cNvSpPr>
          <p:nvPr>
            <p:ph type="sldImg"/>
          </p:nvPr>
        </p:nvSpPr>
        <p:spPr>
          <a:xfrm>
            <a:off x="1150938" y="692150"/>
            <a:ext cx="4556125" cy="3416300"/>
          </a:xfrm>
          <a:solidFill>
            <a:srgbClr val="FFFFFF"/>
          </a:solidFill>
          <a:ln/>
        </p:spPr>
      </p:sp>
      <p:sp>
        <p:nvSpPr>
          <p:cNvPr id="4403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C66AA4-7C86-A842-BF9C-A32B7BE521AF}" type="slidenum">
              <a:rPr lang="en-US" sz="1200"/>
              <a:pPr/>
              <a:t>51</a:t>
            </a:fld>
            <a:endParaRPr lang="en-US" sz="120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F154A-83DD-834A-CC84-34F9776AFA41}"/>
            </a:ext>
          </a:extLst>
        </p:cNvPr>
        <p:cNvGrpSpPr/>
        <p:nvPr/>
      </p:nvGrpSpPr>
      <p:grpSpPr>
        <a:xfrm>
          <a:off x="0" y="0"/>
          <a:ext cx="0" cy="0"/>
          <a:chOff x="0" y="0"/>
          <a:chExt cx="0" cy="0"/>
        </a:xfrm>
      </p:grpSpPr>
      <p:sp>
        <p:nvSpPr>
          <p:cNvPr id="81921" name="Rectangle 7">
            <a:extLst>
              <a:ext uri="{FF2B5EF4-FFF2-40B4-BE49-F238E27FC236}">
                <a16:creationId xmlns:a16="http://schemas.microsoft.com/office/drawing/2014/main" id="{C30F548E-BD6E-07D9-2B4E-5DC359ACE1A8}"/>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BCFC48D-9F9D-9544-8126-3C0D4FDDFCE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22" name="Rectangle 2">
            <a:extLst>
              <a:ext uri="{FF2B5EF4-FFF2-40B4-BE49-F238E27FC236}">
                <a16:creationId xmlns:a16="http://schemas.microsoft.com/office/drawing/2014/main" id="{3253977D-3FEB-3703-4F57-DAFDDA847A44}"/>
              </a:ext>
            </a:extLst>
          </p:cNvPr>
          <p:cNvSpPr>
            <a:spLocks noGrp="1" noRot="1" noChangeAspect="1" noChangeArrowheads="1"/>
          </p:cNvSpPr>
          <p:nvPr>
            <p:ph type="sldImg"/>
          </p:nvPr>
        </p:nvSpPr>
        <p:spPr>
          <a:xfrm>
            <a:off x="1150938" y="692150"/>
            <a:ext cx="4556125" cy="3416300"/>
          </a:xfrm>
          <a:solidFill>
            <a:srgbClr val="FFFFFF"/>
          </a:solidFill>
          <a:ln/>
        </p:spPr>
      </p:sp>
      <p:sp>
        <p:nvSpPr>
          <p:cNvPr id="81923" name="Rectangle 3">
            <a:extLst>
              <a:ext uri="{FF2B5EF4-FFF2-40B4-BE49-F238E27FC236}">
                <a16:creationId xmlns:a16="http://schemas.microsoft.com/office/drawing/2014/main" id="{E0ED0FCD-F0B0-6925-DE61-9DCF60BAEB2D}"/>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spcBef>
                <a:spcPct val="0"/>
              </a:spcBef>
            </a:pPr>
            <a:endParaRPr lang="en-US" sz="2400">
              <a:cs typeface="ＭＳ Ｐゴシック" charset="0"/>
            </a:endParaRPr>
          </a:p>
        </p:txBody>
      </p:sp>
    </p:spTree>
    <p:extLst>
      <p:ext uri="{BB962C8B-B14F-4D97-AF65-F5344CB8AC3E}">
        <p14:creationId xmlns:p14="http://schemas.microsoft.com/office/powerpoint/2010/main" val="3878505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3831342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192A406-04A2-384A-9567-D0802D6FD97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7938" name="Rectangle 2"/>
          <p:cNvSpPr>
            <a:spLocks noGrp="1" noRot="1" noChangeAspect="1" noChangeArrowheads="1"/>
          </p:cNvSpPr>
          <p:nvPr>
            <p:ph type="sldImg"/>
          </p:nvPr>
        </p:nvSpPr>
        <p:spPr>
          <a:solidFill>
            <a:srgbClr val="FFFFFF"/>
          </a:solidFill>
          <a:ln/>
        </p:spPr>
      </p:sp>
      <p:sp>
        <p:nvSpPr>
          <p:cNvPr id="167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3D06E1-C087-C045-B799-3F975C3559B9}" type="slidenum">
              <a:rPr lang="en-US" sz="1200"/>
              <a:pPr/>
              <a:t>5</a:t>
            </a:fld>
            <a:endParaRPr lang="en-US" sz="1200"/>
          </a:p>
        </p:txBody>
      </p:sp>
      <p:sp>
        <p:nvSpPr>
          <p:cNvPr id="162818" name="Rectangle 2"/>
          <p:cNvSpPr>
            <a:spLocks noGrp="1" noRot="1" noChangeAspect="1" noChangeArrowheads="1"/>
          </p:cNvSpPr>
          <p:nvPr>
            <p:ph type="sldImg"/>
          </p:nvPr>
        </p:nvSpPr>
        <p:spPr>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321E3A-6E90-2C41-A64E-0AD40C527C85}" type="slidenum">
              <a:rPr lang="en-US" sz="1200"/>
              <a:pPr/>
              <a:t>6</a:t>
            </a:fld>
            <a:endParaRPr lang="en-US" sz="1200"/>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B52010-6D87-DC48-99A0-4BC9600F20FF}" type="slidenum">
              <a:rPr lang="en-US" sz="1200"/>
              <a:pPr/>
              <a:t>7</a:t>
            </a:fld>
            <a:endParaRPr lang="en-US" sz="1200"/>
          </a:p>
        </p:txBody>
      </p:sp>
      <p:sp>
        <p:nvSpPr>
          <p:cNvPr id="166914" name="Rectangle 2"/>
          <p:cNvSpPr>
            <a:spLocks noGrp="1" noRot="1" noChangeAspect="1" noChangeArrowheads="1"/>
          </p:cNvSpPr>
          <p:nvPr>
            <p:ph type="sldImg"/>
          </p:nvPr>
        </p:nvSpPr>
        <p:spPr>
          <a:solidFill>
            <a:srgbClr val="FFFFFF"/>
          </a:solidFill>
          <a:ln/>
        </p:spPr>
      </p:sp>
      <p:sp>
        <p:nvSpPr>
          <p:cNvPr id="1669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240602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D87396-04A7-1943-B589-EF0C7D1BDEC8}" type="slidenum">
              <a:rPr lang="en-US" sz="1200"/>
              <a:pPr/>
              <a:t>9</a:t>
            </a:fld>
            <a:endParaRPr lang="en-US" sz="1200"/>
          </a:p>
        </p:txBody>
      </p:sp>
      <p:sp>
        <p:nvSpPr>
          <p:cNvPr id="171010" name="Rectangle 2"/>
          <p:cNvSpPr>
            <a:spLocks noGrp="1" noRot="1" noChangeAspect="1" noChangeArrowheads="1"/>
          </p:cNvSpPr>
          <p:nvPr>
            <p:ph type="sldImg"/>
          </p:nvPr>
        </p:nvSpPr>
        <p:spPr>
          <a:solidFill>
            <a:srgbClr val="FFFFFF"/>
          </a:solidFill>
          <a:ln/>
        </p:spPr>
      </p:sp>
      <p:sp>
        <p:nvSpPr>
          <p:cNvPr id="171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9BD633-721B-B544-B257-D37C8DA58254}" type="slidenum">
              <a:rPr lang="en-US"/>
              <a:pPr>
                <a:defRPr/>
              </a:pPr>
              <a:t>‹#›</a:t>
            </a:fld>
            <a:endParaRPr lang="en-US"/>
          </a:p>
        </p:txBody>
      </p:sp>
    </p:spTree>
    <p:extLst>
      <p:ext uri="{BB962C8B-B14F-4D97-AF65-F5344CB8AC3E}">
        <p14:creationId xmlns:p14="http://schemas.microsoft.com/office/powerpoint/2010/main" val="190012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39EA8B-6614-2443-9A3B-4F6D4A908DE5}" type="slidenum">
              <a:rPr lang="en-US"/>
              <a:pPr>
                <a:defRPr/>
              </a:pPr>
              <a:t>‹#›</a:t>
            </a:fld>
            <a:endParaRPr lang="en-US"/>
          </a:p>
        </p:txBody>
      </p:sp>
    </p:spTree>
    <p:extLst>
      <p:ext uri="{BB962C8B-B14F-4D97-AF65-F5344CB8AC3E}">
        <p14:creationId xmlns:p14="http://schemas.microsoft.com/office/powerpoint/2010/main" val="11185578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14E5C05E-C626-4A42-8089-C7295ECB4D06}" type="slidenum">
              <a:rPr lang="en-US"/>
              <a:pPr>
                <a:defRPr/>
              </a:pPr>
              <a:t>‹#›</a:t>
            </a:fld>
            <a:endParaRPr lang="en-US"/>
          </a:p>
        </p:txBody>
      </p:sp>
    </p:spTree>
    <p:extLst>
      <p:ext uri="{BB962C8B-B14F-4D97-AF65-F5344CB8AC3E}">
        <p14:creationId xmlns:p14="http://schemas.microsoft.com/office/powerpoint/2010/main" val="3413091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9985C-A11E-BA48-A4BF-4FCA66312E7A}" type="slidenum">
              <a:rPr lang="en-US"/>
              <a:pPr>
                <a:defRPr/>
              </a:pPr>
              <a:t>‹#›</a:t>
            </a:fld>
            <a:endParaRPr lang="en-US"/>
          </a:p>
        </p:txBody>
      </p:sp>
    </p:spTree>
    <p:extLst>
      <p:ext uri="{BB962C8B-B14F-4D97-AF65-F5344CB8AC3E}">
        <p14:creationId xmlns:p14="http://schemas.microsoft.com/office/powerpoint/2010/main" val="4436034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8F0649-AF19-6248-92E9-5976299E2303}" type="slidenum">
              <a:rPr lang="en-US"/>
              <a:pPr>
                <a:defRPr/>
              </a:pPr>
              <a:t>‹#›</a:t>
            </a:fld>
            <a:endParaRPr lang="en-US"/>
          </a:p>
        </p:txBody>
      </p:sp>
    </p:spTree>
    <p:extLst>
      <p:ext uri="{BB962C8B-B14F-4D97-AF65-F5344CB8AC3E}">
        <p14:creationId xmlns:p14="http://schemas.microsoft.com/office/powerpoint/2010/main" val="34092728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8C15B5-9125-454A-A335-6F82B7ECB0DD}" type="slidenum">
              <a:rPr lang="en-US"/>
              <a:pPr>
                <a:defRPr/>
              </a:pPr>
              <a:t>‹#›</a:t>
            </a:fld>
            <a:endParaRPr lang="en-US"/>
          </a:p>
        </p:txBody>
      </p:sp>
    </p:spTree>
    <p:extLst>
      <p:ext uri="{BB962C8B-B14F-4D97-AF65-F5344CB8AC3E}">
        <p14:creationId xmlns:p14="http://schemas.microsoft.com/office/powerpoint/2010/main" val="120411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5DDC18-507C-C648-AF71-CED87E6FC7D6}" type="slidenum">
              <a:rPr lang="en-US"/>
              <a:pPr>
                <a:defRPr/>
              </a:pPr>
              <a:t>‹#›</a:t>
            </a:fld>
            <a:endParaRPr lang="en-US"/>
          </a:p>
        </p:txBody>
      </p:sp>
    </p:spTree>
    <p:extLst>
      <p:ext uri="{BB962C8B-B14F-4D97-AF65-F5344CB8AC3E}">
        <p14:creationId xmlns:p14="http://schemas.microsoft.com/office/powerpoint/2010/main" val="22146704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69B7FE-301C-E243-BE1E-49934C78AEA0}" type="slidenum">
              <a:rPr lang="en-US"/>
              <a:pPr>
                <a:defRPr/>
              </a:pPr>
              <a:t>‹#›</a:t>
            </a:fld>
            <a:endParaRPr lang="en-US"/>
          </a:p>
        </p:txBody>
      </p:sp>
    </p:spTree>
    <p:extLst>
      <p:ext uri="{BB962C8B-B14F-4D97-AF65-F5344CB8AC3E}">
        <p14:creationId xmlns:p14="http://schemas.microsoft.com/office/powerpoint/2010/main" val="9224042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BD320D-7950-1348-8638-3669903E4A90}" type="slidenum">
              <a:rPr lang="en-US"/>
              <a:pPr>
                <a:defRPr/>
              </a:pPr>
              <a:t>‹#›</a:t>
            </a:fld>
            <a:endParaRPr lang="en-US"/>
          </a:p>
        </p:txBody>
      </p:sp>
    </p:spTree>
    <p:extLst>
      <p:ext uri="{BB962C8B-B14F-4D97-AF65-F5344CB8AC3E}">
        <p14:creationId xmlns:p14="http://schemas.microsoft.com/office/powerpoint/2010/main" val="21915454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285CFA-8C30-E446-A546-B78B854E6A1F}" type="slidenum">
              <a:rPr lang="en-US"/>
              <a:pPr>
                <a:defRPr/>
              </a:pPr>
              <a:t>‹#›</a:t>
            </a:fld>
            <a:endParaRPr lang="en-US"/>
          </a:p>
        </p:txBody>
      </p:sp>
    </p:spTree>
    <p:extLst>
      <p:ext uri="{BB962C8B-B14F-4D97-AF65-F5344CB8AC3E}">
        <p14:creationId xmlns:p14="http://schemas.microsoft.com/office/powerpoint/2010/main" val="7159390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1A24-5F92-D64E-8889-FFE93C7F6BED}" type="slidenum">
              <a:rPr lang="en-US"/>
              <a:pPr>
                <a:defRPr/>
              </a:pPr>
              <a:t>‹#›</a:t>
            </a:fld>
            <a:endParaRPr lang="en-US"/>
          </a:p>
        </p:txBody>
      </p:sp>
    </p:spTree>
    <p:extLst>
      <p:ext uri="{BB962C8B-B14F-4D97-AF65-F5344CB8AC3E}">
        <p14:creationId xmlns:p14="http://schemas.microsoft.com/office/powerpoint/2010/main" val="15827368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79EF9-DD12-5E49-A898-F351BA7CAA9E}" type="slidenum">
              <a:rPr lang="en-US"/>
              <a:pPr>
                <a:defRPr/>
              </a:pPr>
              <a:t>‹#›</a:t>
            </a:fld>
            <a:endParaRPr lang="en-US"/>
          </a:p>
        </p:txBody>
      </p:sp>
    </p:spTree>
    <p:extLst>
      <p:ext uri="{BB962C8B-B14F-4D97-AF65-F5344CB8AC3E}">
        <p14:creationId xmlns:p14="http://schemas.microsoft.com/office/powerpoint/2010/main" val="255837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B0CF5-D8F6-9C40-9763-2F1BD8A7BC6B}" type="slidenum">
              <a:rPr lang="en-US"/>
              <a:pPr>
                <a:defRPr/>
              </a:pPr>
              <a:t>‹#›</a:t>
            </a:fld>
            <a:endParaRPr lang="en-US"/>
          </a:p>
        </p:txBody>
      </p:sp>
    </p:spTree>
    <p:extLst>
      <p:ext uri="{BB962C8B-B14F-4D97-AF65-F5344CB8AC3E}">
        <p14:creationId xmlns:p14="http://schemas.microsoft.com/office/powerpoint/2010/main" val="8861338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D59732-5617-C94E-A011-99150B625EAF}" type="slidenum">
              <a:rPr lang="en-US"/>
              <a:pPr>
                <a:defRPr/>
              </a:pPr>
              <a:t>‹#›</a:t>
            </a:fld>
            <a:endParaRPr lang="en-US"/>
          </a:p>
        </p:txBody>
      </p:sp>
    </p:spTree>
    <p:extLst>
      <p:ext uri="{BB962C8B-B14F-4D97-AF65-F5344CB8AC3E}">
        <p14:creationId xmlns:p14="http://schemas.microsoft.com/office/powerpoint/2010/main" val="41044213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1B4ABA-3DB8-4843-ACA7-D27BC4FE04AD}" type="slidenum">
              <a:rPr lang="en-US"/>
              <a:pPr>
                <a:defRPr/>
              </a:pPr>
              <a:t>‹#›</a:t>
            </a:fld>
            <a:endParaRPr lang="en-US"/>
          </a:p>
        </p:txBody>
      </p:sp>
    </p:spTree>
    <p:extLst>
      <p:ext uri="{BB962C8B-B14F-4D97-AF65-F5344CB8AC3E}">
        <p14:creationId xmlns:p14="http://schemas.microsoft.com/office/powerpoint/2010/main" val="38681991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3655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3000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33952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52252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9251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11817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88435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495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25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33325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pPr>
              <a:defRPr/>
            </a:pPr>
            <a:fld id="{CC2FE586-BCBC-9D44-B168-2D029D87E762}" type="slidenum">
              <a:rPr lang="en-US"/>
              <a:pPr>
                <a:defRPr/>
              </a:pPr>
              <a:t>‹#›</a:t>
            </a:fld>
            <a:endParaRPr lang="en-US"/>
          </a:p>
        </p:txBody>
      </p:sp>
    </p:spTree>
    <p:extLst>
      <p:ext uri="{BB962C8B-B14F-4D97-AF65-F5344CB8AC3E}">
        <p14:creationId xmlns:p14="http://schemas.microsoft.com/office/powerpoint/2010/main" val="40892820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36382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6490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3495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744761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C0D097-4E56-3448-A908-683AF27C4D59}" type="slidenum">
              <a:rPr lang="en-US"/>
              <a:pPr>
                <a:defRPr/>
              </a:pPr>
              <a:t>‹#›</a:t>
            </a:fld>
            <a:endParaRPr lang="en-US"/>
          </a:p>
        </p:txBody>
      </p:sp>
    </p:spTree>
    <p:extLst>
      <p:ext uri="{BB962C8B-B14F-4D97-AF65-F5344CB8AC3E}">
        <p14:creationId xmlns:p14="http://schemas.microsoft.com/office/powerpoint/2010/main" val="3090514272"/>
      </p:ext>
    </p:extLst>
  </p:cSld>
  <p:clrMapOvr>
    <a:masterClrMapping/>
  </p:clrMapOvr>
  <p:transition spd="med">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F934EF-EC4A-1E4A-AD52-F731FD167C52}" type="slidenum">
              <a:rPr lang="en-US"/>
              <a:pPr>
                <a:defRPr/>
              </a:pPr>
              <a:t>‹#›</a:t>
            </a:fld>
            <a:endParaRPr lang="en-US"/>
          </a:p>
        </p:txBody>
      </p:sp>
    </p:spTree>
    <p:extLst>
      <p:ext uri="{BB962C8B-B14F-4D97-AF65-F5344CB8AC3E}">
        <p14:creationId xmlns:p14="http://schemas.microsoft.com/office/powerpoint/2010/main" val="266499257"/>
      </p:ext>
    </p:extLst>
  </p:cSld>
  <p:clrMapOvr>
    <a:masterClrMapping/>
  </p:clrMapOvr>
  <p:transition spd="med">
    <p:randomBar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C20C36-5AE6-2943-9165-1EA985881FB8}" type="slidenum">
              <a:rPr lang="en-US"/>
              <a:pPr>
                <a:defRPr/>
              </a:pPr>
              <a:t>‹#›</a:t>
            </a:fld>
            <a:endParaRPr lang="en-US"/>
          </a:p>
        </p:txBody>
      </p:sp>
    </p:spTree>
    <p:extLst>
      <p:ext uri="{BB962C8B-B14F-4D97-AF65-F5344CB8AC3E}">
        <p14:creationId xmlns:p14="http://schemas.microsoft.com/office/powerpoint/2010/main" val="825529869"/>
      </p:ext>
    </p:extLst>
  </p:cSld>
  <p:clrMapOvr>
    <a:masterClrMapping/>
  </p:clrMapOvr>
  <p:transition spd="med">
    <p:randomBar dir="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4D2D02-F9D8-1543-AA3A-938D273101B1}" type="slidenum">
              <a:rPr lang="en-US"/>
              <a:pPr>
                <a:defRPr/>
              </a:pPr>
              <a:t>‹#›</a:t>
            </a:fld>
            <a:endParaRPr lang="en-US"/>
          </a:p>
        </p:txBody>
      </p:sp>
    </p:spTree>
    <p:extLst>
      <p:ext uri="{BB962C8B-B14F-4D97-AF65-F5344CB8AC3E}">
        <p14:creationId xmlns:p14="http://schemas.microsoft.com/office/powerpoint/2010/main" val="607368563"/>
      </p:ext>
    </p:extLst>
  </p:cSld>
  <p:clrMapOvr>
    <a:masterClrMapping/>
  </p:clrMapOvr>
  <p:transition spd="med">
    <p:randomBar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08F335-395B-6247-880F-92DA1C66EBAA}" type="slidenum">
              <a:rPr lang="en-US"/>
              <a:pPr>
                <a:defRPr/>
              </a:pPr>
              <a:t>‹#›</a:t>
            </a:fld>
            <a:endParaRPr lang="en-US"/>
          </a:p>
        </p:txBody>
      </p:sp>
    </p:spTree>
    <p:extLst>
      <p:ext uri="{BB962C8B-B14F-4D97-AF65-F5344CB8AC3E}">
        <p14:creationId xmlns:p14="http://schemas.microsoft.com/office/powerpoint/2010/main" val="1572816656"/>
      </p:ext>
    </p:extLst>
  </p:cSld>
  <p:clrMapOvr>
    <a:masterClrMapping/>
  </p:clrMapOvr>
  <p:transition spd="med">
    <p:randomBar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0069D5-F5E6-E143-9547-536B545DB40C}" type="slidenum">
              <a:rPr lang="en-US"/>
              <a:pPr>
                <a:defRPr/>
              </a:pPr>
              <a:t>‹#›</a:t>
            </a:fld>
            <a:endParaRPr lang="en-US"/>
          </a:p>
        </p:txBody>
      </p:sp>
    </p:spTree>
    <p:extLst>
      <p:ext uri="{BB962C8B-B14F-4D97-AF65-F5344CB8AC3E}">
        <p14:creationId xmlns:p14="http://schemas.microsoft.com/office/powerpoint/2010/main" val="3272997956"/>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CAFF1A-5637-C141-A46A-C3D710F9F68F}" type="slidenum">
              <a:rPr lang="en-US"/>
              <a:pPr>
                <a:defRPr/>
              </a:pPr>
              <a:t>‹#›</a:t>
            </a:fld>
            <a:endParaRPr lang="en-US"/>
          </a:p>
        </p:txBody>
      </p:sp>
    </p:spTree>
    <p:extLst>
      <p:ext uri="{BB962C8B-B14F-4D97-AF65-F5344CB8AC3E}">
        <p14:creationId xmlns:p14="http://schemas.microsoft.com/office/powerpoint/2010/main" val="36788912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8036C5-E8A3-5545-9CD1-0819C5A18582}" type="slidenum">
              <a:rPr lang="en-US"/>
              <a:pPr>
                <a:defRPr/>
              </a:pPr>
              <a:t>‹#›</a:t>
            </a:fld>
            <a:endParaRPr lang="en-US"/>
          </a:p>
        </p:txBody>
      </p:sp>
    </p:spTree>
    <p:extLst>
      <p:ext uri="{BB962C8B-B14F-4D97-AF65-F5344CB8AC3E}">
        <p14:creationId xmlns:p14="http://schemas.microsoft.com/office/powerpoint/2010/main" val="127560584"/>
      </p:ext>
    </p:extLst>
  </p:cSld>
  <p:clrMapOvr>
    <a:masterClrMapping/>
  </p:clrMapOvr>
  <p:transition spd="med">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4A6A30-A41C-B34E-B0A6-7363F757D69F}" type="slidenum">
              <a:rPr lang="en-US"/>
              <a:pPr>
                <a:defRPr/>
              </a:pPr>
              <a:t>‹#›</a:t>
            </a:fld>
            <a:endParaRPr lang="en-US"/>
          </a:p>
        </p:txBody>
      </p:sp>
    </p:spTree>
    <p:extLst>
      <p:ext uri="{BB962C8B-B14F-4D97-AF65-F5344CB8AC3E}">
        <p14:creationId xmlns:p14="http://schemas.microsoft.com/office/powerpoint/2010/main" val="3124134978"/>
      </p:ext>
    </p:extLst>
  </p:cSld>
  <p:clrMapOvr>
    <a:masterClrMapping/>
  </p:clrMapOvr>
  <p:transition spd="med">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F7D362-6590-7E40-B3A0-3F4A1BAA6F02}" type="slidenum">
              <a:rPr lang="en-US"/>
              <a:pPr>
                <a:defRPr/>
              </a:pPr>
              <a:t>‹#›</a:t>
            </a:fld>
            <a:endParaRPr lang="en-US"/>
          </a:p>
        </p:txBody>
      </p:sp>
    </p:spTree>
    <p:extLst>
      <p:ext uri="{BB962C8B-B14F-4D97-AF65-F5344CB8AC3E}">
        <p14:creationId xmlns:p14="http://schemas.microsoft.com/office/powerpoint/2010/main" val="1785661208"/>
      </p:ext>
    </p:extLst>
  </p:cSld>
  <p:clrMapOvr>
    <a:masterClrMapping/>
  </p:clrMapOvr>
  <p:transition spd="med">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8478FB-93E8-5A40-8695-FACBA911A96F}" type="slidenum">
              <a:rPr lang="en-US"/>
              <a:pPr>
                <a:defRPr/>
              </a:pPr>
              <a:t>‹#›</a:t>
            </a:fld>
            <a:endParaRPr lang="en-US"/>
          </a:p>
        </p:txBody>
      </p:sp>
    </p:spTree>
    <p:extLst>
      <p:ext uri="{BB962C8B-B14F-4D97-AF65-F5344CB8AC3E}">
        <p14:creationId xmlns:p14="http://schemas.microsoft.com/office/powerpoint/2010/main" val="2633415150"/>
      </p:ext>
    </p:extLst>
  </p:cSld>
  <p:clrMapOvr>
    <a:masterClrMapping/>
  </p:clrMapOvr>
  <p:transition spd="med">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0820D-21CC-964B-BBC1-8E0BC1FE4AB6}" type="slidenum">
              <a:rPr lang="en-US"/>
              <a:pPr>
                <a:defRPr/>
              </a:pPr>
              <a:t>‹#›</a:t>
            </a:fld>
            <a:endParaRPr lang="en-US"/>
          </a:p>
        </p:txBody>
      </p:sp>
    </p:spTree>
    <p:extLst>
      <p:ext uri="{BB962C8B-B14F-4D97-AF65-F5344CB8AC3E}">
        <p14:creationId xmlns:p14="http://schemas.microsoft.com/office/powerpoint/2010/main" val="2100291864"/>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947CD6-63AE-E647-8277-6565295D969D}" type="slidenum">
              <a:rPr lang="en-US"/>
              <a:pPr>
                <a:defRPr/>
              </a:pPr>
              <a:t>‹#›</a:t>
            </a:fld>
            <a:endParaRPr lang="en-US"/>
          </a:p>
        </p:txBody>
      </p:sp>
    </p:spTree>
    <p:extLst>
      <p:ext uri="{BB962C8B-B14F-4D97-AF65-F5344CB8AC3E}">
        <p14:creationId xmlns:p14="http://schemas.microsoft.com/office/powerpoint/2010/main" val="333988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838548-1C8A-7E49-84F5-E7B94C7E4961}" type="slidenum">
              <a:rPr lang="en-US"/>
              <a:pPr>
                <a:defRPr/>
              </a:pPr>
              <a:t>‹#›</a:t>
            </a:fld>
            <a:endParaRPr lang="en-US"/>
          </a:p>
        </p:txBody>
      </p:sp>
    </p:spTree>
    <p:extLst>
      <p:ext uri="{BB962C8B-B14F-4D97-AF65-F5344CB8AC3E}">
        <p14:creationId xmlns:p14="http://schemas.microsoft.com/office/powerpoint/2010/main" val="1197796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6441E4-059B-084B-ACE3-C1C6F9E0DAEB}" type="slidenum">
              <a:rPr lang="en-US"/>
              <a:pPr>
                <a:defRPr/>
              </a:pPr>
              <a:t>‹#›</a:t>
            </a:fld>
            <a:endParaRPr lang="en-US"/>
          </a:p>
        </p:txBody>
      </p:sp>
    </p:spTree>
    <p:extLst>
      <p:ext uri="{BB962C8B-B14F-4D97-AF65-F5344CB8AC3E}">
        <p14:creationId xmlns:p14="http://schemas.microsoft.com/office/powerpoint/2010/main" val="255597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D3C39C-9029-6F49-B45A-E010CBBE78E1}" type="slidenum">
              <a:rPr lang="en-US"/>
              <a:pPr>
                <a:defRPr/>
              </a:pPr>
              <a:t>‹#›</a:t>
            </a:fld>
            <a:endParaRPr lang="en-US"/>
          </a:p>
        </p:txBody>
      </p:sp>
    </p:spTree>
    <p:extLst>
      <p:ext uri="{BB962C8B-B14F-4D97-AF65-F5344CB8AC3E}">
        <p14:creationId xmlns:p14="http://schemas.microsoft.com/office/powerpoint/2010/main" val="1371463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73C203-160A-DB43-8E62-8C69C1BBEC35}" type="slidenum">
              <a:rPr lang="en-US"/>
              <a:pPr>
                <a:defRPr/>
              </a:pPr>
              <a:t>‹#›</a:t>
            </a:fld>
            <a:endParaRPr lang="en-US"/>
          </a:p>
        </p:txBody>
      </p:sp>
    </p:spTree>
    <p:extLst>
      <p:ext uri="{BB962C8B-B14F-4D97-AF65-F5344CB8AC3E}">
        <p14:creationId xmlns:p14="http://schemas.microsoft.com/office/powerpoint/2010/main" val="316130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199831-1FAB-C04B-BF21-0E7D3C29DD40}" type="slidenum">
              <a:rPr lang="en-US"/>
              <a:pPr>
                <a:defRPr/>
              </a:pPr>
              <a:t>‹#›</a:t>
            </a:fld>
            <a:endParaRPr lang="en-US"/>
          </a:p>
        </p:txBody>
      </p:sp>
    </p:spTree>
    <p:extLst>
      <p:ext uri="{BB962C8B-B14F-4D97-AF65-F5344CB8AC3E}">
        <p14:creationId xmlns:p14="http://schemas.microsoft.com/office/powerpoint/2010/main" val="23180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72183D-BE78-8B43-923F-9611C4617838}" type="slidenum">
              <a:rPr lang="en-US"/>
              <a:pPr>
                <a:defRPr/>
              </a:pPr>
              <a:t>‹#›</a:t>
            </a:fld>
            <a:endParaRPr lang="en-US"/>
          </a:p>
        </p:txBody>
      </p:sp>
    </p:spTree>
    <p:extLst>
      <p:ext uri="{BB962C8B-B14F-4D97-AF65-F5344CB8AC3E}">
        <p14:creationId xmlns:p14="http://schemas.microsoft.com/office/powerpoint/2010/main" val="382833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27EE13-8CF5-AE4A-9CF9-31C757F6E3FB}" type="slidenum">
              <a:rPr lang="en-US"/>
              <a:pPr>
                <a:defRPr/>
              </a:pPr>
              <a:t>‹#›</a:t>
            </a:fld>
            <a:endParaRPr lang="en-US"/>
          </a:p>
        </p:txBody>
      </p:sp>
    </p:spTree>
    <p:extLst>
      <p:ext uri="{BB962C8B-B14F-4D97-AF65-F5344CB8AC3E}">
        <p14:creationId xmlns:p14="http://schemas.microsoft.com/office/powerpoint/2010/main" val="2347512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78067-F22E-B946-9B5D-93C7920B38FF}" type="slidenum">
              <a:rPr lang="en-US"/>
              <a:pPr>
                <a:defRPr/>
              </a:pPr>
              <a:t>‹#›</a:t>
            </a:fld>
            <a:endParaRPr lang="en-US"/>
          </a:p>
        </p:txBody>
      </p:sp>
    </p:spTree>
    <p:extLst>
      <p:ext uri="{BB962C8B-B14F-4D97-AF65-F5344CB8AC3E}">
        <p14:creationId xmlns:p14="http://schemas.microsoft.com/office/powerpoint/2010/main" val="253586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E159C8-36E4-4B42-B4CF-8E1D6BEA15AA}" type="slidenum">
              <a:rPr lang="en-US"/>
              <a:pPr>
                <a:defRPr/>
              </a:pPr>
              <a:t>‹#›</a:t>
            </a:fld>
            <a:endParaRPr lang="en-US"/>
          </a:p>
        </p:txBody>
      </p:sp>
    </p:spTree>
    <p:extLst>
      <p:ext uri="{BB962C8B-B14F-4D97-AF65-F5344CB8AC3E}">
        <p14:creationId xmlns:p14="http://schemas.microsoft.com/office/powerpoint/2010/main" val="1532602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7107"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1327108"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08C4C565-B9B0-4446-8C54-099742630A24}" type="slidenum">
              <a:rPr lang="en-US"/>
              <a:pPr>
                <a:defRPr/>
              </a:pPr>
              <a:t>‹#›</a:t>
            </a:fld>
            <a:endParaRPr lang="en-US"/>
          </a:p>
        </p:txBody>
      </p:sp>
    </p:spTree>
    <p:extLst>
      <p:ext uri="{BB962C8B-B14F-4D97-AF65-F5344CB8AC3E}">
        <p14:creationId xmlns:p14="http://schemas.microsoft.com/office/powerpoint/2010/main" val="832441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FB02A5F-AABE-F943-AC1D-EA51D579F1C4}" type="slidenum">
              <a:rPr lang="en-US"/>
              <a:pPr>
                <a:defRPr/>
              </a:pPr>
              <a:t>‹#›</a:t>
            </a:fld>
            <a:endParaRPr lang="en-US"/>
          </a:p>
        </p:txBody>
      </p:sp>
    </p:spTree>
    <p:extLst>
      <p:ext uri="{BB962C8B-B14F-4D97-AF65-F5344CB8AC3E}">
        <p14:creationId xmlns:p14="http://schemas.microsoft.com/office/powerpoint/2010/main" val="2913121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4BC85D6-469F-FC4C-9ED7-86535D5F0763}" type="slidenum">
              <a:rPr lang="en-US"/>
              <a:pPr>
                <a:defRPr/>
              </a:pPr>
              <a:t>‹#›</a:t>
            </a:fld>
            <a:endParaRPr lang="en-US"/>
          </a:p>
        </p:txBody>
      </p:sp>
    </p:spTree>
    <p:extLst>
      <p:ext uri="{BB962C8B-B14F-4D97-AF65-F5344CB8AC3E}">
        <p14:creationId xmlns:p14="http://schemas.microsoft.com/office/powerpoint/2010/main" val="2077729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8AD095B7-C1E3-2444-B5A1-CE66145DC588}" type="slidenum">
              <a:rPr lang="en-US"/>
              <a:pPr>
                <a:defRPr/>
              </a:pPr>
              <a:t>‹#›</a:t>
            </a:fld>
            <a:endParaRPr lang="en-US"/>
          </a:p>
        </p:txBody>
      </p:sp>
    </p:spTree>
    <p:extLst>
      <p:ext uri="{BB962C8B-B14F-4D97-AF65-F5344CB8AC3E}">
        <p14:creationId xmlns:p14="http://schemas.microsoft.com/office/powerpoint/2010/main" val="2380962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82B90C5A-65F6-7348-A9C7-23A28E6EA825}" type="slidenum">
              <a:rPr lang="en-US"/>
              <a:pPr>
                <a:defRPr/>
              </a:pPr>
              <a:t>‹#›</a:t>
            </a:fld>
            <a:endParaRPr lang="en-US"/>
          </a:p>
        </p:txBody>
      </p:sp>
    </p:spTree>
    <p:extLst>
      <p:ext uri="{BB962C8B-B14F-4D97-AF65-F5344CB8AC3E}">
        <p14:creationId xmlns:p14="http://schemas.microsoft.com/office/powerpoint/2010/main" val="3948981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DC520DE4-89C5-E746-90A8-A34583EFDD6F}" type="slidenum">
              <a:rPr lang="en-US"/>
              <a:pPr>
                <a:defRPr/>
              </a:pPr>
              <a:t>‹#›</a:t>
            </a:fld>
            <a:endParaRPr lang="en-US"/>
          </a:p>
        </p:txBody>
      </p:sp>
    </p:spTree>
    <p:extLst>
      <p:ext uri="{BB962C8B-B14F-4D97-AF65-F5344CB8AC3E}">
        <p14:creationId xmlns:p14="http://schemas.microsoft.com/office/powerpoint/2010/main" val="2597284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EB6D9C25-9421-2241-AED8-576C2F79085A}" type="slidenum">
              <a:rPr lang="en-US"/>
              <a:pPr>
                <a:defRPr/>
              </a:pPr>
              <a:t>‹#›</a:t>
            </a:fld>
            <a:endParaRPr lang="en-US"/>
          </a:p>
        </p:txBody>
      </p:sp>
    </p:spTree>
    <p:extLst>
      <p:ext uri="{BB962C8B-B14F-4D97-AF65-F5344CB8AC3E}">
        <p14:creationId xmlns:p14="http://schemas.microsoft.com/office/powerpoint/2010/main" val="225792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8BB23B-511A-644A-AAC4-181EA1CBE707}" type="slidenum">
              <a:rPr lang="en-US"/>
              <a:pPr>
                <a:defRPr/>
              </a:pPr>
              <a:t>‹#›</a:t>
            </a:fld>
            <a:endParaRPr lang="en-US"/>
          </a:p>
        </p:txBody>
      </p:sp>
    </p:spTree>
    <p:extLst>
      <p:ext uri="{BB962C8B-B14F-4D97-AF65-F5344CB8AC3E}">
        <p14:creationId xmlns:p14="http://schemas.microsoft.com/office/powerpoint/2010/main" val="36029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91D53BD-4939-BC40-B8C6-08464D0AE262}" type="slidenum">
              <a:rPr lang="en-US"/>
              <a:pPr>
                <a:defRPr/>
              </a:pPr>
              <a:t>‹#›</a:t>
            </a:fld>
            <a:endParaRPr lang="en-US"/>
          </a:p>
        </p:txBody>
      </p:sp>
    </p:spTree>
    <p:extLst>
      <p:ext uri="{BB962C8B-B14F-4D97-AF65-F5344CB8AC3E}">
        <p14:creationId xmlns:p14="http://schemas.microsoft.com/office/powerpoint/2010/main" val="2563248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9DECEFC-E2D5-3242-9C13-5BA5E5347F3F}" type="slidenum">
              <a:rPr lang="en-US"/>
              <a:pPr>
                <a:defRPr/>
              </a:pPr>
              <a:t>‹#›</a:t>
            </a:fld>
            <a:endParaRPr lang="en-US"/>
          </a:p>
        </p:txBody>
      </p:sp>
    </p:spTree>
    <p:extLst>
      <p:ext uri="{BB962C8B-B14F-4D97-AF65-F5344CB8AC3E}">
        <p14:creationId xmlns:p14="http://schemas.microsoft.com/office/powerpoint/2010/main" val="267469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F2633FF-4C37-CF4D-838D-096C690C32E9}" type="slidenum">
              <a:rPr lang="en-US"/>
              <a:pPr>
                <a:defRPr/>
              </a:pPr>
              <a:t>‹#›</a:t>
            </a:fld>
            <a:endParaRPr lang="en-US"/>
          </a:p>
        </p:txBody>
      </p:sp>
    </p:spTree>
    <p:extLst>
      <p:ext uri="{BB962C8B-B14F-4D97-AF65-F5344CB8AC3E}">
        <p14:creationId xmlns:p14="http://schemas.microsoft.com/office/powerpoint/2010/main" val="664902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2FBEA1E-4492-1D4C-A543-A54DDE2F0C08}" type="slidenum">
              <a:rPr lang="en-US"/>
              <a:pPr>
                <a:defRPr/>
              </a:pPr>
              <a:t>‹#›</a:t>
            </a:fld>
            <a:endParaRPr lang="en-US"/>
          </a:p>
        </p:txBody>
      </p:sp>
    </p:spTree>
    <p:extLst>
      <p:ext uri="{BB962C8B-B14F-4D97-AF65-F5344CB8AC3E}">
        <p14:creationId xmlns:p14="http://schemas.microsoft.com/office/powerpoint/2010/main" val="2470202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3010" name="Rectangle 2"/>
          <p:cNvSpPr>
            <a:spLocks noGrp="1" noChangeArrowheads="1"/>
          </p:cNvSpPr>
          <p:nvPr>
            <p:ph type="ctrTitle" sz="quarter"/>
          </p:nvPr>
        </p:nvSpPr>
        <p:spPr>
          <a:xfrm>
            <a:off x="457200" y="1676400"/>
            <a:ext cx="5410200" cy="1143000"/>
          </a:xfrm>
        </p:spPr>
        <p:txBody>
          <a:bodyPr/>
          <a:lstStyle>
            <a:lvl1pPr>
              <a:defRPr/>
            </a:lvl1pPr>
          </a:lstStyle>
          <a:p>
            <a:r>
              <a:rPr lang="en-US"/>
              <a:t>Click to edit Master title style</a:t>
            </a:r>
          </a:p>
        </p:txBody>
      </p:sp>
      <p:sp>
        <p:nvSpPr>
          <p:cNvPr id="1323011" name="Rectangle 3"/>
          <p:cNvSpPr>
            <a:spLocks noGrp="1" noChangeArrowheads="1"/>
          </p:cNvSpPr>
          <p:nvPr>
            <p:ph type="subTitle" sz="quarter" idx="1"/>
          </p:nvPr>
        </p:nvSpPr>
        <p:spPr>
          <a:xfrm>
            <a:off x="457200" y="3352800"/>
            <a:ext cx="5451475" cy="1752600"/>
          </a:xfrm>
        </p:spPr>
        <p:txBody>
          <a:bodyPr lIns="92075" tIns="46038" rIns="92075" bIns="46038" anchor="ctr"/>
          <a:lstStyle>
            <a:lvl1pPr marL="0" indent="0">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xfrm>
            <a:off x="609600" y="6400800"/>
            <a:ext cx="1905000" cy="457200"/>
          </a:xfrm>
        </p:spPr>
        <p:txBody>
          <a:bodyPr/>
          <a:lstStyle>
            <a:lvl1pPr>
              <a:defRPr>
                <a:solidFill>
                  <a:schemeClr val="tx2"/>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chemeClr val="tx2"/>
                </a:solidFill>
              </a:defRPr>
            </a:lvl1pPr>
          </a:lstStyle>
          <a:p>
            <a:pPr>
              <a:defRPr/>
            </a:pPr>
            <a:endParaRPr lang="en-US"/>
          </a:p>
        </p:txBody>
      </p:sp>
      <p:sp>
        <p:nvSpPr>
          <p:cNvPr id="6" name="Rectangle 6"/>
          <p:cNvSpPr>
            <a:spLocks noGrp="1" noChangeArrowheads="1"/>
          </p:cNvSpPr>
          <p:nvPr>
            <p:ph type="sldNum" sz="quarter" idx="12"/>
          </p:nvPr>
        </p:nvSpPr>
        <p:spPr>
          <a:xfrm>
            <a:off x="6629400" y="6400800"/>
            <a:ext cx="1905000" cy="457200"/>
          </a:xfrm>
        </p:spPr>
        <p:txBody>
          <a:bodyPr/>
          <a:lstStyle>
            <a:lvl1pPr>
              <a:defRPr>
                <a:solidFill>
                  <a:schemeClr val="tx2"/>
                </a:solidFill>
              </a:defRPr>
            </a:lvl1pPr>
          </a:lstStyle>
          <a:p>
            <a:pPr>
              <a:defRPr/>
            </a:pPr>
            <a:fld id="{9101E648-84EC-A34D-929E-DE6BC8EB2C19}" type="slidenum">
              <a:rPr lang="en-US"/>
              <a:pPr>
                <a:defRPr/>
              </a:pPr>
              <a:t>‹#›</a:t>
            </a:fld>
            <a:endParaRPr lang="en-US"/>
          </a:p>
        </p:txBody>
      </p:sp>
    </p:spTree>
    <p:extLst>
      <p:ext uri="{BB962C8B-B14F-4D97-AF65-F5344CB8AC3E}">
        <p14:creationId xmlns:p14="http://schemas.microsoft.com/office/powerpoint/2010/main" val="992128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2FCE2E5-5896-3742-A817-4554175D8079}" type="slidenum">
              <a:rPr lang="en-US"/>
              <a:pPr>
                <a:defRPr/>
              </a:pPr>
              <a:t>‹#›</a:t>
            </a:fld>
            <a:endParaRPr lang="en-US"/>
          </a:p>
        </p:txBody>
      </p:sp>
    </p:spTree>
    <p:extLst>
      <p:ext uri="{BB962C8B-B14F-4D97-AF65-F5344CB8AC3E}">
        <p14:creationId xmlns:p14="http://schemas.microsoft.com/office/powerpoint/2010/main" val="463779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F4A1D9F-A66E-0346-82A4-9684FBB6B12A}" type="slidenum">
              <a:rPr lang="en-US"/>
              <a:pPr>
                <a:defRPr/>
              </a:pPr>
              <a:t>‹#›</a:t>
            </a:fld>
            <a:endParaRPr lang="en-US"/>
          </a:p>
        </p:txBody>
      </p:sp>
    </p:spTree>
    <p:extLst>
      <p:ext uri="{BB962C8B-B14F-4D97-AF65-F5344CB8AC3E}">
        <p14:creationId xmlns:p14="http://schemas.microsoft.com/office/powerpoint/2010/main" val="3802907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057400"/>
            <a:ext cx="4076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2057400"/>
            <a:ext cx="4076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2EB531E-C350-924E-8946-B518C480F362}" type="slidenum">
              <a:rPr lang="en-US"/>
              <a:pPr>
                <a:defRPr/>
              </a:pPr>
              <a:t>‹#›</a:t>
            </a:fld>
            <a:endParaRPr lang="en-US"/>
          </a:p>
        </p:txBody>
      </p:sp>
    </p:spTree>
    <p:extLst>
      <p:ext uri="{BB962C8B-B14F-4D97-AF65-F5344CB8AC3E}">
        <p14:creationId xmlns:p14="http://schemas.microsoft.com/office/powerpoint/2010/main" val="1050177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81B7D87A-4540-DD4C-81D1-29246BC0CDEE}" type="slidenum">
              <a:rPr lang="en-US"/>
              <a:pPr>
                <a:defRPr/>
              </a:pPr>
              <a:t>‹#›</a:t>
            </a:fld>
            <a:endParaRPr lang="en-US"/>
          </a:p>
        </p:txBody>
      </p:sp>
    </p:spTree>
    <p:extLst>
      <p:ext uri="{BB962C8B-B14F-4D97-AF65-F5344CB8AC3E}">
        <p14:creationId xmlns:p14="http://schemas.microsoft.com/office/powerpoint/2010/main" val="239379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0B94A3D9-DA76-4943-BB45-BD5E28F61FC0}" type="slidenum">
              <a:rPr lang="en-US"/>
              <a:pPr>
                <a:defRPr/>
              </a:pPr>
              <a:t>‹#›</a:t>
            </a:fld>
            <a:endParaRPr lang="en-US"/>
          </a:p>
        </p:txBody>
      </p:sp>
    </p:spTree>
    <p:extLst>
      <p:ext uri="{BB962C8B-B14F-4D97-AF65-F5344CB8AC3E}">
        <p14:creationId xmlns:p14="http://schemas.microsoft.com/office/powerpoint/2010/main" val="399622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67494E-ED9F-F743-BF08-5DE1D87FB5BB}" type="slidenum">
              <a:rPr lang="en-US"/>
              <a:pPr>
                <a:defRPr/>
              </a:pPr>
              <a:t>‹#›</a:t>
            </a:fld>
            <a:endParaRPr lang="en-US"/>
          </a:p>
        </p:txBody>
      </p:sp>
    </p:spTree>
    <p:extLst>
      <p:ext uri="{BB962C8B-B14F-4D97-AF65-F5344CB8AC3E}">
        <p14:creationId xmlns:p14="http://schemas.microsoft.com/office/powerpoint/2010/main" val="347265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7233253B-A35B-B045-B184-449031103199}" type="slidenum">
              <a:rPr lang="en-US"/>
              <a:pPr>
                <a:defRPr/>
              </a:pPr>
              <a:t>‹#›</a:t>
            </a:fld>
            <a:endParaRPr lang="en-US"/>
          </a:p>
        </p:txBody>
      </p:sp>
    </p:spTree>
    <p:extLst>
      <p:ext uri="{BB962C8B-B14F-4D97-AF65-F5344CB8AC3E}">
        <p14:creationId xmlns:p14="http://schemas.microsoft.com/office/powerpoint/2010/main" val="1818777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80072690-5995-D74F-AF87-B6B51C3BE992}" type="slidenum">
              <a:rPr lang="en-US"/>
              <a:pPr>
                <a:defRPr/>
              </a:pPr>
              <a:t>‹#›</a:t>
            </a:fld>
            <a:endParaRPr lang="en-US"/>
          </a:p>
        </p:txBody>
      </p:sp>
    </p:spTree>
    <p:extLst>
      <p:ext uri="{BB962C8B-B14F-4D97-AF65-F5344CB8AC3E}">
        <p14:creationId xmlns:p14="http://schemas.microsoft.com/office/powerpoint/2010/main" val="848952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2FCD09B8-43E8-F143-9FF3-5D92133522C7}" type="slidenum">
              <a:rPr lang="en-US"/>
              <a:pPr>
                <a:defRPr/>
              </a:pPr>
              <a:t>‹#›</a:t>
            </a:fld>
            <a:endParaRPr lang="en-US"/>
          </a:p>
        </p:txBody>
      </p:sp>
    </p:spTree>
    <p:extLst>
      <p:ext uri="{BB962C8B-B14F-4D97-AF65-F5344CB8AC3E}">
        <p14:creationId xmlns:p14="http://schemas.microsoft.com/office/powerpoint/2010/main" val="1263010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0D22122-21D4-7941-B81D-57962ECCB2F6}" type="slidenum">
              <a:rPr lang="en-US"/>
              <a:pPr>
                <a:defRPr/>
              </a:pPr>
              <a:t>‹#›</a:t>
            </a:fld>
            <a:endParaRPr lang="en-US"/>
          </a:p>
        </p:txBody>
      </p:sp>
    </p:spTree>
    <p:extLst>
      <p:ext uri="{BB962C8B-B14F-4D97-AF65-F5344CB8AC3E}">
        <p14:creationId xmlns:p14="http://schemas.microsoft.com/office/powerpoint/2010/main" val="3946030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990600"/>
            <a:ext cx="207645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990600"/>
            <a:ext cx="607695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2E9E0EC-5695-804D-9607-D9CB1B837B31}" type="slidenum">
              <a:rPr lang="en-US"/>
              <a:pPr>
                <a:defRPr/>
              </a:pPr>
              <a:t>‹#›</a:t>
            </a:fld>
            <a:endParaRPr lang="en-US"/>
          </a:p>
        </p:txBody>
      </p:sp>
    </p:spTree>
    <p:extLst>
      <p:ext uri="{BB962C8B-B14F-4D97-AF65-F5344CB8AC3E}">
        <p14:creationId xmlns:p14="http://schemas.microsoft.com/office/powerpoint/2010/main" val="20598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786"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18787"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E99B4-EAAC-DB43-8829-1D52112F54D0}" type="slidenum">
              <a:rPr lang="en-US"/>
              <a:pPr>
                <a:defRPr/>
              </a:pPr>
              <a:t>‹#›</a:t>
            </a:fld>
            <a:endParaRPr lang="en-US"/>
          </a:p>
        </p:txBody>
      </p:sp>
    </p:spTree>
    <p:extLst>
      <p:ext uri="{BB962C8B-B14F-4D97-AF65-F5344CB8AC3E}">
        <p14:creationId xmlns:p14="http://schemas.microsoft.com/office/powerpoint/2010/main" val="2713011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400E5B-F3B9-D54E-A577-8B3E7F3506CA}" type="slidenum">
              <a:rPr lang="en-US"/>
              <a:pPr>
                <a:defRPr/>
              </a:pPr>
              <a:t>‹#›</a:t>
            </a:fld>
            <a:endParaRPr lang="en-US"/>
          </a:p>
        </p:txBody>
      </p:sp>
    </p:spTree>
    <p:extLst>
      <p:ext uri="{BB962C8B-B14F-4D97-AF65-F5344CB8AC3E}">
        <p14:creationId xmlns:p14="http://schemas.microsoft.com/office/powerpoint/2010/main" val="1763347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067817-5CC9-D747-95FB-F4F0E55EA58C}" type="slidenum">
              <a:rPr lang="en-US"/>
              <a:pPr>
                <a:defRPr/>
              </a:pPr>
              <a:t>‹#›</a:t>
            </a:fld>
            <a:endParaRPr lang="en-US"/>
          </a:p>
        </p:txBody>
      </p:sp>
    </p:spTree>
    <p:extLst>
      <p:ext uri="{BB962C8B-B14F-4D97-AF65-F5344CB8AC3E}">
        <p14:creationId xmlns:p14="http://schemas.microsoft.com/office/powerpoint/2010/main" val="1942264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829A46-449C-A445-A353-B58192AAA417}" type="slidenum">
              <a:rPr lang="en-US"/>
              <a:pPr>
                <a:defRPr/>
              </a:pPr>
              <a:t>‹#›</a:t>
            </a:fld>
            <a:endParaRPr lang="en-US"/>
          </a:p>
        </p:txBody>
      </p:sp>
    </p:spTree>
    <p:extLst>
      <p:ext uri="{BB962C8B-B14F-4D97-AF65-F5344CB8AC3E}">
        <p14:creationId xmlns:p14="http://schemas.microsoft.com/office/powerpoint/2010/main" val="1228397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290ACB-29E9-F943-8779-6FE1A6873895}" type="slidenum">
              <a:rPr lang="en-US"/>
              <a:pPr>
                <a:defRPr/>
              </a:pPr>
              <a:t>‹#›</a:t>
            </a:fld>
            <a:endParaRPr lang="en-US"/>
          </a:p>
        </p:txBody>
      </p:sp>
    </p:spTree>
    <p:extLst>
      <p:ext uri="{BB962C8B-B14F-4D97-AF65-F5344CB8AC3E}">
        <p14:creationId xmlns:p14="http://schemas.microsoft.com/office/powerpoint/2010/main" val="123104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8C907E-9CEB-C64B-BEBE-290E070541B1}" type="slidenum">
              <a:rPr lang="en-US"/>
              <a:pPr>
                <a:defRPr/>
              </a:pPr>
              <a:t>‹#›</a:t>
            </a:fld>
            <a:endParaRPr lang="en-US"/>
          </a:p>
        </p:txBody>
      </p:sp>
    </p:spTree>
    <p:extLst>
      <p:ext uri="{BB962C8B-B14F-4D97-AF65-F5344CB8AC3E}">
        <p14:creationId xmlns:p14="http://schemas.microsoft.com/office/powerpoint/2010/main" val="24187339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0D6009-1E2C-7245-B719-3C289592DE1C}" type="slidenum">
              <a:rPr lang="en-US"/>
              <a:pPr>
                <a:defRPr/>
              </a:pPr>
              <a:t>‹#›</a:t>
            </a:fld>
            <a:endParaRPr lang="en-US"/>
          </a:p>
        </p:txBody>
      </p:sp>
    </p:spTree>
    <p:extLst>
      <p:ext uri="{BB962C8B-B14F-4D97-AF65-F5344CB8AC3E}">
        <p14:creationId xmlns:p14="http://schemas.microsoft.com/office/powerpoint/2010/main" val="1367372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35E652-EE47-4145-8465-722F85AA7153}" type="slidenum">
              <a:rPr lang="en-US"/>
              <a:pPr>
                <a:defRPr/>
              </a:pPr>
              <a:t>‹#›</a:t>
            </a:fld>
            <a:endParaRPr lang="en-US"/>
          </a:p>
        </p:txBody>
      </p:sp>
    </p:spTree>
    <p:extLst>
      <p:ext uri="{BB962C8B-B14F-4D97-AF65-F5344CB8AC3E}">
        <p14:creationId xmlns:p14="http://schemas.microsoft.com/office/powerpoint/2010/main" val="21273124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9BD09E-2E15-3948-83E9-917EAA103A01}" type="slidenum">
              <a:rPr lang="en-US"/>
              <a:pPr>
                <a:defRPr/>
              </a:pPr>
              <a:t>‹#›</a:t>
            </a:fld>
            <a:endParaRPr lang="en-US"/>
          </a:p>
        </p:txBody>
      </p:sp>
    </p:spTree>
    <p:extLst>
      <p:ext uri="{BB962C8B-B14F-4D97-AF65-F5344CB8AC3E}">
        <p14:creationId xmlns:p14="http://schemas.microsoft.com/office/powerpoint/2010/main" val="19718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4FE3C8-E36E-4646-928D-AF1543511DA6}" type="slidenum">
              <a:rPr lang="en-US"/>
              <a:pPr>
                <a:defRPr/>
              </a:pPr>
              <a:t>‹#›</a:t>
            </a:fld>
            <a:endParaRPr lang="en-US"/>
          </a:p>
        </p:txBody>
      </p:sp>
    </p:spTree>
    <p:extLst>
      <p:ext uri="{BB962C8B-B14F-4D97-AF65-F5344CB8AC3E}">
        <p14:creationId xmlns:p14="http://schemas.microsoft.com/office/powerpoint/2010/main" val="1470598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63FE11-4586-8F47-9A33-E4C307AAF670}" type="slidenum">
              <a:rPr lang="en-US"/>
              <a:pPr>
                <a:defRPr/>
              </a:pPr>
              <a:t>‹#›</a:t>
            </a:fld>
            <a:endParaRPr lang="en-US"/>
          </a:p>
        </p:txBody>
      </p:sp>
    </p:spTree>
    <p:extLst>
      <p:ext uri="{BB962C8B-B14F-4D97-AF65-F5344CB8AC3E}">
        <p14:creationId xmlns:p14="http://schemas.microsoft.com/office/powerpoint/2010/main" val="718594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9E9C6A-5A98-824A-B25E-DF6DE91E3EC9}" type="slidenum">
              <a:rPr lang="en-US"/>
              <a:pPr>
                <a:defRPr/>
              </a:pPr>
              <a:t>‹#›</a:t>
            </a:fld>
            <a:endParaRPr lang="en-US"/>
          </a:p>
        </p:txBody>
      </p:sp>
    </p:spTree>
    <p:extLst>
      <p:ext uri="{BB962C8B-B14F-4D97-AF65-F5344CB8AC3E}">
        <p14:creationId xmlns:p14="http://schemas.microsoft.com/office/powerpoint/2010/main" val="959727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64515" name="Rectangle 3"/>
          <p:cNvSpPr>
            <a:spLocks noGrp="1" noChangeArrowheads="1"/>
          </p:cNvSpPr>
          <p:nvPr>
            <p:ph type="subTitle" idx="1"/>
          </p:nvPr>
        </p:nvSpPr>
        <p:spPr>
          <a:xfrm>
            <a:off x="1371600" y="4343400"/>
            <a:ext cx="6400800" cy="1447800"/>
          </a:xfrm>
        </p:spPr>
        <p:txBody>
          <a:bodyPr/>
          <a:lstStyle>
            <a:lvl1pPr marL="0" indent="0" algn="ctr">
              <a:buFont typeface="Wingding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1DBE51-9502-7F44-99CD-6BFF16B2E80E}" type="slidenum">
              <a:rPr lang="en-US"/>
              <a:pPr>
                <a:defRPr/>
              </a:pPr>
              <a:t>‹#›</a:t>
            </a:fld>
            <a:endParaRPr lang="en-US"/>
          </a:p>
        </p:txBody>
      </p:sp>
    </p:spTree>
    <p:extLst>
      <p:ext uri="{BB962C8B-B14F-4D97-AF65-F5344CB8AC3E}">
        <p14:creationId xmlns:p14="http://schemas.microsoft.com/office/powerpoint/2010/main" val="59180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9910F-7BE5-FB45-A0FF-8E3F7F860EE5}" type="slidenum">
              <a:rPr lang="en-US"/>
              <a:pPr>
                <a:defRPr/>
              </a:pPr>
              <a:t>‹#›</a:t>
            </a:fld>
            <a:endParaRPr lang="en-US"/>
          </a:p>
        </p:txBody>
      </p:sp>
    </p:spTree>
    <p:extLst>
      <p:ext uri="{BB962C8B-B14F-4D97-AF65-F5344CB8AC3E}">
        <p14:creationId xmlns:p14="http://schemas.microsoft.com/office/powerpoint/2010/main" val="2324710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A94976-91FD-774C-AB15-F683231E81E5}" type="slidenum">
              <a:rPr lang="en-US"/>
              <a:pPr>
                <a:defRPr/>
              </a:pPr>
              <a:t>‹#›</a:t>
            </a:fld>
            <a:endParaRPr lang="en-US"/>
          </a:p>
        </p:txBody>
      </p:sp>
    </p:spTree>
    <p:extLst>
      <p:ext uri="{BB962C8B-B14F-4D97-AF65-F5344CB8AC3E}">
        <p14:creationId xmlns:p14="http://schemas.microsoft.com/office/powerpoint/2010/main" val="40542977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C21465-70DA-FC41-ACFB-D618FC13FA1C}" type="slidenum">
              <a:rPr lang="en-US"/>
              <a:pPr>
                <a:defRPr/>
              </a:pPr>
              <a:t>‹#›</a:t>
            </a:fld>
            <a:endParaRPr lang="en-US"/>
          </a:p>
        </p:txBody>
      </p:sp>
    </p:spTree>
    <p:extLst>
      <p:ext uri="{BB962C8B-B14F-4D97-AF65-F5344CB8AC3E}">
        <p14:creationId xmlns:p14="http://schemas.microsoft.com/office/powerpoint/2010/main" val="7243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F18918-F61F-E84E-9C2B-65045C39C357}" type="slidenum">
              <a:rPr lang="en-US"/>
              <a:pPr>
                <a:defRPr/>
              </a:pPr>
              <a:t>‹#›</a:t>
            </a:fld>
            <a:endParaRPr lang="en-US"/>
          </a:p>
        </p:txBody>
      </p:sp>
    </p:spTree>
    <p:extLst>
      <p:ext uri="{BB962C8B-B14F-4D97-AF65-F5344CB8AC3E}">
        <p14:creationId xmlns:p14="http://schemas.microsoft.com/office/powerpoint/2010/main" val="23723480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178D8-CB92-0C4B-9E46-48EA125276ED}" type="slidenum">
              <a:rPr lang="en-US"/>
              <a:pPr>
                <a:defRPr/>
              </a:pPr>
              <a:t>‹#›</a:t>
            </a:fld>
            <a:endParaRPr lang="en-US"/>
          </a:p>
        </p:txBody>
      </p:sp>
    </p:spTree>
    <p:extLst>
      <p:ext uri="{BB962C8B-B14F-4D97-AF65-F5344CB8AC3E}">
        <p14:creationId xmlns:p14="http://schemas.microsoft.com/office/powerpoint/2010/main" val="41158669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3832ED-C1C2-D14C-B4DD-543BFBDB98DD}" type="slidenum">
              <a:rPr lang="en-US"/>
              <a:pPr>
                <a:defRPr/>
              </a:pPr>
              <a:t>‹#›</a:t>
            </a:fld>
            <a:endParaRPr lang="en-US"/>
          </a:p>
        </p:txBody>
      </p:sp>
    </p:spTree>
    <p:extLst>
      <p:ext uri="{BB962C8B-B14F-4D97-AF65-F5344CB8AC3E}">
        <p14:creationId xmlns:p14="http://schemas.microsoft.com/office/powerpoint/2010/main" val="38690751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0F3BE0-C0B1-9B46-A9D2-1E86B3205B1B}" type="slidenum">
              <a:rPr lang="en-US"/>
              <a:pPr>
                <a:defRPr/>
              </a:pPr>
              <a:t>‹#›</a:t>
            </a:fld>
            <a:endParaRPr lang="en-US"/>
          </a:p>
        </p:txBody>
      </p:sp>
    </p:spTree>
    <p:extLst>
      <p:ext uri="{BB962C8B-B14F-4D97-AF65-F5344CB8AC3E}">
        <p14:creationId xmlns:p14="http://schemas.microsoft.com/office/powerpoint/2010/main" val="1484239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CD226D-A0EF-2740-B509-21DB845D065B}" type="slidenum">
              <a:rPr lang="en-US"/>
              <a:pPr>
                <a:defRPr/>
              </a:pPr>
              <a:t>‹#›</a:t>
            </a:fld>
            <a:endParaRPr lang="en-US"/>
          </a:p>
        </p:txBody>
      </p:sp>
    </p:spTree>
    <p:extLst>
      <p:ext uri="{BB962C8B-B14F-4D97-AF65-F5344CB8AC3E}">
        <p14:creationId xmlns:p14="http://schemas.microsoft.com/office/powerpoint/2010/main" val="4040846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D4685E-8CB9-2E40-985A-90B41C4602B5}" type="slidenum">
              <a:rPr lang="en-US"/>
              <a:pPr>
                <a:defRPr/>
              </a:pPr>
              <a:t>‹#›</a:t>
            </a:fld>
            <a:endParaRPr lang="en-US"/>
          </a:p>
        </p:txBody>
      </p:sp>
    </p:spTree>
    <p:extLst>
      <p:ext uri="{BB962C8B-B14F-4D97-AF65-F5344CB8AC3E}">
        <p14:creationId xmlns:p14="http://schemas.microsoft.com/office/powerpoint/2010/main" val="3803652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693174-CFE9-BE4D-9FC1-82982DE0BFB7}" type="slidenum">
              <a:rPr lang="en-US"/>
              <a:pPr>
                <a:defRPr/>
              </a:pPr>
              <a:t>‹#›</a:t>
            </a:fld>
            <a:endParaRPr lang="en-US"/>
          </a:p>
        </p:txBody>
      </p:sp>
    </p:spTree>
    <p:extLst>
      <p:ext uri="{BB962C8B-B14F-4D97-AF65-F5344CB8AC3E}">
        <p14:creationId xmlns:p14="http://schemas.microsoft.com/office/powerpoint/2010/main" val="2265231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C42B5B-7C49-1A40-82CD-1A1318299366}" type="slidenum">
              <a:rPr lang="en-US"/>
              <a:pPr>
                <a:defRPr/>
              </a:pPr>
              <a:t>‹#›</a:t>
            </a:fld>
            <a:endParaRPr lang="en-US"/>
          </a:p>
        </p:txBody>
      </p:sp>
    </p:spTree>
    <p:extLst>
      <p:ext uri="{BB962C8B-B14F-4D97-AF65-F5344CB8AC3E}">
        <p14:creationId xmlns:p14="http://schemas.microsoft.com/office/powerpoint/2010/main" val="2828779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1443"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BF97D93-21C0-E04F-A027-FD5FB73880DC}" type="slidenum">
              <a:rPr lang="en-US"/>
              <a:pPr>
                <a:defRPr/>
              </a:pPr>
              <a:t>‹#›</a:t>
            </a:fld>
            <a:endParaRPr lang="en-US"/>
          </a:p>
        </p:txBody>
      </p:sp>
    </p:spTree>
    <p:extLst>
      <p:ext uri="{BB962C8B-B14F-4D97-AF65-F5344CB8AC3E}">
        <p14:creationId xmlns:p14="http://schemas.microsoft.com/office/powerpoint/2010/main" val="40841633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9D68AE-CEBA-A14F-9E72-4995BBDDB4FF}" type="slidenum">
              <a:rPr lang="en-US"/>
              <a:pPr>
                <a:defRPr/>
              </a:pPr>
              <a:t>‹#›</a:t>
            </a:fld>
            <a:endParaRPr lang="en-US"/>
          </a:p>
        </p:txBody>
      </p:sp>
    </p:spTree>
    <p:extLst>
      <p:ext uri="{BB962C8B-B14F-4D97-AF65-F5344CB8AC3E}">
        <p14:creationId xmlns:p14="http://schemas.microsoft.com/office/powerpoint/2010/main" val="454834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F59C0C-2748-9A45-BEE4-47BC4FBC1EED}" type="slidenum">
              <a:rPr lang="en-US"/>
              <a:pPr>
                <a:defRPr/>
              </a:pPr>
              <a:t>‹#›</a:t>
            </a:fld>
            <a:endParaRPr lang="en-US"/>
          </a:p>
        </p:txBody>
      </p:sp>
    </p:spTree>
    <p:extLst>
      <p:ext uri="{BB962C8B-B14F-4D97-AF65-F5344CB8AC3E}">
        <p14:creationId xmlns:p14="http://schemas.microsoft.com/office/powerpoint/2010/main" val="282589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795979-D0D0-2F41-A671-203A9395BCDC}" type="slidenum">
              <a:rPr lang="en-US"/>
              <a:pPr>
                <a:defRPr/>
              </a:pPr>
              <a:t>‹#›</a:t>
            </a:fld>
            <a:endParaRPr lang="en-US"/>
          </a:p>
        </p:txBody>
      </p:sp>
    </p:spTree>
    <p:extLst>
      <p:ext uri="{BB962C8B-B14F-4D97-AF65-F5344CB8AC3E}">
        <p14:creationId xmlns:p14="http://schemas.microsoft.com/office/powerpoint/2010/main" val="8509847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75404A-B182-8E4E-821E-D6BB98F5AB50}" type="slidenum">
              <a:rPr lang="en-US"/>
              <a:pPr>
                <a:defRPr/>
              </a:pPr>
              <a:t>‹#›</a:t>
            </a:fld>
            <a:endParaRPr lang="en-US"/>
          </a:p>
        </p:txBody>
      </p:sp>
    </p:spTree>
    <p:extLst>
      <p:ext uri="{BB962C8B-B14F-4D97-AF65-F5344CB8AC3E}">
        <p14:creationId xmlns:p14="http://schemas.microsoft.com/office/powerpoint/2010/main" val="29349662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6B6489-7B86-264B-82C3-C0F18D244A6B}" type="slidenum">
              <a:rPr lang="en-US"/>
              <a:pPr>
                <a:defRPr/>
              </a:pPr>
              <a:t>‹#›</a:t>
            </a:fld>
            <a:endParaRPr lang="en-US"/>
          </a:p>
        </p:txBody>
      </p:sp>
    </p:spTree>
    <p:extLst>
      <p:ext uri="{BB962C8B-B14F-4D97-AF65-F5344CB8AC3E}">
        <p14:creationId xmlns:p14="http://schemas.microsoft.com/office/powerpoint/2010/main" val="1252817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23CA7C-C703-8B45-B1CC-D3609D1E1BC9}" type="slidenum">
              <a:rPr lang="en-US"/>
              <a:pPr>
                <a:defRPr/>
              </a:pPr>
              <a:t>‹#›</a:t>
            </a:fld>
            <a:endParaRPr lang="en-US"/>
          </a:p>
        </p:txBody>
      </p:sp>
    </p:spTree>
    <p:extLst>
      <p:ext uri="{BB962C8B-B14F-4D97-AF65-F5344CB8AC3E}">
        <p14:creationId xmlns:p14="http://schemas.microsoft.com/office/powerpoint/2010/main" val="36910179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6FB79D-8975-9A45-BB05-D787BB8EB411}" type="slidenum">
              <a:rPr lang="en-US"/>
              <a:pPr>
                <a:defRPr/>
              </a:pPr>
              <a:t>‹#›</a:t>
            </a:fld>
            <a:endParaRPr lang="en-US"/>
          </a:p>
        </p:txBody>
      </p:sp>
    </p:spTree>
    <p:extLst>
      <p:ext uri="{BB962C8B-B14F-4D97-AF65-F5344CB8AC3E}">
        <p14:creationId xmlns:p14="http://schemas.microsoft.com/office/powerpoint/2010/main" val="1547090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FCB37C-189C-D243-A284-DE1332B9019E}" type="slidenum">
              <a:rPr lang="en-US"/>
              <a:pPr>
                <a:defRPr/>
              </a:pPr>
              <a:t>‹#›</a:t>
            </a:fld>
            <a:endParaRPr lang="en-US"/>
          </a:p>
        </p:txBody>
      </p:sp>
    </p:spTree>
    <p:extLst>
      <p:ext uri="{BB962C8B-B14F-4D97-AF65-F5344CB8AC3E}">
        <p14:creationId xmlns:p14="http://schemas.microsoft.com/office/powerpoint/2010/main" val="13973216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126BB1-D5C3-0348-91CD-D9E71FF3A4CD}" type="slidenum">
              <a:rPr lang="en-US"/>
              <a:pPr>
                <a:defRPr/>
              </a:pPr>
              <a:t>‹#›</a:t>
            </a:fld>
            <a:endParaRPr lang="en-US"/>
          </a:p>
        </p:txBody>
      </p:sp>
    </p:spTree>
    <p:extLst>
      <p:ext uri="{BB962C8B-B14F-4D97-AF65-F5344CB8AC3E}">
        <p14:creationId xmlns:p14="http://schemas.microsoft.com/office/powerpoint/2010/main" val="28346925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3F56C-066E-6B49-AE36-E025599885EB}" type="slidenum">
              <a:rPr lang="en-US"/>
              <a:pPr>
                <a:defRPr/>
              </a:pPr>
              <a:t>‹#›</a:t>
            </a:fld>
            <a:endParaRPr lang="en-US"/>
          </a:p>
        </p:txBody>
      </p:sp>
    </p:spTree>
    <p:extLst>
      <p:ext uri="{BB962C8B-B14F-4D97-AF65-F5344CB8AC3E}">
        <p14:creationId xmlns:p14="http://schemas.microsoft.com/office/powerpoint/2010/main" val="30354565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E28D5E-6F2F-F943-9ED1-4E8A42A23A0A}" type="slidenum">
              <a:rPr lang="en-US"/>
              <a:pPr>
                <a:defRPr/>
              </a:pPr>
              <a:t>‹#›</a:t>
            </a:fld>
            <a:endParaRPr lang="en-US"/>
          </a:p>
        </p:txBody>
      </p:sp>
    </p:spTree>
    <p:extLst>
      <p:ext uri="{BB962C8B-B14F-4D97-AF65-F5344CB8AC3E}">
        <p14:creationId xmlns:p14="http://schemas.microsoft.com/office/powerpoint/2010/main" val="36342442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FAD1A-31E3-014F-B935-B5D7660AC727}" type="slidenum">
              <a:rPr lang="en-US"/>
              <a:pPr>
                <a:defRPr/>
              </a:pPr>
              <a:t>‹#›</a:t>
            </a:fld>
            <a:endParaRPr lang="en-US"/>
          </a:p>
        </p:txBody>
      </p:sp>
    </p:spTree>
    <p:extLst>
      <p:ext uri="{BB962C8B-B14F-4D97-AF65-F5344CB8AC3E}">
        <p14:creationId xmlns:p14="http://schemas.microsoft.com/office/powerpoint/2010/main" val="9113565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7DBD7A-ED95-1840-BE00-584CD2ADBE45}" type="slidenum">
              <a:rPr lang="en-US"/>
              <a:pPr>
                <a:defRPr/>
              </a:pPr>
              <a:t>‹#›</a:t>
            </a:fld>
            <a:endParaRPr lang="en-US"/>
          </a:p>
        </p:txBody>
      </p:sp>
    </p:spTree>
    <p:extLst>
      <p:ext uri="{BB962C8B-B14F-4D97-AF65-F5344CB8AC3E}">
        <p14:creationId xmlns:p14="http://schemas.microsoft.com/office/powerpoint/2010/main" val="205255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F02BAB-ECE2-3940-894B-65994510E5F7}" type="slidenum">
              <a:rPr lang="en-US"/>
              <a:pPr>
                <a:defRPr/>
              </a:pPr>
              <a:t>‹#›</a:t>
            </a:fld>
            <a:endParaRPr lang="en-US"/>
          </a:p>
        </p:txBody>
      </p:sp>
    </p:spTree>
    <p:extLst>
      <p:ext uri="{BB962C8B-B14F-4D97-AF65-F5344CB8AC3E}">
        <p14:creationId xmlns:p14="http://schemas.microsoft.com/office/powerpoint/2010/main" val="4042581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78D56-FBE2-7344-9469-8B23D3E91295}" type="slidenum">
              <a:rPr lang="en-US"/>
              <a:pPr>
                <a:defRPr/>
              </a:pPr>
              <a:t>‹#›</a:t>
            </a:fld>
            <a:endParaRPr lang="en-US"/>
          </a:p>
        </p:txBody>
      </p:sp>
    </p:spTree>
    <p:extLst>
      <p:ext uri="{BB962C8B-B14F-4D97-AF65-F5344CB8AC3E}">
        <p14:creationId xmlns:p14="http://schemas.microsoft.com/office/powerpoint/2010/main" val="3479954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1E0FA1-9830-854B-A131-426F43442E1A}" type="slidenum">
              <a:rPr lang="en-US"/>
              <a:pPr>
                <a:defRPr/>
              </a:pPr>
              <a:t>‹#›</a:t>
            </a:fld>
            <a:endParaRPr lang="en-US"/>
          </a:p>
        </p:txBody>
      </p:sp>
    </p:spTree>
    <p:extLst>
      <p:ext uri="{BB962C8B-B14F-4D97-AF65-F5344CB8AC3E}">
        <p14:creationId xmlns:p14="http://schemas.microsoft.com/office/powerpoint/2010/main" val="19466210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6A53CD-2E7A-5F44-A8B1-E9A7A4E86A72}" type="slidenum">
              <a:rPr lang="en-US"/>
              <a:pPr>
                <a:defRPr/>
              </a:pPr>
              <a:t>‹#›</a:t>
            </a:fld>
            <a:endParaRPr lang="en-US"/>
          </a:p>
        </p:txBody>
      </p:sp>
    </p:spTree>
    <p:extLst>
      <p:ext uri="{BB962C8B-B14F-4D97-AF65-F5344CB8AC3E}">
        <p14:creationId xmlns:p14="http://schemas.microsoft.com/office/powerpoint/2010/main" val="2965219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10FAEE-31D5-A245-80F5-55CAF3D97D4C}" type="slidenum">
              <a:rPr lang="en-US"/>
              <a:pPr>
                <a:defRPr/>
              </a:pPr>
              <a:t>‹#›</a:t>
            </a:fld>
            <a:endParaRPr lang="en-US"/>
          </a:p>
        </p:txBody>
      </p:sp>
    </p:spTree>
    <p:extLst>
      <p:ext uri="{BB962C8B-B14F-4D97-AF65-F5344CB8AC3E}">
        <p14:creationId xmlns:p14="http://schemas.microsoft.com/office/powerpoint/2010/main" val="42654809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B3AEC9-FDE5-0C43-9440-EE40A0F5AF3D}" type="slidenum">
              <a:rPr lang="en-US"/>
              <a:pPr>
                <a:defRPr/>
              </a:pPr>
              <a:t>‹#›</a:t>
            </a:fld>
            <a:endParaRPr lang="en-US"/>
          </a:p>
        </p:txBody>
      </p:sp>
    </p:spTree>
    <p:extLst>
      <p:ext uri="{BB962C8B-B14F-4D97-AF65-F5344CB8AC3E}">
        <p14:creationId xmlns:p14="http://schemas.microsoft.com/office/powerpoint/2010/main" val="36797497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D0CF6D-3E47-4449-B243-A0CF37BD6D02}" type="slidenum">
              <a:rPr lang="en-US"/>
              <a:pPr>
                <a:defRPr/>
              </a:pPr>
              <a:t>‹#›</a:t>
            </a:fld>
            <a:endParaRPr lang="en-US"/>
          </a:p>
        </p:txBody>
      </p:sp>
    </p:spTree>
    <p:extLst>
      <p:ext uri="{BB962C8B-B14F-4D97-AF65-F5344CB8AC3E}">
        <p14:creationId xmlns:p14="http://schemas.microsoft.com/office/powerpoint/2010/main" val="20735980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BA4229-8A85-8D46-8994-80B521382DFB}" type="slidenum">
              <a:rPr lang="en-US"/>
              <a:pPr>
                <a:defRPr/>
              </a:pPr>
              <a:t>‹#›</a:t>
            </a:fld>
            <a:endParaRPr lang="en-US"/>
          </a:p>
        </p:txBody>
      </p:sp>
    </p:spTree>
    <p:extLst>
      <p:ext uri="{BB962C8B-B14F-4D97-AF65-F5344CB8AC3E}">
        <p14:creationId xmlns:p14="http://schemas.microsoft.com/office/powerpoint/2010/main" val="42351728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900D3-B7AB-0D48-9B54-056F6BE7B3ED}" type="slidenum">
              <a:rPr lang="en-US"/>
              <a:pPr>
                <a:defRPr/>
              </a:pPr>
              <a:t>‹#›</a:t>
            </a:fld>
            <a:endParaRPr lang="en-US"/>
          </a:p>
        </p:txBody>
      </p:sp>
    </p:spTree>
    <p:extLst>
      <p:ext uri="{BB962C8B-B14F-4D97-AF65-F5344CB8AC3E}">
        <p14:creationId xmlns:p14="http://schemas.microsoft.com/office/powerpoint/2010/main" val="7146173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2700B-BD3D-174C-A8FB-2FA8A6F5D05E}" type="slidenum">
              <a:rPr lang="en-US"/>
              <a:pPr>
                <a:defRPr/>
              </a:pPr>
              <a:t>‹#›</a:t>
            </a:fld>
            <a:endParaRPr lang="en-US"/>
          </a:p>
        </p:txBody>
      </p:sp>
    </p:spTree>
    <p:extLst>
      <p:ext uri="{BB962C8B-B14F-4D97-AF65-F5344CB8AC3E}">
        <p14:creationId xmlns:p14="http://schemas.microsoft.com/office/powerpoint/2010/main" val="28148871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1443"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63B1D08-1F51-5544-B045-CCFC21680D2E}" type="slidenum">
              <a:rPr lang="en-US"/>
              <a:pPr>
                <a:defRPr/>
              </a:pPr>
              <a:t>‹#›</a:t>
            </a:fld>
            <a:endParaRPr lang="en-US"/>
          </a:p>
        </p:txBody>
      </p:sp>
    </p:spTree>
    <p:extLst>
      <p:ext uri="{BB962C8B-B14F-4D97-AF65-F5344CB8AC3E}">
        <p14:creationId xmlns:p14="http://schemas.microsoft.com/office/powerpoint/2010/main" val="190113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FEB0F3-CE68-AA4E-909D-42FEAC3390D6}" type="slidenum">
              <a:rPr lang="en-US"/>
              <a:pPr>
                <a:defRPr/>
              </a:pPr>
              <a:t>‹#›</a:t>
            </a:fld>
            <a:endParaRPr lang="en-US"/>
          </a:p>
        </p:txBody>
      </p:sp>
    </p:spTree>
    <p:extLst>
      <p:ext uri="{BB962C8B-B14F-4D97-AF65-F5344CB8AC3E}">
        <p14:creationId xmlns:p14="http://schemas.microsoft.com/office/powerpoint/2010/main" val="199056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Helvetica" charset="0"/>
            </a:endParaRPr>
          </a:p>
        </p:txBody>
      </p:sp>
      <p:sp>
        <p:nvSpPr>
          <p:cNvPr id="315459"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315460"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111"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60D7C120-A808-134D-9EF5-B9D0C94C5F1F}" type="slidenum">
              <a:rPr lang="en-US"/>
              <a:pPr>
                <a:defRPr/>
              </a:pPr>
              <a:t>‹#›</a:t>
            </a:fld>
            <a:endParaRPr lang="en-US"/>
          </a:p>
        </p:txBody>
      </p:sp>
    </p:spTree>
    <p:extLst>
      <p:ext uri="{BB962C8B-B14F-4D97-AF65-F5344CB8AC3E}">
        <p14:creationId xmlns:p14="http://schemas.microsoft.com/office/powerpoint/2010/main" val="8400242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0A9BCC9A-2488-0045-A650-AC88EC23C7A7}" type="slidenum">
              <a:rPr lang="en-US"/>
              <a:pPr>
                <a:defRPr/>
              </a:pPr>
              <a:t>‹#›</a:t>
            </a:fld>
            <a:endParaRPr lang="en-US"/>
          </a:p>
        </p:txBody>
      </p:sp>
    </p:spTree>
    <p:extLst>
      <p:ext uri="{BB962C8B-B14F-4D97-AF65-F5344CB8AC3E}">
        <p14:creationId xmlns:p14="http://schemas.microsoft.com/office/powerpoint/2010/main" val="34586302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7A089329-548A-8A4D-84E9-E005A4FDDACB}" type="slidenum">
              <a:rPr lang="en-US"/>
              <a:pPr>
                <a:defRPr/>
              </a:pPr>
              <a:t>‹#›</a:t>
            </a:fld>
            <a:endParaRPr lang="en-US"/>
          </a:p>
        </p:txBody>
      </p:sp>
    </p:spTree>
    <p:extLst>
      <p:ext uri="{BB962C8B-B14F-4D97-AF65-F5344CB8AC3E}">
        <p14:creationId xmlns:p14="http://schemas.microsoft.com/office/powerpoint/2010/main" val="14048365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4A8EFCDE-281A-614A-98B0-3B89EBEE45CF}" type="slidenum">
              <a:rPr lang="en-US"/>
              <a:pPr>
                <a:defRPr/>
              </a:pPr>
              <a:t>‹#›</a:t>
            </a:fld>
            <a:endParaRPr lang="en-US"/>
          </a:p>
        </p:txBody>
      </p:sp>
    </p:spTree>
    <p:extLst>
      <p:ext uri="{BB962C8B-B14F-4D97-AF65-F5344CB8AC3E}">
        <p14:creationId xmlns:p14="http://schemas.microsoft.com/office/powerpoint/2010/main" val="40095027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8A9402BB-4E86-FC46-B10D-91CA29161DA8}" type="slidenum">
              <a:rPr lang="en-US"/>
              <a:pPr>
                <a:defRPr/>
              </a:pPr>
              <a:t>‹#›</a:t>
            </a:fld>
            <a:endParaRPr lang="en-US"/>
          </a:p>
        </p:txBody>
      </p:sp>
    </p:spTree>
    <p:extLst>
      <p:ext uri="{BB962C8B-B14F-4D97-AF65-F5344CB8AC3E}">
        <p14:creationId xmlns:p14="http://schemas.microsoft.com/office/powerpoint/2010/main" val="7837751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24A51243-9C64-9743-A336-3AC48BF3842A}" type="slidenum">
              <a:rPr lang="en-US"/>
              <a:pPr>
                <a:defRPr/>
              </a:pPr>
              <a:t>‹#›</a:t>
            </a:fld>
            <a:endParaRPr lang="en-US"/>
          </a:p>
        </p:txBody>
      </p:sp>
    </p:spTree>
    <p:extLst>
      <p:ext uri="{BB962C8B-B14F-4D97-AF65-F5344CB8AC3E}">
        <p14:creationId xmlns:p14="http://schemas.microsoft.com/office/powerpoint/2010/main" val="22713543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89A2F4F5-6EB7-1046-B89A-CB3D948FE400}" type="slidenum">
              <a:rPr lang="en-US"/>
              <a:pPr>
                <a:defRPr/>
              </a:pPr>
              <a:t>‹#›</a:t>
            </a:fld>
            <a:endParaRPr lang="en-US"/>
          </a:p>
        </p:txBody>
      </p:sp>
    </p:spTree>
    <p:extLst>
      <p:ext uri="{BB962C8B-B14F-4D97-AF65-F5344CB8AC3E}">
        <p14:creationId xmlns:p14="http://schemas.microsoft.com/office/powerpoint/2010/main" val="37355545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9D25A902-DE53-2943-8A72-A2E488159DF4}" type="slidenum">
              <a:rPr lang="en-US"/>
              <a:pPr>
                <a:defRPr/>
              </a:pPr>
              <a:t>‹#›</a:t>
            </a:fld>
            <a:endParaRPr lang="en-US"/>
          </a:p>
        </p:txBody>
      </p:sp>
    </p:spTree>
    <p:extLst>
      <p:ext uri="{BB962C8B-B14F-4D97-AF65-F5344CB8AC3E}">
        <p14:creationId xmlns:p14="http://schemas.microsoft.com/office/powerpoint/2010/main" val="26528844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392DB614-10C7-4D44-8412-C6D37C4C09F7}" type="slidenum">
              <a:rPr lang="en-US"/>
              <a:pPr>
                <a:defRPr/>
              </a:pPr>
              <a:t>‹#›</a:t>
            </a:fld>
            <a:endParaRPr lang="en-US"/>
          </a:p>
        </p:txBody>
      </p:sp>
    </p:spTree>
    <p:extLst>
      <p:ext uri="{BB962C8B-B14F-4D97-AF65-F5344CB8AC3E}">
        <p14:creationId xmlns:p14="http://schemas.microsoft.com/office/powerpoint/2010/main" val="15819171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1CED8257-30A7-B549-93F1-EE9A4CD9093C}" type="slidenum">
              <a:rPr lang="en-US"/>
              <a:pPr>
                <a:defRPr/>
              </a:pPr>
              <a:t>‹#›</a:t>
            </a:fld>
            <a:endParaRPr lang="en-US"/>
          </a:p>
        </p:txBody>
      </p:sp>
    </p:spTree>
    <p:extLst>
      <p:ext uri="{BB962C8B-B14F-4D97-AF65-F5344CB8AC3E}">
        <p14:creationId xmlns:p14="http://schemas.microsoft.com/office/powerpoint/2010/main" val="334739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2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7805A105-2DDC-0642-B49A-AF6856CA2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93" r:id="rId1"/>
    <p:sldLayoutId id="2147485694" r:id="rId2"/>
    <p:sldLayoutId id="2147485695" r:id="rId3"/>
    <p:sldLayoutId id="2147485696" r:id="rId4"/>
    <p:sldLayoutId id="2147485697" r:id="rId5"/>
    <p:sldLayoutId id="2147485698" r:id="rId6"/>
    <p:sldLayoutId id="2147485699" r:id="rId7"/>
    <p:sldLayoutId id="2147485700" r:id="rId8"/>
    <p:sldLayoutId id="2147485701" r:id="rId9"/>
    <p:sldLayoutId id="2147485702" r:id="rId10"/>
    <p:sldLayoutId id="21474857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810" name="Group 2"/>
          <p:cNvGrpSpPr>
            <a:grpSpLocks/>
          </p:cNvGrpSpPr>
          <p:nvPr/>
        </p:nvGrpSpPr>
        <p:grpSpPr bwMode="auto">
          <a:xfrm>
            <a:off x="0" y="0"/>
            <a:ext cx="9147175" cy="6867525"/>
            <a:chOff x="0" y="0"/>
            <a:chExt cx="5762" cy="4326"/>
          </a:xfrm>
        </p:grpSpPr>
        <p:sp>
          <p:nvSpPr>
            <p:cNvPr id="119816"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17"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18"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19"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0"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1"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2"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3"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4"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5"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6"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7"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8"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9"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0"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1"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2"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3"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4"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5"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6"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7"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8"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9"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0"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1"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2"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3"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4"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5"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6"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7"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8"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9"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0"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1"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2"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3"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4"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5"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6"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7"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8"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9"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0"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1"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2"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3"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4"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5"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6"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7"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8"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9"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0"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1"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2"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3"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4"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5"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6"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7"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endParaRPr>
            </a:p>
          </p:txBody>
        </p:sp>
      </p:grpSp>
      <p:sp>
        <p:nvSpPr>
          <p:cNvPr id="119811"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9812"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4435"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Helvetica" charset="0"/>
                <a:ea typeface="+mn-ea"/>
                <a:cs typeface="+mn-cs"/>
              </a:defRPr>
            </a:lvl1pPr>
          </a:lstStyle>
          <a:p>
            <a:pPr>
              <a:defRPr/>
            </a:pPr>
            <a:endParaRPr lang="en-US"/>
          </a:p>
        </p:txBody>
      </p:sp>
      <p:sp>
        <p:nvSpPr>
          <p:cNvPr id="314436"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Helvetica" charset="0"/>
                <a:ea typeface="+mn-ea"/>
                <a:cs typeface="+mn-cs"/>
              </a:defRPr>
            </a:lvl1pPr>
          </a:lstStyle>
          <a:p>
            <a:pPr>
              <a:defRPr/>
            </a:pPr>
            <a:endParaRPr lang="en-US"/>
          </a:p>
        </p:txBody>
      </p:sp>
      <p:sp>
        <p:nvSpPr>
          <p:cNvPr id="314437"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Helvetica" charset="0"/>
              </a:defRPr>
            </a:lvl1pPr>
          </a:lstStyle>
          <a:p>
            <a:pPr>
              <a:defRPr/>
            </a:pPr>
            <a:fld id="{A1BDF786-E4AA-F041-8559-52ADA48C5772}" type="slidenum">
              <a:rPr lang="en-US"/>
              <a:pPr>
                <a:defRPr/>
              </a:pPr>
              <a:t>‹#›</a:t>
            </a:fld>
            <a:endParaRPr lang="en-US"/>
          </a:p>
        </p:txBody>
      </p:sp>
    </p:spTree>
    <p:extLst>
      <p:ext uri="{BB962C8B-B14F-4D97-AF65-F5344CB8AC3E}">
        <p14:creationId xmlns:p14="http://schemas.microsoft.com/office/powerpoint/2010/main" val="3328727346"/>
      </p:ext>
    </p:extLst>
  </p:cSld>
  <p:clrMap bg1="lt1" tx1="dk1" bg2="lt2" tx2="dk2" accent1="accent1" accent2="accent2" accent3="accent3" accent4="accent4" accent5="accent5" accent6="accent6" hlink="hlink" folHlink="folHlink"/>
  <p:sldLayoutIdLst>
    <p:sldLayoutId id="2147485839" r:id="rId1"/>
    <p:sldLayoutId id="2147485840" r:id="rId2"/>
    <p:sldLayoutId id="2147485841" r:id="rId3"/>
    <p:sldLayoutId id="2147485842" r:id="rId4"/>
    <p:sldLayoutId id="2147485843" r:id="rId5"/>
    <p:sldLayoutId id="2147485844" r:id="rId6"/>
    <p:sldLayoutId id="2147485845" r:id="rId7"/>
    <p:sldLayoutId id="2147485846" r:id="rId8"/>
    <p:sldLayoutId id="2147485847" r:id="rId9"/>
    <p:sldLayoutId id="2147485848" r:id="rId10"/>
    <p:sldLayoutId id="2147485849"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Helvetica" pitchFamily="-111" charset="0"/>
        </a:defRPr>
      </a:lvl6pPr>
      <a:lvl7pPr marL="914400" algn="l" rtl="0" fontAlgn="base">
        <a:spcBef>
          <a:spcPct val="0"/>
        </a:spcBef>
        <a:spcAft>
          <a:spcPct val="0"/>
        </a:spcAft>
        <a:defRPr sz="4400">
          <a:solidFill>
            <a:schemeClr val="tx2"/>
          </a:solidFill>
          <a:latin typeface="Helvetica" pitchFamily="-111" charset="0"/>
        </a:defRPr>
      </a:lvl7pPr>
      <a:lvl8pPr marL="1371600" algn="l" rtl="0" fontAlgn="base">
        <a:spcBef>
          <a:spcPct val="0"/>
        </a:spcBef>
        <a:spcAft>
          <a:spcPct val="0"/>
        </a:spcAft>
        <a:defRPr sz="4400">
          <a:solidFill>
            <a:schemeClr val="tx2"/>
          </a:solidFill>
          <a:latin typeface="Helvetica" pitchFamily="-111" charset="0"/>
        </a:defRPr>
      </a:lvl8pPr>
      <a:lvl9pPr marL="1828800" algn="l" rtl="0" fontAlgn="base">
        <a:spcBef>
          <a:spcPct val="0"/>
        </a:spcBef>
        <a:spcAft>
          <a:spcPct val="0"/>
        </a:spcAft>
        <a:defRPr sz="4400">
          <a:solidFill>
            <a:schemeClr val="tx2"/>
          </a:solidFill>
          <a:latin typeface="Helvetica" pitchFamily="-111"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0A7B10D-786C-F44D-B2DE-3DCFB8BCDDE4}" type="slidenum">
              <a:rPr lang="en-US"/>
              <a:pPr>
                <a:defRPr/>
              </a:pPr>
              <a:t>‹#›</a:t>
            </a:fld>
            <a:endParaRPr lang="en-US"/>
          </a:p>
        </p:txBody>
      </p:sp>
    </p:spTree>
    <p:extLst>
      <p:ext uri="{BB962C8B-B14F-4D97-AF65-F5344CB8AC3E}">
        <p14:creationId xmlns:p14="http://schemas.microsoft.com/office/powerpoint/2010/main" val="2356574804"/>
      </p:ext>
    </p:extLst>
  </p:cSld>
  <p:clrMap bg1="lt1" tx1="dk1" bg2="lt2" tx2="dk2" accent1="accent1" accent2="accent2" accent3="accent3" accent4="accent4" accent5="accent5" accent6="accent6" hlink="hlink" folHlink="folHlink"/>
  <p:sldLayoutIdLst>
    <p:sldLayoutId id="2147485851" r:id="rId1"/>
    <p:sldLayoutId id="2147485852" r:id="rId2"/>
    <p:sldLayoutId id="2147485853" r:id="rId3"/>
    <p:sldLayoutId id="2147485854" r:id="rId4"/>
    <p:sldLayoutId id="2147485855" r:id="rId5"/>
    <p:sldLayoutId id="2147485856" r:id="rId6"/>
    <p:sldLayoutId id="2147485857" r:id="rId7"/>
    <p:sldLayoutId id="2147485858" r:id="rId8"/>
    <p:sldLayoutId id="2147485859" r:id="rId9"/>
    <p:sldLayoutId id="2147485860" r:id="rId10"/>
    <p:sldLayoutId id="214748586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1845714"/>
      </p:ext>
    </p:extLst>
  </p:cSld>
  <p:clrMap bg1="lt1" tx1="dk1" bg2="lt2" tx2="dk2" accent1="accent1" accent2="accent2" accent3="accent3" accent4="accent4" accent5="accent5" accent6="accent6" hlink="hlink" folHlink="folHlink"/>
  <p:sldLayoutIdLst>
    <p:sldLayoutId id="2147485863" r:id="rId1"/>
    <p:sldLayoutId id="2147485864" r:id="rId2"/>
    <p:sldLayoutId id="2147485865" r:id="rId3"/>
    <p:sldLayoutId id="2147485866" r:id="rId4"/>
    <p:sldLayoutId id="2147485867" r:id="rId5"/>
    <p:sldLayoutId id="2147485868" r:id="rId6"/>
    <p:sldLayoutId id="2147485869" r:id="rId7"/>
    <p:sldLayoutId id="2147485870" r:id="rId8"/>
    <p:sldLayoutId id="2147485871" r:id="rId9"/>
    <p:sldLayoutId id="2147485872" r:id="rId10"/>
    <p:sldLayoutId id="214748587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399201"/>
      </p:ext>
    </p:extLst>
  </p:cSld>
  <p:clrMap bg1="dk2" tx1="lt1" bg2="dk1" tx2="lt2" accent1="accent1" accent2="accent2" accent3="accent3" accent4="accent4" accent5="accent5" accent6="accent6" hlink="hlink" folHlink="folHlink"/>
  <p:sldLayoutIdLst>
    <p:sldLayoutId id="2147485875"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0"/>
                <a:cs typeface="ＭＳ Ｐゴシック" charset="0"/>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0"/>
                <a:cs typeface="ＭＳ Ｐゴシック"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B98FC40B-45C0-A042-9771-430DD78D518E}" type="slidenum">
              <a:rPr lang="en-US"/>
              <a:pPr>
                <a:defRPr/>
              </a:pPr>
              <a:t>‹#›</a:t>
            </a:fld>
            <a:endParaRPr lang="en-US"/>
          </a:p>
        </p:txBody>
      </p:sp>
    </p:spTree>
    <p:extLst>
      <p:ext uri="{BB962C8B-B14F-4D97-AF65-F5344CB8AC3E}">
        <p14:creationId xmlns:p14="http://schemas.microsoft.com/office/powerpoint/2010/main" val="159884448"/>
      </p:ext>
    </p:extLst>
  </p:cSld>
  <p:clrMap bg1="lt1" tx1="dk1" bg2="lt2" tx2="dk2" accent1="accent1" accent2="accent2" accent3="accent3" accent4="accent4" accent5="accent5" accent6="accent6" hlink="hlink" folHlink="folHlink"/>
  <p:sldLayoutIdLst>
    <p:sldLayoutId id="2147485877" r:id="rId1"/>
    <p:sldLayoutId id="2147485878" r:id="rId2"/>
    <p:sldLayoutId id="2147485879" r:id="rId3"/>
    <p:sldLayoutId id="2147485880" r:id="rId4"/>
    <p:sldLayoutId id="2147485881" r:id="rId5"/>
    <p:sldLayoutId id="2147485882" r:id="rId6"/>
    <p:sldLayoutId id="2147485883" r:id="rId7"/>
    <p:sldLayoutId id="2147485884" r:id="rId8"/>
    <p:sldLayoutId id="2147485885" r:id="rId9"/>
    <p:sldLayoutId id="2147485886" r:id="rId10"/>
    <p:sldLayoutId id="2147485887"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n-ea"/>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2228" name="Rectangle 4"/>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ea typeface="ＭＳ Ｐゴシック" charset="-128"/>
                <a:cs typeface="ＭＳ Ｐゴシック" charset="-128"/>
              </a:defRPr>
            </a:lvl1pPr>
          </a:lstStyle>
          <a:p>
            <a:pPr>
              <a:defRPr/>
            </a:pPr>
            <a:endParaRPr lang="en-US"/>
          </a:p>
        </p:txBody>
      </p:sp>
      <p:sp>
        <p:nvSpPr>
          <p:cNvPr id="1332229"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ea typeface="ＭＳ Ｐゴシック" charset="-128"/>
                <a:cs typeface="ＭＳ Ｐゴシック" charset="-128"/>
              </a:defRPr>
            </a:lvl1pPr>
          </a:lstStyle>
          <a:p>
            <a:pPr>
              <a:defRPr/>
            </a:pPr>
            <a:endParaRPr lang="en-US"/>
          </a:p>
        </p:txBody>
      </p:sp>
      <p:sp>
        <p:nvSpPr>
          <p:cNvPr id="1332230"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pPr>
              <a:defRPr/>
            </a:pPr>
            <a:fld id="{079372AE-71AF-B746-B7BF-AEF74062311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32" r:id="rId1"/>
    <p:sldLayoutId id="2147485714" r:id="rId2"/>
    <p:sldLayoutId id="2147485715" r:id="rId3"/>
    <p:sldLayoutId id="2147485716" r:id="rId4"/>
    <p:sldLayoutId id="2147485717" r:id="rId5"/>
    <p:sldLayoutId id="2147485718" r:id="rId6"/>
    <p:sldLayoutId id="2147485719" r:id="rId7"/>
    <p:sldLayoutId id="2147485720" r:id="rId8"/>
    <p:sldLayoutId id="2147485721" r:id="rId9"/>
    <p:sldLayoutId id="2147485722" r:id="rId10"/>
    <p:sldLayoutId id="2147485723"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20000"/>
        </a:spcBef>
        <a:spcAft>
          <a:spcPct val="0"/>
        </a:spcAft>
        <a:defRPr kumimoji="1" sz="4400">
          <a:solidFill>
            <a:schemeClr val="tx2"/>
          </a:solidFill>
          <a:latin typeface="Arial" charset="0"/>
        </a:defRPr>
      </a:lvl6pPr>
      <a:lvl7pPr marL="914400" algn="l" rtl="0" eaLnBrk="0" fontAlgn="base" hangingPunct="0">
        <a:lnSpc>
          <a:spcPct val="90000"/>
        </a:lnSpc>
        <a:spcBef>
          <a:spcPct val="20000"/>
        </a:spcBef>
        <a:spcAft>
          <a:spcPct val="0"/>
        </a:spcAft>
        <a:defRPr kumimoji="1" sz="4400">
          <a:solidFill>
            <a:schemeClr val="tx2"/>
          </a:solidFill>
          <a:latin typeface="Arial" charset="0"/>
        </a:defRPr>
      </a:lvl7pPr>
      <a:lvl8pPr marL="1371600" algn="l" rtl="0" eaLnBrk="0" fontAlgn="base" hangingPunct="0">
        <a:lnSpc>
          <a:spcPct val="90000"/>
        </a:lnSpc>
        <a:spcBef>
          <a:spcPct val="20000"/>
        </a:spcBef>
        <a:spcAft>
          <a:spcPct val="0"/>
        </a:spcAft>
        <a:defRPr kumimoji="1" sz="4400">
          <a:solidFill>
            <a:schemeClr val="tx2"/>
          </a:solidFill>
          <a:latin typeface="Arial" charset="0"/>
        </a:defRPr>
      </a:lvl8pPr>
      <a:lvl9pPr marL="1828800" algn="l" rtl="0" eaLnBrk="0" fontAlgn="base" hangingPunct="0">
        <a:lnSpc>
          <a:spcPct val="90000"/>
        </a:lnSpc>
        <a:spcBef>
          <a:spcPct val="20000"/>
        </a:spcBef>
        <a:spcAft>
          <a:spcPct val="0"/>
        </a:spcAft>
        <a:defRPr kumimoji="1"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8000"/>
            <a:chOff x="0" y="0"/>
            <a:chExt cx="5760" cy="4320"/>
          </a:xfrm>
        </p:grpSpPr>
        <p:pic>
          <p:nvPicPr>
            <p:cNvPr id="378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79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2609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2609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609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132609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132609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6E613017-2BD0-8041-BFDA-2F4D7568621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33" r:id="rId1"/>
    <p:sldLayoutId id="2147485724" r:id="rId2"/>
    <p:sldLayoutId id="2147485725" r:id="rId3"/>
    <p:sldLayoutId id="2147485726" r:id="rId4"/>
    <p:sldLayoutId id="2147485727" r:id="rId5"/>
    <p:sldLayoutId id="2147485728" r:id="rId6"/>
    <p:sldLayoutId id="2147485729" r:id="rId7"/>
    <p:sldLayoutId id="2147485730" r:id="rId8"/>
    <p:sldLayoutId id="2147485731" r:id="rId9"/>
    <p:sldLayoutId id="2147485732" r:id="rId10"/>
    <p:sldLayoutId id="214748573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21986" name="Rectangle 2"/>
          <p:cNvSpPr>
            <a:spLocks noGrp="1" noChangeArrowheads="1"/>
          </p:cNvSpPr>
          <p:nvPr>
            <p:ph type="title"/>
          </p:nvPr>
        </p:nvSpPr>
        <p:spPr bwMode="auto">
          <a:xfrm>
            <a:off x="304800" y="990600"/>
            <a:ext cx="8305800" cy="838200"/>
          </a:xfrm>
          <a:prstGeom prst="rect">
            <a:avLst/>
          </a:prstGeom>
          <a:noFill/>
          <a:ln w="9525">
            <a:noFill/>
            <a:miter lim="800000"/>
            <a:headEnd/>
            <a:tailEnd/>
          </a:ln>
          <a:effectLst>
            <a:outerShdw blurRad="38100" dist="25399" dir="2700000" algn="ctr" rotWithShape="0">
              <a:srgbClr val="000000">
                <a:alpha val="75000"/>
              </a:srgbClr>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21987" name="Rectangle 3"/>
          <p:cNvSpPr>
            <a:spLocks noGrp="1" noChangeArrowheads="1"/>
          </p:cNvSpPr>
          <p:nvPr>
            <p:ph type="dt" sz="half" idx="2"/>
          </p:nvPr>
        </p:nvSpPr>
        <p:spPr bwMode="auto">
          <a:xfrm>
            <a:off x="304800" y="6400800"/>
            <a:ext cx="19050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b="1">
                <a:ea typeface="ＭＳ Ｐゴシック" charset="-128"/>
                <a:cs typeface="ＭＳ Ｐゴシック" charset="-128"/>
              </a:defRPr>
            </a:lvl1pPr>
          </a:lstStyle>
          <a:p>
            <a:pPr>
              <a:defRPr/>
            </a:pPr>
            <a:endParaRPr lang="en-US"/>
          </a:p>
        </p:txBody>
      </p:sp>
      <p:sp>
        <p:nvSpPr>
          <p:cNvPr id="1321988" name="Rectangle 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ctr" eaLnBrk="1" hangingPunct="1">
              <a:defRPr sz="1400" b="1">
                <a:ea typeface="ＭＳ Ｐゴシック" charset="-128"/>
                <a:cs typeface="ＭＳ Ｐゴシック" charset="-128"/>
              </a:defRPr>
            </a:lvl1pPr>
          </a:lstStyle>
          <a:p>
            <a:pPr>
              <a:defRPr/>
            </a:pPr>
            <a:endParaRPr lang="en-US"/>
          </a:p>
        </p:txBody>
      </p:sp>
      <p:sp>
        <p:nvSpPr>
          <p:cNvPr id="1321989" name="Rectangle 5"/>
          <p:cNvSpPr>
            <a:spLocks noGrp="1" noChangeArrowheads="1"/>
          </p:cNvSpPr>
          <p:nvPr>
            <p:ph type="sldNum" sz="quarter" idx="4"/>
          </p:nvPr>
        </p:nvSpPr>
        <p:spPr bwMode="auto">
          <a:xfrm>
            <a:off x="6705600" y="6400800"/>
            <a:ext cx="19050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400" b="1"/>
            </a:lvl1pPr>
          </a:lstStyle>
          <a:p>
            <a:pPr>
              <a:defRPr/>
            </a:pPr>
            <a:fld id="{215A5EA1-DF91-D64E-8F8B-55CBC29520D6}" type="slidenum">
              <a:rPr lang="en-US"/>
              <a:pPr>
                <a:defRPr/>
              </a:pPr>
              <a:t>‹#›</a:t>
            </a:fld>
            <a:endParaRPr lang="en-US"/>
          </a:p>
        </p:txBody>
      </p:sp>
      <p:sp>
        <p:nvSpPr>
          <p:cNvPr id="50182" name="Rectangle 6"/>
          <p:cNvSpPr>
            <a:spLocks noGrp="1" noChangeArrowheads="1"/>
          </p:cNvSpPr>
          <p:nvPr>
            <p:ph type="body" idx="1"/>
          </p:nvPr>
        </p:nvSpPr>
        <p:spPr bwMode="auto">
          <a:xfrm>
            <a:off x="304800" y="2057400"/>
            <a:ext cx="8305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834" r:id="rId1"/>
    <p:sldLayoutId id="2147485734" r:id="rId2"/>
    <p:sldLayoutId id="2147485735" r:id="rId3"/>
    <p:sldLayoutId id="2147485736" r:id="rId4"/>
    <p:sldLayoutId id="2147485737" r:id="rId5"/>
    <p:sldLayoutId id="2147485738" r:id="rId6"/>
    <p:sldLayoutId id="2147485739" r:id="rId7"/>
    <p:sldLayoutId id="2147485740" r:id="rId8"/>
    <p:sldLayoutId id="2147485741" r:id="rId9"/>
    <p:sldLayoutId id="2147485742" r:id="rId10"/>
    <p:sldLayoutId id="2147485743" r:id="rId11"/>
  </p:sldLayoutIdLst>
  <p:txStyles>
    <p:titleStyle>
      <a:lvl1pPr algn="l" rtl="0" eaLnBrk="0" fontAlgn="base" hangingPunct="0">
        <a:spcBef>
          <a:spcPct val="20000"/>
        </a:spcBef>
        <a:spcAft>
          <a:spcPct val="0"/>
        </a:spcAft>
        <a:defRPr sz="4400" b="1" i="1">
          <a:solidFill>
            <a:schemeClr val="tx2"/>
          </a:solidFill>
          <a:latin typeface="+mj-lt"/>
          <a:ea typeface="ＭＳ Ｐゴシック" charset="-128"/>
          <a:cs typeface="ＭＳ Ｐゴシック" charset="-128"/>
        </a:defRPr>
      </a:lvl1pPr>
      <a:lvl2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2pPr>
      <a:lvl3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3pPr>
      <a:lvl4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4pPr>
      <a:lvl5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5pPr>
      <a:lvl6pPr marL="457200" algn="l" rtl="0" fontAlgn="base">
        <a:spcBef>
          <a:spcPct val="20000"/>
        </a:spcBef>
        <a:spcAft>
          <a:spcPct val="0"/>
        </a:spcAft>
        <a:defRPr sz="4400" b="1" i="1">
          <a:solidFill>
            <a:schemeClr val="tx2"/>
          </a:solidFill>
          <a:latin typeface="Times New Roman" charset="0"/>
        </a:defRPr>
      </a:lvl6pPr>
      <a:lvl7pPr marL="914400" algn="l" rtl="0" fontAlgn="base">
        <a:spcBef>
          <a:spcPct val="20000"/>
        </a:spcBef>
        <a:spcAft>
          <a:spcPct val="0"/>
        </a:spcAft>
        <a:defRPr sz="4400" b="1" i="1">
          <a:solidFill>
            <a:schemeClr val="tx2"/>
          </a:solidFill>
          <a:latin typeface="Times New Roman" charset="0"/>
        </a:defRPr>
      </a:lvl7pPr>
      <a:lvl8pPr marL="1371600" algn="l" rtl="0" fontAlgn="base">
        <a:spcBef>
          <a:spcPct val="20000"/>
        </a:spcBef>
        <a:spcAft>
          <a:spcPct val="0"/>
        </a:spcAft>
        <a:defRPr sz="4400" b="1" i="1">
          <a:solidFill>
            <a:schemeClr val="tx2"/>
          </a:solidFill>
          <a:latin typeface="Times New Roman" charset="0"/>
        </a:defRPr>
      </a:lvl8pPr>
      <a:lvl9pPr marL="1828800" algn="l" rtl="0" fontAlgn="base">
        <a:spcBef>
          <a:spcPct val="20000"/>
        </a:spcBef>
        <a:spcAft>
          <a:spcPct val="0"/>
        </a:spcAft>
        <a:defRPr sz="4400" b="1"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1"/>
        </a:buClr>
        <a:buSzPct val="80000"/>
        <a:buFont typeface="Wingdings" charset="0"/>
        <a:buChar char="û"/>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80000"/>
        <a:buFont typeface="Wingdings" charset="0"/>
        <a:buChar char="û"/>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80000"/>
        <a:buFont typeface="Wingdings" charset="0"/>
        <a:buChar char="û"/>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Font typeface="Wingdings" charset="0"/>
        <a:buChar char="û"/>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80000"/>
        <a:buFont typeface="Wingdings" charset="0"/>
        <a:buChar char="û"/>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117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117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E82CB4FF-42E1-F941-AEC1-0885C1EE344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55" r:id="rId1"/>
    <p:sldLayoutId id="2147485756" r:id="rId2"/>
    <p:sldLayoutId id="2147485757" r:id="rId3"/>
    <p:sldLayoutId id="2147485758" r:id="rId4"/>
    <p:sldLayoutId id="2147485759" r:id="rId5"/>
    <p:sldLayoutId id="2147485760" r:id="rId6"/>
    <p:sldLayoutId id="2147485761" r:id="rId7"/>
    <p:sldLayoutId id="2147485762" r:id="rId8"/>
    <p:sldLayoutId id="2147485763" r:id="rId9"/>
    <p:sldLayoutId id="2147485764" r:id="rId10"/>
    <p:sldLayoutId id="214748576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63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634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D3F953CC-FC5C-6243-80C1-A1FC0706D26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66" r:id="rId1"/>
    <p:sldLayoutId id="2147485767" r:id="rId2"/>
    <p:sldLayoutId id="2147485768" r:id="rId3"/>
    <p:sldLayoutId id="2147485769" r:id="rId4"/>
    <p:sldLayoutId id="2147485770" r:id="rId5"/>
    <p:sldLayoutId id="2147485771" r:id="rId6"/>
    <p:sldLayoutId id="2147485772" r:id="rId7"/>
    <p:sldLayoutId id="2147485773" r:id="rId8"/>
    <p:sldLayoutId id="2147485774" r:id="rId9"/>
    <p:sldLayoutId id="2147485775" r:id="rId10"/>
    <p:sldLayoutId id="2147485776"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604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55DF582E-735A-7544-A186-75C255CC0BE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35" r:id="rId1"/>
    <p:sldLayoutId id="2147485777" r:id="rId2"/>
    <p:sldLayoutId id="2147485778" r:id="rId3"/>
    <p:sldLayoutId id="2147485779" r:id="rId4"/>
    <p:sldLayoutId id="2147485780" r:id="rId5"/>
    <p:sldLayoutId id="2147485781" r:id="rId6"/>
    <p:sldLayoutId id="2147485782" r:id="rId7"/>
    <p:sldLayoutId id="2147485783" r:id="rId8"/>
    <p:sldLayoutId id="2147485784" r:id="rId9"/>
    <p:sldLayoutId id="2147485785" r:id="rId10"/>
    <p:sldLayoutId id="2147485786"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B4332FF-DAF7-A140-BF34-7F37CAB13E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87" r:id="rId1"/>
    <p:sldLayoutId id="2147485788" r:id="rId2"/>
    <p:sldLayoutId id="2147485789" r:id="rId3"/>
    <p:sldLayoutId id="2147485790" r:id="rId4"/>
    <p:sldLayoutId id="2147485791" r:id="rId5"/>
    <p:sldLayoutId id="2147485792" r:id="rId6"/>
    <p:sldLayoutId id="2147485793" r:id="rId7"/>
    <p:sldLayoutId id="2147485794" r:id="rId8"/>
    <p:sldLayoutId id="2147485795" r:id="rId9"/>
    <p:sldLayoutId id="2147485796" r:id="rId10"/>
    <p:sldLayoutId id="214748579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604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defRPr>
            </a:lvl1pPr>
          </a:lstStyle>
          <a:p>
            <a:pPr>
              <a:defRPr/>
            </a:pPr>
            <a:fld id="{77D005F8-BD0F-E049-A265-04C9471F840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36" r:id="rId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8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8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0.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4.xml"/><Relationship Id="rId1" Type="http://schemas.openxmlformats.org/officeDocument/2006/relationships/slideLayout" Target="../slideLayouts/slideLayout90.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0.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1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12.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7384"/>
            <a:ext cx="9144000" cy="608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03" name="Rectangle 4"/>
          <p:cNvSpPr>
            <a:spLocks noGrp="1" noChangeArrowheads="1"/>
          </p:cNvSpPr>
          <p:nvPr>
            <p:ph type="title" idx="4294967295"/>
          </p:nvPr>
        </p:nvSpPr>
        <p:spPr>
          <a:xfrm>
            <a:off x="395536" y="548680"/>
            <a:ext cx="7924800" cy="2133600"/>
          </a:xfrm>
        </p:spPr>
        <p:txBody>
          <a:bodyPr/>
          <a:lstStyle/>
          <a:p>
            <a:pPr eaLnBrk="1" hangingPunct="1">
              <a:defRPr/>
            </a:pPr>
            <a:r>
              <a:rPr lang="ar-JO" sz="6600" b="1" dirty="0">
                <a:solidFill>
                  <a:schemeClr val="bg1"/>
                </a:solidFill>
                <a:effectLst>
                  <a:glow rad="177800">
                    <a:schemeClr val="tx1"/>
                  </a:glow>
                </a:effectLst>
                <a:latin typeface="Arial" panose="020B0604020202020204" pitchFamily="34" charset="0"/>
                <a:ea typeface="ＭＳ Ｐゴシック" charset="0"/>
                <a:cs typeface="Arial" panose="020B0604020202020204" pitchFamily="34" charset="0"/>
              </a:rPr>
              <a:t>إعداد مخطوطة </a:t>
            </a:r>
            <a:br>
              <a:rPr lang="ar-JO" sz="6600" b="1" dirty="0">
                <a:solidFill>
                  <a:schemeClr val="bg1"/>
                </a:solidFill>
                <a:effectLst>
                  <a:glow rad="177800">
                    <a:schemeClr val="tx1"/>
                  </a:glow>
                </a:effectLst>
                <a:latin typeface="Arial" panose="020B0604020202020204" pitchFamily="34" charset="0"/>
                <a:ea typeface="ＭＳ Ｐゴシック" charset="0"/>
                <a:cs typeface="Arial" panose="020B0604020202020204" pitchFamily="34" charset="0"/>
              </a:rPr>
            </a:br>
            <a:r>
              <a:rPr lang="ar-JO" sz="6600" b="1" dirty="0">
                <a:solidFill>
                  <a:schemeClr val="bg1"/>
                </a:solidFill>
                <a:effectLst>
                  <a:glow rad="177800">
                    <a:schemeClr val="tx1"/>
                  </a:glow>
                </a:effectLst>
                <a:latin typeface="Arial" panose="020B0604020202020204" pitchFamily="34" charset="0"/>
                <a:ea typeface="ＭＳ Ｐゴシック" charset="0"/>
                <a:cs typeface="Arial" panose="020B0604020202020204" pitchFamily="34" charset="0"/>
              </a:rPr>
              <a:t>عظتك</a:t>
            </a:r>
            <a:endParaRPr lang="en-US" b="1" dirty="0">
              <a:solidFill>
                <a:schemeClr val="bg1"/>
              </a:solidFill>
              <a:effectLst>
                <a:glow rad="177800">
                  <a:schemeClr val="tx1"/>
                </a:glow>
              </a:effectLst>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D543BAB7-311A-5F4E-4A0D-C4CE6C63DFBE}"/>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MF - Plate 2"/>
          <p:cNvPicPr>
            <a:picLocks noChangeAspect="1" noChangeArrowheads="1"/>
          </p:cNvPicPr>
          <p:nvPr/>
        </p:nvPicPr>
        <p:blipFill>
          <a:blip r:embed="rId3" cstate="screen">
            <a:lum brigh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8915" name="Text Box 3"/>
          <p:cNvSpPr txBox="1">
            <a:spLocks noChangeArrowheads="1"/>
          </p:cNvSpPr>
          <p:nvPr/>
        </p:nvSpPr>
        <p:spPr bwMode="auto">
          <a:xfrm>
            <a:off x="0" y="1889125"/>
            <a:ext cx="9067800" cy="1477328"/>
          </a:xfrm>
          <a:prstGeom prst="rect">
            <a:avLst/>
          </a:prstGeom>
          <a:noFill/>
          <a:ln w="9525">
            <a:noFill/>
            <a:miter lim="800000"/>
            <a:headEnd/>
            <a:tailEnd/>
          </a:ln>
          <a:effectLst>
            <a:outerShdw blurRad="63500" dist="35921" dir="2700000" algn="ctr" rotWithShape="0">
              <a:schemeClr val="tx2">
                <a:alpha val="74998"/>
              </a:schemeClr>
            </a:outerShdw>
          </a:effectLst>
        </p:spPr>
        <p:txBody>
          <a:bodyPr wrap="square">
            <a:spAutoFit/>
          </a:bodyPr>
          <a:lstStyle/>
          <a:p>
            <a:pPr algn="r" eaLnBrk="1" hangingPunct="1">
              <a:spcBef>
                <a:spcPct val="50000"/>
              </a:spcBef>
              <a:defRPr/>
            </a:pPr>
            <a:r>
              <a:rPr lang="ar-JO" sz="3600" b="1" dirty="0">
                <a:solidFill>
                  <a:schemeClr val="bg1"/>
                </a:solidFill>
                <a:latin typeface="Arial"/>
                <a:ea typeface="ＭＳ Ｐゴシック" charset="-128"/>
                <a:cs typeface="Arial"/>
              </a:rPr>
              <a:t>أ. يجبرك على اختيار الكلمة الأفضل</a:t>
            </a:r>
          </a:p>
          <a:p>
            <a:pPr algn="r" eaLnBrk="1" hangingPunct="1">
              <a:spcBef>
                <a:spcPct val="50000"/>
              </a:spcBef>
              <a:defRPr/>
            </a:pPr>
            <a:r>
              <a:rPr lang="ar-JO" sz="3600" b="1" dirty="0">
                <a:solidFill>
                  <a:schemeClr val="bg1"/>
                </a:solidFill>
                <a:latin typeface="Arial"/>
                <a:ea typeface="ＭＳ Ｐゴシック" charset="-128"/>
                <a:cs typeface="Arial"/>
              </a:rPr>
              <a:t>ب. الكلمات لا تصل فقط إلى معظمنا</a:t>
            </a:r>
            <a:endParaRPr lang="en-US" sz="3600" b="1" dirty="0">
              <a:solidFill>
                <a:schemeClr val="bg1"/>
              </a:solidFill>
              <a:latin typeface="Arial"/>
              <a:ea typeface="ＭＳ Ｐゴシック" charset="-128"/>
              <a:cs typeface="Arial"/>
            </a:endParaRPr>
          </a:p>
        </p:txBody>
      </p:sp>
      <p:sp>
        <p:nvSpPr>
          <p:cNvPr id="17203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78</a:t>
            </a:r>
            <a:endParaRPr lang="en-US" b="1" dirty="0">
              <a:solidFill>
                <a:schemeClr val="bg1"/>
              </a:solidFill>
              <a:cs typeface="Arial" charset="0"/>
            </a:endParaRPr>
          </a:p>
        </p:txBody>
      </p:sp>
      <p:sp>
        <p:nvSpPr>
          <p:cNvPr id="172036" name="Rectangle 5"/>
          <p:cNvSpPr>
            <a:spLocks noGrp="1" noChangeArrowheads="1"/>
          </p:cNvSpPr>
          <p:nvPr>
            <p:ph type="title" idx="4294967295"/>
          </p:nvPr>
        </p:nvSpPr>
        <p:spPr>
          <a:xfrm>
            <a:off x="457200" y="685800"/>
            <a:ext cx="8686800" cy="7318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لماذا إعداد المخطوطة؟</a:t>
            </a:r>
            <a:endParaRPr lang="en-US" dirty="0">
              <a:latin typeface="Arial" charset="0"/>
              <a:ea typeface="ＭＳ Ｐゴシック" charset="0"/>
              <a:cs typeface="Arial" charset="0"/>
            </a:endParaRPr>
          </a:p>
        </p:txBody>
      </p:sp>
      <p:pic>
        <p:nvPicPr>
          <p:cNvPr id="172037" name="Picture 6" descr="open-bible-fram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2151063" cy="161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8915">
                                            <p:txEl>
                                              <p:pRg st="0" end="0"/>
                                            </p:txEl>
                                          </p:spTgt>
                                        </p:tgtEl>
                                        <p:attrNameLst>
                                          <p:attrName>style.visibility</p:attrName>
                                        </p:attrNameLst>
                                      </p:cBhvr>
                                      <p:to>
                                        <p:strVal val="visible"/>
                                      </p:to>
                                    </p:set>
                                    <p:anim calcmode="lin" valueType="num">
                                      <p:cBhvr>
                                        <p:cTn id="7" dur="500" fill="hold"/>
                                        <p:tgtEl>
                                          <p:spTgt spid="131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18915">
                                            <p:txEl>
                                              <p:pRg st="1" end="1"/>
                                            </p:txEl>
                                          </p:spTgt>
                                        </p:tgtEl>
                                        <p:attrNameLst>
                                          <p:attrName>style.visibility</p:attrName>
                                        </p:attrNameLst>
                                      </p:cBhvr>
                                      <p:to>
                                        <p:strVal val="visible"/>
                                      </p:to>
                                    </p:set>
                                    <p:anim calcmode="lin" valueType="num">
                                      <p:cBhvr>
                                        <p:cTn id="13" dur="500" fill="hold"/>
                                        <p:tgtEl>
                                          <p:spTgt spid="13189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1891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ctrTitle"/>
          </p:nvPr>
        </p:nvSpPr>
        <p:spPr>
          <a:xfrm>
            <a:off x="0" y="0"/>
            <a:ext cx="2667000" cy="6096000"/>
          </a:xfrm>
          <a:no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تحفظك المخطوطات من الظهور بمظهر سيء</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74082" name="Picture 3" descr="MSSWordingRight"/>
          <p:cNvPicPr>
            <a:picLocks noChangeAspect="1" noChangeArrowheads="1"/>
          </p:cNvPicPr>
          <p:nvPr/>
        </p:nvPicPr>
        <p:blipFill>
          <a:blip r:embed="rId3" cstate="screen">
            <a:extLst>
              <a:ext uri="{28A0092B-C50C-407E-A947-70E740481C1C}">
                <a14:useLocalDpi xmlns:a14="http://schemas.microsoft.com/office/drawing/2010/main"/>
              </a:ext>
            </a:extLst>
          </a:blip>
          <a:srcRect l="20963" r="11525" b="45123"/>
          <a:stretch>
            <a:fillRect/>
          </a:stretch>
        </p:blipFill>
        <p:spPr bwMode="auto">
          <a:xfrm rot="599499">
            <a:off x="3079750" y="-365125"/>
            <a:ext cx="6075363" cy="698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083" name="Rectangle 6"/>
          <p:cNvSpPr>
            <a:spLocks noGrp="1" noChangeArrowheads="1"/>
          </p:cNvSpPr>
          <p:nvPr>
            <p:ph type="subTitle" idx="1"/>
          </p:nvPr>
        </p:nvSpPr>
        <p:spPr>
          <a:xfrm rot="563758">
            <a:off x="2560638" y="5529263"/>
            <a:ext cx="6096000" cy="1066800"/>
          </a:xfrm>
          <a:solidFill>
            <a:schemeClr val="bg1"/>
          </a:solidFill>
        </p:spPr>
        <p:txBody>
          <a:bodyPr anchor="ctr"/>
          <a:lstStyle/>
          <a:p>
            <a:pPr eaLnBrk="1" hangingPunct="1"/>
            <a:r>
              <a:rPr lang="ar-JO" altLang="ja-JP" sz="2400" b="1" dirty="0">
                <a:latin typeface="Arial" panose="020B0604020202020204" pitchFamily="34" charset="0"/>
                <a:ea typeface="ＭＳ Ｐゴシック" charset="0"/>
                <a:cs typeface="Arial" panose="020B0604020202020204" pitchFamily="34" charset="0"/>
              </a:rPr>
              <a:t>عزيزي لقد أحببت عظتك. ومع ذلك فإن سمك الحفش يفرخ كما تحدث سبرجن</a:t>
            </a:r>
            <a:endParaRPr lang="en-US" sz="2400" b="1"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MF - Plate 2"/>
          <p:cNvPicPr>
            <a:picLocks noChangeAspect="1" noChangeArrowheads="1"/>
          </p:cNvPicPr>
          <p:nvPr/>
        </p:nvPicPr>
        <p:blipFill>
          <a:blip r:embed="rId3" cstate="screen">
            <a:lum brigh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8915" name="Text Box 3"/>
          <p:cNvSpPr txBox="1">
            <a:spLocks noChangeArrowheads="1"/>
          </p:cNvSpPr>
          <p:nvPr/>
        </p:nvSpPr>
        <p:spPr bwMode="auto">
          <a:xfrm>
            <a:off x="0" y="1889125"/>
            <a:ext cx="9067800" cy="2308324"/>
          </a:xfrm>
          <a:prstGeom prst="rect">
            <a:avLst/>
          </a:prstGeom>
          <a:noFill/>
          <a:ln w="9525">
            <a:noFill/>
            <a:miter lim="800000"/>
            <a:headEnd/>
            <a:tailEnd/>
          </a:ln>
          <a:effectLst>
            <a:outerShdw blurRad="63500" dist="35921" dir="2700000" algn="ctr" rotWithShape="0">
              <a:schemeClr val="tx2">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 يجبرك على اختيار الكلمة الأفضل</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 الكلمات لا تصل فقط إلى معظمنا</a:t>
            </a:r>
          </a:p>
          <a:p>
            <a:pPr marL="0" marR="0" lvl="0" indent="0" algn="r" defTabSz="914400" rtl="0" eaLnBrk="1" fontAlgn="base" latinLnBrk="0" hangingPunct="1">
              <a:lnSpc>
                <a:spcPct val="100000"/>
              </a:lnSpc>
              <a:spcBef>
                <a:spcPct val="50000"/>
              </a:spcBef>
              <a:spcAft>
                <a:spcPct val="0"/>
              </a:spcAft>
              <a:buClrTx/>
              <a:buSzTx/>
              <a:buFontTx/>
              <a:buNone/>
              <a:tabLst/>
              <a:defRPr/>
            </a:pPr>
            <a:r>
              <a:rPr lang="ar-JO" sz="3600" b="1" dirty="0">
                <a:solidFill>
                  <a:srgbClr val="FFFFFF"/>
                </a:solidFill>
                <a:latin typeface="Arial"/>
                <a:ea typeface="ＭＳ Ｐゴシック" charset="-128"/>
                <a:cs typeface="Arial"/>
              </a:rPr>
              <a:t>ت. تستطيع استخدام العظة لاحقاً</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17203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2036" name="Rectangle 5"/>
          <p:cNvSpPr>
            <a:spLocks noGrp="1" noChangeArrowheads="1"/>
          </p:cNvSpPr>
          <p:nvPr>
            <p:ph type="title" idx="4294967295"/>
          </p:nvPr>
        </p:nvSpPr>
        <p:spPr>
          <a:xfrm>
            <a:off x="457200" y="685800"/>
            <a:ext cx="8686800" cy="7318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لماذا إعداد المخطوطة؟</a:t>
            </a:r>
            <a:endParaRPr lang="en-US" dirty="0">
              <a:latin typeface="Arial" charset="0"/>
              <a:ea typeface="ＭＳ Ｐゴシック" charset="0"/>
              <a:cs typeface="Arial" charset="0"/>
            </a:endParaRPr>
          </a:p>
        </p:txBody>
      </p:sp>
      <p:pic>
        <p:nvPicPr>
          <p:cNvPr id="172037" name="Picture 6" descr="open-bible-fram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2151063" cy="161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872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8915">
                                            <p:txEl>
                                              <p:pRg st="0" end="0"/>
                                            </p:txEl>
                                          </p:spTgt>
                                        </p:tgtEl>
                                        <p:attrNameLst>
                                          <p:attrName>style.visibility</p:attrName>
                                        </p:attrNameLst>
                                      </p:cBhvr>
                                      <p:to>
                                        <p:strVal val="visible"/>
                                      </p:to>
                                    </p:set>
                                    <p:anim calcmode="lin" valueType="num">
                                      <p:cBhvr>
                                        <p:cTn id="7" dur="500" fill="hold"/>
                                        <p:tgtEl>
                                          <p:spTgt spid="131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18915">
                                            <p:txEl>
                                              <p:pRg st="1" end="1"/>
                                            </p:txEl>
                                          </p:spTgt>
                                        </p:tgtEl>
                                        <p:attrNameLst>
                                          <p:attrName>style.visibility</p:attrName>
                                        </p:attrNameLst>
                                      </p:cBhvr>
                                      <p:to>
                                        <p:strVal val="visible"/>
                                      </p:to>
                                    </p:set>
                                    <p:anim calcmode="lin" valueType="num">
                                      <p:cBhvr>
                                        <p:cTn id="13" dur="500" fill="hold"/>
                                        <p:tgtEl>
                                          <p:spTgt spid="13189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189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18915">
                                            <p:txEl>
                                              <p:pRg st="2" end="2"/>
                                            </p:txEl>
                                          </p:spTgt>
                                        </p:tgtEl>
                                        <p:attrNameLst>
                                          <p:attrName>style.visibility</p:attrName>
                                        </p:attrNameLst>
                                      </p:cBhvr>
                                      <p:to>
                                        <p:strVal val="visible"/>
                                      </p:to>
                                    </p:set>
                                    <p:anim calcmode="lin" valueType="num">
                                      <p:cBhvr>
                                        <p:cTn id="19" dur="500" fill="hold"/>
                                        <p:tgtEl>
                                          <p:spTgt spid="13189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1891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4" descr="wpe63"/>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50658" name="Rectangle 2"/>
          <p:cNvSpPr>
            <a:spLocks noGrp="1" noChangeArrowheads="1"/>
          </p:cNvSpPr>
          <p:nvPr>
            <p:ph type="ctrTitle"/>
          </p:nvPr>
        </p:nvSpPr>
        <p:spPr>
          <a:xfrm>
            <a:off x="457200" y="228600"/>
            <a:ext cx="8305800" cy="838200"/>
          </a:xfrm>
          <a:effectLst>
            <a:outerShdw blurRad="63500" dist="35921" dir="2700000" algn="ctr" rotWithShape="0">
              <a:srgbClr val="000000">
                <a:alpha val="74998"/>
              </a:srgbClr>
            </a:outerShdw>
          </a:effectLst>
        </p:spPr>
        <p:txBody>
          <a:bodyPr/>
          <a:lstStyle/>
          <a:p>
            <a:pPr eaLnBrk="1" hangingPunct="1">
              <a:defRPr/>
            </a:pPr>
            <a:r>
              <a:rPr lang="ar-JO" sz="5400" b="1" dirty="0">
                <a:solidFill>
                  <a:schemeClr val="bg1"/>
                </a:solidFill>
                <a:latin typeface="Arial" panose="020B0604020202020204" pitchFamily="34" charset="0"/>
                <a:ea typeface="ＭＳ Ｐゴシック" charset="0"/>
                <a:cs typeface="Arial" panose="020B0604020202020204" pitchFamily="34" charset="0"/>
              </a:rPr>
              <a:t>قيمة المخطوطات</a:t>
            </a:r>
            <a:endParaRPr lang="en-US" sz="7200"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78179" name="Picture 5" descr="Rames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228600"/>
            <a:ext cx="769938" cy="1039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50662" name="Rectangle 6"/>
          <p:cNvSpPr>
            <a:spLocks noChangeArrowheads="1"/>
          </p:cNvSpPr>
          <p:nvPr/>
        </p:nvSpPr>
        <p:spPr bwMode="auto">
          <a:xfrm>
            <a:off x="533400" y="1524000"/>
            <a:ext cx="8458200" cy="5029200"/>
          </a:xfrm>
          <a:prstGeom prst="rect">
            <a:avLst/>
          </a:prstGeom>
          <a:noFill/>
          <a:ln w="9525">
            <a:noFill/>
            <a:miter lim="800000"/>
            <a:headEnd/>
            <a:tailEnd/>
          </a:ln>
          <a:effectLst/>
        </p:spPr>
        <p:txBody>
          <a:bodyPr/>
          <a:lstStyle/>
          <a:p>
            <a:pPr algn="r" eaLnBrk="1" hangingPunct="1">
              <a:spcBef>
                <a:spcPct val="20000"/>
              </a:spcBef>
              <a:defRPr/>
            </a:pPr>
            <a: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بعد الحديث مع حضور من كلية لاهوت تحدث أحد الطلاب إلى راميش ريتشارد قائلاً: يا للروعة، لقد كانت تلك رسالة رائعة، هل قمت بكتابتها؟</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spcBef>
                <a:spcPct val="20000"/>
              </a:spcBef>
              <a:defRPr/>
            </a:pP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eaLnBrk="1" hangingPunct="1">
              <a:spcBef>
                <a:spcPct val="20000"/>
              </a:spcBef>
              <a:defRPr/>
            </a:pPr>
            <a: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 قال راميش لكنني أتمنى في أحد الأيام بعد أن أموت أن تقوم زوجتي بكتابة ذلك</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spcBef>
                <a:spcPct val="20000"/>
              </a:spcBef>
              <a:defRPr/>
            </a:pP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eaLnBrk="1" hangingPunct="1">
              <a:spcBef>
                <a:spcPct val="20000"/>
              </a:spcBef>
              <a:defRPr/>
            </a:pPr>
            <a: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حسناً، رد الطالب وأتمنى بكل تأكيد أن يحدث ذلك سريعاً</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50662">
                                            <p:txEl>
                                              <p:pRg st="0" end="0"/>
                                            </p:txEl>
                                          </p:spTgt>
                                        </p:tgtEl>
                                        <p:attrNameLst>
                                          <p:attrName>style.visibility</p:attrName>
                                        </p:attrNameLst>
                                      </p:cBhvr>
                                      <p:to>
                                        <p:strVal val="visible"/>
                                      </p:to>
                                    </p:set>
                                    <p:anim calcmode="lin" valueType="num">
                                      <p:cBhvr>
                                        <p:cTn id="7" dur="500" decel="50000" fill="hold">
                                          <p:stCondLst>
                                            <p:cond delay="0"/>
                                          </p:stCondLst>
                                        </p:cTn>
                                        <p:tgtEl>
                                          <p:spTgt spid="135066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5066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5066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35066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5066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5066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5066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5066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50662">
                                            <p:txEl>
                                              <p:pRg st="2" end="2"/>
                                            </p:txEl>
                                          </p:spTgt>
                                        </p:tgtEl>
                                        <p:attrNameLst>
                                          <p:attrName>style.visibility</p:attrName>
                                        </p:attrNameLst>
                                      </p:cBhvr>
                                      <p:to>
                                        <p:strVal val="visible"/>
                                      </p:to>
                                    </p:set>
                                    <p:anim calcmode="lin" valueType="num">
                                      <p:cBhvr>
                                        <p:cTn id="19" dur="500" decel="50000" fill="hold">
                                          <p:stCondLst>
                                            <p:cond delay="0"/>
                                          </p:stCondLst>
                                        </p:cTn>
                                        <p:tgtEl>
                                          <p:spTgt spid="1350662">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50662">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50662">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1350662">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50662">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50662">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50662">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5066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50662">
                                            <p:txEl>
                                              <p:pRg st="4" end="4"/>
                                            </p:txEl>
                                          </p:spTgt>
                                        </p:tgtEl>
                                        <p:attrNameLst>
                                          <p:attrName>style.visibility</p:attrName>
                                        </p:attrNameLst>
                                      </p:cBhvr>
                                      <p:to>
                                        <p:strVal val="visible"/>
                                      </p:to>
                                    </p:set>
                                    <p:anim calcmode="lin" valueType="num">
                                      <p:cBhvr>
                                        <p:cTn id="31" dur="500" decel="50000" fill="hold">
                                          <p:stCondLst>
                                            <p:cond delay="0"/>
                                          </p:stCondLst>
                                        </p:cTn>
                                        <p:tgtEl>
                                          <p:spTgt spid="1350662">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50662">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50662">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350662">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50662">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50662">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50662">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506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MF - Plate 2"/>
          <p:cNvPicPr>
            <a:picLocks noChangeAspect="1" noChangeArrowheads="1"/>
          </p:cNvPicPr>
          <p:nvPr/>
        </p:nvPicPr>
        <p:blipFill>
          <a:blip r:embed="rId3" cstate="screen">
            <a:lum brigh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8915" name="Text Box 3"/>
          <p:cNvSpPr txBox="1">
            <a:spLocks noChangeArrowheads="1"/>
          </p:cNvSpPr>
          <p:nvPr/>
        </p:nvSpPr>
        <p:spPr bwMode="auto">
          <a:xfrm>
            <a:off x="0" y="1889125"/>
            <a:ext cx="9067800" cy="3139321"/>
          </a:xfrm>
          <a:prstGeom prst="rect">
            <a:avLst/>
          </a:prstGeom>
          <a:noFill/>
          <a:ln w="9525">
            <a:noFill/>
            <a:miter lim="800000"/>
            <a:headEnd/>
            <a:tailEnd/>
          </a:ln>
          <a:effectLst>
            <a:outerShdw blurRad="63500" dist="35921" dir="2700000" algn="ctr" rotWithShape="0">
              <a:schemeClr val="tx2">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 يجبرك على اختيار الكلمة الأفضل</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 الكلمات لا تصل فقط إلى معظمنا</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ت. تستطيع استخدام العظة لاحقاً</a:t>
            </a:r>
          </a:p>
          <a:p>
            <a:pPr marL="0" marR="0" lvl="0" indent="0" algn="r" defTabSz="914400" rtl="0" eaLnBrk="1" fontAlgn="base" latinLnBrk="0" hangingPunct="1">
              <a:lnSpc>
                <a:spcPct val="100000"/>
              </a:lnSpc>
              <a:spcBef>
                <a:spcPct val="50000"/>
              </a:spcBef>
              <a:spcAft>
                <a:spcPct val="0"/>
              </a:spcAft>
              <a:buClrTx/>
              <a:buSzTx/>
              <a:buFontTx/>
              <a:buNone/>
              <a:tabLst/>
              <a:defRPr/>
            </a:pPr>
            <a:r>
              <a:rPr lang="ar-JO" sz="3600" b="1" dirty="0">
                <a:solidFill>
                  <a:srgbClr val="FFFFFF"/>
                </a:solidFill>
                <a:latin typeface="Arial"/>
                <a:ea typeface="ＭＳ Ｐゴシック" charset="-128"/>
                <a:cs typeface="Arial"/>
              </a:rPr>
              <a:t>ث. تساعدك في الحفاظ على حدود وقتك</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17203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2036" name="Rectangle 5"/>
          <p:cNvSpPr>
            <a:spLocks noGrp="1" noChangeArrowheads="1"/>
          </p:cNvSpPr>
          <p:nvPr>
            <p:ph type="title" idx="4294967295"/>
          </p:nvPr>
        </p:nvSpPr>
        <p:spPr>
          <a:xfrm>
            <a:off x="457200" y="685800"/>
            <a:ext cx="8686800" cy="7318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لماذا إعداد المخطوطة؟</a:t>
            </a:r>
            <a:endParaRPr lang="en-US" dirty="0">
              <a:latin typeface="Arial" charset="0"/>
              <a:ea typeface="ＭＳ Ｐゴシック" charset="0"/>
              <a:cs typeface="Arial" charset="0"/>
            </a:endParaRPr>
          </a:p>
        </p:txBody>
      </p:sp>
      <p:pic>
        <p:nvPicPr>
          <p:cNvPr id="172037" name="Picture 6" descr="open-bible-fram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2151063" cy="161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391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8915">
                                            <p:txEl>
                                              <p:pRg st="0" end="0"/>
                                            </p:txEl>
                                          </p:spTgt>
                                        </p:tgtEl>
                                        <p:attrNameLst>
                                          <p:attrName>style.visibility</p:attrName>
                                        </p:attrNameLst>
                                      </p:cBhvr>
                                      <p:to>
                                        <p:strVal val="visible"/>
                                      </p:to>
                                    </p:set>
                                    <p:anim calcmode="lin" valueType="num">
                                      <p:cBhvr>
                                        <p:cTn id="7" dur="500" fill="hold"/>
                                        <p:tgtEl>
                                          <p:spTgt spid="131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18915">
                                            <p:txEl>
                                              <p:pRg st="1" end="1"/>
                                            </p:txEl>
                                          </p:spTgt>
                                        </p:tgtEl>
                                        <p:attrNameLst>
                                          <p:attrName>style.visibility</p:attrName>
                                        </p:attrNameLst>
                                      </p:cBhvr>
                                      <p:to>
                                        <p:strVal val="visible"/>
                                      </p:to>
                                    </p:set>
                                    <p:anim calcmode="lin" valueType="num">
                                      <p:cBhvr>
                                        <p:cTn id="13" dur="500" fill="hold"/>
                                        <p:tgtEl>
                                          <p:spTgt spid="13189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189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18915">
                                            <p:txEl>
                                              <p:pRg st="2" end="2"/>
                                            </p:txEl>
                                          </p:spTgt>
                                        </p:tgtEl>
                                        <p:attrNameLst>
                                          <p:attrName>style.visibility</p:attrName>
                                        </p:attrNameLst>
                                      </p:cBhvr>
                                      <p:to>
                                        <p:strVal val="visible"/>
                                      </p:to>
                                    </p:set>
                                    <p:anim calcmode="lin" valueType="num">
                                      <p:cBhvr>
                                        <p:cTn id="19" dur="500" fill="hold"/>
                                        <p:tgtEl>
                                          <p:spTgt spid="13189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189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18915">
                                            <p:txEl>
                                              <p:pRg st="3" end="3"/>
                                            </p:txEl>
                                          </p:spTgt>
                                        </p:tgtEl>
                                        <p:attrNameLst>
                                          <p:attrName>style.visibility</p:attrName>
                                        </p:attrNameLst>
                                      </p:cBhvr>
                                      <p:to>
                                        <p:strVal val="visible"/>
                                      </p:to>
                                    </p:set>
                                    <p:anim calcmode="lin" valueType="num">
                                      <p:cBhvr>
                                        <p:cTn id="25" dur="500" fill="hold"/>
                                        <p:tgtEl>
                                          <p:spTgt spid="131891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1891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ctrTitle"/>
          </p:nvPr>
        </p:nvSpPr>
        <p:spPr>
          <a:xfrm>
            <a:off x="6096000" y="1412776"/>
            <a:ext cx="2743200" cy="5064224"/>
          </a:xfrm>
          <a:noFill/>
        </p:spPr>
        <p:txBody>
          <a:bodyPr/>
          <a:lstStyle/>
          <a:p>
            <a:pPr eaLnBrk="1" hangingPunct="1"/>
            <a:br>
              <a:rPr lang="en-US" sz="3600" b="1" dirty="0">
                <a:solidFill>
                  <a:schemeClr val="bg1"/>
                </a:solidFill>
                <a:latin typeface="Arial" panose="020B0604020202020204" pitchFamily="34" charset="0"/>
                <a:ea typeface="ＭＳ Ｐゴシック" charset="0"/>
                <a:cs typeface="Arial" panose="020B0604020202020204" pitchFamily="34" charset="0"/>
              </a:rPr>
            </a:br>
            <a:r>
              <a:rPr lang="ar-JO" sz="3600" b="1" dirty="0">
                <a:solidFill>
                  <a:schemeClr val="bg1"/>
                </a:solidFill>
                <a:latin typeface="Arial" panose="020B0604020202020204" pitchFamily="34" charset="0"/>
                <a:ea typeface="ＭＳ Ｐゴシック" charset="0"/>
                <a:cs typeface="Arial" panose="020B0604020202020204" pitchFamily="34" charset="0"/>
              </a:rPr>
              <a:t>تحفظك المخطوطة </a:t>
            </a:r>
            <a:br>
              <a:rPr lang="ar-JO" sz="3600" b="1" dirty="0">
                <a:solidFill>
                  <a:schemeClr val="bg1"/>
                </a:solidFill>
                <a:latin typeface="Arial" panose="020B0604020202020204" pitchFamily="34" charset="0"/>
                <a:ea typeface="ＭＳ Ｐゴシック" charset="0"/>
                <a:cs typeface="Arial" panose="020B0604020202020204" pitchFamily="34" charset="0"/>
              </a:rPr>
            </a:br>
            <a:r>
              <a:rPr lang="ar-JO" sz="3600" b="1" dirty="0">
                <a:solidFill>
                  <a:schemeClr val="bg1"/>
                </a:solidFill>
                <a:latin typeface="Arial" panose="020B0604020202020204" pitchFamily="34" charset="0"/>
                <a:ea typeface="ＭＳ Ｐゴシック" charset="0"/>
                <a:cs typeface="Arial" panose="020B0604020202020204" pitchFamily="34" charset="0"/>
              </a:rPr>
              <a:t>من </a:t>
            </a:r>
            <a:br>
              <a:rPr lang="ar-JO" sz="3600" b="1" dirty="0">
                <a:solidFill>
                  <a:schemeClr val="bg1"/>
                </a:solidFill>
                <a:latin typeface="Arial" panose="020B0604020202020204" pitchFamily="34" charset="0"/>
                <a:ea typeface="ＭＳ Ｐゴシック" charset="0"/>
                <a:cs typeface="Arial" panose="020B0604020202020204" pitchFamily="34" charset="0"/>
              </a:rPr>
            </a:br>
            <a:r>
              <a:rPr lang="ar-JO" sz="3600" b="1" dirty="0">
                <a:solidFill>
                  <a:schemeClr val="bg1"/>
                </a:solidFill>
                <a:latin typeface="Arial" panose="020B0604020202020204" pitchFamily="34" charset="0"/>
                <a:ea typeface="ＭＳ Ｐゴシック" charset="0"/>
                <a:cs typeface="Arial" panose="020B0604020202020204" pitchFamily="34" charset="0"/>
              </a:rPr>
              <a:t>تجاوز </a:t>
            </a:r>
            <a:br>
              <a:rPr lang="ar-JO" sz="3600" b="1" dirty="0">
                <a:solidFill>
                  <a:schemeClr val="bg1"/>
                </a:solidFill>
                <a:latin typeface="Arial" panose="020B0604020202020204" pitchFamily="34" charset="0"/>
                <a:ea typeface="ＭＳ Ｐゴシック" charset="0"/>
                <a:cs typeface="Arial" panose="020B0604020202020204" pitchFamily="34" charset="0"/>
              </a:rPr>
            </a:br>
            <a:r>
              <a:rPr lang="ar-JO" sz="3600" b="1" dirty="0">
                <a:solidFill>
                  <a:schemeClr val="bg1"/>
                </a:solidFill>
                <a:latin typeface="Arial" panose="020B0604020202020204" pitchFamily="34" charset="0"/>
                <a:ea typeface="ＭＳ Ｐゴシック" charset="0"/>
                <a:cs typeface="Arial" panose="020B0604020202020204" pitchFamily="34" charset="0"/>
              </a:rPr>
              <a:t>الوقت </a:t>
            </a:r>
            <a:br>
              <a:rPr lang="ar-JO" sz="3600" b="1" dirty="0">
                <a:solidFill>
                  <a:schemeClr val="bg1"/>
                </a:solidFill>
                <a:latin typeface="Arial" panose="020B0604020202020204" pitchFamily="34" charset="0"/>
                <a:ea typeface="ＭＳ Ｐゴシック" charset="0"/>
                <a:cs typeface="Arial" panose="020B0604020202020204" pitchFamily="34" charset="0"/>
              </a:rPr>
            </a:br>
            <a:r>
              <a:rPr lang="ar-JO" sz="3600" b="1" dirty="0">
                <a:solidFill>
                  <a:schemeClr val="bg1"/>
                </a:solidFill>
                <a:latin typeface="Arial" panose="020B0604020202020204" pitchFamily="34" charset="0"/>
                <a:ea typeface="ＭＳ Ｐゴシック" charset="0"/>
                <a:cs typeface="Arial" panose="020B0604020202020204" pitchFamily="34" charset="0"/>
              </a:rPr>
              <a:t>بشكل </a:t>
            </a:r>
            <a:br>
              <a:rPr lang="ar-JO" sz="3600" b="1" dirty="0">
                <a:solidFill>
                  <a:schemeClr val="bg1"/>
                </a:solidFill>
                <a:latin typeface="Arial" panose="020B0604020202020204" pitchFamily="34" charset="0"/>
                <a:ea typeface="ＭＳ Ｐゴシック" charset="0"/>
                <a:cs typeface="Arial" panose="020B0604020202020204" pitchFamily="34" charset="0"/>
              </a:rPr>
            </a:br>
            <a:r>
              <a:rPr lang="ar-JO" sz="3600" b="1" dirty="0">
                <a:solidFill>
                  <a:schemeClr val="bg1"/>
                </a:solidFill>
                <a:latin typeface="Arial" panose="020B0604020202020204" pitchFamily="34" charset="0"/>
                <a:ea typeface="ＭＳ Ｐゴシック" charset="0"/>
                <a:cs typeface="Arial" panose="020B0604020202020204" pitchFamily="34" charset="0"/>
              </a:rPr>
              <a:t>منتظم</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82274" name="Picture 3" descr="MSSLengthMiracle"/>
          <p:cNvPicPr>
            <a:picLocks noChangeAspect="1" noChangeArrowheads="1"/>
          </p:cNvPicPr>
          <p:nvPr/>
        </p:nvPicPr>
        <p:blipFill>
          <a:blip r:embed="rId3" cstate="screen">
            <a:extLst>
              <a:ext uri="{28A0092B-C50C-407E-A947-70E740481C1C}">
                <a14:useLocalDpi xmlns:a14="http://schemas.microsoft.com/office/drawing/2010/main"/>
              </a:ext>
            </a:extLst>
          </a:blip>
          <a:srcRect l="24228" t="13303" r="10799" b="31523"/>
          <a:stretch>
            <a:fillRect/>
          </a:stretch>
        </p:blipFill>
        <p:spPr bwMode="auto">
          <a:xfrm>
            <a:off x="0" y="-26437"/>
            <a:ext cx="57102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275" name="Rectangle 6"/>
          <p:cNvSpPr>
            <a:spLocks noGrp="1" noChangeArrowheads="1"/>
          </p:cNvSpPr>
          <p:nvPr>
            <p:ph type="subTitle" idx="1"/>
          </p:nvPr>
        </p:nvSpPr>
        <p:spPr>
          <a:xfrm>
            <a:off x="-36513" y="6172200"/>
            <a:ext cx="5724526" cy="685800"/>
          </a:xfrm>
          <a:solidFill>
            <a:schemeClr val="bg1"/>
          </a:solidFill>
        </p:spPr>
        <p:txBody>
          <a:bodyPr/>
          <a:lstStyle/>
          <a:p>
            <a:pPr eaLnBrk="1" hangingPunct="1"/>
            <a:r>
              <a:rPr lang="ar-JO" sz="2400" b="1" dirty="0">
                <a:latin typeface="Arial" panose="020B0604020202020204" pitchFamily="34" charset="0"/>
                <a:ea typeface="ＭＳ Ｐゴシック" charset="0"/>
                <a:cs typeface="Arial" panose="020B0604020202020204" pitchFamily="34" charset="0"/>
              </a:rPr>
              <a:t>سوف نعرف إن كان سينهي عند الظهر</a:t>
            </a:r>
            <a:endParaRPr lang="en-US" sz="2400" b="1" dirty="0">
              <a:latin typeface="Arial" panose="020B0604020202020204" pitchFamily="34" charset="0"/>
              <a:ea typeface="ＭＳ Ｐゴシック" charset="0"/>
              <a:cs typeface="Arial" panose="020B0604020202020204" pitchFamily="34" charset="0"/>
            </a:endParaRPr>
          </a:p>
        </p:txBody>
      </p:sp>
      <p:sp>
        <p:nvSpPr>
          <p:cNvPr id="182276" name="Rectangle 6"/>
          <p:cNvSpPr txBox="1">
            <a:spLocks noChangeArrowheads="1"/>
          </p:cNvSpPr>
          <p:nvPr/>
        </p:nvSpPr>
        <p:spPr bwMode="auto">
          <a:xfrm>
            <a:off x="4038600" y="3124200"/>
            <a:ext cx="1371600" cy="1524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ar-JO" sz="1600" b="1" dirty="0">
                <a:latin typeface="Arial" panose="020B0604020202020204" pitchFamily="34" charset="0"/>
                <a:cs typeface="Arial" panose="020B0604020202020204" pitchFamily="34" charset="0"/>
              </a:rPr>
              <a:t>العظة: </a:t>
            </a:r>
          </a:p>
          <a:p>
            <a:pPr algn="ctr" eaLnBrk="1" hangingPunct="1">
              <a:spcBef>
                <a:spcPct val="20000"/>
              </a:spcBef>
            </a:pPr>
            <a:r>
              <a:rPr lang="ar-JO" sz="1600" b="1" dirty="0">
                <a:latin typeface="Arial" panose="020B0604020202020204" pitchFamily="34" charset="0"/>
                <a:cs typeface="Arial" panose="020B0604020202020204" pitchFamily="34" charset="0"/>
              </a:rPr>
              <a:t>هل المعجزات</a:t>
            </a:r>
          </a:p>
          <a:p>
            <a:pPr algn="ctr" eaLnBrk="1" hangingPunct="1">
              <a:spcBef>
                <a:spcPct val="20000"/>
              </a:spcBef>
            </a:pPr>
            <a:r>
              <a:rPr lang="ar-JO" sz="1600" b="1" dirty="0">
                <a:latin typeface="Arial" panose="020B0604020202020204" pitchFamily="34" charset="0"/>
                <a:cs typeface="Arial" panose="020B0604020202020204" pitchFamily="34" charset="0"/>
              </a:rPr>
              <a:t> لا زالت تحدث؟</a:t>
            </a:r>
          </a:p>
          <a:p>
            <a:pPr algn="ctr" eaLnBrk="1" hangingPunct="1">
              <a:spcBef>
                <a:spcPct val="20000"/>
              </a:spcBef>
            </a:pPr>
            <a:r>
              <a:rPr lang="ar-JO" sz="1600" b="1" dirty="0">
                <a:latin typeface="Arial" panose="020B0604020202020204" pitchFamily="34" charset="0"/>
                <a:cs typeface="Arial" panose="020B0604020202020204" pitchFamily="34" charset="0"/>
              </a:rPr>
              <a:t>القس كلانتون</a:t>
            </a:r>
            <a:endParaRPr lang="en-US" sz="1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2290"/>
                                        </p:tgtEl>
                                        <p:attrNameLst>
                                          <p:attrName>style.visibility</p:attrName>
                                        </p:attrNameLst>
                                      </p:cBhvr>
                                      <p:to>
                                        <p:strVal val="visible"/>
                                      </p:to>
                                    </p:set>
                                    <p:animEffect transition="in" filter="dissolve">
                                      <p:cBhvr>
                                        <p:cTn id="7" dur="500"/>
                                        <p:tgtEl>
                                          <p:spTgt spid="129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3" descr="MSSTimeLimitOld"/>
          <p:cNvPicPr>
            <a:picLocks noChangeAspect="1" noChangeArrowheads="1"/>
          </p:cNvPicPr>
          <p:nvPr/>
        </p:nvPicPr>
        <p:blipFill>
          <a:blip r:embed="rId3" cstate="screen">
            <a:extLst>
              <a:ext uri="{28A0092B-C50C-407E-A947-70E740481C1C}">
                <a14:useLocalDpi xmlns:a14="http://schemas.microsoft.com/office/drawing/2010/main"/>
              </a:ext>
            </a:extLst>
          </a:blip>
          <a:srcRect l="10799" r="4628" b="55133"/>
          <a:stretch>
            <a:fillRect/>
          </a:stretch>
        </p:blipFill>
        <p:spPr bwMode="auto">
          <a:xfrm>
            <a:off x="0" y="-3175"/>
            <a:ext cx="9144000" cy="686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6386" name="Rectangle 2"/>
          <p:cNvSpPr>
            <a:spLocks noGrp="1" noChangeArrowheads="1"/>
          </p:cNvSpPr>
          <p:nvPr>
            <p:ph type="ctrTitle"/>
          </p:nvPr>
        </p:nvSpPr>
        <p:spPr>
          <a:xfrm>
            <a:off x="0" y="0"/>
            <a:ext cx="6858000" cy="1828800"/>
          </a:xfrm>
          <a:solidFill>
            <a:schemeClr val="accent2"/>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لقد كان طول الفترة الزمنية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مهماً دائماً</a:t>
            </a:r>
            <a:endParaRPr lang="en-US" sz="6000" dirty="0">
              <a:solidFill>
                <a:schemeClr val="bg1"/>
              </a:solidFill>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6386"/>
                                        </p:tgtEl>
                                        <p:attrNameLst>
                                          <p:attrName>style.visibility</p:attrName>
                                        </p:attrNameLst>
                                      </p:cBhvr>
                                      <p:to>
                                        <p:strVal val="visible"/>
                                      </p:to>
                                    </p:set>
                                    <p:animEffect transition="in" filter="fade">
                                      <p:cBhvr>
                                        <p:cTn id="7" dur="2000"/>
                                        <p:tgtEl>
                                          <p:spTgt spid="129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MF - Plate 2"/>
          <p:cNvPicPr>
            <a:picLocks noChangeAspect="1" noChangeArrowheads="1"/>
          </p:cNvPicPr>
          <p:nvPr/>
        </p:nvPicPr>
        <p:blipFill>
          <a:blip r:embed="rId3" cstate="screen">
            <a:lum brigh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8915" name="Text Box 3"/>
          <p:cNvSpPr txBox="1">
            <a:spLocks noChangeArrowheads="1"/>
          </p:cNvSpPr>
          <p:nvPr/>
        </p:nvSpPr>
        <p:spPr bwMode="auto">
          <a:xfrm>
            <a:off x="0" y="1889125"/>
            <a:ext cx="9067800" cy="3139321"/>
          </a:xfrm>
          <a:prstGeom prst="rect">
            <a:avLst/>
          </a:prstGeom>
          <a:noFill/>
          <a:ln w="9525">
            <a:noFill/>
            <a:miter lim="800000"/>
            <a:headEnd/>
            <a:tailEnd/>
          </a:ln>
          <a:effectLst>
            <a:outerShdw blurRad="63500" dist="35921" dir="2700000" algn="ctr" rotWithShape="0">
              <a:schemeClr val="tx2">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 يجبرك على اختيار الكلمة الأفضل</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 الكلمات لا تصل فقط إلى معظمنا</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ت. تستطيع استخدام العظة لاحقاً</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ث. تساعدك في الحفاظ على حدود وقتك</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17203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2036" name="Rectangle 5"/>
          <p:cNvSpPr>
            <a:spLocks noGrp="1" noChangeArrowheads="1"/>
          </p:cNvSpPr>
          <p:nvPr>
            <p:ph type="title" idx="4294967295"/>
          </p:nvPr>
        </p:nvSpPr>
        <p:spPr>
          <a:xfrm>
            <a:off x="457200" y="685800"/>
            <a:ext cx="8686800" cy="7318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لماذا إعداد المخطوطة؟</a:t>
            </a:r>
            <a:endParaRPr lang="en-US" dirty="0">
              <a:latin typeface="Arial" charset="0"/>
              <a:ea typeface="ＭＳ Ｐゴシック" charset="0"/>
              <a:cs typeface="Arial" charset="0"/>
            </a:endParaRPr>
          </a:p>
        </p:txBody>
      </p:sp>
      <p:pic>
        <p:nvPicPr>
          <p:cNvPr id="172037" name="Picture 6" descr="open-bible-fram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2151063" cy="161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285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8915">
                                            <p:txEl>
                                              <p:pRg st="0" end="0"/>
                                            </p:txEl>
                                          </p:spTgt>
                                        </p:tgtEl>
                                        <p:attrNameLst>
                                          <p:attrName>style.visibility</p:attrName>
                                        </p:attrNameLst>
                                      </p:cBhvr>
                                      <p:to>
                                        <p:strVal val="visible"/>
                                      </p:to>
                                    </p:set>
                                    <p:anim calcmode="lin" valueType="num">
                                      <p:cBhvr>
                                        <p:cTn id="7" dur="500" fill="hold"/>
                                        <p:tgtEl>
                                          <p:spTgt spid="131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18915">
                                            <p:txEl>
                                              <p:pRg st="1" end="1"/>
                                            </p:txEl>
                                          </p:spTgt>
                                        </p:tgtEl>
                                        <p:attrNameLst>
                                          <p:attrName>style.visibility</p:attrName>
                                        </p:attrNameLst>
                                      </p:cBhvr>
                                      <p:to>
                                        <p:strVal val="visible"/>
                                      </p:to>
                                    </p:set>
                                    <p:anim calcmode="lin" valueType="num">
                                      <p:cBhvr>
                                        <p:cTn id="13" dur="500" fill="hold"/>
                                        <p:tgtEl>
                                          <p:spTgt spid="13189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189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18915">
                                            <p:txEl>
                                              <p:pRg st="2" end="2"/>
                                            </p:txEl>
                                          </p:spTgt>
                                        </p:tgtEl>
                                        <p:attrNameLst>
                                          <p:attrName>style.visibility</p:attrName>
                                        </p:attrNameLst>
                                      </p:cBhvr>
                                      <p:to>
                                        <p:strVal val="visible"/>
                                      </p:to>
                                    </p:set>
                                    <p:anim calcmode="lin" valueType="num">
                                      <p:cBhvr>
                                        <p:cTn id="19" dur="500" fill="hold"/>
                                        <p:tgtEl>
                                          <p:spTgt spid="13189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189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18915">
                                            <p:txEl>
                                              <p:pRg st="3" end="3"/>
                                            </p:txEl>
                                          </p:spTgt>
                                        </p:tgtEl>
                                        <p:attrNameLst>
                                          <p:attrName>style.visibility</p:attrName>
                                        </p:attrNameLst>
                                      </p:cBhvr>
                                      <p:to>
                                        <p:strVal val="visible"/>
                                      </p:to>
                                    </p:set>
                                    <p:anim calcmode="lin" valueType="num">
                                      <p:cBhvr>
                                        <p:cTn id="25" dur="500" fill="hold"/>
                                        <p:tgtEl>
                                          <p:spTgt spid="131891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1891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8180" name="Picture 4" descr="Watermel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58178" name="Rectangle 2"/>
          <p:cNvSpPr>
            <a:spLocks noGrp="1" noChangeArrowheads="1"/>
          </p:cNvSpPr>
          <p:nvPr>
            <p:ph type="ctrTitle"/>
          </p:nvPr>
        </p:nvSpPr>
        <p:spPr>
          <a:xfrm>
            <a:off x="457200" y="5334000"/>
            <a:ext cx="8229600" cy="1524000"/>
          </a:xfrm>
          <a:effectLst>
            <a:outerShdw blurRad="63500" dist="35921" dir="2700000" algn="ctr" rotWithShape="0">
              <a:srgbClr val="000000">
                <a:alpha val="74998"/>
              </a:srgb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تحفظنا المخطوطات من عض أكثر مما نستطيع مضغه</a:t>
            </a:r>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1458180"/>
                                        </p:tgtEl>
                                        <p:attrNameLst>
                                          <p:attrName>style.visibility</p:attrName>
                                        </p:attrNameLst>
                                      </p:cBhvr>
                                      <p:to>
                                        <p:strVal val="visible"/>
                                      </p:to>
                                    </p:set>
                                    <p:animEffect transition="in" filter="dissolve">
                                      <p:cBhvr>
                                        <p:cTn id="7" dur="2000"/>
                                        <p:tgtEl>
                                          <p:spTgt spid="145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MF - Plate 2"/>
          <p:cNvPicPr>
            <a:picLocks noChangeAspect="1" noChangeArrowheads="1"/>
          </p:cNvPicPr>
          <p:nvPr/>
        </p:nvPicPr>
        <p:blipFill>
          <a:blip r:embed="rId3" cstate="screen">
            <a:lum brigh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8915" name="Text Box 3"/>
          <p:cNvSpPr txBox="1">
            <a:spLocks noChangeArrowheads="1"/>
          </p:cNvSpPr>
          <p:nvPr/>
        </p:nvSpPr>
        <p:spPr bwMode="auto">
          <a:xfrm>
            <a:off x="0" y="1889125"/>
            <a:ext cx="9067800" cy="3970318"/>
          </a:xfrm>
          <a:prstGeom prst="rect">
            <a:avLst/>
          </a:prstGeom>
          <a:noFill/>
          <a:ln w="9525">
            <a:noFill/>
            <a:miter lim="800000"/>
            <a:headEnd/>
            <a:tailEnd/>
          </a:ln>
          <a:effectLst>
            <a:outerShdw blurRad="63500" dist="35921" dir="2700000" algn="ctr" rotWithShape="0">
              <a:schemeClr val="tx2">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 تجبرك على اختيار الكلمة الأفضل</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 الكلمات لا تصل فقط إلى معظمنا</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ت. تستطيع استخدام العظة لاحقاً</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ث. تساعدك في الحفاظ على حدود وقتك</a:t>
            </a:r>
          </a:p>
          <a:p>
            <a:pPr marL="0" marR="0" lvl="0" indent="0" algn="r" defTabSz="914400" rtl="0" eaLnBrk="1" fontAlgn="base" latinLnBrk="0" hangingPunct="1">
              <a:lnSpc>
                <a:spcPct val="100000"/>
              </a:lnSpc>
              <a:spcBef>
                <a:spcPct val="50000"/>
              </a:spcBef>
              <a:spcAft>
                <a:spcPct val="0"/>
              </a:spcAft>
              <a:buClrTx/>
              <a:buSzTx/>
              <a:buFontTx/>
              <a:buNone/>
              <a:tabLst/>
              <a:defRPr/>
            </a:pPr>
            <a:r>
              <a:rPr lang="ar-JO" sz="3600" b="1" dirty="0">
                <a:solidFill>
                  <a:srgbClr val="FFFFFF"/>
                </a:solidFill>
                <a:latin typeface="Arial"/>
                <a:ea typeface="ＭＳ Ｐゴシック" charset="-128"/>
                <a:cs typeface="Arial"/>
              </a:rPr>
              <a:t>ج. تساعدك على الوعظ بشكل أفضل</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17203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2036" name="Rectangle 5"/>
          <p:cNvSpPr>
            <a:spLocks noGrp="1" noChangeArrowheads="1"/>
          </p:cNvSpPr>
          <p:nvPr>
            <p:ph type="title" idx="4294967295"/>
          </p:nvPr>
        </p:nvSpPr>
        <p:spPr>
          <a:xfrm>
            <a:off x="457200" y="685800"/>
            <a:ext cx="8686800" cy="7318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لماذا إعداد المخطوطة؟</a:t>
            </a:r>
            <a:endParaRPr lang="en-US" dirty="0">
              <a:latin typeface="Arial" charset="0"/>
              <a:ea typeface="ＭＳ Ｐゴシック" charset="0"/>
              <a:cs typeface="Arial" charset="0"/>
            </a:endParaRPr>
          </a:p>
        </p:txBody>
      </p:sp>
      <p:pic>
        <p:nvPicPr>
          <p:cNvPr id="172037" name="Picture 6" descr="open-bible-fram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2151063" cy="161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95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8915">
                                            <p:txEl>
                                              <p:pRg st="0" end="0"/>
                                            </p:txEl>
                                          </p:spTgt>
                                        </p:tgtEl>
                                        <p:attrNameLst>
                                          <p:attrName>style.visibility</p:attrName>
                                        </p:attrNameLst>
                                      </p:cBhvr>
                                      <p:to>
                                        <p:strVal val="visible"/>
                                      </p:to>
                                    </p:set>
                                    <p:anim calcmode="lin" valueType="num">
                                      <p:cBhvr>
                                        <p:cTn id="7" dur="500" fill="hold"/>
                                        <p:tgtEl>
                                          <p:spTgt spid="131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18915">
                                            <p:txEl>
                                              <p:pRg st="1" end="1"/>
                                            </p:txEl>
                                          </p:spTgt>
                                        </p:tgtEl>
                                        <p:attrNameLst>
                                          <p:attrName>style.visibility</p:attrName>
                                        </p:attrNameLst>
                                      </p:cBhvr>
                                      <p:to>
                                        <p:strVal val="visible"/>
                                      </p:to>
                                    </p:set>
                                    <p:anim calcmode="lin" valueType="num">
                                      <p:cBhvr>
                                        <p:cTn id="13" dur="500" fill="hold"/>
                                        <p:tgtEl>
                                          <p:spTgt spid="13189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189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18915">
                                            <p:txEl>
                                              <p:pRg st="2" end="2"/>
                                            </p:txEl>
                                          </p:spTgt>
                                        </p:tgtEl>
                                        <p:attrNameLst>
                                          <p:attrName>style.visibility</p:attrName>
                                        </p:attrNameLst>
                                      </p:cBhvr>
                                      <p:to>
                                        <p:strVal val="visible"/>
                                      </p:to>
                                    </p:set>
                                    <p:anim calcmode="lin" valueType="num">
                                      <p:cBhvr>
                                        <p:cTn id="19" dur="500" fill="hold"/>
                                        <p:tgtEl>
                                          <p:spTgt spid="13189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189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18915">
                                            <p:txEl>
                                              <p:pRg st="3" end="3"/>
                                            </p:txEl>
                                          </p:spTgt>
                                        </p:tgtEl>
                                        <p:attrNameLst>
                                          <p:attrName>style.visibility</p:attrName>
                                        </p:attrNameLst>
                                      </p:cBhvr>
                                      <p:to>
                                        <p:strVal val="visible"/>
                                      </p:to>
                                    </p:set>
                                    <p:anim calcmode="lin" valueType="num">
                                      <p:cBhvr>
                                        <p:cTn id="25" dur="500" fill="hold"/>
                                        <p:tgtEl>
                                          <p:spTgt spid="131891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189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18915">
                                            <p:txEl>
                                              <p:pRg st="4" end="4"/>
                                            </p:txEl>
                                          </p:spTgt>
                                        </p:tgtEl>
                                        <p:attrNameLst>
                                          <p:attrName>style.visibility</p:attrName>
                                        </p:attrNameLst>
                                      </p:cBhvr>
                                      <p:to>
                                        <p:strVal val="visible"/>
                                      </p:to>
                                    </p:set>
                                    <p:anim calcmode="lin" valueType="num">
                                      <p:cBhvr>
                                        <p:cTn id="31" dur="500" fill="hold"/>
                                        <p:tgtEl>
                                          <p:spTgt spid="131891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1891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231378" y="3262420"/>
            <a:ext cx="1438642" cy="828432"/>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الرئيسية</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4282599" y="2336800"/>
            <a:ext cx="591508"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397487" y="5446660"/>
            <a:ext cx="1109277"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1-اختيار النص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النص</a:t>
            </a:r>
          </a:p>
        </p:txBody>
      </p:sp>
      <p:sp>
        <p:nvSpPr>
          <p:cNvPr id="49184" name="Rectangle 32"/>
          <p:cNvSpPr>
            <a:spLocks noChangeArrowheads="1"/>
          </p:cNvSpPr>
          <p:nvPr/>
        </p:nvSpPr>
        <p:spPr bwMode="auto">
          <a:xfrm>
            <a:off x="6732240" y="4287744"/>
            <a:ext cx="1774524"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المخطط التفسيري</a:t>
            </a:r>
          </a:p>
        </p:txBody>
      </p:sp>
      <p:sp>
        <p:nvSpPr>
          <p:cNvPr id="49185" name="Rectangle 33"/>
          <p:cNvSpPr>
            <a:spLocks noChangeArrowheads="1"/>
          </p:cNvSpPr>
          <p:nvPr/>
        </p:nvSpPr>
        <p:spPr bwMode="auto">
          <a:xfrm>
            <a:off x="6990324" y="3556417"/>
            <a:ext cx="1516440"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الفكرة التفسيرية</a:t>
            </a: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التطويرية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فكرة العظة</a:t>
            </a:r>
          </a:p>
        </p:txBody>
      </p:sp>
      <p:sp>
        <p:nvSpPr>
          <p:cNvPr id="49189" name="Rectangle 37"/>
          <p:cNvSpPr>
            <a:spLocks noChangeArrowheads="1"/>
          </p:cNvSpPr>
          <p:nvPr/>
        </p:nvSpPr>
        <p:spPr bwMode="auto">
          <a:xfrm>
            <a:off x="1129584" y="4203950"/>
            <a:ext cx="139461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المخطط الوعظي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الوضوح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تجهيز الرسالة/العظة</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2657002" y="5202148"/>
            <a:ext cx="9271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الوعظ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57856" y="4434668"/>
            <a:ext cx="1366629"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709872" y="3288383"/>
            <a:ext cx="1274726" cy="828432"/>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
        <p:nvSpPr>
          <p:cNvPr id="3" name="Oval 41">
            <a:extLst>
              <a:ext uri="{FF2B5EF4-FFF2-40B4-BE49-F238E27FC236}">
                <a16:creationId xmlns:a16="http://schemas.microsoft.com/office/drawing/2014/main" id="{D6CABF13-3D1B-46D3-89DF-0923C01E6B3D}"/>
              </a:ext>
            </a:extLst>
          </p:cNvPr>
          <p:cNvSpPr>
            <a:spLocks noChangeArrowheads="1"/>
          </p:cNvSpPr>
          <p:nvPr/>
        </p:nvSpPr>
        <p:spPr bwMode="auto">
          <a:xfrm rot="9474">
            <a:off x="2348357" y="5112594"/>
            <a:ext cx="1934173" cy="715519"/>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ChangeArrowheads="1"/>
          </p:cNvSpPr>
          <p:nvPr>
            <p:ph type="title"/>
          </p:nvPr>
        </p:nvSpPr>
        <p:spPr>
          <a:xfrm>
            <a:off x="914400" y="228600"/>
            <a:ext cx="7772400" cy="1524000"/>
          </a:xfrm>
          <a:solidFill>
            <a:srgbClr val="000000"/>
          </a:solidFill>
        </p:spPr>
        <p:txBody>
          <a:bodyPr/>
          <a:lstStyle/>
          <a:p>
            <a:pPr algn="ctr" eaLnBrk="1" hangingPunct="1">
              <a:defRPr/>
            </a:pPr>
            <a:r>
              <a:rPr kumimoji="0" lang="ar-JO" sz="4800" b="1" dirty="0">
                <a:latin typeface="Arial" panose="020B0604020202020204" pitchFamily="34" charset="0"/>
                <a:cs typeface="Arial" panose="020B0604020202020204" pitchFamily="34" charset="0"/>
              </a:rPr>
              <a:t>كيف تعد المخطوطة؟</a:t>
            </a:r>
            <a:br>
              <a:rPr kumimoji="0" lang="en-US" sz="4800" b="1" dirty="0">
                <a:latin typeface="Arial" panose="020B0604020202020204" pitchFamily="34" charset="0"/>
                <a:cs typeface="Arial" panose="020B0604020202020204" pitchFamily="34" charset="0"/>
              </a:rPr>
            </a:br>
            <a:r>
              <a:rPr kumimoji="0" lang="ar-JO" sz="4800" b="1" dirty="0">
                <a:latin typeface="Arial" panose="020B0604020202020204" pitchFamily="34" charset="0"/>
                <a:cs typeface="Arial" panose="020B0604020202020204" pitchFamily="34" charset="0"/>
              </a:rPr>
              <a:t>خيارين</a:t>
            </a:r>
            <a:endParaRPr kumimoji="0" lang="en-US" sz="4800" b="1" dirty="0">
              <a:latin typeface="Arial" panose="020B0604020202020204" pitchFamily="34" charset="0"/>
              <a:cs typeface="Arial" panose="020B0604020202020204" pitchFamily="34" charset="0"/>
            </a:endParaRPr>
          </a:p>
        </p:txBody>
      </p:sp>
      <p:sp>
        <p:nvSpPr>
          <p:cNvPr id="1328131" name="Rectangle 3"/>
          <p:cNvSpPr>
            <a:spLocks noGrp="1" noChangeArrowheads="1"/>
          </p:cNvSpPr>
          <p:nvPr>
            <p:ph type="body" idx="1"/>
          </p:nvPr>
        </p:nvSpPr>
        <p:spPr>
          <a:xfrm>
            <a:off x="1714500" y="1905000"/>
            <a:ext cx="2057400" cy="609600"/>
          </a:xfrm>
          <a:gradFill rotWithShape="0">
            <a:gsLst>
              <a:gs pos="0">
                <a:schemeClr val="accent1"/>
              </a:gs>
              <a:gs pos="100000">
                <a:schemeClr val="accent1">
                  <a:gamma/>
                  <a:shade val="46275"/>
                  <a:invGamma/>
                </a:schemeClr>
              </a:gs>
            </a:gsLst>
            <a:path path="shape">
              <a:fillToRect l="50000" t="50000" r="50000" b="50000"/>
            </a:path>
          </a:gradFill>
          <a:ln cap="flat">
            <a:solidFill>
              <a:schemeClr val="tx1"/>
            </a:solidFill>
          </a:ln>
          <a:effectLst/>
        </p:spPr>
        <p:txBody>
          <a:bodyPr wrap="none" anchor="ctr"/>
          <a:lstStyle/>
          <a:p>
            <a:pPr algn="ctr">
              <a:spcBef>
                <a:spcPct val="0"/>
              </a:spcBef>
              <a:buFont typeface="Wingdings" charset="0"/>
              <a:buNone/>
              <a:defRPr/>
            </a:pPr>
            <a:r>
              <a:rPr kumimoji="0" lang="ar-JO" sz="3600" b="1" dirty="0">
                <a:latin typeface="Arial" panose="020B0604020202020204" pitchFamily="34" charset="0"/>
                <a:ea typeface="ＭＳ Ｐゴシック" charset="0"/>
                <a:cs typeface="Arial" panose="020B0604020202020204" pitchFamily="34" charset="0"/>
              </a:rPr>
              <a:t>نثر</a:t>
            </a:r>
            <a:endParaRPr kumimoji="0" lang="en-US" sz="2000" b="1" dirty="0">
              <a:latin typeface="Arial" panose="020B0604020202020204" pitchFamily="34" charset="0"/>
              <a:ea typeface="ＭＳ Ｐゴシック" charset="0"/>
              <a:cs typeface="Arial" panose="020B0604020202020204" pitchFamily="34" charset="0"/>
            </a:endParaRPr>
          </a:p>
        </p:txBody>
      </p:sp>
      <p:sp>
        <p:nvSpPr>
          <p:cNvPr id="1328132" name="Rectangle 4"/>
          <p:cNvSpPr>
            <a:spLocks noChangeArrowheads="1"/>
          </p:cNvSpPr>
          <p:nvPr/>
        </p:nvSpPr>
        <p:spPr bwMode="auto">
          <a:xfrm>
            <a:off x="838200" y="2514600"/>
            <a:ext cx="3810000" cy="4343400"/>
          </a:xfrm>
          <a:prstGeom prst="rect">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miter lim="800000"/>
            <a:headEnd/>
            <a:tailEnd/>
          </a:ln>
        </p:spPr>
        <p:txBody>
          <a:bodyPr wrap="none" anchor="ctr"/>
          <a:lstStyle/>
          <a:p>
            <a:pPr algn="ctr">
              <a:defRPr/>
            </a:pPr>
            <a:endParaRPr lang="en-US" b="1">
              <a:latin typeface="Arial" panose="020B0604020202020204" pitchFamily="34" charset="0"/>
              <a:ea typeface="ＭＳ Ｐゴシック" charset="-128"/>
              <a:cs typeface="Arial" panose="020B0604020202020204" pitchFamily="34" charset="0"/>
            </a:endParaRPr>
          </a:p>
        </p:txBody>
      </p:sp>
      <p:sp>
        <p:nvSpPr>
          <p:cNvPr id="1328134" name="Text Box 6"/>
          <p:cNvSpPr txBox="1">
            <a:spLocks noChangeArrowheads="1"/>
          </p:cNvSpPr>
          <p:nvPr/>
        </p:nvSpPr>
        <p:spPr bwMode="auto">
          <a:xfrm>
            <a:off x="2286000" y="2743200"/>
            <a:ext cx="22860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يظهر النص في الفقرات بدون مسافة بادئة بينما يظهر الهيكل في تصميم عمود منفصل على اليسار</a:t>
            </a:r>
            <a:endParaRPr lang="en-US" b="1" dirty="0">
              <a:latin typeface="Arial" panose="020B0604020202020204" pitchFamily="34" charset="0"/>
              <a:cs typeface="Arial" panose="020B0604020202020204" pitchFamily="34" charset="0"/>
            </a:endParaRPr>
          </a:p>
        </p:txBody>
      </p:sp>
      <p:sp>
        <p:nvSpPr>
          <p:cNvPr id="1328135" name="Text Box 7"/>
          <p:cNvSpPr txBox="1">
            <a:spLocks noChangeArrowheads="1"/>
          </p:cNvSpPr>
          <p:nvPr/>
        </p:nvSpPr>
        <p:spPr bwMode="auto">
          <a:xfrm>
            <a:off x="819944" y="2667000"/>
            <a:ext cx="1447800"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2000" b="1" dirty="0">
                <a:latin typeface="Arial" panose="020B0604020202020204" pitchFamily="34" charset="0"/>
                <a:cs typeface="Arial" panose="020B0604020202020204" pitchFamily="34" charset="0"/>
              </a:rPr>
              <a:t>مقدمة</a:t>
            </a:r>
            <a:endParaRPr lang="en-US" sz="2000" b="1" dirty="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r>
              <a:rPr lang="ar-JO" sz="2000" b="1" dirty="0">
                <a:latin typeface="Arial" panose="020B0604020202020204" pitchFamily="34" charset="0"/>
                <a:cs typeface="Arial" panose="020B0604020202020204" pitchFamily="34" charset="0"/>
              </a:rPr>
              <a:t>الحاجة</a:t>
            </a:r>
            <a:endParaRPr lang="en-US" sz="2000" b="1" dirty="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r>
              <a:rPr lang="ar-JO" sz="2000" b="1" dirty="0">
                <a:latin typeface="Arial" panose="020B0604020202020204" pitchFamily="34" charset="0"/>
                <a:cs typeface="Arial" panose="020B0604020202020204" pitchFamily="34" charset="0"/>
              </a:rPr>
              <a:t>المادة</a:t>
            </a:r>
            <a:endParaRPr lang="en-US" sz="2000" b="1" dirty="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r>
              <a:rPr lang="ar-JO" sz="2000" b="1" dirty="0">
                <a:latin typeface="Arial" panose="020B0604020202020204" pitchFamily="34" charset="0"/>
                <a:cs typeface="Arial" panose="020B0604020202020204" pitchFamily="34" charset="0"/>
              </a:rPr>
              <a:t>الخلفية</a:t>
            </a:r>
            <a:endParaRPr lang="en-US" sz="2000" b="1" dirty="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r>
              <a:rPr lang="ar-JO" sz="2000" b="1" dirty="0">
                <a:latin typeface="Arial" panose="020B0604020202020204" pitchFamily="34" charset="0"/>
                <a:cs typeface="Arial" panose="020B0604020202020204" pitchFamily="34" charset="0"/>
              </a:rPr>
              <a:t>النص</a:t>
            </a:r>
            <a:endParaRPr lang="en-US" sz="2000" b="1" dirty="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r>
              <a:rPr lang="ar-JO" sz="2000" b="1" dirty="0">
                <a:latin typeface="Arial" panose="020B0604020202020204" pitchFamily="34" charset="0"/>
                <a:cs typeface="Arial" panose="020B0604020202020204" pitchFamily="34" charset="0"/>
              </a:rPr>
              <a:t>فكرة رئيسية 1</a:t>
            </a:r>
            <a:endParaRPr lang="en-US" sz="2000" b="1" dirty="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r>
              <a:rPr lang="ar-JO" sz="2000" b="1" dirty="0">
                <a:latin typeface="Arial" panose="020B0604020202020204" pitchFamily="34" charset="0"/>
                <a:cs typeface="Arial" panose="020B0604020202020204" pitchFamily="34" charset="0"/>
              </a:rPr>
              <a:t>فكرة فرعية 1</a:t>
            </a:r>
            <a:endParaRPr lang="en-US" sz="2000" b="1" dirty="0">
              <a:latin typeface="Arial" panose="020B0604020202020204" pitchFamily="34" charset="0"/>
              <a:cs typeface="Arial" panose="020B0604020202020204" pitchFamily="34" charset="0"/>
            </a:endParaRPr>
          </a:p>
        </p:txBody>
      </p:sp>
      <p:sp>
        <p:nvSpPr>
          <p:cNvPr id="1328136" name="Rectangle 8"/>
          <p:cNvSpPr>
            <a:spLocks noChangeArrowheads="1"/>
          </p:cNvSpPr>
          <p:nvPr/>
        </p:nvSpPr>
        <p:spPr bwMode="auto">
          <a:xfrm>
            <a:off x="5867400" y="1905000"/>
            <a:ext cx="2057400" cy="6096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marL="342900" indent="-342900" algn="ctr"/>
            <a:r>
              <a:rPr lang="ar-JO" sz="3600" b="1" dirty="0">
                <a:latin typeface="Arial" panose="020B0604020202020204" pitchFamily="34" charset="0"/>
                <a:cs typeface="Arial" panose="020B0604020202020204" pitchFamily="34" charset="0"/>
              </a:rPr>
              <a:t>ملخص</a:t>
            </a:r>
            <a:endParaRPr lang="en-US" b="1" dirty="0">
              <a:latin typeface="Arial" panose="020B0604020202020204" pitchFamily="34" charset="0"/>
              <a:cs typeface="Arial" panose="020B0604020202020204" pitchFamily="34" charset="0"/>
            </a:endParaRPr>
          </a:p>
        </p:txBody>
      </p:sp>
      <p:sp>
        <p:nvSpPr>
          <p:cNvPr id="1328137" name="Rectangle 9"/>
          <p:cNvSpPr>
            <a:spLocks noChangeArrowheads="1"/>
          </p:cNvSpPr>
          <p:nvPr/>
        </p:nvSpPr>
        <p:spPr bwMode="auto">
          <a:xfrm>
            <a:off x="4991100" y="2514600"/>
            <a:ext cx="3810000"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algn="ctr"/>
            <a:endParaRPr lang="en-US" b="1">
              <a:latin typeface="Arial" panose="020B0604020202020204" pitchFamily="34" charset="0"/>
              <a:cs typeface="Arial" panose="020B0604020202020204" pitchFamily="34" charset="0"/>
            </a:endParaRPr>
          </a:p>
        </p:txBody>
      </p:sp>
      <p:sp>
        <p:nvSpPr>
          <p:cNvPr id="1328138" name="Text Box 10"/>
          <p:cNvSpPr txBox="1">
            <a:spLocks noChangeArrowheads="1"/>
          </p:cNvSpPr>
          <p:nvPr/>
        </p:nvSpPr>
        <p:spPr bwMode="auto">
          <a:xfrm>
            <a:off x="5638800" y="3257550"/>
            <a:ext cx="251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1. الفائدة: نص</a:t>
            </a:r>
            <a:endParaRPr lang="en-US" b="1" dirty="0">
              <a:latin typeface="Arial" panose="020B0604020202020204" pitchFamily="34" charset="0"/>
              <a:cs typeface="Arial" panose="020B0604020202020204" pitchFamily="34" charset="0"/>
            </a:endParaRPr>
          </a:p>
        </p:txBody>
      </p:sp>
      <p:sp>
        <p:nvSpPr>
          <p:cNvPr id="1328139" name="Text Box 11"/>
          <p:cNvSpPr txBox="1">
            <a:spLocks noChangeArrowheads="1"/>
          </p:cNvSpPr>
          <p:nvPr/>
        </p:nvSpPr>
        <p:spPr bwMode="auto">
          <a:xfrm>
            <a:off x="5638800" y="3771900"/>
            <a:ext cx="251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2. الحاجة: نص</a:t>
            </a:r>
            <a:endParaRPr lang="en-US" b="1" dirty="0">
              <a:latin typeface="Arial" panose="020B0604020202020204" pitchFamily="34" charset="0"/>
              <a:cs typeface="Arial" panose="020B0604020202020204" pitchFamily="34" charset="0"/>
            </a:endParaRPr>
          </a:p>
        </p:txBody>
      </p:sp>
      <p:sp>
        <p:nvSpPr>
          <p:cNvPr id="1328140" name="Text Box 12"/>
          <p:cNvSpPr txBox="1">
            <a:spLocks noChangeArrowheads="1"/>
          </p:cNvSpPr>
          <p:nvPr/>
        </p:nvSpPr>
        <p:spPr bwMode="auto">
          <a:xfrm>
            <a:off x="5638800" y="4286250"/>
            <a:ext cx="251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3. المادة: نص</a:t>
            </a:r>
            <a:endParaRPr lang="en-US" b="1" dirty="0">
              <a:latin typeface="Arial" panose="020B0604020202020204" pitchFamily="34" charset="0"/>
              <a:cs typeface="Arial" panose="020B0604020202020204" pitchFamily="34" charset="0"/>
            </a:endParaRPr>
          </a:p>
        </p:txBody>
      </p:sp>
      <p:sp>
        <p:nvSpPr>
          <p:cNvPr id="1328141" name="Text Box 13"/>
          <p:cNvSpPr txBox="1">
            <a:spLocks noChangeArrowheads="1"/>
          </p:cNvSpPr>
          <p:nvPr/>
        </p:nvSpPr>
        <p:spPr bwMode="auto">
          <a:xfrm>
            <a:off x="4838700" y="4800600"/>
            <a:ext cx="3657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أولاً: عبارة النقطة الرئيسية الأولى</a:t>
            </a:r>
            <a:endParaRPr lang="en-US" b="1" dirty="0">
              <a:latin typeface="Arial" panose="020B0604020202020204" pitchFamily="34" charset="0"/>
              <a:cs typeface="Arial" panose="020B0604020202020204" pitchFamily="34" charset="0"/>
            </a:endParaRPr>
          </a:p>
        </p:txBody>
      </p:sp>
      <p:sp>
        <p:nvSpPr>
          <p:cNvPr id="1328142" name="Text Box 14"/>
          <p:cNvSpPr txBox="1">
            <a:spLocks noChangeArrowheads="1"/>
          </p:cNvSpPr>
          <p:nvPr/>
        </p:nvSpPr>
        <p:spPr bwMode="auto">
          <a:xfrm>
            <a:off x="5257800" y="2743200"/>
            <a:ext cx="3429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مقدمة</a:t>
            </a:r>
            <a:endParaRPr lang="en-US" b="1" dirty="0">
              <a:latin typeface="Arial" panose="020B0604020202020204" pitchFamily="34" charset="0"/>
              <a:cs typeface="Arial" panose="020B0604020202020204" pitchFamily="34" charset="0"/>
            </a:endParaRPr>
          </a:p>
        </p:txBody>
      </p:sp>
      <p:sp>
        <p:nvSpPr>
          <p:cNvPr id="1328143" name="Text Box 15"/>
          <p:cNvSpPr txBox="1">
            <a:spLocks noChangeArrowheads="1"/>
          </p:cNvSpPr>
          <p:nvPr/>
        </p:nvSpPr>
        <p:spPr bwMode="auto">
          <a:xfrm>
            <a:off x="5638800" y="5334000"/>
            <a:ext cx="251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أ. النص</a:t>
            </a:r>
            <a:endParaRPr lang="en-US" b="1" dirty="0">
              <a:latin typeface="Arial" panose="020B0604020202020204" pitchFamily="34" charset="0"/>
              <a:cs typeface="Arial" panose="020B0604020202020204" pitchFamily="34" charset="0"/>
            </a:endParaRPr>
          </a:p>
        </p:txBody>
      </p:sp>
      <p:sp>
        <p:nvSpPr>
          <p:cNvPr id="1328144" name="Text Box 16"/>
          <p:cNvSpPr txBox="1">
            <a:spLocks noChangeArrowheads="1"/>
          </p:cNvSpPr>
          <p:nvPr/>
        </p:nvSpPr>
        <p:spPr bwMode="auto">
          <a:xfrm>
            <a:off x="5638800" y="5848350"/>
            <a:ext cx="251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ب. التطبيق</a:t>
            </a:r>
            <a:endParaRPr lang="en-US" b="1" dirty="0">
              <a:latin typeface="Arial" panose="020B0604020202020204" pitchFamily="34" charset="0"/>
              <a:cs typeface="Arial" panose="020B0604020202020204" pitchFamily="34" charset="0"/>
            </a:endParaRPr>
          </a:p>
        </p:txBody>
      </p:sp>
      <p:sp>
        <p:nvSpPr>
          <p:cNvPr id="192527" name="Text Box 17"/>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78</a:t>
            </a:r>
            <a:endParaRPr lang="en-US"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6DC1BD9-D14B-87F6-F6B0-CD11F17F6F2C}"/>
              </a:ext>
            </a:extLst>
          </p:cNvPr>
          <p:cNvSpPr/>
          <p:nvPr/>
        </p:nvSpPr>
        <p:spPr bwMode="auto">
          <a:xfrm>
            <a:off x="0" y="1828800"/>
            <a:ext cx="1714500"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b="1" dirty="0">
                <a:effectLst>
                  <a:glow rad="127000">
                    <a:schemeClr val="accent6">
                      <a:lumMod val="50000"/>
                    </a:schemeClr>
                  </a:glow>
                </a:effectLst>
                <a:latin typeface="Arial" panose="020B0604020202020204" pitchFamily="34" charset="0"/>
                <a:ea typeface="ＭＳ Ｐゴシック" charset="-128"/>
                <a:cs typeface="Arial" panose="020B0604020202020204" pitchFamily="34" charset="0"/>
              </a:rPr>
              <a:t>ص</a:t>
            </a:r>
            <a:r>
              <a:rPr kumimoji="0" lang="ar-JO" sz="2400" b="1" i="0" u="none" strike="noStrike" cap="none" normalizeH="0" baseline="0" dirty="0">
                <a:ln>
                  <a:noFill/>
                </a:ln>
                <a:solidFill>
                  <a:schemeClr val="tx1"/>
                </a:solidFill>
                <a:effectLst>
                  <a:glow rad="127000">
                    <a:schemeClr val="accent6">
                      <a:lumMod val="50000"/>
                    </a:schemeClr>
                  </a:glow>
                </a:effectLst>
                <a:latin typeface="Arial" panose="020B0604020202020204" pitchFamily="34" charset="0"/>
                <a:ea typeface="ＭＳ Ｐゴシック" charset="-128"/>
                <a:cs typeface="Arial" panose="020B0604020202020204" pitchFamily="34" charset="0"/>
              </a:rPr>
              <a:t> 82-85</a:t>
            </a:r>
            <a:endParaRPr kumimoji="0" lang="en-US" sz="2400" b="1" i="0" u="none" strike="noStrike" cap="none" normalizeH="0" baseline="0" dirty="0">
              <a:ln>
                <a:noFill/>
              </a:ln>
              <a:solidFill>
                <a:schemeClr val="tx1"/>
              </a:solidFill>
              <a:effectLst>
                <a:glow rad="127000">
                  <a:schemeClr val="accent6">
                    <a:lumMod val="50000"/>
                  </a:schemeClr>
                </a:glow>
              </a:effectLst>
              <a:latin typeface="Arial" panose="020B0604020202020204" pitchFamily="34" charset="0"/>
              <a:ea typeface="ＭＳ Ｐゴシック" charset="-128"/>
              <a:cs typeface="Arial" panose="020B0604020202020204" pitchFamily="34" charset="0"/>
            </a:endParaRPr>
          </a:p>
        </p:txBody>
      </p:sp>
      <p:sp>
        <p:nvSpPr>
          <p:cNvPr id="3" name="Rectangle 2">
            <a:extLst>
              <a:ext uri="{FF2B5EF4-FFF2-40B4-BE49-F238E27FC236}">
                <a16:creationId xmlns:a16="http://schemas.microsoft.com/office/drawing/2014/main" id="{8C294A9D-84EE-89E6-2593-58EC068A9056}"/>
              </a:ext>
            </a:extLst>
          </p:cNvPr>
          <p:cNvSpPr/>
          <p:nvPr/>
        </p:nvSpPr>
        <p:spPr bwMode="auto">
          <a:xfrm>
            <a:off x="3771900" y="1905000"/>
            <a:ext cx="2095500" cy="609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b="1" dirty="0">
                <a:effectLst>
                  <a:glow rad="127000">
                    <a:schemeClr val="accent6">
                      <a:lumMod val="50000"/>
                    </a:schemeClr>
                  </a:glow>
                </a:effectLst>
                <a:latin typeface="Arial" panose="020B0604020202020204" pitchFamily="34" charset="0"/>
                <a:ea typeface="ＭＳ Ｐゴシック" charset="-128"/>
                <a:cs typeface="Arial" panose="020B0604020202020204" pitchFamily="34" charset="0"/>
              </a:rPr>
              <a:t>ص </a:t>
            </a:r>
            <a:r>
              <a:rPr kumimoji="0" lang="ar-JO" sz="2400" b="1" i="0" u="none" strike="noStrike" cap="none" normalizeH="0" baseline="0" dirty="0">
                <a:ln>
                  <a:noFill/>
                </a:ln>
                <a:solidFill>
                  <a:schemeClr val="tx1"/>
                </a:solidFill>
                <a:effectLst>
                  <a:glow rad="127000">
                    <a:schemeClr val="accent6">
                      <a:lumMod val="50000"/>
                    </a:schemeClr>
                  </a:glow>
                </a:effectLst>
                <a:latin typeface="Arial" panose="020B0604020202020204" pitchFamily="34" charset="0"/>
                <a:ea typeface="ＭＳ Ｐゴシック" charset="-128"/>
                <a:cs typeface="Arial" panose="020B0604020202020204" pitchFamily="34" charset="0"/>
              </a:rPr>
              <a:t>86-90</a:t>
            </a:r>
            <a:endParaRPr kumimoji="0" lang="en-US" sz="2400" b="1" i="0" u="none" strike="noStrike" cap="none" normalizeH="0" baseline="0" dirty="0">
              <a:ln>
                <a:noFill/>
              </a:ln>
              <a:solidFill>
                <a:schemeClr val="tx1"/>
              </a:solidFill>
              <a:effectLst>
                <a:glow rad="127000">
                  <a:schemeClr val="accent6">
                    <a:lumMod val="50000"/>
                  </a:schemeClr>
                </a:glow>
              </a:effectLst>
              <a:latin typeface="Arial" panose="020B0604020202020204" pitchFamily="34" charset="0"/>
              <a:ea typeface="ＭＳ Ｐゴシック" charset="-128"/>
              <a:cs typeface="Arial" panose="020B0604020202020204" pitchFamily="34" charset="0"/>
            </a:endParaRPr>
          </a:p>
        </p:txBody>
      </p:sp>
      <p:sp>
        <p:nvSpPr>
          <p:cNvPr id="5" name="Rectangle 4">
            <a:extLst>
              <a:ext uri="{FF2B5EF4-FFF2-40B4-BE49-F238E27FC236}">
                <a16:creationId xmlns:a16="http://schemas.microsoft.com/office/drawing/2014/main" id="{B897C2DB-BD34-09AD-A602-C12C1E1617AD}"/>
              </a:ext>
            </a:extLst>
          </p:cNvPr>
          <p:cNvSpPr/>
          <p:nvPr/>
        </p:nvSpPr>
        <p:spPr bwMode="auto">
          <a:xfrm>
            <a:off x="7429500" y="1824335"/>
            <a:ext cx="1714500" cy="63311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ar-JO" b="1" dirty="0">
                <a:effectLst>
                  <a:glow rad="127000">
                    <a:schemeClr val="accent6">
                      <a:lumMod val="50000"/>
                    </a:schemeClr>
                  </a:glow>
                </a:effectLst>
                <a:latin typeface="Arial" panose="020B0604020202020204" pitchFamily="34" charset="0"/>
                <a:ea typeface="ＭＳ Ｐゴシック" charset="-128"/>
                <a:cs typeface="Arial" panose="020B0604020202020204" pitchFamily="34" charset="0"/>
              </a:rPr>
              <a:t>ص 148-50</a:t>
            </a:r>
            <a:endParaRPr kumimoji="0" lang="en-US" sz="2400" b="1" i="0" u="none" strike="noStrike" cap="none" normalizeH="0" baseline="0" dirty="0">
              <a:ln>
                <a:noFill/>
              </a:ln>
              <a:solidFill>
                <a:schemeClr val="tx1"/>
              </a:solidFill>
              <a:effectLst>
                <a:glow rad="127000">
                  <a:schemeClr val="accent6">
                    <a:lumMod val="50000"/>
                  </a:schemeClr>
                </a:glow>
              </a:effectLst>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8131">
                                            <p:bg/>
                                          </p:spTgt>
                                        </p:tgtEl>
                                        <p:attrNameLst>
                                          <p:attrName>style.visibility</p:attrName>
                                        </p:attrNameLst>
                                      </p:cBhvr>
                                      <p:to>
                                        <p:strVal val="visible"/>
                                      </p:to>
                                    </p:set>
                                    <p:animEffect transition="in" filter="dissolve">
                                      <p:cBhvr>
                                        <p:cTn id="7" dur="500"/>
                                        <p:tgtEl>
                                          <p:spTgt spid="1328131">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28131">
                                            <p:txEl>
                                              <p:pRg st="0" end="0"/>
                                            </p:txEl>
                                          </p:spTgt>
                                        </p:tgtEl>
                                        <p:attrNameLst>
                                          <p:attrName>style.visibility</p:attrName>
                                        </p:attrNameLst>
                                      </p:cBhvr>
                                      <p:to>
                                        <p:strVal val="visible"/>
                                      </p:to>
                                    </p:set>
                                    <p:animEffect transition="in" filter="dissolve">
                                      <p:cBhvr>
                                        <p:cTn id="11" dur="500"/>
                                        <p:tgtEl>
                                          <p:spTgt spid="1328131">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28132"/>
                                        </p:tgtEl>
                                        <p:attrNameLst>
                                          <p:attrName>style.visibility</p:attrName>
                                        </p:attrNameLst>
                                      </p:cBhvr>
                                      <p:to>
                                        <p:strVal val="visible"/>
                                      </p:to>
                                    </p:set>
                                    <p:animEffect transition="in" filter="dissolve">
                                      <p:cBhvr>
                                        <p:cTn id="15" dur="500"/>
                                        <p:tgtEl>
                                          <p:spTgt spid="132813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28134"/>
                                        </p:tgtEl>
                                        <p:attrNameLst>
                                          <p:attrName>style.visibility</p:attrName>
                                        </p:attrNameLst>
                                      </p:cBhvr>
                                      <p:to>
                                        <p:strVal val="visible"/>
                                      </p:to>
                                    </p:set>
                                    <p:animEffect transition="in" filter="dissolve">
                                      <p:cBhvr>
                                        <p:cTn id="19" dur="500"/>
                                        <p:tgtEl>
                                          <p:spTgt spid="13281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28135"/>
                                        </p:tgtEl>
                                        <p:attrNameLst>
                                          <p:attrName>style.visibility</p:attrName>
                                        </p:attrNameLst>
                                      </p:cBhvr>
                                      <p:to>
                                        <p:strVal val="visible"/>
                                      </p:to>
                                    </p:set>
                                    <p:animEffect transition="in" filter="dissolve">
                                      <p:cBhvr>
                                        <p:cTn id="24" dur="500"/>
                                        <p:tgtEl>
                                          <p:spTgt spid="13281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28136"/>
                                        </p:tgtEl>
                                        <p:attrNameLst>
                                          <p:attrName>style.visibility</p:attrName>
                                        </p:attrNameLst>
                                      </p:cBhvr>
                                      <p:to>
                                        <p:strVal val="visible"/>
                                      </p:to>
                                    </p:set>
                                    <p:animEffect transition="in" filter="dissolve">
                                      <p:cBhvr>
                                        <p:cTn id="29" dur="500"/>
                                        <p:tgtEl>
                                          <p:spTgt spid="1328136"/>
                                        </p:tgtEl>
                                      </p:cBhvr>
                                    </p:animEffect>
                                  </p:childTnLst>
                                </p:cTn>
                              </p:par>
                            </p:childTnLst>
                          </p:cTn>
                        </p:par>
                        <p:par>
                          <p:cTn id="30" fill="hold" nodeType="afterGroup">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328137"/>
                                        </p:tgtEl>
                                        <p:attrNameLst>
                                          <p:attrName>style.visibility</p:attrName>
                                        </p:attrNameLst>
                                      </p:cBhvr>
                                      <p:to>
                                        <p:strVal val="visible"/>
                                      </p:to>
                                    </p:set>
                                    <p:animEffect transition="in" filter="dissolve">
                                      <p:cBhvr>
                                        <p:cTn id="33" dur="500"/>
                                        <p:tgtEl>
                                          <p:spTgt spid="132813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28142"/>
                                        </p:tgtEl>
                                        <p:attrNameLst>
                                          <p:attrName>style.visibility</p:attrName>
                                        </p:attrNameLst>
                                      </p:cBhvr>
                                      <p:to>
                                        <p:strVal val="visible"/>
                                      </p:to>
                                    </p:set>
                                    <p:animEffect transition="in" filter="dissolve">
                                      <p:cBhvr>
                                        <p:cTn id="38" dur="500"/>
                                        <p:tgtEl>
                                          <p:spTgt spid="132814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28138"/>
                                        </p:tgtEl>
                                        <p:attrNameLst>
                                          <p:attrName>style.visibility</p:attrName>
                                        </p:attrNameLst>
                                      </p:cBhvr>
                                      <p:to>
                                        <p:strVal val="visible"/>
                                      </p:to>
                                    </p:set>
                                    <p:animEffect transition="in" filter="dissolve">
                                      <p:cBhvr>
                                        <p:cTn id="43" dur="500"/>
                                        <p:tgtEl>
                                          <p:spTgt spid="1328138"/>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328139"/>
                                        </p:tgtEl>
                                        <p:attrNameLst>
                                          <p:attrName>style.visibility</p:attrName>
                                        </p:attrNameLst>
                                      </p:cBhvr>
                                      <p:to>
                                        <p:strVal val="visible"/>
                                      </p:to>
                                    </p:set>
                                    <p:animEffect transition="in" filter="dissolve">
                                      <p:cBhvr>
                                        <p:cTn id="47" dur="500"/>
                                        <p:tgtEl>
                                          <p:spTgt spid="1328139"/>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328140"/>
                                        </p:tgtEl>
                                        <p:attrNameLst>
                                          <p:attrName>style.visibility</p:attrName>
                                        </p:attrNameLst>
                                      </p:cBhvr>
                                      <p:to>
                                        <p:strVal val="visible"/>
                                      </p:to>
                                    </p:set>
                                    <p:animEffect transition="in" filter="dissolve">
                                      <p:cBhvr>
                                        <p:cTn id="51" dur="500"/>
                                        <p:tgtEl>
                                          <p:spTgt spid="1328140"/>
                                        </p:tgtEl>
                                      </p:cBhvr>
                                    </p:animEffect>
                                  </p:childTnLst>
                                </p:cTn>
                              </p:par>
                            </p:childTnLst>
                          </p:cTn>
                        </p:par>
                        <p:par>
                          <p:cTn id="52" fill="hold" nodeType="afterGroup">
                            <p:stCondLst>
                              <p:cond delay="1500"/>
                            </p:stCondLst>
                            <p:childTnLst>
                              <p:par>
                                <p:cTn id="53" presetID="9" presetClass="entr" presetSubtype="0" fill="hold" grpId="0" nodeType="afterEffect">
                                  <p:stCondLst>
                                    <p:cond delay="0"/>
                                  </p:stCondLst>
                                  <p:childTnLst>
                                    <p:set>
                                      <p:cBhvr>
                                        <p:cTn id="54" dur="1" fill="hold">
                                          <p:stCondLst>
                                            <p:cond delay="0"/>
                                          </p:stCondLst>
                                        </p:cTn>
                                        <p:tgtEl>
                                          <p:spTgt spid="1328141"/>
                                        </p:tgtEl>
                                        <p:attrNameLst>
                                          <p:attrName>style.visibility</p:attrName>
                                        </p:attrNameLst>
                                      </p:cBhvr>
                                      <p:to>
                                        <p:strVal val="visible"/>
                                      </p:to>
                                    </p:set>
                                    <p:animEffect transition="in" filter="dissolve">
                                      <p:cBhvr>
                                        <p:cTn id="55" dur="500"/>
                                        <p:tgtEl>
                                          <p:spTgt spid="1328141"/>
                                        </p:tgtEl>
                                      </p:cBhvr>
                                    </p:animEffect>
                                  </p:childTnLst>
                                </p:cTn>
                              </p:par>
                            </p:childTnLst>
                          </p:cTn>
                        </p:par>
                        <p:par>
                          <p:cTn id="56" fill="hold" nodeType="afterGroup">
                            <p:stCondLst>
                              <p:cond delay="2000"/>
                            </p:stCondLst>
                            <p:childTnLst>
                              <p:par>
                                <p:cTn id="57" presetID="9" presetClass="entr" presetSubtype="0" fill="hold" grpId="0" nodeType="afterEffect">
                                  <p:stCondLst>
                                    <p:cond delay="0"/>
                                  </p:stCondLst>
                                  <p:childTnLst>
                                    <p:set>
                                      <p:cBhvr>
                                        <p:cTn id="58" dur="1" fill="hold">
                                          <p:stCondLst>
                                            <p:cond delay="0"/>
                                          </p:stCondLst>
                                        </p:cTn>
                                        <p:tgtEl>
                                          <p:spTgt spid="1328143"/>
                                        </p:tgtEl>
                                        <p:attrNameLst>
                                          <p:attrName>style.visibility</p:attrName>
                                        </p:attrNameLst>
                                      </p:cBhvr>
                                      <p:to>
                                        <p:strVal val="visible"/>
                                      </p:to>
                                    </p:set>
                                    <p:animEffect transition="in" filter="dissolve">
                                      <p:cBhvr>
                                        <p:cTn id="59" dur="500"/>
                                        <p:tgtEl>
                                          <p:spTgt spid="1328143"/>
                                        </p:tgtEl>
                                      </p:cBhvr>
                                    </p:animEffect>
                                  </p:childTnLst>
                                </p:cTn>
                              </p:par>
                            </p:childTnLst>
                          </p:cTn>
                        </p:par>
                        <p:par>
                          <p:cTn id="60" fill="hold" nodeType="afterGroup">
                            <p:stCondLst>
                              <p:cond delay="2500"/>
                            </p:stCondLst>
                            <p:childTnLst>
                              <p:par>
                                <p:cTn id="61" presetID="9" presetClass="entr" presetSubtype="0" fill="hold" grpId="0" nodeType="afterEffect">
                                  <p:stCondLst>
                                    <p:cond delay="0"/>
                                  </p:stCondLst>
                                  <p:childTnLst>
                                    <p:set>
                                      <p:cBhvr>
                                        <p:cTn id="62" dur="1" fill="hold">
                                          <p:stCondLst>
                                            <p:cond delay="0"/>
                                          </p:stCondLst>
                                        </p:cTn>
                                        <p:tgtEl>
                                          <p:spTgt spid="1328144"/>
                                        </p:tgtEl>
                                        <p:attrNameLst>
                                          <p:attrName>style.visibility</p:attrName>
                                        </p:attrNameLst>
                                      </p:cBhvr>
                                      <p:to>
                                        <p:strVal val="visible"/>
                                      </p:to>
                                    </p:set>
                                    <p:animEffect transition="in" filter="dissolve">
                                      <p:cBhvr>
                                        <p:cTn id="63" dur="500"/>
                                        <p:tgtEl>
                                          <p:spTgt spid="1328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8131" grpId="0" build="p" animBg="1"/>
      <p:bldP spid="1328132" grpId="0" animBg="1"/>
      <p:bldP spid="1328134" grpId="0"/>
      <p:bldP spid="1328135" grpId="0"/>
      <p:bldP spid="1328136" grpId="0" animBg="1"/>
      <p:bldP spid="1328137" grpId="0" animBg="1"/>
      <p:bldP spid="1328138" grpId="0"/>
      <p:bldP spid="1328139" grpId="0"/>
      <p:bldP spid="1328140" grpId="0"/>
      <p:bldP spid="1328141" grpId="0"/>
      <p:bldP spid="1328142" grpId="0"/>
      <p:bldP spid="1328143" grpId="0"/>
      <p:bldP spid="13281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9"/>
          <p:cNvSpPr>
            <a:spLocks noChangeArrowheads="1"/>
          </p:cNvSpPr>
          <p:nvPr/>
        </p:nvSpPr>
        <p:spPr bwMode="auto">
          <a:xfrm>
            <a:off x="4991100" y="2514600"/>
            <a:ext cx="3810000"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algn="ctr"/>
            <a:endParaRPr lang="en-US" b="1">
              <a:latin typeface="Arial" panose="020B0604020202020204" pitchFamily="34" charset="0"/>
              <a:cs typeface="Arial" panose="020B0604020202020204" pitchFamily="34" charset="0"/>
            </a:endParaRPr>
          </a:p>
        </p:txBody>
      </p:sp>
      <p:sp>
        <p:nvSpPr>
          <p:cNvPr id="194562" name="Cloud Callout 25"/>
          <p:cNvSpPr>
            <a:spLocks noChangeArrowheads="1"/>
          </p:cNvSpPr>
          <p:nvPr/>
        </p:nvSpPr>
        <p:spPr bwMode="auto">
          <a:xfrm rot="10800000">
            <a:off x="0" y="1752600"/>
            <a:ext cx="4644008" cy="5105400"/>
          </a:xfrm>
          <a:prstGeom prst="cloudCallout">
            <a:avLst>
              <a:gd name="adj1" fmla="val -73011"/>
              <a:gd name="adj2" fmla="val 44168"/>
            </a:avLst>
          </a:prstGeom>
          <a:solidFill>
            <a:schemeClr val="accent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328130" name="Rectangle 2"/>
          <p:cNvSpPr>
            <a:spLocks noGrp="1" noChangeArrowheads="1"/>
          </p:cNvSpPr>
          <p:nvPr>
            <p:ph type="title"/>
          </p:nvPr>
        </p:nvSpPr>
        <p:spPr>
          <a:xfrm>
            <a:off x="914400" y="228600"/>
            <a:ext cx="7772400" cy="1524000"/>
          </a:xfrm>
          <a:solidFill>
            <a:srgbClr val="000000"/>
          </a:solidFill>
        </p:spPr>
        <p:txBody>
          <a:bodyPr/>
          <a:lstStyle/>
          <a:p>
            <a:pPr algn="ctr" eaLnBrk="1" hangingPunct="1">
              <a:defRPr/>
            </a:pPr>
            <a:r>
              <a:rPr kumimoji="0" lang="ar-JO" sz="4800" b="1" dirty="0">
                <a:latin typeface="Arial" panose="020B0604020202020204" pitchFamily="34" charset="0"/>
                <a:ea typeface="ＭＳ Ｐゴシック" charset="0"/>
                <a:cs typeface="Arial" panose="020B0604020202020204" pitchFamily="34" charset="0"/>
              </a:rPr>
              <a:t>مزايا </a:t>
            </a:r>
            <a:br>
              <a:rPr kumimoji="0" lang="ar-JO" sz="4800" b="1" dirty="0">
                <a:latin typeface="Arial" panose="020B0604020202020204" pitchFamily="34" charset="0"/>
                <a:ea typeface="ＭＳ Ｐゴシック" charset="0"/>
                <a:cs typeface="Arial" panose="020B0604020202020204" pitchFamily="34" charset="0"/>
              </a:rPr>
            </a:br>
            <a:r>
              <a:rPr kumimoji="0" lang="ar-JO" sz="4800" b="1" dirty="0">
                <a:latin typeface="Arial" panose="020B0604020202020204" pitchFamily="34" charset="0"/>
                <a:ea typeface="ＭＳ Ｐゴシック" charset="0"/>
                <a:cs typeface="Arial" panose="020B0604020202020204" pitchFamily="34" charset="0"/>
              </a:rPr>
              <a:t>المخطوطة التفصيلية</a:t>
            </a:r>
            <a:endParaRPr kumimoji="0" lang="en-US" sz="4800" b="1" dirty="0">
              <a:latin typeface="Arial" panose="020B0604020202020204" pitchFamily="34" charset="0"/>
              <a:ea typeface="ＭＳ Ｐゴシック" charset="0"/>
              <a:cs typeface="Arial" panose="020B0604020202020204" pitchFamily="34" charset="0"/>
            </a:endParaRPr>
          </a:p>
        </p:txBody>
      </p:sp>
      <p:sp>
        <p:nvSpPr>
          <p:cNvPr id="194564" name="Rectangle 8"/>
          <p:cNvSpPr>
            <a:spLocks noChangeArrowheads="1"/>
          </p:cNvSpPr>
          <p:nvPr/>
        </p:nvSpPr>
        <p:spPr bwMode="auto">
          <a:xfrm>
            <a:off x="5867400" y="1905000"/>
            <a:ext cx="2057400" cy="6096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marL="342900" indent="-342900" algn="ctr"/>
            <a:r>
              <a:rPr lang="ar-JO" sz="3600" b="1" dirty="0">
                <a:latin typeface="Arial" panose="020B0604020202020204" pitchFamily="34" charset="0"/>
                <a:cs typeface="Arial" panose="020B0604020202020204" pitchFamily="34" charset="0"/>
              </a:rPr>
              <a:t>الملخص</a:t>
            </a:r>
            <a:endParaRPr lang="en-US" b="1" dirty="0">
              <a:latin typeface="Arial" panose="020B0604020202020204" pitchFamily="34" charset="0"/>
              <a:cs typeface="Arial" panose="020B0604020202020204" pitchFamily="34" charset="0"/>
            </a:endParaRPr>
          </a:p>
        </p:txBody>
      </p:sp>
      <p:sp>
        <p:nvSpPr>
          <p:cNvPr id="194565" name="Text Box 10"/>
          <p:cNvSpPr txBox="1">
            <a:spLocks noChangeArrowheads="1"/>
          </p:cNvSpPr>
          <p:nvPr/>
        </p:nvSpPr>
        <p:spPr bwMode="auto">
          <a:xfrm>
            <a:off x="5638800" y="3257550"/>
            <a:ext cx="251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1. الفائدة: نص</a:t>
            </a:r>
            <a:endParaRPr lang="en-US" b="1" dirty="0">
              <a:latin typeface="Arial" panose="020B0604020202020204" pitchFamily="34" charset="0"/>
              <a:cs typeface="Arial" panose="020B0604020202020204" pitchFamily="34" charset="0"/>
            </a:endParaRPr>
          </a:p>
        </p:txBody>
      </p:sp>
      <p:sp>
        <p:nvSpPr>
          <p:cNvPr id="194566" name="Text Box 11"/>
          <p:cNvSpPr txBox="1">
            <a:spLocks noChangeArrowheads="1"/>
          </p:cNvSpPr>
          <p:nvPr/>
        </p:nvSpPr>
        <p:spPr bwMode="auto">
          <a:xfrm>
            <a:off x="5638800" y="3771900"/>
            <a:ext cx="251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2. الحاجة: نص</a:t>
            </a:r>
            <a:endParaRPr lang="en-US" b="1" dirty="0">
              <a:latin typeface="Arial" panose="020B0604020202020204" pitchFamily="34" charset="0"/>
              <a:cs typeface="Arial" panose="020B0604020202020204" pitchFamily="34" charset="0"/>
            </a:endParaRPr>
          </a:p>
        </p:txBody>
      </p:sp>
      <p:sp>
        <p:nvSpPr>
          <p:cNvPr id="194567" name="Text Box 12"/>
          <p:cNvSpPr txBox="1">
            <a:spLocks noChangeArrowheads="1"/>
          </p:cNvSpPr>
          <p:nvPr/>
        </p:nvSpPr>
        <p:spPr bwMode="auto">
          <a:xfrm>
            <a:off x="5638800" y="4286250"/>
            <a:ext cx="251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3. المادة: نص</a:t>
            </a:r>
            <a:endParaRPr lang="en-US" b="1" dirty="0">
              <a:latin typeface="Arial" panose="020B0604020202020204" pitchFamily="34" charset="0"/>
              <a:cs typeface="Arial" panose="020B0604020202020204" pitchFamily="34" charset="0"/>
            </a:endParaRPr>
          </a:p>
        </p:txBody>
      </p:sp>
      <p:sp>
        <p:nvSpPr>
          <p:cNvPr id="194568" name="Text Box 13"/>
          <p:cNvSpPr txBox="1">
            <a:spLocks noChangeArrowheads="1"/>
          </p:cNvSpPr>
          <p:nvPr/>
        </p:nvSpPr>
        <p:spPr bwMode="auto">
          <a:xfrm>
            <a:off x="4991100" y="4800600"/>
            <a:ext cx="3810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أولاً: عبارة النقطة الرئيسية الأولى</a:t>
            </a:r>
            <a:endParaRPr lang="en-US" b="1" dirty="0">
              <a:latin typeface="Arial" panose="020B0604020202020204" pitchFamily="34" charset="0"/>
              <a:cs typeface="Arial" panose="020B0604020202020204" pitchFamily="34" charset="0"/>
            </a:endParaRPr>
          </a:p>
        </p:txBody>
      </p:sp>
      <p:sp>
        <p:nvSpPr>
          <p:cNvPr id="194569" name="Text Box 14"/>
          <p:cNvSpPr txBox="1">
            <a:spLocks noChangeArrowheads="1"/>
          </p:cNvSpPr>
          <p:nvPr/>
        </p:nvSpPr>
        <p:spPr bwMode="auto">
          <a:xfrm>
            <a:off x="5257800" y="2743200"/>
            <a:ext cx="35433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المقدمة</a:t>
            </a:r>
            <a:endParaRPr lang="en-US" b="1" dirty="0">
              <a:latin typeface="Arial" panose="020B0604020202020204" pitchFamily="34" charset="0"/>
              <a:cs typeface="Arial" panose="020B0604020202020204" pitchFamily="34" charset="0"/>
            </a:endParaRPr>
          </a:p>
        </p:txBody>
      </p:sp>
      <p:sp>
        <p:nvSpPr>
          <p:cNvPr id="194570" name="Text Box 15"/>
          <p:cNvSpPr txBox="1">
            <a:spLocks noChangeArrowheads="1"/>
          </p:cNvSpPr>
          <p:nvPr/>
        </p:nvSpPr>
        <p:spPr bwMode="auto">
          <a:xfrm>
            <a:off x="5638800" y="5334000"/>
            <a:ext cx="251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أ. النص</a:t>
            </a:r>
            <a:endParaRPr lang="en-US" b="1" dirty="0">
              <a:latin typeface="Arial" panose="020B0604020202020204" pitchFamily="34" charset="0"/>
              <a:cs typeface="Arial" panose="020B0604020202020204" pitchFamily="34" charset="0"/>
            </a:endParaRPr>
          </a:p>
        </p:txBody>
      </p:sp>
      <p:sp>
        <p:nvSpPr>
          <p:cNvPr id="194571" name="Text Box 16"/>
          <p:cNvSpPr txBox="1">
            <a:spLocks noChangeArrowheads="1"/>
          </p:cNvSpPr>
          <p:nvPr/>
        </p:nvSpPr>
        <p:spPr bwMode="auto">
          <a:xfrm>
            <a:off x="5638800" y="5848350"/>
            <a:ext cx="251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latin typeface="Arial" panose="020B0604020202020204" pitchFamily="34" charset="0"/>
                <a:cs typeface="Arial" panose="020B0604020202020204" pitchFamily="34" charset="0"/>
              </a:rPr>
              <a:t>ب. التطبيق</a:t>
            </a:r>
            <a:endParaRPr lang="en-US" b="1" dirty="0">
              <a:latin typeface="Arial" panose="020B0604020202020204" pitchFamily="34" charset="0"/>
              <a:cs typeface="Arial" panose="020B0604020202020204" pitchFamily="34" charset="0"/>
            </a:endParaRPr>
          </a:p>
        </p:txBody>
      </p:sp>
      <p:sp>
        <p:nvSpPr>
          <p:cNvPr id="194572" name="Text Box 17"/>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81</a:t>
            </a:r>
            <a:endParaRPr lang="en-US" b="1" dirty="0">
              <a:latin typeface="Arial" panose="020B0604020202020204" pitchFamily="34" charset="0"/>
              <a:cs typeface="Arial" panose="020B0604020202020204" pitchFamily="34" charset="0"/>
            </a:endParaRPr>
          </a:p>
        </p:txBody>
      </p:sp>
      <p:sp>
        <p:nvSpPr>
          <p:cNvPr id="22" name="Text Box 14"/>
          <p:cNvSpPr txBox="1">
            <a:spLocks noChangeArrowheads="1"/>
          </p:cNvSpPr>
          <p:nvPr/>
        </p:nvSpPr>
        <p:spPr bwMode="auto">
          <a:xfrm>
            <a:off x="323528" y="2401888"/>
            <a:ext cx="35052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600" b="1" dirty="0">
                <a:latin typeface="Arial" panose="020B0604020202020204" pitchFamily="34" charset="0"/>
                <a:cs typeface="Arial" panose="020B0604020202020204" pitchFamily="34" charset="0"/>
              </a:rPr>
              <a:t>أسهل في ...</a:t>
            </a:r>
            <a:endParaRPr lang="en-US" sz="3600" b="1" dirty="0">
              <a:latin typeface="Arial" panose="020B0604020202020204" pitchFamily="34" charset="0"/>
              <a:cs typeface="Arial" panose="020B0604020202020204" pitchFamily="34" charset="0"/>
            </a:endParaRPr>
          </a:p>
        </p:txBody>
      </p:sp>
      <p:sp>
        <p:nvSpPr>
          <p:cNvPr id="23" name="Text Box 14"/>
          <p:cNvSpPr txBox="1">
            <a:spLocks noChangeArrowheads="1"/>
          </p:cNvSpPr>
          <p:nvPr/>
        </p:nvSpPr>
        <p:spPr bwMode="auto">
          <a:xfrm>
            <a:off x="605136" y="3925888"/>
            <a:ext cx="3096344"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33400" indent="-533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600" b="1" dirty="0">
                <a:latin typeface="Arial" panose="020B0604020202020204" pitchFamily="34" charset="0"/>
                <a:cs typeface="Arial" panose="020B0604020202020204" pitchFamily="34" charset="0"/>
              </a:rPr>
              <a:t>2. القراءة</a:t>
            </a:r>
            <a:endParaRPr lang="en-US" sz="3600" b="1" dirty="0">
              <a:latin typeface="Arial" panose="020B0604020202020204" pitchFamily="34" charset="0"/>
              <a:cs typeface="Arial" panose="020B0604020202020204" pitchFamily="34" charset="0"/>
            </a:endParaRPr>
          </a:p>
        </p:txBody>
      </p:sp>
      <p:sp>
        <p:nvSpPr>
          <p:cNvPr id="24" name="Text Box 14"/>
          <p:cNvSpPr txBox="1">
            <a:spLocks noChangeArrowheads="1"/>
          </p:cNvSpPr>
          <p:nvPr/>
        </p:nvSpPr>
        <p:spPr bwMode="auto">
          <a:xfrm>
            <a:off x="605136" y="3163888"/>
            <a:ext cx="3096344"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33400" indent="-533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600" b="1" dirty="0">
                <a:latin typeface="Arial" panose="020B0604020202020204" pitchFamily="34" charset="0"/>
                <a:cs typeface="Arial" panose="020B0604020202020204" pitchFamily="34" charset="0"/>
              </a:rPr>
              <a:t>1. الكتابة</a:t>
            </a:r>
            <a:endParaRPr lang="en-US" sz="3600" b="1" dirty="0">
              <a:latin typeface="Arial" panose="020B0604020202020204" pitchFamily="34" charset="0"/>
              <a:cs typeface="Arial" panose="020B0604020202020204" pitchFamily="34" charset="0"/>
            </a:endParaRPr>
          </a:p>
        </p:txBody>
      </p:sp>
      <p:sp>
        <p:nvSpPr>
          <p:cNvPr id="25" name="Text Box 14"/>
          <p:cNvSpPr txBox="1">
            <a:spLocks noChangeArrowheads="1"/>
          </p:cNvSpPr>
          <p:nvPr/>
        </p:nvSpPr>
        <p:spPr bwMode="auto">
          <a:xfrm>
            <a:off x="605136" y="4687888"/>
            <a:ext cx="3096344"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33400" indent="-533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600" b="1" dirty="0">
                <a:latin typeface="Arial" panose="020B0604020202020204" pitchFamily="34" charset="0"/>
                <a:cs typeface="Arial" panose="020B0604020202020204" pitchFamily="34" charset="0"/>
              </a:rPr>
              <a:t>3. التدقيق</a:t>
            </a:r>
            <a:endParaRPr lang="en-US" sz="3600" b="1" dirty="0">
              <a:latin typeface="Arial" panose="020B0604020202020204" pitchFamily="34" charset="0"/>
              <a:cs typeface="Arial" panose="020B0604020202020204" pitchFamily="34" charset="0"/>
            </a:endParaRPr>
          </a:p>
        </p:txBody>
      </p:sp>
      <p:sp>
        <p:nvSpPr>
          <p:cNvPr id="18" name="Text Box 14"/>
          <p:cNvSpPr txBox="1">
            <a:spLocks noChangeArrowheads="1"/>
          </p:cNvSpPr>
          <p:nvPr/>
        </p:nvSpPr>
        <p:spPr bwMode="auto">
          <a:xfrm>
            <a:off x="628328" y="5445224"/>
            <a:ext cx="307315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33400" indent="-533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600" b="1" dirty="0">
                <a:latin typeface="Arial" panose="020B0604020202020204" pitchFamily="34" charset="0"/>
                <a:cs typeface="Arial" panose="020B0604020202020204" pitchFamily="34" charset="0"/>
              </a:rPr>
              <a:t>4. التذكر</a:t>
            </a:r>
            <a:endParaRPr lang="en-US" sz="3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a:xfrm>
            <a:off x="685800" y="752475"/>
            <a:ext cx="7772400" cy="857250"/>
          </a:xfrm>
        </p:spPr>
        <p:txBody>
          <a:bodyPr/>
          <a:lstStyle/>
          <a:p>
            <a:pPr algn="r">
              <a:defRPr/>
            </a:pPr>
            <a:r>
              <a:rPr lang="ar-JO" sz="5400" b="1" dirty="0">
                <a:latin typeface="Arial" panose="020B0604020202020204" pitchFamily="34" charset="0"/>
                <a:ea typeface="ＭＳ Ｐゴシック" charset="0"/>
                <a:cs typeface="Arial" panose="020B0604020202020204" pitchFamily="34" charset="0"/>
              </a:rPr>
              <a:t>مهما كان الخيار...</a:t>
            </a:r>
            <a:endParaRPr lang="en-US" dirty="0">
              <a:latin typeface="Arial" panose="020B0604020202020204" pitchFamily="34" charset="0"/>
              <a:ea typeface="ＭＳ Ｐゴシック" charset="0"/>
              <a:cs typeface="Arial" panose="020B0604020202020204" pitchFamily="34" charset="0"/>
            </a:endParaRPr>
          </a:p>
        </p:txBody>
      </p:sp>
      <p:sp>
        <p:nvSpPr>
          <p:cNvPr id="1330179" name="Rectangle 3"/>
          <p:cNvSpPr>
            <a:spLocks noGrp="1" noChangeArrowheads="1"/>
          </p:cNvSpPr>
          <p:nvPr>
            <p:ph type="body" idx="1"/>
          </p:nvPr>
        </p:nvSpPr>
        <p:spPr>
          <a:effectLst/>
        </p:spPr>
        <p:txBody>
          <a:bodyPr/>
          <a:lstStyle/>
          <a:p>
            <a:pPr marL="0" indent="0" algn="r">
              <a:buNone/>
              <a:defRPr/>
            </a:pPr>
            <a:r>
              <a:rPr lang="ar-JO" sz="4800" i="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 كن واضحاً</a:t>
            </a:r>
            <a:endParaRPr lang="en-US" sz="4800" i="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1330180"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latin typeface="Arial" panose="020B0604020202020204" pitchFamily="34" charset="0"/>
                <a:ea typeface="ＭＳ Ｐゴシック" charset="-128"/>
                <a:cs typeface="Arial" panose="020B0604020202020204" pitchFamily="34" charset="0"/>
              </a:rPr>
              <a:t>78</a:t>
            </a:r>
            <a:endParaRPr lang="en-US" b="1" dirty="0">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330179">
                                            <p:txEl>
                                              <p:pRg st="0" end="0"/>
                                            </p:txEl>
                                          </p:spTgt>
                                        </p:tgtEl>
                                        <p:attrNameLst>
                                          <p:attrName>style.visibility</p:attrName>
                                        </p:attrNameLst>
                                      </p:cBhvr>
                                      <p:to>
                                        <p:strVal val="visible"/>
                                      </p:to>
                                    </p:set>
                                    <p:anim calcmode="lin" valueType="num">
                                      <p:cBhvr>
                                        <p:cTn id="7" dur="1000" fill="hold"/>
                                        <p:tgtEl>
                                          <p:spTgt spid="133017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33017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330179">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33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a:xfrm>
            <a:off x="1066800" y="685800"/>
            <a:ext cx="7162800" cy="990600"/>
          </a:xfrm>
          <a:effectLst>
            <a:outerShdw blurRad="63500" dist="35921" dir="2700000" algn="ctr" rotWithShape="0">
              <a:srgbClr val="000000">
                <a:alpha val="74998"/>
              </a:srgbClr>
            </a:outerShdw>
          </a:effectLst>
        </p:spPr>
        <p:txBody>
          <a:bodyPr/>
          <a:lstStyle/>
          <a:p>
            <a:pPr algn="ctr">
              <a:defRPr/>
            </a:pPr>
            <a:r>
              <a:rPr kumimoji="0" lang="ar-JO" b="1" dirty="0">
                <a:solidFill>
                  <a:schemeClr val="tx1"/>
                </a:solidFill>
                <a:latin typeface="Arial" panose="020B0604020202020204" pitchFamily="34" charset="0"/>
                <a:ea typeface="ＭＳ Ｐゴシック" charset="0"/>
                <a:cs typeface="Arial" panose="020B0604020202020204" pitchFamily="34" charset="0"/>
              </a:rPr>
              <a:t>ماذا يقول شافير؟</a:t>
            </a:r>
            <a:endParaRPr kumimoji="0" lang="en-US" dirty="0">
              <a:latin typeface="Arial" panose="020B0604020202020204" pitchFamily="34" charset="0"/>
              <a:ea typeface="ＭＳ Ｐゴシック" charset="0"/>
              <a:cs typeface="Arial" panose="020B0604020202020204" pitchFamily="34" charset="0"/>
            </a:endParaRPr>
          </a:p>
        </p:txBody>
      </p:sp>
      <p:sp>
        <p:nvSpPr>
          <p:cNvPr id="198658"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latin typeface="Arial" panose="020B0604020202020204" pitchFamily="34" charset="0"/>
                <a:cs typeface="Arial" panose="020B0604020202020204" pitchFamily="34" charset="0"/>
              </a:rPr>
              <a:t>78</a:t>
            </a:r>
            <a:endParaRPr lang="en-US" b="1" dirty="0">
              <a:solidFill>
                <a:schemeClr val="bg1"/>
              </a:solidFill>
              <a:latin typeface="Arial" panose="020B0604020202020204" pitchFamily="34" charset="0"/>
              <a:cs typeface="Arial" panose="020B0604020202020204" pitchFamily="34" charset="0"/>
            </a:endParaRPr>
          </a:p>
        </p:txBody>
      </p:sp>
      <p:pic>
        <p:nvPicPr>
          <p:cNvPr id="198659" name="Picture 9"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838200"/>
            <a:ext cx="823913" cy="681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8660" name="Text Box 10"/>
          <p:cNvSpPr txBox="1">
            <a:spLocks noChangeArrowheads="1"/>
          </p:cNvSpPr>
          <p:nvPr/>
        </p:nvSpPr>
        <p:spPr bwMode="auto">
          <a:xfrm>
            <a:off x="990600" y="6473825"/>
            <a:ext cx="6629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1800" b="1" dirty="0">
                <a:solidFill>
                  <a:schemeClr val="bg2"/>
                </a:solidFill>
                <a:latin typeface="Arial" panose="020B0604020202020204" pitchFamily="34" charset="0"/>
                <a:cs typeface="Arial" panose="020B0604020202020204" pitchFamily="34" charset="0"/>
              </a:rPr>
              <a:t>لويس سبيري شافير، اللاهوت النظامي، 2: 242</a:t>
            </a:r>
            <a:endParaRPr lang="en-US" b="1" dirty="0">
              <a:solidFill>
                <a:schemeClr val="bg2"/>
              </a:solidFill>
              <a:latin typeface="Arial" panose="020B0604020202020204" pitchFamily="34" charset="0"/>
              <a:cs typeface="Arial" panose="020B0604020202020204" pitchFamily="34" charset="0"/>
            </a:endParaRPr>
          </a:p>
        </p:txBody>
      </p:sp>
      <p:sp>
        <p:nvSpPr>
          <p:cNvPr id="1334284" name="Rectangle 12"/>
          <p:cNvSpPr>
            <a:spLocks noChangeArrowheads="1"/>
          </p:cNvSpPr>
          <p:nvPr/>
        </p:nvSpPr>
        <p:spPr bwMode="auto">
          <a:xfrm>
            <a:off x="685800" y="1828801"/>
            <a:ext cx="7848600" cy="3938588"/>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lIns="92075" tIns="46038" rIns="92075" bIns="46038" anchor="ctr"/>
          <a:lstStyle/>
          <a:p>
            <a:pPr algn="r">
              <a:lnSpc>
                <a:spcPct val="80000"/>
              </a:lnSpc>
              <a:spcBef>
                <a:spcPct val="20000"/>
              </a:spcBef>
              <a:buClr>
                <a:schemeClr val="tx2"/>
              </a:buClr>
              <a:buSzPct val="65000"/>
              <a:buFont typeface="Wingdings" charset="2"/>
              <a:buNone/>
              <a:defRPr/>
            </a:pPr>
            <a:r>
              <a:rPr lang="ar-JO" sz="3200" b="1" dirty="0">
                <a:latin typeface="Arial" panose="020B0604020202020204" pitchFamily="34" charset="0"/>
                <a:ea typeface="ＭＳ Ｐゴシック" charset="-128"/>
                <a:cs typeface="Arial" panose="020B0604020202020204" pitchFamily="34" charset="0"/>
              </a:rPr>
              <a:t>كما أشرنا فمن الملاحظ أن الغالبية العظمى من الأعمال في علم اللاهوت النظامي كانت تكتفي بتتبع أصل الخطية ليس أبعد من سقوط الإنسان في عدن. صحيح أن خطيئة الإنسان بدأت في عدن ولكن على الرغم من أن آدم قام فقط بإعادة تمثيل تلك الخطية التي ارتكبت قبله في السماء، فإن الطابع الأساسي للخطية يتحدد إلى حد كبير، بخطيئة الأول. وهو الملاك وليس عن طريق استنساخه من قبل الإنسان الأول.</a:t>
            </a:r>
            <a:endParaRPr lang="en-US" sz="3200" b="1" dirty="0">
              <a:latin typeface="Arial" panose="020B0604020202020204" pitchFamily="34" charset="0"/>
              <a:ea typeface="ＭＳ Ｐゴシック" charset="-128"/>
              <a:cs typeface="Arial" panose="020B0604020202020204" pitchFamily="34" charset="0"/>
            </a:endParaRPr>
          </a:p>
        </p:txBody>
      </p:sp>
      <p:sp>
        <p:nvSpPr>
          <p:cNvPr id="7" name="Rectangle 3"/>
          <p:cNvSpPr txBox="1">
            <a:spLocks noChangeArrowheads="1"/>
          </p:cNvSpPr>
          <p:nvPr/>
        </p:nvSpPr>
        <p:spPr bwMode="auto">
          <a:xfrm>
            <a:off x="684213" y="5767388"/>
            <a:ext cx="7848600" cy="469900"/>
          </a:xfrm>
          <a:prstGeom prst="rect">
            <a:avLst/>
          </a:prstGeom>
          <a:solidFill>
            <a:srgbClr val="000000"/>
          </a:solidFill>
          <a:ln>
            <a:noFill/>
          </a:ln>
          <a:effectLst>
            <a:outerShdw blurRad="63500" dist="35921" dir="2700000" algn="ctr" rotWithShape="0">
              <a:srgbClr val="000000">
                <a:alpha val="74998"/>
              </a:srgbClr>
            </a:outerShdw>
          </a:effectLst>
          <a:extLst>
            <a:ext uri="{FAA26D3D-D897-4be2-8F04-BA451C77F1D7}">
              <ma14:placeholderFlag xmlns="" xmlns:ma14="http://schemas.microsoft.com/office/mac/drawingml/2011/main" val="1"/>
            </a:ext>
          </a:extLst>
        </p:spPr>
        <p:txBody>
          <a:bodyPr lIns="92075" tIns="46038" rIns="92075" bIns="46038"/>
          <a:lst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9pPr>
          </a:lstStyle>
          <a:p>
            <a:pPr algn="ctr">
              <a:buFont typeface="Wingdings" charset="2"/>
              <a:buNone/>
              <a:defRPr/>
            </a:pPr>
            <a:r>
              <a:rPr kumimoji="0" lang="ar-JO" b="1" u="sng" dirty="0">
                <a:latin typeface="Arial" panose="020B0604020202020204" pitchFamily="34" charset="0"/>
                <a:ea typeface="+mn-ea"/>
                <a:cs typeface="Arial" panose="020B0604020202020204" pitchFamily="34" charset="0"/>
              </a:rPr>
              <a:t>اكتب ما قاله في جملة واحدة</a:t>
            </a:r>
            <a:endParaRPr kumimoji="0" lang="en-US" b="1" u="sng" dirty="0">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dissolve">
                                      <p:cBhvr>
                                        <p:cTn id="7" dur="500"/>
                                        <p:tgtEl>
                                          <p:spTgt spid="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a:xfrm>
            <a:off x="990600" y="685800"/>
            <a:ext cx="7315200" cy="990600"/>
          </a:xfrm>
          <a:effectLst>
            <a:outerShdw blurRad="63500" dist="35921" dir="2700000" algn="ctr" rotWithShape="0">
              <a:srgbClr val="000000">
                <a:alpha val="74998"/>
              </a:srgbClr>
            </a:outerShdw>
          </a:effectLst>
        </p:spPr>
        <p:txBody>
          <a:bodyPr/>
          <a:lstStyle/>
          <a:p>
            <a:pPr algn="ctr">
              <a:defRPr/>
            </a:pPr>
            <a:r>
              <a:rPr kumimoji="0" lang="ar-JO" b="1" dirty="0">
                <a:solidFill>
                  <a:schemeClr val="tx1"/>
                </a:solidFill>
                <a:latin typeface="Arial" panose="020B0604020202020204" pitchFamily="34" charset="0"/>
                <a:ea typeface="ＭＳ Ｐゴシック" charset="0"/>
                <a:cs typeface="Arial" panose="020B0604020202020204" pitchFamily="34" charset="0"/>
              </a:rPr>
              <a:t>ماذا يقول شافير؟</a:t>
            </a:r>
            <a:endParaRPr kumimoji="0" lang="en-US" dirty="0">
              <a:latin typeface="Arial" panose="020B0604020202020204" pitchFamily="34" charset="0"/>
              <a:ea typeface="ＭＳ Ｐゴシック" charset="0"/>
              <a:cs typeface="Arial" panose="020B0604020202020204" pitchFamily="34" charset="0"/>
            </a:endParaRPr>
          </a:p>
        </p:txBody>
      </p:sp>
      <p:sp>
        <p:nvSpPr>
          <p:cNvPr id="1340419" name="Rectangle 3"/>
          <p:cNvSpPr>
            <a:spLocks noGrp="1" noChangeArrowheads="1"/>
          </p:cNvSpPr>
          <p:nvPr>
            <p:ph type="body" idx="1"/>
          </p:nvPr>
        </p:nvSpPr>
        <p:spPr>
          <a:xfrm>
            <a:off x="611188" y="1905000"/>
            <a:ext cx="7921625" cy="685800"/>
          </a:xfrm>
          <a:solidFill>
            <a:srgbClr val="800000"/>
          </a:solidFill>
          <a:effectLst>
            <a:outerShdw blurRad="63500" dist="35921" dir="2700000" algn="ctr" rotWithShape="0">
              <a:srgbClr val="000000">
                <a:alpha val="74998"/>
              </a:srgbClr>
            </a:outerShdw>
          </a:effectLst>
        </p:spPr>
        <p:txBody>
          <a:bodyPr/>
          <a:lstStyle/>
          <a:p>
            <a:pPr algn="ctr">
              <a:buFont typeface="Wingdings" charset="2"/>
              <a:buNone/>
              <a:defRPr/>
            </a:pPr>
            <a:r>
              <a:rPr kumimoji="0" lang="ar-JO" b="1" u="sng" dirty="0">
                <a:latin typeface="Arial" panose="020B0604020202020204" pitchFamily="34" charset="0"/>
                <a:ea typeface="+mn-ea"/>
                <a:cs typeface="Arial" panose="020B0604020202020204" pitchFamily="34" charset="0"/>
              </a:rPr>
              <a:t>اكتب ما قاله في جملة واحدة</a:t>
            </a:r>
            <a:endParaRPr kumimoji="0" lang="en-US" b="1" u="sng" dirty="0">
              <a:latin typeface="Arial" panose="020B0604020202020204" pitchFamily="34" charset="0"/>
              <a:ea typeface="+mn-ea"/>
              <a:cs typeface="Arial" panose="020B0604020202020204" pitchFamily="34" charset="0"/>
            </a:endParaRPr>
          </a:p>
        </p:txBody>
      </p:sp>
      <p:sp>
        <p:nvSpPr>
          <p:cNvPr id="200707"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latin typeface="Arial" panose="020B0604020202020204" pitchFamily="34" charset="0"/>
                <a:cs typeface="Arial" panose="020B0604020202020204" pitchFamily="34" charset="0"/>
              </a:rPr>
              <a:t>78</a:t>
            </a:r>
            <a:endParaRPr lang="en-US" b="1" dirty="0">
              <a:solidFill>
                <a:schemeClr val="bg1"/>
              </a:solidFill>
              <a:latin typeface="Arial" panose="020B0604020202020204" pitchFamily="34" charset="0"/>
              <a:cs typeface="Arial" panose="020B0604020202020204" pitchFamily="34" charset="0"/>
            </a:endParaRPr>
          </a:p>
        </p:txBody>
      </p:sp>
      <p:sp>
        <p:nvSpPr>
          <p:cNvPr id="200708" name="Rectangle 5"/>
          <p:cNvSpPr>
            <a:spLocks noChangeArrowheads="1"/>
          </p:cNvSpPr>
          <p:nvPr/>
        </p:nvSpPr>
        <p:spPr bwMode="auto">
          <a:xfrm>
            <a:off x="685800" y="2209800"/>
            <a:ext cx="7848600" cy="252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algn="ctr">
              <a:lnSpc>
                <a:spcPct val="90000"/>
              </a:lnSpc>
              <a:spcBef>
                <a:spcPct val="20000"/>
              </a:spcBef>
              <a:buClr>
                <a:schemeClr val="tx2"/>
              </a:buClr>
              <a:buSzPct val="65000"/>
              <a:buFont typeface="Wingdings" charset="0"/>
              <a:buChar char="l"/>
            </a:pPr>
            <a:endParaRPr lang="en-US" sz="3200">
              <a:latin typeface="Arial" panose="020B0604020202020204" pitchFamily="34" charset="0"/>
              <a:cs typeface="Arial" panose="020B0604020202020204" pitchFamily="34" charset="0"/>
            </a:endParaRPr>
          </a:p>
        </p:txBody>
      </p:sp>
      <p:sp>
        <p:nvSpPr>
          <p:cNvPr id="1340422" name="Rectangle 6"/>
          <p:cNvSpPr>
            <a:spLocks noChangeArrowheads="1"/>
          </p:cNvSpPr>
          <p:nvPr/>
        </p:nvSpPr>
        <p:spPr bwMode="auto">
          <a:xfrm>
            <a:off x="609600" y="2781300"/>
            <a:ext cx="7924800" cy="1143000"/>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lIns="92075" tIns="46038" rIns="92075" bIns="46038"/>
          <a:lstStyle/>
          <a:p>
            <a:pPr algn="ctr">
              <a:lnSpc>
                <a:spcPct val="90000"/>
              </a:lnSpc>
              <a:spcBef>
                <a:spcPct val="20000"/>
              </a:spcBef>
              <a:buClr>
                <a:schemeClr val="tx2"/>
              </a:buClr>
              <a:buSzPct val="65000"/>
              <a:buFont typeface="Wingdings" charset="2"/>
              <a:buNone/>
              <a:defRPr/>
            </a:pPr>
            <a:r>
              <a:rPr lang="ar-JO" sz="3200" b="1" dirty="0">
                <a:latin typeface="Arial" panose="020B0604020202020204" pitchFamily="34" charset="0"/>
                <a:ea typeface="ＭＳ Ｐゴシック" charset="-128"/>
                <a:cs typeface="Arial" panose="020B0604020202020204" pitchFamily="34" charset="0"/>
              </a:rPr>
              <a:t>تقول معظم الأعمال اللاهوتية أن الخطية بدأت في عدن، لكنها في الحقيقة بدأت في السماء</a:t>
            </a:r>
            <a:endParaRPr lang="en-US" sz="3200" b="1" dirty="0">
              <a:latin typeface="Arial" panose="020B0604020202020204" pitchFamily="34" charset="0"/>
              <a:ea typeface="ＭＳ Ｐゴシック" charset="-128"/>
              <a:cs typeface="Arial" panose="020B0604020202020204" pitchFamily="34" charset="0"/>
            </a:endParaRPr>
          </a:p>
        </p:txBody>
      </p:sp>
      <p:sp>
        <p:nvSpPr>
          <p:cNvPr id="1340423" name="Rectangle 7"/>
          <p:cNvSpPr>
            <a:spLocks noChangeArrowheads="1"/>
          </p:cNvSpPr>
          <p:nvPr/>
        </p:nvSpPr>
        <p:spPr bwMode="auto">
          <a:xfrm>
            <a:off x="609600" y="4114800"/>
            <a:ext cx="7924800" cy="685800"/>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lIns="92075" tIns="46038" rIns="92075" bIns="46038"/>
          <a:lstStyle/>
          <a:p>
            <a:pPr marL="342900" indent="-342900" algn="ctr">
              <a:lnSpc>
                <a:spcPct val="90000"/>
              </a:lnSpc>
              <a:spcBef>
                <a:spcPct val="20000"/>
              </a:spcBef>
              <a:buClr>
                <a:schemeClr val="tx2"/>
              </a:buClr>
              <a:buSzPct val="65000"/>
              <a:buFont typeface="Wingdings" charset="2"/>
              <a:buNone/>
              <a:defRPr/>
            </a:pPr>
            <a:r>
              <a:rPr lang="ar-JO" sz="3200" b="1" dirty="0">
                <a:latin typeface="Arial" panose="020B0604020202020204" pitchFamily="34" charset="0"/>
                <a:ea typeface="ＭＳ Ｐゴシック" charset="-128"/>
                <a:cs typeface="Arial" panose="020B0604020202020204" pitchFamily="34" charset="0"/>
              </a:rPr>
              <a:t>بدأت الخطية في السماء ـــــ ليس الأرض</a:t>
            </a:r>
            <a:endParaRPr lang="en-US" sz="3200" b="1" dirty="0">
              <a:latin typeface="Arial" panose="020B0604020202020204" pitchFamily="34" charset="0"/>
              <a:ea typeface="ＭＳ Ｐゴシック" charset="-128"/>
              <a:cs typeface="Arial" panose="020B0604020202020204" pitchFamily="34" charset="0"/>
            </a:endParaRPr>
          </a:p>
        </p:txBody>
      </p:sp>
      <p:pic>
        <p:nvPicPr>
          <p:cNvPr id="200711" name="Picture 8"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842963"/>
            <a:ext cx="823913" cy="681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0419">
                                            <p:bg/>
                                          </p:spTgt>
                                        </p:tgtEl>
                                        <p:attrNameLst>
                                          <p:attrName>style.visibility</p:attrName>
                                        </p:attrNameLst>
                                      </p:cBhvr>
                                      <p:to>
                                        <p:strVal val="visible"/>
                                      </p:to>
                                    </p:set>
                                    <p:animEffect transition="in" filter="dissolve">
                                      <p:cBhvr>
                                        <p:cTn id="7" dur="500"/>
                                        <p:tgtEl>
                                          <p:spTgt spid="1340419">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40419">
                                            <p:txEl>
                                              <p:pRg st="0" end="0"/>
                                            </p:txEl>
                                          </p:spTgt>
                                        </p:tgtEl>
                                        <p:attrNameLst>
                                          <p:attrName>style.visibility</p:attrName>
                                        </p:attrNameLst>
                                      </p:cBhvr>
                                      <p:to>
                                        <p:strVal val="visible"/>
                                      </p:to>
                                    </p:set>
                                    <p:animEffect transition="in" filter="dissolve">
                                      <p:cBhvr>
                                        <p:cTn id="10" dur="500"/>
                                        <p:tgtEl>
                                          <p:spTgt spid="134041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40422"/>
                                        </p:tgtEl>
                                        <p:attrNameLst>
                                          <p:attrName>style.visibility</p:attrName>
                                        </p:attrNameLst>
                                      </p:cBhvr>
                                      <p:to>
                                        <p:strVal val="visible"/>
                                      </p:to>
                                    </p:set>
                                    <p:animEffect transition="in" filter="dissolve">
                                      <p:cBhvr>
                                        <p:cTn id="15" dur="500"/>
                                        <p:tgtEl>
                                          <p:spTgt spid="13404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40423"/>
                                        </p:tgtEl>
                                        <p:attrNameLst>
                                          <p:attrName>style.visibility</p:attrName>
                                        </p:attrNameLst>
                                      </p:cBhvr>
                                      <p:to>
                                        <p:strVal val="visible"/>
                                      </p:to>
                                    </p:set>
                                    <p:animEffect transition="in" filter="dissolve">
                                      <p:cBhvr>
                                        <p:cTn id="20" dur="500"/>
                                        <p:tgtEl>
                                          <p:spTgt spid="134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19" grpId="0" build="p" animBg="1"/>
      <p:bldP spid="1340422" grpId="0" animBg="1"/>
      <p:bldP spid="13404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ctrTitle"/>
          </p:nvPr>
        </p:nvSpPr>
        <p:spPr>
          <a:xfrm>
            <a:off x="609600" y="609600"/>
            <a:ext cx="7848600" cy="914400"/>
          </a:xfrm>
          <a:solidFill>
            <a:schemeClr val="bg2"/>
          </a:solidFill>
        </p:spPr>
        <p:txBody>
          <a:bodyPr/>
          <a:lstStyle/>
          <a:p>
            <a:pPr>
              <a:defRPr/>
            </a:pPr>
            <a:r>
              <a:rPr lang="ar-JO" b="1" dirty="0">
                <a:solidFill>
                  <a:srgbClr val="F8F8F8"/>
                </a:solidFill>
                <a:latin typeface="Arial" charset="0"/>
                <a:ea typeface="ＭＳ Ｐゴシック" charset="0"/>
                <a:cs typeface="Arial" charset="0"/>
              </a:rPr>
              <a:t>استخدم كلمات بسيطة</a:t>
            </a:r>
            <a:endParaRPr lang="en-US" b="1" dirty="0">
              <a:solidFill>
                <a:srgbClr val="F8F8F8"/>
              </a:solidFill>
              <a:latin typeface="Arial" charset="0"/>
              <a:ea typeface="ＭＳ Ｐゴシック" charset="0"/>
              <a:cs typeface="Arial" charset="0"/>
            </a:endParaRPr>
          </a:p>
        </p:txBody>
      </p:sp>
      <p:sp>
        <p:nvSpPr>
          <p:cNvPr id="625668" name="Rectangle 4"/>
          <p:cNvSpPr>
            <a:spLocks noChangeArrowheads="1"/>
          </p:cNvSpPr>
          <p:nvPr/>
        </p:nvSpPr>
        <p:spPr bwMode="auto">
          <a:xfrm>
            <a:off x="8458200" y="76200"/>
            <a:ext cx="530915"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rgbClr val="FFFFFF"/>
                </a:solidFill>
                <a:cs typeface="Arial" charset="0"/>
              </a:rPr>
              <a:t>79</a:t>
            </a:r>
            <a:endParaRPr lang="en-US" dirty="0">
              <a:solidFill>
                <a:srgbClr val="FFFFFF"/>
              </a:solidFill>
              <a:cs typeface="Arial" charset="0"/>
            </a:endParaRPr>
          </a:p>
        </p:txBody>
      </p:sp>
      <p:sp>
        <p:nvSpPr>
          <p:cNvPr id="625669" name="Rectangle 5"/>
          <p:cNvSpPr>
            <a:spLocks noChangeArrowheads="1"/>
          </p:cNvSpPr>
          <p:nvPr/>
        </p:nvSpPr>
        <p:spPr bwMode="auto">
          <a:xfrm>
            <a:off x="641920" y="1600200"/>
            <a:ext cx="78486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a:lnSpc>
                <a:spcPct val="90000"/>
              </a:lnSpc>
              <a:spcBef>
                <a:spcPct val="20000"/>
              </a:spcBef>
              <a:buSzPct val="80000"/>
            </a:pPr>
            <a:r>
              <a:rPr lang="ar-JO" sz="3600" b="1" dirty="0">
                <a:solidFill>
                  <a:srgbClr val="FFFF00"/>
                </a:solidFill>
                <a:cs typeface="Arial" charset="0"/>
              </a:rPr>
              <a:t>1. تجنب المفردات المتخصصة</a:t>
            </a:r>
            <a:endParaRPr lang="en-US" sz="3600" b="1" dirty="0">
              <a:solidFill>
                <a:srgbClr val="FFFF00"/>
              </a:solidFill>
              <a:cs typeface="Arial" charset="0"/>
            </a:endParaRPr>
          </a:p>
          <a:p>
            <a:pPr algn="r">
              <a:lnSpc>
                <a:spcPct val="90000"/>
              </a:lnSpc>
              <a:spcBef>
                <a:spcPct val="20000"/>
              </a:spcBef>
              <a:buSzPct val="80000"/>
            </a:pPr>
            <a:r>
              <a:rPr lang="ar-JO" sz="3600" b="1" dirty="0">
                <a:solidFill>
                  <a:srgbClr val="FFFF00"/>
                </a:solidFill>
                <a:cs typeface="Arial" charset="0"/>
              </a:rPr>
              <a:t>2. قم بتفضيل الكلمات القصيرة</a:t>
            </a:r>
            <a:endParaRPr lang="en-US" sz="3600" b="1" dirty="0">
              <a:solidFill>
                <a:srgbClr val="FFFF00"/>
              </a:solidFill>
              <a:cs typeface="Arial" charset="0"/>
            </a:endParaRPr>
          </a:p>
          <a:p>
            <a:pPr algn="r">
              <a:lnSpc>
                <a:spcPct val="90000"/>
              </a:lnSpc>
              <a:spcBef>
                <a:spcPct val="20000"/>
              </a:spcBef>
              <a:buSzPct val="80000"/>
            </a:pPr>
            <a:r>
              <a:rPr lang="ar-JO" sz="3600" b="1" dirty="0">
                <a:solidFill>
                  <a:srgbClr val="FFFF00"/>
                </a:solidFill>
                <a:cs typeface="Arial" charset="0"/>
              </a:rPr>
              <a:t>3. استخدم كلمات يعرفونها مسبقاً</a:t>
            </a:r>
            <a:endParaRPr lang="en-US" sz="3600" b="1" dirty="0">
              <a:solidFill>
                <a:srgbClr val="FFFFFF"/>
              </a:solidFill>
              <a:cs typeface="Arial" charset="0"/>
            </a:endParaRPr>
          </a:p>
        </p:txBody>
      </p:sp>
      <p:sp>
        <p:nvSpPr>
          <p:cNvPr id="5" name="Rectangle 5"/>
          <p:cNvSpPr>
            <a:spLocks noChangeArrowheads="1"/>
          </p:cNvSpPr>
          <p:nvPr/>
        </p:nvSpPr>
        <p:spPr bwMode="auto">
          <a:xfrm>
            <a:off x="609600" y="4114800"/>
            <a:ext cx="7848600" cy="20574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90000"/>
              </a:lnSpc>
              <a:spcBef>
                <a:spcPct val="20000"/>
              </a:spcBef>
              <a:buSzPct val="80000"/>
            </a:pPr>
            <a:r>
              <a:rPr lang="ar-JO" sz="2800" b="1" u="sng" dirty="0">
                <a:solidFill>
                  <a:srgbClr val="F8F8F8"/>
                </a:solidFill>
                <a:cs typeface="Arial" charset="0"/>
              </a:rPr>
              <a:t>قانون الإبهام</a:t>
            </a:r>
            <a:endParaRPr lang="en-US" sz="1400" b="1" u="sng" dirty="0">
              <a:solidFill>
                <a:srgbClr val="F8F8F8"/>
              </a:solidFill>
              <a:cs typeface="Arial" charset="0"/>
            </a:endParaRPr>
          </a:p>
          <a:p>
            <a:pPr algn="ctr">
              <a:lnSpc>
                <a:spcPct val="90000"/>
              </a:lnSpc>
              <a:spcBef>
                <a:spcPct val="20000"/>
              </a:spcBef>
              <a:buSzPct val="80000"/>
            </a:pPr>
            <a:br>
              <a:rPr lang="en-US" sz="1400" b="1" dirty="0">
                <a:solidFill>
                  <a:srgbClr val="F8F8F8"/>
                </a:solidFill>
                <a:cs typeface="Arial" charset="0"/>
              </a:rPr>
            </a:br>
            <a:r>
              <a:rPr lang="ar-JO" sz="2800" b="1" dirty="0">
                <a:solidFill>
                  <a:srgbClr val="F8F8F8"/>
                </a:solidFill>
                <a:cs typeface="Arial" charset="0"/>
              </a:rPr>
              <a:t>لا تبالغ في تقدير مفردات الناس أو تقلل من ذكائهم</a:t>
            </a:r>
            <a:endParaRPr lang="en-US" sz="2800" b="1" dirty="0">
              <a:solidFill>
                <a:srgbClr val="F8F8F8"/>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25669">
                                            <p:txEl>
                                              <p:pRg st="0" end="0"/>
                                            </p:txEl>
                                          </p:spTgt>
                                        </p:tgtEl>
                                        <p:attrNameLst>
                                          <p:attrName>style.visibility</p:attrName>
                                        </p:attrNameLst>
                                      </p:cBhvr>
                                      <p:to>
                                        <p:strVal val="visible"/>
                                      </p:to>
                                    </p:set>
                                    <p:anim calcmode="lin" valueType="num">
                                      <p:cBhvr>
                                        <p:cTn id="7" dur="500" decel="50000" fill="hold">
                                          <p:stCondLst>
                                            <p:cond delay="0"/>
                                          </p:stCondLst>
                                        </p:cTn>
                                        <p:tgtEl>
                                          <p:spTgt spid="625669">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25669">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25669">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25669">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25669">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25669">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25669">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2566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25669">
                                            <p:txEl>
                                              <p:pRg st="1" end="1"/>
                                            </p:txEl>
                                          </p:spTgt>
                                        </p:tgtEl>
                                        <p:attrNameLst>
                                          <p:attrName>style.visibility</p:attrName>
                                        </p:attrNameLst>
                                      </p:cBhvr>
                                      <p:to>
                                        <p:strVal val="visible"/>
                                      </p:to>
                                    </p:set>
                                    <p:anim calcmode="lin" valueType="num">
                                      <p:cBhvr>
                                        <p:cTn id="19" dur="500" decel="50000" fill="hold">
                                          <p:stCondLst>
                                            <p:cond delay="0"/>
                                          </p:stCondLst>
                                        </p:cTn>
                                        <p:tgtEl>
                                          <p:spTgt spid="625669">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25669">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25669">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625669">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25669">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25669">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25669">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2566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25669">
                                            <p:txEl>
                                              <p:pRg st="2" end="2"/>
                                            </p:txEl>
                                          </p:spTgt>
                                        </p:tgtEl>
                                        <p:attrNameLst>
                                          <p:attrName>style.visibility</p:attrName>
                                        </p:attrNameLst>
                                      </p:cBhvr>
                                      <p:to>
                                        <p:strVal val="visible"/>
                                      </p:to>
                                    </p:set>
                                    <p:anim calcmode="lin" valueType="num">
                                      <p:cBhvr>
                                        <p:cTn id="31" dur="500" decel="50000" fill="hold">
                                          <p:stCondLst>
                                            <p:cond delay="0"/>
                                          </p:stCondLst>
                                        </p:cTn>
                                        <p:tgtEl>
                                          <p:spTgt spid="625669">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25669">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25669">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625669">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25669">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25669">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25669">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2566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bg/>
                                          </p:spTgt>
                                        </p:tgtEl>
                                        <p:attrNameLst>
                                          <p:attrName>style.visibility</p:attrName>
                                        </p:attrNameLst>
                                      </p:cBhvr>
                                      <p:to>
                                        <p:strVal val="visible"/>
                                      </p:to>
                                    </p:set>
                                    <p:anim calcmode="lin" valueType="num">
                                      <p:cBhvr>
                                        <p:cTn id="43" dur="500" decel="50000" fill="hold">
                                          <p:stCondLst>
                                            <p:cond delay="0"/>
                                          </p:stCondLst>
                                        </p:cTn>
                                        <p:tgtEl>
                                          <p:spTgt spid="5">
                                            <p:bg/>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bg/>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bg/>
                                          </p:spTgt>
                                        </p:tgtEl>
                                        <p:attrNameLst>
                                          <p:attrName>ppt_w</p:attrName>
                                        </p:attrNameLst>
                                      </p:cBhvr>
                                      <p:tavLst>
                                        <p:tav tm="0">
                                          <p:val>
                                            <p:strVal val="#ppt_w*.05"/>
                                          </p:val>
                                        </p:tav>
                                        <p:tav tm="100000">
                                          <p:val>
                                            <p:strVal val="#ppt_w"/>
                                          </p:val>
                                        </p:tav>
                                      </p:tavLst>
                                    </p:anim>
                                    <p:anim calcmode="lin" valueType="num">
                                      <p:cBhvr>
                                        <p:cTn id="46" dur="1000" fill="hold"/>
                                        <p:tgtEl>
                                          <p:spTgt spid="5">
                                            <p:bg/>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bg/>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bg/>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bg/>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bg/>
                                          </p:spTgt>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p:cTn id="53"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56"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xEl>
                                              <p:pRg st="0" end="0"/>
                                            </p:txEl>
                                          </p:spTgt>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 calcmode="lin" valueType="num">
                                      <p:cBhvr>
                                        <p:cTn id="63"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66"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9" grpId="0" build="p"/>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ar-JO" sz="4800" b="1" dirty="0">
                <a:latin typeface="Arial" panose="020B0604020202020204" pitchFamily="34" charset="0"/>
                <a:ea typeface="ＭＳ Ｐゴシック" charset="0"/>
                <a:cs typeface="Arial" panose="020B0604020202020204" pitchFamily="34" charset="0"/>
              </a:rPr>
              <a:t>مبادئ غانينغ العشرة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للكتابة الواضحة</a:t>
            </a:r>
            <a:endParaRPr lang="en-US" sz="4800" b="1" dirty="0">
              <a:latin typeface="Arial" panose="020B0604020202020204" pitchFamily="34" charset="0"/>
              <a:ea typeface="ＭＳ Ｐゴシック" charset="0"/>
              <a:cs typeface="Arial" panose="020B0604020202020204" pitchFamily="34" charset="0"/>
            </a:endParaRPr>
          </a:p>
        </p:txBody>
      </p:sp>
      <p:sp>
        <p:nvSpPr>
          <p:cNvPr id="3" name="Subtitle 2"/>
          <p:cNvSpPr>
            <a:spLocks noGrp="1"/>
          </p:cNvSpPr>
          <p:nvPr>
            <p:ph type="subTitle" idx="1"/>
          </p:nvPr>
        </p:nvSpPr>
        <p:spPr>
          <a:xfrm>
            <a:off x="152400" y="1600200"/>
            <a:ext cx="8839200" cy="5105400"/>
          </a:xfrm>
        </p:spPr>
        <p:txBody>
          <a:bodyPr/>
          <a:lstStyle/>
          <a:p>
            <a:pPr>
              <a:buFont typeface="Wingdings" charset="0"/>
              <a:buNone/>
              <a:defRPr/>
            </a:pPr>
            <a:r>
              <a:rPr lang="ar-JO" i="0" dirty="0">
                <a:latin typeface="Arial" charset="0"/>
                <a:ea typeface="ＭＳ Ｐゴシック" charset="0"/>
                <a:cs typeface="Arial" charset="0"/>
              </a:rPr>
              <a:t>1. حافظ على الجمل قصيرة</a:t>
            </a:r>
            <a:endParaRPr lang="en-US" i="0" dirty="0">
              <a:latin typeface="Arial" charset="0"/>
              <a:ea typeface="ＭＳ Ｐゴシック" charset="0"/>
              <a:cs typeface="Arial" charset="0"/>
            </a:endParaRPr>
          </a:p>
          <a:p>
            <a:pPr>
              <a:buFont typeface="Wingdings" charset="0"/>
              <a:buNone/>
              <a:defRPr/>
            </a:pPr>
            <a:r>
              <a:rPr lang="en-US" i="0" dirty="0">
                <a:latin typeface="Arial" charset="0"/>
                <a:ea typeface="ＭＳ Ｐゴシック" charset="0"/>
                <a:cs typeface="Arial" charset="0"/>
              </a:rPr>
              <a:t> </a:t>
            </a:r>
          </a:p>
          <a:p>
            <a:pPr>
              <a:buFont typeface="Wingdings" charset="0"/>
              <a:buNone/>
              <a:defRPr/>
            </a:pPr>
            <a:r>
              <a:rPr lang="ar-JO" i="0" dirty="0">
                <a:latin typeface="Arial" charset="0"/>
                <a:ea typeface="ＭＳ Ｐゴシック" charset="0"/>
                <a:cs typeface="Arial" charset="0"/>
              </a:rPr>
              <a:t>تظهر التجارب أن القراءة تميل لأن تصبح صعبة عندما يكون معدل الجملة أكثر من 20 كلمة.  تكون الجمل حسب الزمن واستيعاب القارئ بمعدل 16-17 كلمة. تتجاوز معدلات الجمل في كتابات الأعمال 25 كلمة (تعتبر طويلة جداً) </a:t>
            </a:r>
            <a:endParaRPr lang="en-US" i="0" dirty="0">
              <a:latin typeface="Arial" charset="0"/>
              <a:ea typeface="ＭＳ Ｐゴシック" charset="0"/>
              <a:cs typeface="Arial" charset="0"/>
            </a:endParaRPr>
          </a:p>
          <a:p>
            <a:pPr>
              <a:buFont typeface="Wingdings" charset="0"/>
              <a:buNone/>
              <a:defRPr/>
            </a:pPr>
            <a:r>
              <a:rPr lang="en-US" i="0" dirty="0">
                <a:latin typeface="Arial" charset="0"/>
                <a:ea typeface="ＭＳ Ｐゴシック" charset="0"/>
                <a:cs typeface="Arial" charset="0"/>
              </a:rPr>
              <a:t> </a:t>
            </a:r>
          </a:p>
        </p:txBody>
      </p:sp>
      <p:sp>
        <p:nvSpPr>
          <p:cNvPr id="5" name="Rectangle 4"/>
          <p:cNvSpPr>
            <a:spLocks noChangeArrowheads="1"/>
          </p:cNvSpPr>
          <p:nvPr/>
        </p:nvSpPr>
        <p:spPr bwMode="auto">
          <a:xfrm>
            <a:off x="82296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rgbClr val="FFFFFF"/>
                </a:solidFill>
                <a:cs typeface="Arial" charset="0"/>
              </a:rPr>
              <a:t>106</a:t>
            </a:r>
            <a:endParaRPr lang="en-US" dirty="0">
              <a:solidFill>
                <a:srgbClr val="FFFFFF"/>
              </a:solidFill>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ar-JO" sz="4800" b="1" dirty="0">
                <a:latin typeface="Arial" panose="020B0604020202020204" pitchFamily="34" charset="0"/>
                <a:ea typeface="ＭＳ Ｐゴシック" charset="0"/>
                <a:cs typeface="Arial" panose="020B0604020202020204" pitchFamily="34" charset="0"/>
              </a:rPr>
              <a:t>مبادئ غانينغ العشرة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للكتابة الواضحة</a:t>
            </a:r>
            <a:endParaRPr lang="en-US" sz="4800" b="1" dirty="0">
              <a:latin typeface="Arial" panose="020B0604020202020204" pitchFamily="34" charset="0"/>
              <a:ea typeface="ＭＳ Ｐゴシック" charset="0"/>
              <a:cs typeface="Arial" panose="020B0604020202020204" pitchFamily="34" charset="0"/>
            </a:endParaRPr>
          </a:p>
        </p:txBody>
      </p:sp>
      <p:sp>
        <p:nvSpPr>
          <p:cNvPr id="3" name="Subtitle 2"/>
          <p:cNvSpPr>
            <a:spLocks noGrp="1"/>
          </p:cNvSpPr>
          <p:nvPr>
            <p:ph type="subTitle" idx="1"/>
          </p:nvPr>
        </p:nvSpPr>
        <p:spPr>
          <a:xfrm>
            <a:off x="152400" y="1600200"/>
            <a:ext cx="8839200" cy="5105400"/>
          </a:xfrm>
        </p:spPr>
        <p:txBody>
          <a:bodyPr/>
          <a:lstStyle/>
          <a:p>
            <a:pPr>
              <a:defRPr/>
            </a:pPr>
            <a:r>
              <a:rPr lang="ar-JO" i="0" dirty="0">
                <a:latin typeface="Arial"/>
                <a:cs typeface="Arial"/>
              </a:rPr>
              <a:t>2. فضِّل البسيط على المعقد</a:t>
            </a:r>
            <a:endParaRPr lang="en-US" i="0" dirty="0">
              <a:latin typeface="Arial"/>
              <a:cs typeface="Arial"/>
            </a:endParaRPr>
          </a:p>
          <a:p>
            <a:pPr>
              <a:defRPr/>
            </a:pPr>
            <a:r>
              <a:rPr lang="en-US" i="0" dirty="0">
                <a:latin typeface="Arial"/>
                <a:cs typeface="Arial"/>
              </a:rPr>
              <a:t> </a:t>
            </a:r>
          </a:p>
          <a:p>
            <a:pPr>
              <a:defRPr/>
            </a:pPr>
            <a:r>
              <a:rPr lang="ar-JO" i="0" dirty="0">
                <a:latin typeface="Arial"/>
                <a:cs typeface="Arial"/>
              </a:rPr>
              <a:t>هذا ينطبق على بنية الجملة واختيار الكلمات. اكتب حاول أن تكتشف بدلاً من اجتهد للتأكد. تجنب الاستخدام المفرط للأحرف الإنجليزية الكبيرة.</a:t>
            </a:r>
            <a:endParaRPr lang="en-US" i="0" dirty="0">
              <a:latin typeface="Arial"/>
              <a:cs typeface="Arial"/>
            </a:endParaRPr>
          </a:p>
        </p:txBody>
      </p:sp>
      <p:sp>
        <p:nvSpPr>
          <p:cNvPr id="5" name="Rectangle 4"/>
          <p:cNvSpPr>
            <a:spLocks noChangeArrowheads="1"/>
          </p:cNvSpPr>
          <p:nvPr/>
        </p:nvSpPr>
        <p:spPr bwMode="auto">
          <a:xfrm>
            <a:off x="82296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rgbClr val="FFFFFF"/>
                </a:solidFill>
                <a:cs typeface="Arial" charset="0"/>
              </a:rPr>
              <a:t>106</a:t>
            </a:r>
            <a:endParaRPr lang="en-US" dirty="0">
              <a:solidFill>
                <a:srgbClr val="FFFFFF"/>
              </a:solidFill>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ar-JO" sz="4800" b="1" dirty="0">
                <a:latin typeface="Arial" panose="020B0604020202020204" pitchFamily="34" charset="0"/>
                <a:ea typeface="ＭＳ Ｐゴシック" charset="0"/>
                <a:cs typeface="Arial" panose="020B0604020202020204" pitchFamily="34" charset="0"/>
              </a:rPr>
              <a:t>مبادئ غانينغ العشرة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للكتابة الواضحة</a:t>
            </a:r>
            <a:endParaRPr lang="en-US" sz="4800" b="1" dirty="0">
              <a:latin typeface="Arial" panose="020B0604020202020204" pitchFamily="34" charset="0"/>
              <a:ea typeface="ＭＳ Ｐゴシック" charset="0"/>
              <a:cs typeface="Arial" panose="020B0604020202020204" pitchFamily="34" charset="0"/>
            </a:endParaRPr>
          </a:p>
        </p:txBody>
      </p:sp>
      <p:sp>
        <p:nvSpPr>
          <p:cNvPr id="3" name="Subtitle 2"/>
          <p:cNvSpPr>
            <a:spLocks noGrp="1"/>
          </p:cNvSpPr>
          <p:nvPr>
            <p:ph type="subTitle" idx="1"/>
          </p:nvPr>
        </p:nvSpPr>
        <p:spPr>
          <a:xfrm>
            <a:off x="152400" y="1600200"/>
            <a:ext cx="8839200" cy="5105400"/>
          </a:xfrm>
        </p:spPr>
        <p:txBody>
          <a:bodyPr/>
          <a:lstStyle/>
          <a:p>
            <a:pPr>
              <a:defRPr/>
            </a:pPr>
            <a:r>
              <a:rPr lang="ar-JO" i="0" dirty="0">
                <a:latin typeface="Arial" panose="020B0604020202020204" pitchFamily="34" charset="0"/>
                <a:cs typeface="Arial" panose="020B0604020202020204" pitchFamily="34" charset="0"/>
              </a:rPr>
              <a:t>3. فضِّل الكلمات المألوفة</a:t>
            </a:r>
            <a:endParaRPr lang="en-US" i="0" dirty="0">
              <a:latin typeface="Arial" panose="020B0604020202020204" pitchFamily="34" charset="0"/>
              <a:cs typeface="Arial" panose="020B0604020202020204" pitchFamily="34" charset="0"/>
            </a:endParaRPr>
          </a:p>
          <a:p>
            <a:pPr>
              <a:defRPr/>
            </a:pPr>
            <a:r>
              <a:rPr lang="en-US" i="0" dirty="0">
                <a:latin typeface="Arial" panose="020B0604020202020204" pitchFamily="34" charset="0"/>
                <a:cs typeface="Arial" panose="020B0604020202020204" pitchFamily="34" charset="0"/>
              </a:rPr>
              <a:t> </a:t>
            </a:r>
          </a:p>
          <a:p>
            <a:pPr>
              <a:defRPr/>
            </a:pPr>
            <a:r>
              <a:rPr lang="ar-JO" i="0" dirty="0">
                <a:latin typeface="Arial" panose="020B0604020202020204" pitchFamily="34" charset="0"/>
                <a:cs typeface="Arial" panose="020B0604020202020204" pitchFamily="34" charset="0"/>
              </a:rPr>
              <a:t>إن لم يفهم القارئ الكلمات التي تستخدمها فسوف يفقد ما تقصده على الأغلب. هذا لا يقترح أن تستخدم مفردات صغيرة فأنت تحتاج كل الكلمات التي تجيد استخدامها</a:t>
            </a:r>
            <a:endParaRPr lang="en-US" i="0"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82296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rgbClr val="FFFFFF"/>
                </a:solidFill>
                <a:latin typeface="Arial" panose="020B0604020202020204" pitchFamily="34" charset="0"/>
                <a:cs typeface="Arial" panose="020B0604020202020204" pitchFamily="34" charset="0"/>
              </a:rPr>
              <a:t>106</a:t>
            </a:r>
            <a:endParaRPr lang="en-US"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ar-JO" sz="4800" b="1" dirty="0">
                <a:latin typeface="Arial" panose="020B0604020202020204" pitchFamily="34" charset="0"/>
                <a:ea typeface="ＭＳ Ｐゴシック" charset="0"/>
                <a:cs typeface="Arial" panose="020B0604020202020204" pitchFamily="34" charset="0"/>
              </a:rPr>
              <a:t>مبادئ غانينغ العشرة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للكتابة الواضحة</a:t>
            </a:r>
            <a:endParaRPr lang="en-US" sz="4800" b="1" dirty="0">
              <a:latin typeface="Arial" panose="020B0604020202020204" pitchFamily="34" charset="0"/>
              <a:ea typeface="ＭＳ Ｐゴシック" charset="0"/>
              <a:cs typeface="Arial" panose="020B0604020202020204" pitchFamily="34" charset="0"/>
            </a:endParaRPr>
          </a:p>
        </p:txBody>
      </p:sp>
      <p:sp>
        <p:nvSpPr>
          <p:cNvPr id="3" name="Subtitle 2"/>
          <p:cNvSpPr>
            <a:spLocks noGrp="1"/>
          </p:cNvSpPr>
          <p:nvPr>
            <p:ph type="subTitle" idx="1"/>
          </p:nvPr>
        </p:nvSpPr>
        <p:spPr>
          <a:xfrm>
            <a:off x="152400" y="1600200"/>
            <a:ext cx="8839200" cy="5105400"/>
          </a:xfrm>
        </p:spPr>
        <p:txBody>
          <a:bodyPr/>
          <a:lstStyle/>
          <a:p>
            <a:pPr>
              <a:buFont typeface="Wingdings" charset="0"/>
              <a:buNone/>
              <a:defRPr/>
            </a:pPr>
            <a:r>
              <a:rPr lang="ar-JO" i="0" dirty="0">
                <a:latin typeface="Arial" panose="020B0604020202020204" pitchFamily="34" charset="0"/>
                <a:ea typeface="ＭＳ Ｐゴシック" charset="0"/>
                <a:cs typeface="Arial" panose="020B0604020202020204" pitchFamily="34" charset="0"/>
              </a:rPr>
              <a:t>4. تجنب الكلمات غير الضرورية</a:t>
            </a:r>
            <a:endParaRPr lang="en-US" i="0" dirty="0">
              <a:latin typeface="Arial" panose="020B0604020202020204" pitchFamily="34" charset="0"/>
              <a:ea typeface="ＭＳ Ｐゴシック" charset="0"/>
              <a:cs typeface="Arial" panose="020B0604020202020204" pitchFamily="34" charset="0"/>
            </a:endParaRPr>
          </a:p>
          <a:p>
            <a:pPr>
              <a:buFont typeface="Wingdings" charset="0"/>
              <a:buNone/>
              <a:defRPr/>
            </a:pPr>
            <a:r>
              <a:rPr lang="en-US" i="0" dirty="0">
                <a:latin typeface="Arial" panose="020B0604020202020204" pitchFamily="34" charset="0"/>
                <a:ea typeface="ＭＳ Ｐゴシック" charset="0"/>
                <a:cs typeface="Arial" panose="020B0604020202020204" pitchFamily="34" charset="0"/>
              </a:rPr>
              <a:t> </a:t>
            </a:r>
          </a:p>
          <a:p>
            <a:pPr>
              <a:buFont typeface="Wingdings" charset="0"/>
              <a:buNone/>
              <a:defRPr/>
            </a:pPr>
            <a:r>
              <a:rPr lang="ar-JO" i="0" dirty="0">
                <a:latin typeface="Arial" panose="020B0604020202020204" pitchFamily="34" charset="0"/>
                <a:ea typeface="ＭＳ Ｐゴシック" charset="0"/>
                <a:cs typeface="Arial" panose="020B0604020202020204" pitchFamily="34" charset="0"/>
              </a:rPr>
              <a:t>لا شيء يضعف الكتابة أكثر من وجود كلمات لا تحتاجها. اقرأ نسختك عن كثب واجعل كل كلمة لها وزنها.</a:t>
            </a:r>
          </a:p>
          <a:p>
            <a:pPr>
              <a:buFont typeface="Wingdings" charset="0"/>
              <a:buNone/>
              <a:defRPr/>
            </a:pPr>
            <a:r>
              <a:rPr lang="ar-JO" i="0" dirty="0">
                <a:latin typeface="Arial" panose="020B0604020202020204" pitchFamily="34" charset="0"/>
                <a:ea typeface="ＭＳ Ｐゴシック" charset="0"/>
                <a:cs typeface="Arial" panose="020B0604020202020204" pitchFamily="34" charset="0"/>
              </a:rPr>
              <a:t>لا تكتب يسر الأمر بدون قول ذلك ... كون هذا اعترافاً أن ما ستقوله ليس ضرورياً </a:t>
            </a:r>
            <a:endParaRPr lang="en-US" i="0" dirty="0">
              <a:latin typeface="Arial" panose="020B0604020202020204" pitchFamily="34" charset="0"/>
              <a:ea typeface="ＭＳ Ｐゴシック" charset="0"/>
              <a:cs typeface="Arial" panose="020B0604020202020204" pitchFamily="34" charset="0"/>
            </a:endParaRPr>
          </a:p>
        </p:txBody>
      </p:sp>
      <p:sp>
        <p:nvSpPr>
          <p:cNvPr id="5" name="Rectangle 4"/>
          <p:cNvSpPr>
            <a:spLocks noChangeArrowheads="1"/>
          </p:cNvSpPr>
          <p:nvPr/>
        </p:nvSpPr>
        <p:spPr bwMode="auto">
          <a:xfrm>
            <a:off x="82296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rgbClr val="FFFFFF"/>
                </a:solidFill>
                <a:latin typeface="Arial" panose="020B0604020202020204" pitchFamily="34" charset="0"/>
                <a:cs typeface="Arial" panose="020B0604020202020204" pitchFamily="34" charset="0"/>
              </a:rPr>
              <a:t>106</a:t>
            </a:r>
            <a:endParaRPr lang="en-US"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0" y="0"/>
            <a:ext cx="9144000" cy="6858000"/>
          </a:xfrm>
          <a:prstGeom prst="rect">
            <a:avLst/>
          </a:prstGeom>
          <a:gradFill rotWithShape="0">
            <a:gsLst>
              <a:gs pos="0">
                <a:schemeClr val="accent2"/>
              </a:gs>
              <a:gs pos="100000">
                <a:srgbClr val="3366FF"/>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099" name="Rectangle 3"/>
          <p:cNvSpPr>
            <a:spLocks noChangeArrowheads="1"/>
          </p:cNvSpPr>
          <p:nvPr/>
        </p:nvSpPr>
        <p:spPr bwMode="auto">
          <a:xfrm>
            <a:off x="0" y="0"/>
            <a:ext cx="4572000" cy="3429000"/>
          </a:xfrm>
          <a:prstGeom prst="rect">
            <a:avLst/>
          </a:prstGeom>
          <a:gradFill rotWithShape="0">
            <a:gsLst>
              <a:gs pos="0">
                <a:schemeClr val="accent1"/>
              </a:gs>
              <a:gs pos="100000">
                <a:schemeClr val="accent1">
                  <a:gamma/>
                  <a:shade val="46275"/>
                  <a:invGamma/>
                </a:schemeClr>
              </a:gs>
            </a:gsLst>
            <a:path path="shape">
              <a:fillToRect l="50000" t="50000" r="50000" b="50000"/>
            </a:path>
          </a:gradFill>
          <a:ln w="12700">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100" name="Text Box 4"/>
          <p:cNvSpPr txBox="1">
            <a:spLocks noChangeArrowheads="1"/>
          </p:cNvSpPr>
          <p:nvPr/>
        </p:nvSpPr>
        <p:spPr bwMode="auto">
          <a:xfrm>
            <a:off x="1181100" y="1203325"/>
            <a:ext cx="1905000" cy="701675"/>
          </a:xfrm>
          <a:prstGeom prst="rect">
            <a:avLst/>
          </a:prstGeom>
          <a:noFill/>
          <a:ln>
            <a:noFill/>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صحيحة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101" name="Rectangle 5"/>
          <p:cNvSpPr>
            <a:spLocks noChangeArrowheads="1"/>
          </p:cNvSpPr>
          <p:nvPr/>
        </p:nvSpPr>
        <p:spPr bwMode="auto">
          <a:xfrm>
            <a:off x="4572000" y="0"/>
            <a:ext cx="4572000" cy="3429000"/>
          </a:xfrm>
          <a:prstGeom prst="rect">
            <a:avLst/>
          </a:prstGeom>
          <a:gradFill rotWithShape="0">
            <a:gsLst>
              <a:gs pos="0">
                <a:srgbClr val="B50069"/>
              </a:gs>
              <a:gs pos="100000">
                <a:srgbClr val="540031"/>
              </a:gs>
            </a:gsLst>
            <a:path path="shape">
              <a:fillToRect l="50000" t="50000" r="50000" b="50000"/>
            </a:path>
          </a:gra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02" name="Rectangle 6"/>
          <p:cNvSpPr>
            <a:spLocks noChangeArrowheads="1"/>
          </p:cNvSpPr>
          <p:nvPr/>
        </p:nvSpPr>
        <p:spPr bwMode="auto">
          <a:xfrm>
            <a:off x="4572000" y="3429000"/>
            <a:ext cx="4572000" cy="3429000"/>
          </a:xfrm>
          <a:prstGeom prst="rect">
            <a:avLst/>
          </a:prstGeom>
          <a:gradFill rotWithShape="0">
            <a:gsLst>
              <a:gs pos="0">
                <a:srgbClr val="500093"/>
              </a:gs>
              <a:gs pos="100000">
                <a:srgbClr val="250044"/>
              </a:gs>
            </a:gsLst>
            <a:path path="shape">
              <a:fillToRect l="50000" t="50000" r="50000" b="50000"/>
            </a:path>
          </a:gra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B50069"/>
              </a:solidFill>
              <a:effectLst/>
              <a:uLnTx/>
              <a:uFillTx/>
              <a:latin typeface="Arial" charset="0"/>
              <a:ea typeface="ＭＳ Ｐゴシック" charset="0"/>
              <a:cs typeface="Arial" charset="0"/>
            </a:endParaRPr>
          </a:p>
        </p:txBody>
      </p:sp>
      <p:sp>
        <p:nvSpPr>
          <p:cNvPr id="4103" name="Rectangle 7"/>
          <p:cNvSpPr>
            <a:spLocks noChangeArrowheads="1"/>
          </p:cNvSpPr>
          <p:nvPr/>
        </p:nvSpPr>
        <p:spPr bwMode="auto">
          <a:xfrm>
            <a:off x="0" y="3429000"/>
            <a:ext cx="4572000" cy="3429000"/>
          </a:xfrm>
          <a:prstGeom prst="rect">
            <a:avLst/>
          </a:prstGeom>
          <a:gradFill rotWithShape="0">
            <a:gsLst>
              <a:gs pos="0">
                <a:srgbClr val="FF0000"/>
              </a:gs>
              <a:gs pos="100000">
                <a:srgbClr val="760000"/>
              </a:gs>
            </a:gsLst>
            <a:path path="shape">
              <a:fillToRect l="50000" t="50000" r="50000" b="50000"/>
            </a:path>
          </a:gra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104" name="Text Box 8"/>
          <p:cNvSpPr txBox="1">
            <a:spLocks noChangeArrowheads="1"/>
          </p:cNvSpPr>
          <p:nvPr/>
        </p:nvSpPr>
        <p:spPr bwMode="auto">
          <a:xfrm>
            <a:off x="762000" y="4876800"/>
            <a:ext cx="2743200" cy="701675"/>
          </a:xfrm>
          <a:prstGeom prst="rect">
            <a:avLst/>
          </a:prstGeom>
          <a:noFill/>
          <a:ln>
            <a:noFill/>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واضحة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105" name="Text Box 9"/>
          <p:cNvSpPr txBox="1">
            <a:spLocks noChangeArrowheads="1"/>
          </p:cNvSpPr>
          <p:nvPr/>
        </p:nvSpPr>
        <p:spPr bwMode="auto">
          <a:xfrm>
            <a:off x="5257800" y="1203325"/>
            <a:ext cx="3314700" cy="708025"/>
          </a:xfrm>
          <a:prstGeom prst="rect">
            <a:avLst/>
          </a:prstGeom>
          <a:noFill/>
          <a:ln>
            <a:noFill/>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ممتعة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106" name="Text Box 10"/>
          <p:cNvSpPr txBox="1">
            <a:spLocks noChangeArrowheads="1"/>
          </p:cNvSpPr>
          <p:nvPr/>
        </p:nvSpPr>
        <p:spPr bwMode="auto">
          <a:xfrm>
            <a:off x="5524500" y="4876800"/>
            <a:ext cx="2743200" cy="701675"/>
          </a:xfrm>
          <a:prstGeom prst="rect">
            <a:avLst/>
          </a:prstGeom>
          <a:noFill/>
          <a:ln>
            <a:noFill/>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مناسبة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107" name="Rectangle 11"/>
          <p:cNvSpPr>
            <a:spLocks noGrp="1" noChangeArrowheads="1"/>
          </p:cNvSpPr>
          <p:nvPr>
            <p:ph type="title" idx="4294967295"/>
          </p:nvPr>
        </p:nvSpPr>
        <p:spPr>
          <a:xfrm>
            <a:off x="1676400" y="2635250"/>
            <a:ext cx="5867400" cy="1555750"/>
          </a:xfrm>
          <a:solidFill>
            <a:schemeClr val="tx2"/>
          </a:solidFill>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lang="ar-JO" sz="4800" b="1" dirty="0">
                <a:solidFill>
                  <a:schemeClr val="bg1"/>
                </a:solidFill>
                <a:latin typeface="Arial" charset="0"/>
                <a:ea typeface="ＭＳ Ｐゴシック" charset="0"/>
                <a:cs typeface="Arial" charset="0"/>
              </a:rPr>
              <a:t>أربعة أهداف:</a:t>
            </a:r>
            <a:br>
              <a:rPr lang="en-US" sz="4800" b="1" dirty="0">
                <a:solidFill>
                  <a:schemeClr val="bg1"/>
                </a:solidFill>
                <a:latin typeface="Arial" charset="0"/>
                <a:ea typeface="ＭＳ Ｐゴシック" charset="0"/>
                <a:cs typeface="Arial" charset="0"/>
              </a:rPr>
            </a:br>
            <a:r>
              <a:rPr lang="ar-JO" sz="4800" b="1" dirty="0">
                <a:solidFill>
                  <a:schemeClr val="bg1"/>
                </a:solidFill>
                <a:latin typeface="Arial" charset="0"/>
                <a:ea typeface="ＭＳ Ｐゴシック" charset="0"/>
                <a:cs typeface="Arial" charset="0"/>
              </a:rPr>
              <a:t>يجب أن تكون العظة ...</a:t>
            </a:r>
            <a:endParaRPr lang="en-US" sz="4800" b="1" dirty="0">
              <a:solidFill>
                <a:schemeClr val="bg1"/>
              </a:solidFill>
              <a:latin typeface="Arial" charset="0"/>
              <a:ea typeface="ＭＳ Ｐゴシック" charset="0"/>
              <a:cs typeface="Arial" charset="0"/>
            </a:endParaRPr>
          </a:p>
        </p:txBody>
      </p:sp>
      <p:sp>
        <p:nvSpPr>
          <p:cNvPr id="4108" name="Text Box 12"/>
          <p:cNvSpPr txBox="1">
            <a:spLocks noChangeArrowheads="1"/>
          </p:cNvSpPr>
          <p:nvPr/>
        </p:nvSpPr>
        <p:spPr bwMode="auto">
          <a:xfrm>
            <a:off x="8442325" y="39688"/>
            <a:ext cx="701675" cy="457200"/>
          </a:xfrm>
          <a:prstGeom prst="rect">
            <a:avLst/>
          </a:prstGeom>
          <a:noFill/>
          <a:ln>
            <a:noFill/>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25</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ssolve">
                                      <p:cBhvr>
                                        <p:cTn id="7" dur="500"/>
                                        <p:tgtEl>
                                          <p:spTgt spid="4099"/>
                                        </p:tgtEl>
                                      </p:cBhvr>
                                    </p:animEffect>
                                  </p:childTnLst>
                                </p:cTn>
                              </p:par>
                            </p:childTnLst>
                          </p:cTn>
                        </p:par>
                        <p:par>
                          <p:cTn id="8" fill="hold" nodeType="afterGroup">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2000"/>
                                        <p:tgtEl>
                                          <p:spTgt spid="4100"/>
                                        </p:tgtEl>
                                      </p:cBhvr>
                                    </p:animEffect>
                                    <p:anim calcmode="lin" valueType="num">
                                      <p:cBhvr>
                                        <p:cTn id="12" dur="2000" fill="hold"/>
                                        <p:tgtEl>
                                          <p:spTgt spid="4100"/>
                                        </p:tgtEl>
                                        <p:attrNameLst>
                                          <p:attrName>style.rotation</p:attrName>
                                        </p:attrNameLst>
                                      </p:cBhvr>
                                      <p:tavLst>
                                        <p:tav tm="0">
                                          <p:val>
                                            <p:fltVal val="720"/>
                                          </p:val>
                                        </p:tav>
                                        <p:tav tm="100000">
                                          <p:val>
                                            <p:fltVal val="0"/>
                                          </p:val>
                                        </p:tav>
                                      </p:tavLst>
                                    </p:anim>
                                    <p:anim calcmode="lin" valueType="num">
                                      <p:cBhvr>
                                        <p:cTn id="13" dur="2000" fill="hold"/>
                                        <p:tgtEl>
                                          <p:spTgt spid="4100"/>
                                        </p:tgtEl>
                                        <p:attrNameLst>
                                          <p:attrName>ppt_h</p:attrName>
                                        </p:attrNameLst>
                                      </p:cBhvr>
                                      <p:tavLst>
                                        <p:tav tm="0">
                                          <p:val>
                                            <p:fltVal val="0"/>
                                          </p:val>
                                        </p:tav>
                                        <p:tav tm="100000">
                                          <p:val>
                                            <p:strVal val="#ppt_h"/>
                                          </p:val>
                                        </p:tav>
                                      </p:tavLst>
                                    </p:anim>
                                    <p:anim calcmode="lin" valueType="num">
                                      <p:cBhvr>
                                        <p:cTn id="14" dur="2000" fill="hold"/>
                                        <p:tgtEl>
                                          <p:spTgt spid="4100"/>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dissolve">
                                      <p:cBhvr>
                                        <p:cTn id="19" dur="500"/>
                                        <p:tgtEl>
                                          <p:spTgt spid="4101"/>
                                        </p:tgtEl>
                                      </p:cBhvr>
                                    </p:animEffect>
                                  </p:childTnLst>
                                </p:cTn>
                              </p:par>
                            </p:childTnLst>
                          </p:cTn>
                        </p:par>
                        <p:par>
                          <p:cTn id="20" fill="hold" nodeType="afterGroup">
                            <p:stCondLst>
                              <p:cond delay="500"/>
                            </p:stCondLst>
                            <p:childTnLst>
                              <p:par>
                                <p:cTn id="21" presetID="35" presetClass="entr" presetSubtype="0" fill="hold" grpId="0" nodeType="afterEffect">
                                  <p:stCondLst>
                                    <p:cond delay="0"/>
                                  </p:stCondLst>
                                  <p:childTnLst>
                                    <p:set>
                                      <p:cBhvr>
                                        <p:cTn id="22" dur="1" fill="hold">
                                          <p:stCondLst>
                                            <p:cond delay="0"/>
                                          </p:stCondLst>
                                        </p:cTn>
                                        <p:tgtEl>
                                          <p:spTgt spid="4105"/>
                                        </p:tgtEl>
                                        <p:attrNameLst>
                                          <p:attrName>style.visibility</p:attrName>
                                        </p:attrNameLst>
                                      </p:cBhvr>
                                      <p:to>
                                        <p:strVal val="visible"/>
                                      </p:to>
                                    </p:set>
                                    <p:animEffect transition="in" filter="fade">
                                      <p:cBhvr>
                                        <p:cTn id="23" dur="2000"/>
                                        <p:tgtEl>
                                          <p:spTgt spid="4105"/>
                                        </p:tgtEl>
                                      </p:cBhvr>
                                    </p:animEffect>
                                    <p:anim calcmode="lin" valueType="num">
                                      <p:cBhvr>
                                        <p:cTn id="24" dur="2000" fill="hold"/>
                                        <p:tgtEl>
                                          <p:spTgt spid="4105"/>
                                        </p:tgtEl>
                                        <p:attrNameLst>
                                          <p:attrName>style.rotation</p:attrName>
                                        </p:attrNameLst>
                                      </p:cBhvr>
                                      <p:tavLst>
                                        <p:tav tm="0">
                                          <p:val>
                                            <p:fltVal val="720"/>
                                          </p:val>
                                        </p:tav>
                                        <p:tav tm="100000">
                                          <p:val>
                                            <p:fltVal val="0"/>
                                          </p:val>
                                        </p:tav>
                                      </p:tavLst>
                                    </p:anim>
                                    <p:anim calcmode="lin" valueType="num">
                                      <p:cBhvr>
                                        <p:cTn id="25" dur="2000" fill="hold"/>
                                        <p:tgtEl>
                                          <p:spTgt spid="4105"/>
                                        </p:tgtEl>
                                        <p:attrNameLst>
                                          <p:attrName>ppt_h</p:attrName>
                                        </p:attrNameLst>
                                      </p:cBhvr>
                                      <p:tavLst>
                                        <p:tav tm="0">
                                          <p:val>
                                            <p:fltVal val="0"/>
                                          </p:val>
                                        </p:tav>
                                        <p:tav tm="100000">
                                          <p:val>
                                            <p:strVal val="#ppt_h"/>
                                          </p:val>
                                        </p:tav>
                                      </p:tavLst>
                                    </p:anim>
                                    <p:anim calcmode="lin" valueType="num">
                                      <p:cBhvr>
                                        <p:cTn id="26" dur="2000" fill="hold"/>
                                        <p:tgtEl>
                                          <p:spTgt spid="4105"/>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dissolve">
                                      <p:cBhvr>
                                        <p:cTn id="31" dur="500"/>
                                        <p:tgtEl>
                                          <p:spTgt spid="4103"/>
                                        </p:tgtEl>
                                      </p:cBhvr>
                                    </p:animEffect>
                                  </p:childTnLst>
                                </p:cTn>
                              </p:par>
                            </p:childTnLst>
                          </p:cTn>
                        </p:par>
                        <p:par>
                          <p:cTn id="32" fill="hold" nodeType="afterGroup">
                            <p:stCondLst>
                              <p:cond delay="500"/>
                            </p:stCondLst>
                            <p:childTnLst>
                              <p:par>
                                <p:cTn id="33" presetID="35" presetClass="entr" presetSubtype="0" fill="hold" grpId="0" nodeType="afterEffect">
                                  <p:stCondLst>
                                    <p:cond delay="0"/>
                                  </p:stCondLst>
                                  <p:childTnLst>
                                    <p:set>
                                      <p:cBhvr>
                                        <p:cTn id="34" dur="1" fill="hold">
                                          <p:stCondLst>
                                            <p:cond delay="0"/>
                                          </p:stCondLst>
                                        </p:cTn>
                                        <p:tgtEl>
                                          <p:spTgt spid="4104"/>
                                        </p:tgtEl>
                                        <p:attrNameLst>
                                          <p:attrName>style.visibility</p:attrName>
                                        </p:attrNameLst>
                                      </p:cBhvr>
                                      <p:to>
                                        <p:strVal val="visible"/>
                                      </p:to>
                                    </p:set>
                                    <p:animEffect transition="in" filter="fade">
                                      <p:cBhvr>
                                        <p:cTn id="35" dur="2000"/>
                                        <p:tgtEl>
                                          <p:spTgt spid="4104"/>
                                        </p:tgtEl>
                                      </p:cBhvr>
                                    </p:animEffect>
                                    <p:anim calcmode="lin" valueType="num">
                                      <p:cBhvr>
                                        <p:cTn id="36" dur="2000" fill="hold"/>
                                        <p:tgtEl>
                                          <p:spTgt spid="4104"/>
                                        </p:tgtEl>
                                        <p:attrNameLst>
                                          <p:attrName>style.rotation</p:attrName>
                                        </p:attrNameLst>
                                      </p:cBhvr>
                                      <p:tavLst>
                                        <p:tav tm="0">
                                          <p:val>
                                            <p:fltVal val="720"/>
                                          </p:val>
                                        </p:tav>
                                        <p:tav tm="100000">
                                          <p:val>
                                            <p:fltVal val="0"/>
                                          </p:val>
                                        </p:tav>
                                      </p:tavLst>
                                    </p:anim>
                                    <p:anim calcmode="lin" valueType="num">
                                      <p:cBhvr>
                                        <p:cTn id="37" dur="2000" fill="hold"/>
                                        <p:tgtEl>
                                          <p:spTgt spid="4104"/>
                                        </p:tgtEl>
                                        <p:attrNameLst>
                                          <p:attrName>ppt_h</p:attrName>
                                        </p:attrNameLst>
                                      </p:cBhvr>
                                      <p:tavLst>
                                        <p:tav tm="0">
                                          <p:val>
                                            <p:fltVal val="0"/>
                                          </p:val>
                                        </p:tav>
                                        <p:tav tm="100000">
                                          <p:val>
                                            <p:strVal val="#ppt_h"/>
                                          </p:val>
                                        </p:tav>
                                      </p:tavLst>
                                    </p:anim>
                                    <p:anim calcmode="lin" valueType="num">
                                      <p:cBhvr>
                                        <p:cTn id="38" dur="2000" fill="hold"/>
                                        <p:tgtEl>
                                          <p:spTgt spid="4104"/>
                                        </p:tgtEl>
                                        <p:attrNameLst>
                                          <p:attrName>ppt_w</p:attrName>
                                        </p:attrNameLst>
                                      </p:cBhvr>
                                      <p:tavLst>
                                        <p:tav tm="0">
                                          <p:val>
                                            <p:fltVal val="0"/>
                                          </p:val>
                                        </p:tav>
                                        <p:tav tm="100000">
                                          <p:val>
                                            <p:strVal val="#ppt_w"/>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102"/>
                                        </p:tgtEl>
                                        <p:attrNameLst>
                                          <p:attrName>style.visibility</p:attrName>
                                        </p:attrNameLst>
                                      </p:cBhvr>
                                      <p:to>
                                        <p:strVal val="visible"/>
                                      </p:to>
                                    </p:set>
                                    <p:animEffect transition="in" filter="dissolve">
                                      <p:cBhvr>
                                        <p:cTn id="43" dur="500"/>
                                        <p:tgtEl>
                                          <p:spTgt spid="4102"/>
                                        </p:tgtEl>
                                      </p:cBhvr>
                                    </p:animEffect>
                                  </p:childTnLst>
                                </p:cTn>
                              </p:par>
                            </p:childTnLst>
                          </p:cTn>
                        </p:par>
                        <p:par>
                          <p:cTn id="44" fill="hold" nodeType="afterGroup">
                            <p:stCondLst>
                              <p:cond delay="500"/>
                            </p:stCondLst>
                            <p:childTnLst>
                              <p:par>
                                <p:cTn id="45" presetID="35" presetClass="entr" presetSubtype="0" fill="hold" grpId="0" nodeType="after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fade">
                                      <p:cBhvr>
                                        <p:cTn id="47" dur="2000"/>
                                        <p:tgtEl>
                                          <p:spTgt spid="4106"/>
                                        </p:tgtEl>
                                      </p:cBhvr>
                                    </p:animEffect>
                                    <p:anim calcmode="lin" valueType="num">
                                      <p:cBhvr>
                                        <p:cTn id="48" dur="2000" fill="hold"/>
                                        <p:tgtEl>
                                          <p:spTgt spid="4106"/>
                                        </p:tgtEl>
                                        <p:attrNameLst>
                                          <p:attrName>style.rotation</p:attrName>
                                        </p:attrNameLst>
                                      </p:cBhvr>
                                      <p:tavLst>
                                        <p:tav tm="0">
                                          <p:val>
                                            <p:fltVal val="720"/>
                                          </p:val>
                                        </p:tav>
                                        <p:tav tm="100000">
                                          <p:val>
                                            <p:fltVal val="0"/>
                                          </p:val>
                                        </p:tav>
                                      </p:tavLst>
                                    </p:anim>
                                    <p:anim calcmode="lin" valueType="num">
                                      <p:cBhvr>
                                        <p:cTn id="49" dur="2000" fill="hold"/>
                                        <p:tgtEl>
                                          <p:spTgt spid="4106"/>
                                        </p:tgtEl>
                                        <p:attrNameLst>
                                          <p:attrName>ppt_h</p:attrName>
                                        </p:attrNameLst>
                                      </p:cBhvr>
                                      <p:tavLst>
                                        <p:tav tm="0">
                                          <p:val>
                                            <p:fltVal val="0"/>
                                          </p:val>
                                        </p:tav>
                                        <p:tav tm="100000">
                                          <p:val>
                                            <p:strVal val="#ppt_h"/>
                                          </p:val>
                                        </p:tav>
                                      </p:tavLst>
                                    </p:anim>
                                    <p:anim calcmode="lin" valueType="num">
                                      <p:cBhvr>
                                        <p:cTn id="50" dur="2000" fill="hold"/>
                                        <p:tgtEl>
                                          <p:spTgt spid="410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p:bldP spid="4101" grpId="0" animBg="1"/>
      <p:bldP spid="4102" grpId="0" animBg="1"/>
      <p:bldP spid="4103" grpId="0" animBg="1"/>
      <p:bldP spid="4104" grpId="0"/>
      <p:bldP spid="4105" grpId="0"/>
      <p:bldP spid="41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ar-JO" sz="4800" b="1" dirty="0">
                <a:latin typeface="Arial" panose="020B0604020202020204" pitchFamily="34" charset="0"/>
                <a:ea typeface="ＭＳ Ｐゴシック" charset="0"/>
                <a:cs typeface="Arial" panose="020B0604020202020204" pitchFamily="34" charset="0"/>
              </a:rPr>
              <a:t>مبادئ غانينغ العشرة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للكتابة الواضحة</a:t>
            </a:r>
            <a:endParaRPr lang="en-US" sz="4800" b="1" dirty="0">
              <a:latin typeface="Arial" panose="020B0604020202020204" pitchFamily="34" charset="0"/>
              <a:ea typeface="ＭＳ Ｐゴシック" charset="0"/>
              <a:cs typeface="Arial" panose="020B0604020202020204" pitchFamily="34" charset="0"/>
            </a:endParaRPr>
          </a:p>
        </p:txBody>
      </p:sp>
      <p:sp>
        <p:nvSpPr>
          <p:cNvPr id="3" name="Subtitle 2"/>
          <p:cNvSpPr>
            <a:spLocks noGrp="1"/>
          </p:cNvSpPr>
          <p:nvPr>
            <p:ph type="subTitle" idx="1"/>
          </p:nvPr>
        </p:nvSpPr>
        <p:spPr>
          <a:xfrm>
            <a:off x="152400" y="1600200"/>
            <a:ext cx="8839200" cy="5105400"/>
          </a:xfrm>
        </p:spPr>
        <p:txBody>
          <a:bodyPr/>
          <a:lstStyle/>
          <a:p>
            <a:pPr>
              <a:defRPr/>
            </a:pPr>
            <a:r>
              <a:rPr lang="ar-JO" i="0" dirty="0">
                <a:latin typeface="Arial" panose="020B0604020202020204" pitchFamily="34" charset="0"/>
                <a:cs typeface="Arial" panose="020B0604020202020204" pitchFamily="34" charset="0"/>
              </a:rPr>
              <a:t>5. اصنع حركة في أفعالك</a:t>
            </a:r>
            <a:endParaRPr lang="en-US" i="0" dirty="0">
              <a:latin typeface="Arial" panose="020B0604020202020204" pitchFamily="34" charset="0"/>
              <a:cs typeface="Arial" panose="020B0604020202020204" pitchFamily="34" charset="0"/>
            </a:endParaRPr>
          </a:p>
          <a:p>
            <a:pPr>
              <a:defRPr/>
            </a:pPr>
            <a:r>
              <a:rPr lang="en-US" i="0" dirty="0">
                <a:latin typeface="Arial" panose="020B0604020202020204" pitchFamily="34" charset="0"/>
                <a:cs typeface="Arial" panose="020B0604020202020204" pitchFamily="34" charset="0"/>
              </a:rPr>
              <a:t> </a:t>
            </a:r>
          </a:p>
          <a:p>
            <a:pPr rtl="1">
              <a:defRPr/>
            </a:pPr>
            <a:r>
              <a:rPr lang="ar-JO" i="0" dirty="0">
                <a:latin typeface="Arial" panose="020B0604020202020204" pitchFamily="34" charset="0"/>
                <a:cs typeface="Arial" panose="020B0604020202020204" pitchFamily="34" charset="0"/>
              </a:rPr>
              <a:t>الأفعال النشطة تضع الحياة في الكتابة. لا تخنق الفعل باستخدام عدد كبير جداً من النعوت وصيغ الفعل التي تعمل كالإسم. اكتب نحن نهدف إلى الكتابة بوضوح بدلاً من الوضوح في التركيب هو نيتنا. تجنب استخدام صيغة المبني للمجهول وفعل ليكون قدر الإمكان.</a:t>
            </a:r>
            <a:endParaRPr lang="en-US" i="0"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82296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rgbClr val="FFFFFF"/>
                </a:solidFill>
                <a:latin typeface="Arial" panose="020B0604020202020204" pitchFamily="34" charset="0"/>
                <a:cs typeface="Arial" panose="020B0604020202020204" pitchFamily="34" charset="0"/>
              </a:rPr>
              <a:t>106</a:t>
            </a:r>
            <a:endParaRPr lang="en-US"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ar-JO" sz="4800" b="1" dirty="0">
                <a:latin typeface="Arial" panose="020B0604020202020204" pitchFamily="34" charset="0"/>
                <a:ea typeface="ＭＳ Ｐゴシック" charset="0"/>
                <a:cs typeface="Arial" panose="020B0604020202020204" pitchFamily="34" charset="0"/>
              </a:rPr>
              <a:t>مبادئ غانينغ العشرة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للكتابة الواضحة</a:t>
            </a:r>
            <a:endParaRPr lang="en-US" sz="4800" b="1" dirty="0">
              <a:latin typeface="Arial" panose="020B0604020202020204" pitchFamily="34" charset="0"/>
              <a:ea typeface="ＭＳ Ｐゴシック" charset="0"/>
              <a:cs typeface="Arial" panose="020B0604020202020204" pitchFamily="34" charset="0"/>
            </a:endParaRPr>
          </a:p>
        </p:txBody>
      </p:sp>
      <p:sp>
        <p:nvSpPr>
          <p:cNvPr id="3" name="Subtitle 2"/>
          <p:cNvSpPr>
            <a:spLocks noGrp="1"/>
          </p:cNvSpPr>
          <p:nvPr>
            <p:ph type="subTitle" idx="1"/>
          </p:nvPr>
        </p:nvSpPr>
        <p:spPr>
          <a:xfrm>
            <a:off x="152400" y="1600200"/>
            <a:ext cx="8839200" cy="5105400"/>
          </a:xfrm>
        </p:spPr>
        <p:txBody>
          <a:bodyPr/>
          <a:lstStyle/>
          <a:p>
            <a:pPr>
              <a:defRPr/>
            </a:pPr>
            <a:r>
              <a:rPr lang="ar-JO" i="0" dirty="0">
                <a:latin typeface="Arial" panose="020B0604020202020204" pitchFamily="34" charset="0"/>
                <a:cs typeface="Arial" panose="020B0604020202020204" pitchFamily="34" charset="0"/>
              </a:rPr>
              <a:t>6. أكتب بالطريقة التي تتكلم بها</a:t>
            </a:r>
            <a:endParaRPr lang="en-US" i="0" dirty="0">
              <a:latin typeface="Arial" panose="020B0604020202020204" pitchFamily="34" charset="0"/>
              <a:cs typeface="Arial" panose="020B0604020202020204" pitchFamily="34" charset="0"/>
            </a:endParaRPr>
          </a:p>
          <a:p>
            <a:pPr>
              <a:defRPr/>
            </a:pPr>
            <a:r>
              <a:rPr lang="en-US" i="0" dirty="0">
                <a:latin typeface="Arial" panose="020B0604020202020204" pitchFamily="34" charset="0"/>
                <a:cs typeface="Arial" panose="020B0604020202020204" pitchFamily="34" charset="0"/>
              </a:rPr>
              <a:t> </a:t>
            </a:r>
          </a:p>
          <a:p>
            <a:pPr>
              <a:defRPr/>
            </a:pPr>
            <a:r>
              <a:rPr lang="ar-JO" i="0" dirty="0">
                <a:latin typeface="Arial" panose="020B0604020202020204" pitchFamily="34" charset="0"/>
                <a:cs typeface="Arial" panose="020B0604020202020204" pitchFamily="34" charset="0"/>
              </a:rPr>
              <a:t>حسناً على أية حال، تعد نغمة المحادثة إحدى أفضل الطرق للكتابة المقروءة. لا تنزلق إلى لغة تجارية خانقة لا علاقة لها بالطريقة التي يتحدث بها رجال الأعمال وجهاً لوجه.</a:t>
            </a:r>
            <a:r>
              <a:rPr lang="en-US" i="0" dirty="0">
                <a:latin typeface="Arial" panose="020B0604020202020204" pitchFamily="34" charset="0"/>
                <a:cs typeface="Arial" panose="020B0604020202020204" pitchFamily="34" charset="0"/>
              </a:rPr>
              <a:t>  </a:t>
            </a:r>
          </a:p>
        </p:txBody>
      </p:sp>
      <p:sp>
        <p:nvSpPr>
          <p:cNvPr id="5" name="Rectangle 4"/>
          <p:cNvSpPr>
            <a:spLocks noChangeArrowheads="1"/>
          </p:cNvSpPr>
          <p:nvPr/>
        </p:nvSpPr>
        <p:spPr bwMode="auto">
          <a:xfrm>
            <a:off x="82296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rgbClr val="FFFFFF"/>
                </a:solidFill>
                <a:latin typeface="Arial" panose="020B0604020202020204" pitchFamily="34" charset="0"/>
                <a:cs typeface="Arial" panose="020B0604020202020204" pitchFamily="34" charset="0"/>
              </a:rPr>
              <a:t>106</a:t>
            </a:r>
            <a:endParaRPr lang="en-US"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ar-JO" sz="4800" b="1" dirty="0">
                <a:latin typeface="Arial" panose="020B0604020202020204" pitchFamily="34" charset="0"/>
                <a:ea typeface="ＭＳ Ｐゴシック" charset="0"/>
                <a:cs typeface="Arial" panose="020B0604020202020204" pitchFamily="34" charset="0"/>
              </a:rPr>
              <a:t>مبادئ غانينغ العشرة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للكتابة الواضحة</a:t>
            </a:r>
            <a:endParaRPr lang="en-US" sz="4800" b="1" dirty="0">
              <a:latin typeface="Arial" panose="020B0604020202020204" pitchFamily="34" charset="0"/>
              <a:ea typeface="ＭＳ Ｐゴシック" charset="0"/>
              <a:cs typeface="Arial" panose="020B0604020202020204" pitchFamily="34" charset="0"/>
            </a:endParaRPr>
          </a:p>
        </p:txBody>
      </p:sp>
      <p:sp>
        <p:nvSpPr>
          <p:cNvPr id="3" name="Subtitle 2"/>
          <p:cNvSpPr>
            <a:spLocks noGrp="1"/>
          </p:cNvSpPr>
          <p:nvPr>
            <p:ph type="subTitle" idx="1"/>
          </p:nvPr>
        </p:nvSpPr>
        <p:spPr>
          <a:xfrm>
            <a:off x="152400" y="1600200"/>
            <a:ext cx="8839200" cy="5105400"/>
          </a:xfrm>
        </p:spPr>
        <p:txBody>
          <a:bodyPr/>
          <a:lstStyle/>
          <a:p>
            <a:pPr>
              <a:defRPr/>
            </a:pPr>
            <a:r>
              <a:rPr lang="ar-JO" i="0" dirty="0">
                <a:latin typeface="Arial" panose="020B0604020202020204" pitchFamily="34" charset="0"/>
                <a:cs typeface="Arial" panose="020B0604020202020204" pitchFamily="34" charset="0"/>
              </a:rPr>
              <a:t>7. استخدم مصطلحات يستطيع القارئ تصورها</a:t>
            </a:r>
            <a:endParaRPr lang="en-US" i="0" dirty="0">
              <a:latin typeface="Arial" panose="020B0604020202020204" pitchFamily="34" charset="0"/>
              <a:cs typeface="Arial" panose="020B0604020202020204" pitchFamily="34" charset="0"/>
            </a:endParaRPr>
          </a:p>
          <a:p>
            <a:pPr>
              <a:defRPr/>
            </a:pPr>
            <a:r>
              <a:rPr lang="en-US" i="0" dirty="0">
                <a:latin typeface="Arial" panose="020B0604020202020204" pitchFamily="34" charset="0"/>
                <a:cs typeface="Arial" panose="020B0604020202020204" pitchFamily="34" charset="0"/>
              </a:rPr>
              <a:t> </a:t>
            </a:r>
          </a:p>
          <a:p>
            <a:pPr>
              <a:defRPr/>
            </a:pPr>
            <a:r>
              <a:rPr lang="ar-JO" i="0" dirty="0">
                <a:latin typeface="Arial" panose="020B0604020202020204" pitchFamily="34" charset="0"/>
                <a:cs typeface="Arial" panose="020B0604020202020204" pitchFamily="34" charset="0"/>
              </a:rPr>
              <a:t>انتبه إلى أن المصطلحات المجردة تميل إلى جعل الكتابة مملة وضببابية. يفضل استخدام الكلمات القصيرة والملموسة التي ترمز إلى الأشياء التي يمكنك رؤيتها ولمسها.</a:t>
            </a:r>
            <a:endParaRPr lang="en-US" i="0"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82296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rgbClr val="FFFFFF"/>
                </a:solidFill>
                <a:latin typeface="Arial" panose="020B0604020202020204" pitchFamily="34" charset="0"/>
                <a:cs typeface="Arial" panose="020B0604020202020204" pitchFamily="34" charset="0"/>
              </a:rPr>
              <a:t>106</a:t>
            </a:r>
            <a:endParaRPr lang="en-US"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ar-JO" sz="4800" b="1" dirty="0">
                <a:latin typeface="Arial" panose="020B0604020202020204" pitchFamily="34" charset="0"/>
                <a:ea typeface="ＭＳ Ｐゴシック" charset="0"/>
                <a:cs typeface="Arial" panose="020B0604020202020204" pitchFamily="34" charset="0"/>
              </a:rPr>
              <a:t>مبادئ غانينغ العشرة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للكتابة الواضحة</a:t>
            </a:r>
            <a:endParaRPr lang="en-US" sz="4800" b="1" dirty="0">
              <a:latin typeface="Arial" panose="020B0604020202020204" pitchFamily="34" charset="0"/>
              <a:ea typeface="ＭＳ Ｐゴシック" charset="0"/>
              <a:cs typeface="Arial" panose="020B0604020202020204" pitchFamily="34" charset="0"/>
            </a:endParaRPr>
          </a:p>
        </p:txBody>
      </p:sp>
      <p:sp>
        <p:nvSpPr>
          <p:cNvPr id="3" name="Subtitle 2"/>
          <p:cNvSpPr>
            <a:spLocks noGrp="1"/>
          </p:cNvSpPr>
          <p:nvPr>
            <p:ph type="subTitle" idx="1"/>
          </p:nvPr>
        </p:nvSpPr>
        <p:spPr>
          <a:xfrm>
            <a:off x="152400" y="1600200"/>
            <a:ext cx="8839200" cy="5105400"/>
          </a:xfrm>
        </p:spPr>
        <p:txBody>
          <a:bodyPr/>
          <a:lstStyle/>
          <a:p>
            <a:pPr>
              <a:defRPr/>
            </a:pPr>
            <a:r>
              <a:rPr lang="ar-JO" i="0" dirty="0">
                <a:latin typeface="Arial" panose="020B0604020202020204" pitchFamily="34" charset="0"/>
                <a:cs typeface="Arial" panose="020B0604020202020204" pitchFamily="34" charset="0"/>
              </a:rPr>
              <a:t>8. اربطها مع خبرات القارئ</a:t>
            </a:r>
            <a:endParaRPr lang="en-US" i="0" dirty="0">
              <a:latin typeface="Arial" panose="020B0604020202020204" pitchFamily="34" charset="0"/>
              <a:cs typeface="Arial" panose="020B0604020202020204" pitchFamily="34" charset="0"/>
            </a:endParaRPr>
          </a:p>
          <a:p>
            <a:pPr>
              <a:defRPr/>
            </a:pPr>
            <a:r>
              <a:rPr lang="en-US" i="0" dirty="0">
                <a:latin typeface="Arial" panose="020B0604020202020204" pitchFamily="34" charset="0"/>
                <a:cs typeface="Arial" panose="020B0604020202020204" pitchFamily="34" charset="0"/>
              </a:rPr>
              <a:t> </a:t>
            </a:r>
          </a:p>
          <a:p>
            <a:pPr>
              <a:defRPr/>
            </a:pPr>
            <a:r>
              <a:rPr lang="ar-JO" i="0" dirty="0">
                <a:latin typeface="Arial" panose="020B0604020202020204" pitchFamily="34" charset="0"/>
                <a:cs typeface="Arial" panose="020B0604020202020204" pitchFamily="34" charset="0"/>
              </a:rPr>
              <a:t>اربط فكرتك الجديدة مع بعض الأفكار القديمة المعروفة سابقاً لقارئك. هذا يحفظه مهتماً ويؤدي إلى فهم أعظم</a:t>
            </a:r>
            <a:endParaRPr lang="en-US" i="0"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82296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rgbClr val="FFFFFF"/>
                </a:solidFill>
                <a:latin typeface="Arial" panose="020B0604020202020204" pitchFamily="34" charset="0"/>
                <a:cs typeface="Arial" panose="020B0604020202020204" pitchFamily="34" charset="0"/>
              </a:rPr>
              <a:t>106</a:t>
            </a:r>
            <a:endParaRPr lang="en-US"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ar-JO" sz="4800" b="1" dirty="0">
                <a:latin typeface="Arial" panose="020B0604020202020204" pitchFamily="34" charset="0"/>
                <a:ea typeface="ＭＳ Ｐゴシック" charset="0"/>
                <a:cs typeface="Arial" panose="020B0604020202020204" pitchFamily="34" charset="0"/>
              </a:rPr>
              <a:t>مبادئ غانينغ العشرة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للكتابة الواضحة</a:t>
            </a:r>
            <a:endParaRPr lang="en-US" sz="4800" b="1" dirty="0">
              <a:latin typeface="Arial" panose="020B0604020202020204" pitchFamily="34" charset="0"/>
              <a:ea typeface="ＭＳ Ｐゴシック" charset="0"/>
              <a:cs typeface="Arial" panose="020B0604020202020204" pitchFamily="34" charset="0"/>
            </a:endParaRPr>
          </a:p>
        </p:txBody>
      </p:sp>
      <p:sp>
        <p:nvSpPr>
          <p:cNvPr id="3" name="Subtitle 2"/>
          <p:cNvSpPr>
            <a:spLocks noGrp="1"/>
          </p:cNvSpPr>
          <p:nvPr>
            <p:ph type="subTitle" idx="1"/>
          </p:nvPr>
        </p:nvSpPr>
        <p:spPr>
          <a:xfrm>
            <a:off x="152400" y="1600200"/>
            <a:ext cx="8839200" cy="5105400"/>
          </a:xfrm>
        </p:spPr>
        <p:txBody>
          <a:bodyPr/>
          <a:lstStyle/>
          <a:p>
            <a:pPr>
              <a:defRPr/>
            </a:pPr>
            <a:r>
              <a:rPr lang="ar-JO" i="0" dirty="0">
                <a:latin typeface="Arial" panose="020B0604020202020204" pitchFamily="34" charset="0"/>
                <a:cs typeface="Arial" panose="020B0604020202020204" pitchFamily="34" charset="0"/>
              </a:rPr>
              <a:t>9. الإستفادة الكاملة من التنوع.</a:t>
            </a:r>
          </a:p>
          <a:p>
            <a:pPr>
              <a:defRPr/>
            </a:pPr>
            <a:r>
              <a:rPr lang="en-US" i="0" dirty="0">
                <a:latin typeface="Arial" panose="020B0604020202020204" pitchFamily="34" charset="0"/>
                <a:cs typeface="Arial" panose="020B0604020202020204" pitchFamily="34" charset="0"/>
              </a:rPr>
              <a:t> </a:t>
            </a:r>
          </a:p>
          <a:p>
            <a:pPr>
              <a:defRPr/>
            </a:pPr>
            <a:r>
              <a:rPr lang="ar-JO" i="0" dirty="0">
                <a:latin typeface="Arial" panose="020B0604020202020204" pitchFamily="34" charset="0"/>
                <a:cs typeface="Arial" panose="020B0604020202020204" pitchFamily="34" charset="0"/>
              </a:rPr>
              <a:t>لا تخنق أسلوبك في الكتابة الفردية.</a:t>
            </a:r>
          </a:p>
          <a:p>
            <a:pPr>
              <a:defRPr/>
            </a:pPr>
            <a:r>
              <a:rPr lang="ar-JO" i="0" dirty="0">
                <a:latin typeface="Arial" panose="020B0604020202020204" pitchFamily="34" charset="0"/>
                <a:cs typeface="Arial" panose="020B0604020202020204" pitchFamily="34" charset="0"/>
              </a:rPr>
              <a:t> قم بتطوير شكل جديد من أشكال التعبير الذي يمثلك.</a:t>
            </a:r>
          </a:p>
          <a:p>
            <a:pPr>
              <a:defRPr/>
            </a:pPr>
            <a:r>
              <a:rPr lang="ar-JO" i="0" dirty="0">
                <a:latin typeface="Arial" panose="020B0604020202020204" pitchFamily="34" charset="0"/>
                <a:cs typeface="Arial" panose="020B0604020202020204" pitchFamily="34" charset="0"/>
              </a:rPr>
              <a:t> تجنب الكليشيهات.</a:t>
            </a:r>
          </a:p>
          <a:p>
            <a:pPr>
              <a:defRPr/>
            </a:pPr>
            <a:r>
              <a:rPr lang="ar-JO" i="0" dirty="0">
                <a:latin typeface="Arial" panose="020B0604020202020204" pitchFamily="34" charset="0"/>
                <a:cs typeface="Arial" panose="020B0604020202020204" pitchFamily="34" charset="0"/>
              </a:rPr>
              <a:t> تجنب أنماط الكتابة المتقلبة.</a:t>
            </a:r>
            <a:endParaRPr lang="en-US" i="0"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82296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rgbClr val="FFFFFF"/>
                </a:solidFill>
                <a:latin typeface="Arial" panose="020B0604020202020204" pitchFamily="34" charset="0"/>
                <a:cs typeface="Arial" panose="020B0604020202020204" pitchFamily="34" charset="0"/>
              </a:rPr>
              <a:t>106</a:t>
            </a:r>
            <a:endParaRPr lang="en-US"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ar-JO" sz="4800" b="1" dirty="0">
                <a:latin typeface="Arial" panose="020B0604020202020204" pitchFamily="34" charset="0"/>
                <a:ea typeface="ＭＳ Ｐゴシック" charset="0"/>
                <a:cs typeface="Arial" panose="020B0604020202020204" pitchFamily="34" charset="0"/>
              </a:rPr>
              <a:t>مبادئ غانينغ العشرة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للكتابة الواضحة</a:t>
            </a:r>
            <a:endParaRPr lang="en-US" sz="4800" b="1" dirty="0">
              <a:latin typeface="Arial" panose="020B0604020202020204" pitchFamily="34" charset="0"/>
              <a:ea typeface="ＭＳ Ｐゴシック" charset="0"/>
              <a:cs typeface="Arial" panose="020B0604020202020204" pitchFamily="34" charset="0"/>
            </a:endParaRPr>
          </a:p>
        </p:txBody>
      </p:sp>
      <p:sp>
        <p:nvSpPr>
          <p:cNvPr id="3" name="Subtitle 2"/>
          <p:cNvSpPr>
            <a:spLocks noGrp="1"/>
          </p:cNvSpPr>
          <p:nvPr>
            <p:ph type="subTitle" idx="1"/>
          </p:nvPr>
        </p:nvSpPr>
        <p:spPr>
          <a:xfrm>
            <a:off x="152400" y="1600200"/>
            <a:ext cx="8839200" cy="5105400"/>
          </a:xfrm>
        </p:spPr>
        <p:txBody>
          <a:bodyPr/>
          <a:lstStyle/>
          <a:p>
            <a:pPr>
              <a:defRPr/>
            </a:pPr>
            <a:r>
              <a:rPr lang="ar-JO" i="0" dirty="0">
                <a:latin typeface="Arial" panose="020B0604020202020204" pitchFamily="34" charset="0"/>
                <a:cs typeface="Arial" panose="020B0604020202020204" pitchFamily="34" charset="0"/>
              </a:rPr>
              <a:t>10. أكتب لتعبر عن نفسك ــــ لا لتبهر</a:t>
            </a:r>
            <a:endParaRPr lang="en-US" i="0" dirty="0">
              <a:latin typeface="Arial" panose="020B0604020202020204" pitchFamily="34" charset="0"/>
              <a:cs typeface="Arial" panose="020B0604020202020204" pitchFamily="34" charset="0"/>
            </a:endParaRPr>
          </a:p>
          <a:p>
            <a:pPr>
              <a:defRPr/>
            </a:pPr>
            <a:r>
              <a:rPr lang="en-US" i="0" dirty="0">
                <a:latin typeface="Arial" panose="020B0604020202020204" pitchFamily="34" charset="0"/>
                <a:cs typeface="Arial" panose="020B0604020202020204" pitchFamily="34" charset="0"/>
              </a:rPr>
              <a:t> </a:t>
            </a:r>
          </a:p>
          <a:p>
            <a:pPr>
              <a:defRPr/>
            </a:pPr>
            <a:r>
              <a:rPr lang="ar-JO" i="0" dirty="0">
                <a:latin typeface="Arial" panose="020B0604020202020204" pitchFamily="34" charset="0"/>
                <a:cs typeface="Arial" panose="020B0604020202020204" pitchFamily="34" charset="0"/>
              </a:rPr>
              <a:t>لا تتباهى بالتعقيد. اجعل أفكارك واضحة من خلال الكتابة البسيطة والمباشرة. الكاتب الذي يترك انطباعاً أفضل هو الذي يستطيع التعبير عن الأفكار المعقدة ببساطة.</a:t>
            </a:r>
            <a:endParaRPr lang="en-US" i="0"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82296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rgbClr val="FFFFFF"/>
                </a:solidFill>
                <a:latin typeface="Arial" panose="020B0604020202020204" pitchFamily="34" charset="0"/>
                <a:cs typeface="Arial" panose="020B0604020202020204" pitchFamily="34" charset="0"/>
              </a:rPr>
              <a:t>106</a:t>
            </a:r>
            <a:endParaRPr lang="en-US"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title"/>
          </p:nvPr>
        </p:nvSpPr>
        <p:spPr>
          <a:xfrm>
            <a:off x="685800" y="752475"/>
            <a:ext cx="7772400" cy="857250"/>
          </a:xfrm>
        </p:spPr>
        <p:txBody>
          <a:bodyPr/>
          <a:lstStyle/>
          <a:p>
            <a:pPr algn="r">
              <a:defRPr/>
            </a:pPr>
            <a:r>
              <a:rPr lang="ar-JO" sz="5400" b="1" dirty="0">
                <a:latin typeface="Arial" panose="020B0604020202020204" pitchFamily="34" charset="0"/>
                <a:ea typeface="ＭＳ Ｐゴシック" charset="0"/>
                <a:cs typeface="Arial" panose="020B0604020202020204" pitchFamily="34" charset="0"/>
              </a:rPr>
              <a:t>مهما كان الخيار ...</a:t>
            </a:r>
            <a:endParaRPr lang="en-US" dirty="0">
              <a:latin typeface="Arial" panose="020B0604020202020204" pitchFamily="34" charset="0"/>
              <a:ea typeface="ＭＳ Ｐゴシック" charset="0"/>
              <a:cs typeface="Arial" panose="020B0604020202020204" pitchFamily="34" charset="0"/>
            </a:endParaRPr>
          </a:p>
        </p:txBody>
      </p:sp>
      <p:sp>
        <p:nvSpPr>
          <p:cNvPr id="1361923" name="Rectangle 3"/>
          <p:cNvSpPr>
            <a:spLocks noGrp="1" noChangeArrowheads="1"/>
          </p:cNvSpPr>
          <p:nvPr>
            <p:ph type="body" idx="1"/>
          </p:nvPr>
        </p:nvSpPr>
        <p:spPr>
          <a:effectLst/>
        </p:spPr>
        <p:txBody>
          <a:bodyPr/>
          <a:lstStyle/>
          <a:p>
            <a:pPr marL="0" indent="0" algn="r">
              <a:buNone/>
              <a:defRPr/>
            </a:pPr>
            <a:r>
              <a:rPr lang="ar-JO" sz="4800" i="0" dirty="0">
                <a:latin typeface="Arial" panose="020B0604020202020204" pitchFamily="34" charset="0"/>
                <a:ea typeface="+mn-ea"/>
                <a:cs typeface="Arial" panose="020B0604020202020204" pitchFamily="34" charset="0"/>
              </a:rPr>
              <a:t>1. كن واضحاً</a:t>
            </a:r>
          </a:p>
          <a:p>
            <a:pPr marL="0" indent="0" algn="r">
              <a:buNone/>
              <a:defRPr/>
            </a:pPr>
            <a:r>
              <a:rPr lang="ar-JO" sz="4800" i="0" dirty="0">
                <a:latin typeface="Arial" panose="020B0604020202020204" pitchFamily="34" charset="0"/>
                <a:ea typeface="+mn-ea"/>
                <a:cs typeface="Arial" panose="020B0604020202020204" pitchFamily="34" charset="0"/>
              </a:rPr>
              <a:t>2. كن مباشراً وشخصياً</a:t>
            </a:r>
            <a:endParaRPr lang="en-US" sz="4800" i="0" dirty="0">
              <a:latin typeface="Arial" panose="020B0604020202020204" pitchFamily="34" charset="0"/>
              <a:ea typeface="+mn-ea"/>
              <a:cs typeface="Arial" panose="020B0604020202020204" pitchFamily="34" charset="0"/>
            </a:endParaRPr>
          </a:p>
          <a:p>
            <a:pPr marL="0" indent="0" algn="r">
              <a:buNone/>
              <a:defRPr/>
            </a:pPr>
            <a:r>
              <a:rPr lang="ar-JO" sz="4800" i="0" dirty="0">
                <a:latin typeface="Arial" panose="020B0604020202020204" pitchFamily="34" charset="0"/>
                <a:ea typeface="+mn-ea"/>
                <a:cs typeface="Arial" panose="020B0604020202020204" pitchFamily="34" charset="0"/>
              </a:rPr>
              <a:t>3. كن قوياً</a:t>
            </a:r>
            <a:endParaRPr lang="en-US" sz="4800" i="0" dirty="0">
              <a:latin typeface="Arial" panose="020B0604020202020204" pitchFamily="34" charset="0"/>
              <a:ea typeface="+mn-ea"/>
              <a:cs typeface="Arial" panose="020B0604020202020204" pitchFamily="34" charset="0"/>
            </a:endParaRPr>
          </a:p>
        </p:txBody>
      </p:sp>
      <p:sp>
        <p:nvSpPr>
          <p:cNvPr id="1361924" name="Text Box 4"/>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latin typeface="Arial" panose="020B0604020202020204" pitchFamily="34" charset="0"/>
                <a:ea typeface="ＭＳ Ｐゴシック" charset="-128"/>
                <a:cs typeface="Arial" panose="020B0604020202020204" pitchFamily="34" charset="0"/>
              </a:rPr>
              <a:t>79</a:t>
            </a:r>
            <a:endParaRPr lang="en-US" b="1" dirty="0">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361923">
                                            <p:txEl>
                                              <p:pRg st="0" end="0"/>
                                            </p:txEl>
                                          </p:spTgt>
                                        </p:tgtEl>
                                        <p:attrNameLst>
                                          <p:attrName>style.visibility</p:attrName>
                                        </p:attrNameLst>
                                      </p:cBhvr>
                                      <p:to>
                                        <p:strVal val="visible"/>
                                      </p:to>
                                    </p:set>
                                    <p:anim calcmode="lin" valueType="num">
                                      <p:cBhvr>
                                        <p:cTn id="7" dur="1000" fill="hold"/>
                                        <p:tgtEl>
                                          <p:spTgt spid="136192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36192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36192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3619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361923">
                                            <p:txEl>
                                              <p:pRg st="1" end="1"/>
                                            </p:txEl>
                                          </p:spTgt>
                                        </p:tgtEl>
                                        <p:attrNameLst>
                                          <p:attrName>style.visibility</p:attrName>
                                        </p:attrNameLst>
                                      </p:cBhvr>
                                      <p:to>
                                        <p:strVal val="visible"/>
                                      </p:to>
                                    </p:set>
                                    <p:anim calcmode="lin" valueType="num">
                                      <p:cBhvr>
                                        <p:cTn id="15" dur="1000" fill="hold"/>
                                        <p:tgtEl>
                                          <p:spTgt spid="136192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36192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36192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13619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1361923">
                                            <p:txEl>
                                              <p:pRg st="2" end="2"/>
                                            </p:txEl>
                                          </p:spTgt>
                                        </p:tgtEl>
                                        <p:attrNameLst>
                                          <p:attrName>style.visibility</p:attrName>
                                        </p:attrNameLst>
                                      </p:cBhvr>
                                      <p:to>
                                        <p:strVal val="visible"/>
                                      </p:to>
                                    </p:set>
                                    <p:anim calcmode="lin" valueType="num">
                                      <p:cBhvr>
                                        <p:cTn id="23" dur="1000" fill="hold"/>
                                        <p:tgtEl>
                                          <p:spTgt spid="136192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36192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361923">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136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89" name="Picture 6" descr="PASTOR PREACHING ON THE THEME - I WILL BUILD MY CHURCY.JPG"/>
          <p:cNvPicPr>
            <a:picLocks noChangeAspect="1"/>
          </p:cNvPicPr>
          <p:nvPr/>
        </p:nvPicPr>
        <p:blipFill>
          <a:blip r:embed="rId2">
            <a:lum bright="-1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685800"/>
            <a:ext cx="8763000" cy="990600"/>
          </a:xfrm>
          <a:solidFill>
            <a:srgbClr val="000000"/>
          </a:solidFill>
        </p:spPr>
        <p:txBody>
          <a:bodyPr/>
          <a:lstStyle/>
          <a:p>
            <a:pPr algn="ctr">
              <a:defRPr/>
            </a:pPr>
            <a:r>
              <a:rPr lang="ar-JO" b="1" dirty="0">
                <a:latin typeface="Arial" panose="020B0604020202020204" pitchFamily="34" charset="0"/>
                <a:ea typeface="ＭＳ Ｐゴシック" charset="0"/>
                <a:cs typeface="Arial" panose="020B0604020202020204" pitchFamily="34" charset="0"/>
              </a:rPr>
              <a:t>كيف تكون متكلماً ممتعاً؟</a:t>
            </a:r>
            <a:endParaRPr lang="en-US" b="1" dirty="0">
              <a:latin typeface="Arial" panose="020B0604020202020204" pitchFamily="34" charset="0"/>
              <a:ea typeface="ＭＳ Ｐゴシック" charset="0"/>
              <a:cs typeface="Arial" panose="020B0604020202020204" pitchFamily="34" charset="0"/>
            </a:endParaRPr>
          </a:p>
        </p:txBody>
      </p:sp>
      <p:sp>
        <p:nvSpPr>
          <p:cNvPr id="6" name="Content Placeholder 5"/>
          <p:cNvSpPr>
            <a:spLocks noGrp="1"/>
          </p:cNvSpPr>
          <p:nvPr>
            <p:ph idx="1"/>
          </p:nvPr>
        </p:nvSpPr>
        <p:spPr>
          <a:xfrm>
            <a:off x="685800" y="1828800"/>
            <a:ext cx="8458200" cy="4267200"/>
          </a:xfrm>
          <a:effectLst/>
        </p:spPr>
        <p:txBody>
          <a:bodyPr/>
          <a:lstStyle/>
          <a:p>
            <a:pPr marL="0" indent="0" algn="r">
              <a:buNone/>
              <a:defRPr/>
            </a:pPr>
            <a:r>
              <a:rPr lang="ar-JO" sz="4400" i="0" dirty="0">
                <a:effectLst>
                  <a:glow rad="101600">
                    <a:schemeClr val="bg2">
                      <a:alpha val="75000"/>
                    </a:schemeClr>
                  </a:glow>
                </a:effectLst>
                <a:latin typeface="Arial" panose="020B0604020202020204" pitchFamily="34" charset="0"/>
                <a:ea typeface="Arial" charset="0"/>
                <a:cs typeface="Arial" panose="020B0604020202020204" pitchFamily="34" charset="0"/>
              </a:rPr>
              <a:t>1. أعطِ الإنتباه لاستخدام</a:t>
            </a:r>
            <a:r>
              <a:rPr lang="ar-JO" sz="4400" i="0" dirty="0">
                <a:solidFill>
                  <a:srgbClr val="FFFF00"/>
                </a:solidFill>
                <a:effectLst>
                  <a:glow rad="101600">
                    <a:schemeClr val="bg2">
                      <a:alpha val="75000"/>
                    </a:schemeClr>
                  </a:glow>
                </a:effectLst>
                <a:latin typeface="Arial" panose="020B0604020202020204" pitchFamily="34" charset="0"/>
                <a:ea typeface="Arial" charset="0"/>
                <a:cs typeface="Arial" panose="020B0604020202020204" pitchFamily="34" charset="0"/>
              </a:rPr>
              <a:t>ك</a:t>
            </a:r>
            <a:r>
              <a:rPr lang="ar-JO" sz="4400" i="0" dirty="0">
                <a:effectLst>
                  <a:glow rad="101600">
                    <a:schemeClr val="bg2">
                      <a:alpha val="75000"/>
                    </a:schemeClr>
                  </a:glow>
                </a:effectLst>
                <a:latin typeface="Arial" panose="020B0604020202020204" pitchFamily="34" charset="0"/>
                <a:ea typeface="Arial" charset="0"/>
                <a:cs typeface="Arial" panose="020B0604020202020204" pitchFamily="34" charset="0"/>
              </a:rPr>
              <a:t> للغة</a:t>
            </a:r>
            <a:endParaRPr lang="en-US" sz="4400" i="0" dirty="0">
              <a:effectLst>
                <a:glow rad="101600">
                  <a:schemeClr val="bg2">
                    <a:alpha val="75000"/>
                  </a:schemeClr>
                </a:glow>
              </a:effectLst>
              <a:latin typeface="Arial" panose="020B0604020202020204" pitchFamily="34" charset="0"/>
              <a:ea typeface="Arial" charset="0"/>
              <a:cs typeface="Arial" panose="020B0604020202020204" pitchFamily="34" charset="0"/>
            </a:endParaRPr>
          </a:p>
          <a:p>
            <a:pPr marL="0" indent="0" algn="r">
              <a:buNone/>
              <a:defRPr/>
            </a:pPr>
            <a:r>
              <a:rPr lang="ar-JO" sz="4400" i="0" dirty="0">
                <a:effectLst>
                  <a:glow rad="101600">
                    <a:schemeClr val="bg2">
                      <a:alpha val="75000"/>
                    </a:schemeClr>
                  </a:glow>
                </a:effectLst>
                <a:latin typeface="Arial" panose="020B0604020202020204" pitchFamily="34" charset="0"/>
                <a:ea typeface="Arial" charset="0"/>
                <a:cs typeface="Arial" panose="020B0604020202020204" pitchFamily="34" charset="0"/>
              </a:rPr>
              <a:t>2. أدرس كيف يستخدم</a:t>
            </a:r>
            <a:r>
              <a:rPr lang="ar-JO" sz="4400" i="0" dirty="0">
                <a:solidFill>
                  <a:srgbClr val="FFFF00"/>
                </a:solidFill>
                <a:effectLst>
                  <a:glow rad="101600">
                    <a:schemeClr val="bg2">
                      <a:alpha val="75000"/>
                    </a:schemeClr>
                  </a:glow>
                </a:effectLst>
                <a:latin typeface="Arial" panose="020B0604020202020204" pitchFamily="34" charset="0"/>
                <a:ea typeface="Arial" charset="0"/>
                <a:cs typeface="Arial" panose="020B0604020202020204" pitchFamily="34" charset="0"/>
              </a:rPr>
              <a:t> الآخرون </a:t>
            </a:r>
            <a:r>
              <a:rPr lang="ar-JO" sz="4400" i="0" dirty="0">
                <a:effectLst>
                  <a:glow rad="101600">
                    <a:schemeClr val="bg2">
                      <a:alpha val="75000"/>
                    </a:schemeClr>
                  </a:glow>
                </a:effectLst>
                <a:latin typeface="Arial" panose="020B0604020202020204" pitchFamily="34" charset="0"/>
                <a:ea typeface="Arial" charset="0"/>
                <a:cs typeface="Arial" panose="020B0604020202020204" pitchFamily="34" charset="0"/>
              </a:rPr>
              <a:t>اللغة</a:t>
            </a:r>
            <a:endParaRPr lang="en-US" sz="4400" i="0" dirty="0">
              <a:solidFill>
                <a:srgbClr val="FFFF00"/>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p>
            <a:pPr marL="0" indent="0" algn="r">
              <a:buNone/>
              <a:defRPr/>
            </a:pPr>
            <a:r>
              <a:rPr lang="ar-JO" sz="4400" i="0" dirty="0">
                <a:effectLst>
                  <a:glow rad="101600">
                    <a:schemeClr val="bg2">
                      <a:alpha val="75000"/>
                    </a:schemeClr>
                  </a:glow>
                </a:effectLst>
                <a:latin typeface="Arial" panose="020B0604020202020204" pitchFamily="34" charset="0"/>
                <a:ea typeface="Arial" charset="0"/>
                <a:cs typeface="Arial" panose="020B0604020202020204" pitchFamily="34" charset="0"/>
              </a:rPr>
              <a:t>3. اقرأ </a:t>
            </a:r>
            <a:r>
              <a:rPr lang="ar-JO" sz="4400" i="0" dirty="0">
                <a:solidFill>
                  <a:srgbClr val="FFFF00"/>
                </a:solidFill>
                <a:effectLst>
                  <a:glow rad="101600">
                    <a:schemeClr val="bg2">
                      <a:alpha val="75000"/>
                    </a:schemeClr>
                  </a:glow>
                </a:effectLst>
                <a:latin typeface="Arial" panose="020B0604020202020204" pitchFamily="34" charset="0"/>
                <a:ea typeface="Arial" charset="0"/>
                <a:cs typeface="Arial" panose="020B0604020202020204" pitchFamily="34" charset="0"/>
              </a:rPr>
              <a:t>بصوتٍ عالٍ</a:t>
            </a:r>
            <a:endParaRPr lang="en-US" sz="4400" i="0" dirty="0">
              <a:solidFill>
                <a:srgbClr val="FFFF00"/>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p:txBody>
      </p:sp>
      <p:sp>
        <p:nvSpPr>
          <p:cNvPr id="8" name="Text Box 4"/>
          <p:cNvSpPr txBox="1">
            <a:spLocks noChangeArrowheads="1"/>
          </p:cNvSpPr>
          <p:nvPr/>
        </p:nvSpPr>
        <p:spPr bwMode="auto">
          <a:xfrm>
            <a:off x="8382000" y="76200"/>
            <a:ext cx="685800" cy="457200"/>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latin typeface="Arial" panose="020B0604020202020204" pitchFamily="34" charset="0"/>
                <a:ea typeface="ＭＳ Ｐゴシック" charset="-128"/>
                <a:cs typeface="Arial" panose="020B0604020202020204" pitchFamily="34" charset="0"/>
              </a:rPr>
              <a:t>79</a:t>
            </a:r>
            <a:endParaRPr lang="en-US" b="1" dirty="0">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2" descr="ISCBG032"/>
          <p:cNvPicPr>
            <a:picLocks noChangeAspect="1" noChangeArrowheads="1"/>
          </p:cNvPicPr>
          <p:nvPr/>
        </p:nvPicPr>
        <p:blipFill>
          <a:blip r:embed="rId3">
            <a:lum bright="-72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4515" name="Text Box 3"/>
          <p:cNvSpPr txBox="1">
            <a:spLocks noChangeArrowheads="1"/>
          </p:cNvSpPr>
          <p:nvPr/>
        </p:nvSpPr>
        <p:spPr bwMode="auto">
          <a:xfrm>
            <a:off x="0" y="1600200"/>
            <a:ext cx="9144000" cy="3970318"/>
          </a:xfrm>
          <a:prstGeom prst="rect">
            <a:avLst/>
          </a:prstGeom>
          <a:noFill/>
          <a:ln w="9525">
            <a:noFill/>
            <a:miter lim="800000"/>
            <a:headEnd/>
            <a:tailEnd/>
          </a:ln>
          <a:effectLst/>
        </p:spPr>
        <p:txBody>
          <a:bodyPr>
            <a:spAutoFit/>
          </a:bodyPr>
          <a:lstStyle>
            <a:lvl1pPr marL="354013" indent="-35401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u="sng" dirty="0">
                <a:solidFill>
                  <a:schemeClr val="bg1"/>
                </a:solidFill>
                <a:effectLst>
                  <a:outerShdw blurRad="38100" dist="38100" dir="2700000" algn="tl">
                    <a:srgbClr val="000000">
                      <a:alpha val="43137"/>
                    </a:srgbClr>
                  </a:outerShdw>
                </a:effectLst>
                <a:cs typeface="Arial" charset="0"/>
              </a:rPr>
              <a:t>أربعة خيارات (بعد هذا المساق) :</a:t>
            </a:r>
            <a:endParaRPr lang="en-US" sz="3600" b="1" dirty="0">
              <a:solidFill>
                <a:schemeClr val="bg1"/>
              </a:solidFill>
              <a:effectLst>
                <a:outerShdw blurRad="38100" dist="38100" dir="2700000" algn="tl">
                  <a:srgbClr val="000000">
                    <a:alpha val="43137"/>
                  </a:srgbClr>
                </a:outerShdw>
              </a:effectLst>
              <a:cs typeface="Arial" charset="0"/>
            </a:endParaRPr>
          </a:p>
          <a:p>
            <a:pPr algn="r" rtl="1" eaLnBrk="1" hangingPunct="1">
              <a:spcBef>
                <a:spcPct val="50000"/>
              </a:spcBef>
              <a:buFontTx/>
              <a:buChar char="•"/>
              <a:defRPr/>
            </a:pPr>
            <a:r>
              <a:rPr lang="ar-JO" sz="3600" b="1" dirty="0">
                <a:solidFill>
                  <a:schemeClr val="bg1"/>
                </a:solidFill>
                <a:effectLst>
                  <a:outerShdw blurRad="38100" dist="38100" dir="2700000" algn="tl">
                    <a:srgbClr val="000000">
                      <a:alpha val="43137"/>
                    </a:srgbClr>
                  </a:outerShdw>
                </a:effectLst>
                <a:cs typeface="Arial" charset="0"/>
              </a:rPr>
              <a:t>أحضرها إلى </a:t>
            </a:r>
            <a:r>
              <a:rPr lang="ar-JO" sz="3600" b="1" dirty="0">
                <a:solidFill>
                  <a:srgbClr val="FFFF00"/>
                </a:solidFill>
                <a:effectLst>
                  <a:outerShdw blurRad="38100" dist="38100" dir="2700000" algn="tl">
                    <a:srgbClr val="000000">
                      <a:alpha val="43137"/>
                    </a:srgbClr>
                  </a:outerShdw>
                </a:effectLst>
                <a:cs typeface="Arial" charset="0"/>
              </a:rPr>
              <a:t>المنبر</a:t>
            </a:r>
            <a:endParaRPr lang="en-US" sz="3600" b="1" dirty="0">
              <a:solidFill>
                <a:srgbClr val="FFFF00"/>
              </a:solidFill>
              <a:effectLst>
                <a:outerShdw blurRad="38100" dist="38100" dir="2700000" algn="tl">
                  <a:srgbClr val="000000">
                    <a:alpha val="43137"/>
                  </a:srgbClr>
                </a:outerShdw>
              </a:effectLst>
              <a:cs typeface="Arial" charset="0"/>
            </a:endParaRPr>
          </a:p>
          <a:p>
            <a:pPr algn="r" rtl="1" eaLnBrk="1" hangingPunct="1">
              <a:spcBef>
                <a:spcPct val="50000"/>
              </a:spcBef>
              <a:buFontTx/>
              <a:buChar char="•"/>
              <a:defRPr/>
            </a:pPr>
            <a:r>
              <a:rPr lang="ar-JO" sz="3600" b="1" dirty="0">
                <a:solidFill>
                  <a:schemeClr val="bg1"/>
                </a:solidFill>
                <a:effectLst>
                  <a:outerShdw blurRad="38100" dist="38100" dir="2700000" algn="tl">
                    <a:srgbClr val="000000">
                      <a:alpha val="43137"/>
                    </a:srgbClr>
                  </a:outerShdw>
                </a:effectLst>
                <a:cs typeface="Arial" charset="0"/>
              </a:rPr>
              <a:t>صغرها إلى </a:t>
            </a:r>
            <a:r>
              <a:rPr lang="ar-JO" sz="3600" b="1" dirty="0">
                <a:solidFill>
                  <a:srgbClr val="FFFF00"/>
                </a:solidFill>
                <a:effectLst>
                  <a:outerShdw blurRad="38100" dist="38100" dir="2700000" algn="tl">
                    <a:srgbClr val="000000">
                      <a:alpha val="43137"/>
                    </a:srgbClr>
                  </a:outerShdw>
                </a:effectLst>
                <a:cs typeface="Arial" charset="0"/>
              </a:rPr>
              <a:t>ملخص </a:t>
            </a:r>
            <a:r>
              <a:rPr lang="ar-JO" sz="3600" b="1" dirty="0">
                <a:solidFill>
                  <a:schemeClr val="bg1"/>
                </a:solidFill>
                <a:effectLst>
                  <a:outerShdw blurRad="38100" dist="38100" dir="2700000" algn="tl">
                    <a:srgbClr val="000000">
                      <a:alpha val="43137"/>
                    </a:srgbClr>
                  </a:outerShdw>
                </a:effectLst>
                <a:cs typeface="Arial" charset="0"/>
              </a:rPr>
              <a:t>من صفحة واحدة</a:t>
            </a:r>
            <a:endParaRPr lang="en-US" sz="3600" b="1" dirty="0">
              <a:solidFill>
                <a:schemeClr val="bg1"/>
              </a:solidFill>
              <a:effectLst>
                <a:outerShdw blurRad="38100" dist="38100" dir="2700000" algn="tl">
                  <a:srgbClr val="000000">
                    <a:alpha val="43137"/>
                  </a:srgbClr>
                </a:outerShdw>
              </a:effectLst>
              <a:cs typeface="Arial" charset="0"/>
            </a:endParaRPr>
          </a:p>
          <a:p>
            <a:pPr algn="r" rtl="1" eaLnBrk="1" hangingPunct="1">
              <a:spcBef>
                <a:spcPct val="50000"/>
              </a:spcBef>
              <a:buFontTx/>
              <a:buChar char="•"/>
              <a:defRPr/>
            </a:pPr>
            <a:r>
              <a:rPr lang="ar-JO" sz="3600" b="1" dirty="0">
                <a:solidFill>
                  <a:srgbClr val="FFFF00"/>
                </a:solidFill>
                <a:effectLst>
                  <a:outerShdw blurRad="38100" dist="38100" dir="2700000" algn="tl">
                    <a:srgbClr val="000000">
                      <a:alpha val="43137"/>
                    </a:srgbClr>
                  </a:outerShdw>
                </a:effectLst>
                <a:cs typeface="Arial" charset="0"/>
              </a:rPr>
              <a:t>تذكرها</a:t>
            </a:r>
            <a:r>
              <a:rPr lang="ar-JO" sz="3600" b="1" dirty="0">
                <a:solidFill>
                  <a:schemeClr val="bg1"/>
                </a:solidFill>
                <a:effectLst>
                  <a:outerShdw blurRad="38100" dist="38100" dir="2700000" algn="tl">
                    <a:srgbClr val="000000">
                      <a:alpha val="43137"/>
                    </a:srgbClr>
                  </a:outerShdw>
                </a:effectLst>
                <a:cs typeface="Arial" charset="0"/>
              </a:rPr>
              <a:t> ثم قلها كلمة كلمة</a:t>
            </a:r>
            <a:endParaRPr lang="en-US" sz="3600" b="1" dirty="0">
              <a:solidFill>
                <a:schemeClr val="bg1"/>
              </a:solidFill>
              <a:effectLst>
                <a:outerShdw blurRad="38100" dist="38100" dir="2700000" algn="tl">
                  <a:srgbClr val="000000">
                    <a:alpha val="43137"/>
                  </a:srgbClr>
                </a:outerShdw>
              </a:effectLst>
              <a:cs typeface="Arial" charset="0"/>
            </a:endParaRPr>
          </a:p>
          <a:p>
            <a:pPr algn="r" rtl="1" eaLnBrk="1" hangingPunct="1">
              <a:spcBef>
                <a:spcPct val="50000"/>
              </a:spcBef>
              <a:buFontTx/>
              <a:buChar char="•"/>
              <a:defRPr/>
            </a:pPr>
            <a:r>
              <a:rPr lang="en-US" sz="3600" b="1" dirty="0">
                <a:solidFill>
                  <a:schemeClr val="bg1"/>
                </a:solidFill>
                <a:effectLst>
                  <a:outerShdw blurRad="38100" dist="38100" dir="2700000" algn="tl">
                    <a:srgbClr val="000000">
                      <a:alpha val="43137"/>
                    </a:srgbClr>
                  </a:outerShdw>
                </a:effectLst>
                <a:cs typeface="Arial" charset="0"/>
              </a:rPr>
              <a:t> </a:t>
            </a:r>
            <a:r>
              <a:rPr lang="ar-JO" sz="3600" b="1" dirty="0">
                <a:solidFill>
                  <a:schemeClr val="bg1"/>
                </a:solidFill>
                <a:effectLst>
                  <a:outerShdw blurRad="38100" dist="38100" dir="2700000" algn="tl">
                    <a:srgbClr val="000000">
                      <a:alpha val="43137"/>
                    </a:srgbClr>
                  </a:outerShdw>
                </a:effectLst>
                <a:cs typeface="Arial" charset="0"/>
              </a:rPr>
              <a:t>عظ </a:t>
            </a:r>
            <a:r>
              <a:rPr lang="ar-JO" sz="3600" b="1" dirty="0">
                <a:solidFill>
                  <a:srgbClr val="FFFF00"/>
                </a:solidFill>
                <a:effectLst>
                  <a:outerShdw blurRad="38100" dist="38100" dir="2700000" algn="tl">
                    <a:srgbClr val="000000">
                      <a:alpha val="43137"/>
                    </a:srgbClr>
                  </a:outerShdw>
                </a:effectLst>
                <a:cs typeface="Arial" charset="0"/>
              </a:rPr>
              <a:t>ارتجاليا</a:t>
            </a:r>
            <a:r>
              <a:rPr lang="ar-JO" sz="3600" b="1" dirty="0">
                <a:solidFill>
                  <a:schemeClr val="bg1"/>
                </a:solidFill>
                <a:effectLst>
                  <a:outerShdw blurRad="38100" dist="38100" dir="2700000" algn="tl">
                    <a:srgbClr val="000000">
                      <a:alpha val="43137"/>
                    </a:srgbClr>
                  </a:outerShdw>
                </a:effectLst>
                <a:cs typeface="Arial" charset="0"/>
              </a:rPr>
              <a:t>ً</a:t>
            </a:r>
            <a:endParaRPr lang="en-US" sz="3600" b="1" dirty="0">
              <a:solidFill>
                <a:schemeClr val="bg1"/>
              </a:solidFill>
              <a:effectLst>
                <a:outerShdw blurRad="38100" dist="38100" dir="2700000" algn="tl">
                  <a:srgbClr val="000000">
                    <a:alpha val="43137"/>
                  </a:srgbClr>
                </a:outerShdw>
              </a:effectLst>
              <a:cs typeface="Arial" charset="0"/>
            </a:endParaRPr>
          </a:p>
        </p:txBody>
      </p:sp>
      <p:sp>
        <p:nvSpPr>
          <p:cNvPr id="21811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rPr>
              <a:t>80</a:t>
            </a:r>
            <a:endParaRPr lang="en-US" b="1" dirty="0">
              <a:solidFill>
                <a:schemeClr val="bg1"/>
              </a:solidFill>
            </a:endParaRPr>
          </a:p>
        </p:txBody>
      </p:sp>
      <p:sp>
        <p:nvSpPr>
          <p:cNvPr id="218116" name="Rectangle 5"/>
          <p:cNvSpPr>
            <a:spLocks noGrp="1" noChangeArrowheads="1"/>
          </p:cNvSpPr>
          <p:nvPr>
            <p:ph type="title" idx="4294967295"/>
          </p:nvPr>
        </p:nvSpPr>
        <p:spPr>
          <a:xfrm>
            <a:off x="0" y="609600"/>
            <a:ext cx="9144000" cy="808038"/>
          </a:xfrm>
          <a:solidFill>
            <a:schemeClr val="accent1"/>
          </a:solidFill>
        </p:spPr>
        <p:txBody>
          <a:bodyPr/>
          <a:lstStyle/>
          <a:p>
            <a:pPr eaLnBrk="1" hangingPunct="1"/>
            <a:r>
              <a:rPr lang="ar-JO" b="1" dirty="0">
                <a:solidFill>
                  <a:srgbClr val="FF0000"/>
                </a:solidFill>
                <a:latin typeface="Arial" panose="020B0604020202020204" pitchFamily="34" charset="0"/>
                <a:ea typeface="ＭＳ Ｐゴシック" charset="0"/>
                <a:cs typeface="Arial" panose="020B0604020202020204" pitchFamily="34" charset="0"/>
              </a:rPr>
              <a:t>ماذا تفعل بالمخطوطة</a:t>
            </a:r>
            <a:endParaRPr lang="en-US" b="1" dirty="0">
              <a:solidFill>
                <a:srgbClr val="FF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44515">
                                            <p:txEl>
                                              <p:pRg st="0" end="0"/>
                                            </p:txEl>
                                          </p:spTgt>
                                        </p:tgtEl>
                                        <p:attrNameLst>
                                          <p:attrName>style.visibility</p:attrName>
                                        </p:attrNameLst>
                                      </p:cBhvr>
                                      <p:to>
                                        <p:strVal val="visible"/>
                                      </p:to>
                                    </p:set>
                                    <p:anim calcmode="lin" valueType="num">
                                      <p:cBhvr>
                                        <p:cTn id="7" dur="500" fill="hold"/>
                                        <p:tgtEl>
                                          <p:spTgt spid="1344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451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4451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3445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44515">
                                            <p:txEl>
                                              <p:pRg st="1" end="1"/>
                                            </p:txEl>
                                          </p:spTgt>
                                        </p:tgtEl>
                                        <p:attrNameLst>
                                          <p:attrName>style.visibility</p:attrName>
                                        </p:attrNameLst>
                                      </p:cBhvr>
                                      <p:to>
                                        <p:strVal val="visible"/>
                                      </p:to>
                                    </p:set>
                                    <p:anim calcmode="lin" valueType="num">
                                      <p:cBhvr>
                                        <p:cTn id="15" dur="500" fill="hold"/>
                                        <p:tgtEl>
                                          <p:spTgt spid="134451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4451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44515">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3445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344515">
                                            <p:txEl>
                                              <p:pRg st="2" end="2"/>
                                            </p:txEl>
                                          </p:spTgt>
                                        </p:tgtEl>
                                        <p:attrNameLst>
                                          <p:attrName>style.visibility</p:attrName>
                                        </p:attrNameLst>
                                      </p:cBhvr>
                                      <p:to>
                                        <p:strVal val="visible"/>
                                      </p:to>
                                    </p:set>
                                    <p:anim calcmode="lin" valueType="num">
                                      <p:cBhvr>
                                        <p:cTn id="23" dur="500" fill="hold"/>
                                        <p:tgtEl>
                                          <p:spTgt spid="134451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34451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344515">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3445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344515">
                                            <p:txEl>
                                              <p:pRg st="3" end="3"/>
                                            </p:txEl>
                                          </p:spTgt>
                                        </p:tgtEl>
                                        <p:attrNameLst>
                                          <p:attrName>style.visibility</p:attrName>
                                        </p:attrNameLst>
                                      </p:cBhvr>
                                      <p:to>
                                        <p:strVal val="visible"/>
                                      </p:to>
                                    </p:set>
                                    <p:anim calcmode="lin" valueType="num">
                                      <p:cBhvr>
                                        <p:cTn id="31" dur="500" fill="hold"/>
                                        <p:tgtEl>
                                          <p:spTgt spid="134451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34451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344515">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34451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344515">
                                            <p:txEl>
                                              <p:pRg st="4" end="4"/>
                                            </p:txEl>
                                          </p:spTgt>
                                        </p:tgtEl>
                                        <p:attrNameLst>
                                          <p:attrName>style.visibility</p:attrName>
                                        </p:attrNameLst>
                                      </p:cBhvr>
                                      <p:to>
                                        <p:strVal val="visible"/>
                                      </p:to>
                                    </p:set>
                                    <p:anim calcmode="lin" valueType="num">
                                      <p:cBhvr>
                                        <p:cTn id="39" dur="500" fill="hold"/>
                                        <p:tgtEl>
                                          <p:spTgt spid="134451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34451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344515">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34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5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1" name="Picture 4" descr="MSSConvic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822437">
            <a:off x="349250" y="96838"/>
            <a:ext cx="5975350" cy="624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0242" name="Rectangle 2"/>
          <p:cNvSpPr>
            <a:spLocks noGrp="1" noChangeArrowheads="1"/>
          </p:cNvSpPr>
          <p:nvPr>
            <p:ph type="ctrTitle"/>
          </p:nvPr>
        </p:nvSpPr>
        <p:spPr>
          <a:xfrm>
            <a:off x="0" y="6019800"/>
            <a:ext cx="9144000" cy="838200"/>
          </a:xfrm>
          <a:solidFill>
            <a:schemeClr val="accent2"/>
          </a:solidFill>
        </p:spPr>
        <p:txBody>
          <a:bodyPr/>
          <a:lstStyle/>
          <a:p>
            <a:pPr eaLnBrk="1" hangingPunct="1"/>
            <a:r>
              <a:rPr lang="ar-JO" sz="3200" b="1" dirty="0">
                <a:solidFill>
                  <a:schemeClr val="bg1"/>
                </a:solidFill>
                <a:latin typeface="Arial" panose="020B0604020202020204" pitchFamily="34" charset="0"/>
                <a:ea typeface="ＭＳ Ｐゴシック" charset="0"/>
                <a:cs typeface="Arial" panose="020B0604020202020204" pitchFamily="34" charset="0"/>
              </a:rPr>
              <a:t>ليس من الضروري أن تمنع المخطوطات توصيلنا</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290246" name="AutoShape 6"/>
          <p:cNvSpPr>
            <a:spLocks noChangeArrowheads="1"/>
          </p:cNvSpPr>
          <p:nvPr/>
        </p:nvSpPr>
        <p:spPr bwMode="auto">
          <a:xfrm>
            <a:off x="3200400" y="0"/>
            <a:ext cx="5181600" cy="2438400"/>
          </a:xfrm>
          <a:prstGeom prst="wedgeRoundRectCallout">
            <a:avLst>
              <a:gd name="adj1" fmla="val -84528"/>
              <a:gd name="adj2" fmla="val 100259"/>
              <a:gd name="adj3" fmla="val 16667"/>
            </a:avLst>
          </a:prstGeom>
          <a:solidFill>
            <a:schemeClr val="accent1"/>
          </a:solidFill>
          <a:ln w="9525">
            <a:solidFill>
              <a:schemeClr val="tx1"/>
            </a:solidFill>
            <a:miter lim="800000"/>
            <a:headEnd/>
            <a:tailEnd/>
          </a:ln>
        </p:spPr>
        <p:txBody>
          <a:bodyPr wrap="none" anchor="ctr"/>
          <a:lstStyle/>
          <a:p>
            <a:pPr algn="ctr"/>
            <a:r>
              <a:rPr lang="ar-JO" sz="3200" b="1" dirty="0">
                <a:solidFill>
                  <a:schemeClr val="tx2"/>
                </a:solidFill>
                <a:latin typeface="Arial" panose="020B0604020202020204" pitchFamily="34" charset="0"/>
                <a:cs typeface="Arial" panose="020B0604020202020204" pitchFamily="34" charset="0"/>
              </a:rPr>
              <a:t>من الجميل أن نسمع عظة </a:t>
            </a:r>
          </a:p>
          <a:p>
            <a:pPr algn="ctr"/>
            <a:r>
              <a:rPr lang="ar-JO" sz="3200" b="1" dirty="0">
                <a:solidFill>
                  <a:schemeClr val="tx2"/>
                </a:solidFill>
                <a:latin typeface="Arial" panose="020B0604020202020204" pitchFamily="34" charset="0"/>
                <a:cs typeface="Arial" panose="020B0604020202020204" pitchFamily="34" charset="0"/>
              </a:rPr>
              <a:t>من الطراز الأول </a:t>
            </a:r>
          </a:p>
          <a:p>
            <a:pPr algn="ctr"/>
            <a:r>
              <a:rPr lang="ar-JO" sz="3200" b="1" dirty="0">
                <a:solidFill>
                  <a:schemeClr val="tx2"/>
                </a:solidFill>
                <a:latin typeface="Arial" panose="020B0604020202020204" pitchFamily="34" charset="0"/>
                <a:cs typeface="Arial" panose="020B0604020202020204" pitchFamily="34" charset="0"/>
              </a:rPr>
              <a:t>أيها القس</a:t>
            </a:r>
            <a:endParaRPr lang="en-US" sz="3200"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90246"/>
                                        </p:tgtEl>
                                        <p:attrNameLst>
                                          <p:attrName>style.visibility</p:attrName>
                                        </p:attrNameLst>
                                      </p:cBhvr>
                                      <p:to>
                                        <p:strVal val="visible"/>
                                      </p:to>
                                    </p:set>
                                    <p:animEffect transition="in" filter="barn(inHorizontal)">
                                      <p:cBhvr>
                                        <p:cTn id="7" dur="500"/>
                                        <p:tgtEl>
                                          <p:spTgt spid="129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42"/>
                                        </p:tgtEl>
                                        <p:attrNameLst>
                                          <p:attrName>style.visibility</p:attrName>
                                        </p:attrNameLst>
                                      </p:cBhvr>
                                      <p:to>
                                        <p:strVal val="visible"/>
                                      </p:to>
                                    </p:set>
                                    <p:animEffect transition="in" filter="dissolve">
                                      <p:cBhvr>
                                        <p:cTn id="12" dur="500"/>
                                        <p:tgtEl>
                                          <p:spTgt spid="129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2" grpId="0" animBg="1"/>
      <p:bldP spid="12902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2"/>
          <p:cNvSpPr>
            <a:spLocks noGrp="1" noChangeArrowheads="1"/>
          </p:cNvSpPr>
          <p:nvPr>
            <p:ph type="ctrTitle"/>
          </p:nvPr>
        </p:nvSpPr>
        <p:spPr>
          <a:xfrm>
            <a:off x="0" y="53975"/>
            <a:ext cx="9144000" cy="1143000"/>
          </a:xfrm>
        </p:spPr>
        <p:txBody>
          <a:bodyPr/>
          <a:lstStyle/>
          <a:p>
            <a:pPr algn="ctr" eaLnBrk="1" hangingPunct="1"/>
            <a:r>
              <a:rPr lang="ar-JO" sz="3600" dirty="0">
                <a:latin typeface="Arial" panose="020B0604020202020204" pitchFamily="34" charset="0"/>
                <a:ea typeface="ＭＳ Ｐゴシック" charset="0"/>
                <a:cs typeface="Arial" panose="020B0604020202020204" pitchFamily="34" charset="0"/>
              </a:rPr>
              <a:t>متكلمي ومقيمي كلية سنغافورة للكتاب المقدس 2016</a:t>
            </a:r>
            <a:r>
              <a:rPr lang="en-US" sz="3600" dirty="0">
                <a:latin typeface="Arial" panose="020B0604020202020204" pitchFamily="34" charset="0"/>
                <a:ea typeface="ＭＳ Ｐゴシック" charset="0"/>
                <a:cs typeface="Arial" panose="020B0604020202020204" pitchFamily="34" charset="0"/>
              </a:rPr>
              <a:t> </a:t>
            </a:r>
          </a:p>
        </p:txBody>
      </p:sp>
      <p:sp>
        <p:nvSpPr>
          <p:cNvPr id="439298" name="Text Box 4"/>
          <p:cNvSpPr txBox="1">
            <a:spLocks noChangeArrowheads="1"/>
          </p:cNvSpPr>
          <p:nvPr/>
        </p:nvSpPr>
        <p:spPr bwMode="auto">
          <a:xfrm>
            <a:off x="8504238" y="-26988"/>
            <a:ext cx="531812" cy="461963"/>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2400" b="1">
                <a:solidFill>
                  <a:srgbClr val="000000"/>
                </a:solidFill>
                <a:cs typeface="Arial" charset="0"/>
              </a:rPr>
              <a:t>vi</a:t>
            </a:r>
            <a:endParaRPr lang="en-US" sz="2400">
              <a:solidFill>
                <a:srgbClr val="000000"/>
              </a:solidFill>
              <a:cs typeface="Arial" charset="0"/>
            </a:endParaRPr>
          </a:p>
        </p:txBody>
      </p:sp>
      <p:sp>
        <p:nvSpPr>
          <p:cNvPr id="439299" name="Text Box 5"/>
          <p:cNvSpPr txBox="1">
            <a:spLocks noChangeArrowheads="1"/>
          </p:cNvSpPr>
          <p:nvPr/>
        </p:nvSpPr>
        <p:spPr bwMode="auto">
          <a:xfrm>
            <a:off x="6719381" y="6165304"/>
            <a:ext cx="24246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ar-JO" sz="2400" b="1" dirty="0">
                <a:solidFill>
                  <a:srgbClr val="000000"/>
                </a:solidFill>
                <a:latin typeface="Arial" panose="020B0604020202020204" pitchFamily="34" charset="0"/>
                <a:cs typeface="Arial" panose="020B0604020202020204" pitchFamily="34" charset="0"/>
              </a:rPr>
              <a:t>تموز-تشرين ثاني 16</a:t>
            </a:r>
            <a:endParaRPr lang="en-US" sz="2400" b="1" dirty="0">
              <a:solidFill>
                <a:srgbClr val="000000"/>
              </a:solidFill>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78089461"/>
              </p:ext>
            </p:extLst>
          </p:nvPr>
        </p:nvGraphicFramePr>
        <p:xfrm>
          <a:off x="0" y="1484784"/>
          <a:ext cx="9691169" cy="3888432"/>
        </p:xfrm>
        <a:graphic>
          <a:graphicData uri="http://schemas.openxmlformats.org/presentationml/2006/ole">
            <mc:AlternateContent xmlns:mc="http://schemas.openxmlformats.org/markup-compatibility/2006">
              <mc:Choice xmlns:v="urn:schemas-microsoft-com:vml" Requires="v">
                <p:oleObj name="Document" r:id="rId3" imgW="6172200" imgH="2476500" progId="Word.Document.12">
                  <p:embed/>
                </p:oleObj>
              </mc:Choice>
              <mc:Fallback>
                <p:oleObj name="Document" r:id="rId3" imgW="6172200" imgH="2476500" progId="Word.Document.12">
                  <p:embed/>
                  <p:pic>
                    <p:nvPicPr>
                      <p:cNvPr id="0" name=""/>
                      <p:cNvPicPr/>
                      <p:nvPr/>
                    </p:nvPicPr>
                    <p:blipFill>
                      <a:blip r:embed="rId4"/>
                      <a:stretch>
                        <a:fillRect/>
                      </a:stretch>
                    </p:blipFill>
                    <p:spPr>
                      <a:xfrm>
                        <a:off x="0" y="1484784"/>
                        <a:ext cx="9691169" cy="3888432"/>
                      </a:xfrm>
                      <a:prstGeom prst="rect">
                        <a:avLst/>
                      </a:prstGeom>
                    </p:spPr>
                  </p:pic>
                </p:oleObj>
              </mc:Fallback>
            </mc:AlternateContent>
          </a:graphicData>
        </a:graphic>
      </p:graphicFrame>
    </p:spTree>
    <p:extLst>
      <p:ext uri="{BB962C8B-B14F-4D97-AF65-F5344CB8AC3E}">
        <p14:creationId xmlns:p14="http://schemas.microsoft.com/office/powerpoint/2010/main" val="1853036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ctrTitle"/>
          </p:nvPr>
        </p:nvSpPr>
        <p:spPr>
          <a:xfrm>
            <a:off x="838200" y="457200"/>
            <a:ext cx="7620000" cy="1828800"/>
          </a:xfrm>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هل يبدو الوعظ بدون ملاحظات</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مستحيلاً؟</a:t>
            </a:r>
            <a:endParaRPr lang="en-US" b="1" dirty="0">
              <a:latin typeface="Arial" panose="020B0604020202020204" pitchFamily="34" charset="0"/>
              <a:ea typeface="ＭＳ Ｐゴシック" charset="0"/>
              <a:cs typeface="Arial" panose="020B0604020202020204" pitchFamily="34" charset="0"/>
            </a:endParaRPr>
          </a:p>
        </p:txBody>
      </p:sp>
      <p:pic>
        <p:nvPicPr>
          <p:cNvPr id="222210" name="Picture 4" descr="Skatera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2514600"/>
            <a:ext cx="4037013"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0" y="685800"/>
            <a:ext cx="9144000" cy="1143000"/>
          </a:xfrm>
          <a:effectLst>
            <a:outerShdw blurRad="25400" dist="25399" dir="2700000" algn="ctr" rotWithShape="0">
              <a:srgbClr val="000000">
                <a:alpha val="99962"/>
              </a:srgbClr>
            </a:outerShdw>
          </a:effectLst>
        </p:spPr>
        <p:txBody>
          <a:bodyPr/>
          <a:lstStyle/>
          <a:p>
            <a:pPr eaLnBrk="1" hangingPunct="1">
              <a:defRPr/>
            </a:pPr>
            <a:r>
              <a:rPr lang="ar-JO" b="1" i="0" dirty="0">
                <a:latin typeface="Arial" panose="020B0604020202020204" pitchFamily="34" charset="0"/>
                <a:ea typeface="ＭＳ Ｐゴシック" charset="0"/>
                <a:cs typeface="Arial" panose="020B0604020202020204" pitchFamily="34" charset="0"/>
              </a:rPr>
              <a:t>لماذا الوعظ بدون ملاحظات؟</a:t>
            </a:r>
            <a:endParaRPr lang="en-US" i="0" dirty="0">
              <a:latin typeface="Arial" panose="020B0604020202020204" pitchFamily="34" charset="0"/>
              <a:ea typeface="ＭＳ Ｐゴシック" charset="0"/>
              <a:cs typeface="Arial" panose="020B0604020202020204" pitchFamily="34" charset="0"/>
            </a:endParaRPr>
          </a:p>
        </p:txBody>
      </p:sp>
      <p:sp>
        <p:nvSpPr>
          <p:cNvPr id="1348611" name="Rectangle 3"/>
          <p:cNvSpPr>
            <a:spLocks noGrp="1" noChangeArrowheads="1"/>
          </p:cNvSpPr>
          <p:nvPr>
            <p:ph type="body" idx="1"/>
          </p:nvPr>
        </p:nvSpPr>
        <p:spPr>
          <a:xfrm>
            <a:off x="762000" y="1981200"/>
            <a:ext cx="7924800" cy="1981200"/>
          </a:xfrm>
          <a:effectLst/>
        </p:spPr>
        <p:txBody>
          <a:bodyPr/>
          <a:lstStyle/>
          <a:p>
            <a:pPr algn="r" rtl="1" eaLnBrk="1" hangingPunct="1">
              <a:defRPr/>
            </a:pPr>
            <a:r>
              <a:rPr lang="ar-JO"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يجبرك على أن </a:t>
            </a:r>
            <a:r>
              <a:rPr lang="ar-JO" b="1" dirty="0">
                <a:solidFill>
                  <a:srgbClr val="FFFF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تعرف</a:t>
            </a:r>
            <a:r>
              <a:rPr lang="ar-JO"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 مادتك</a:t>
            </a:r>
            <a:endParaRPr lang="en-US"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p>
            <a:pPr algn="r" rtl="1" eaLnBrk="1" hangingPunct="1">
              <a:defRPr/>
            </a:pPr>
            <a:r>
              <a:rPr lang="ar-JO"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يمكنك من الوعظ </a:t>
            </a:r>
            <a:r>
              <a:rPr lang="ar-JO" b="1" dirty="0">
                <a:solidFill>
                  <a:srgbClr val="FFFF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بثقة</a:t>
            </a:r>
            <a:endParaRPr lang="en-US"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p:txBody>
      </p:sp>
      <p:sp>
        <p:nvSpPr>
          <p:cNvPr id="1348612" name="Text Box 4"/>
          <p:cNvSpPr txBox="1">
            <a:spLocks noChangeArrowheads="1"/>
          </p:cNvSpPr>
          <p:nvPr/>
        </p:nvSpPr>
        <p:spPr bwMode="auto">
          <a:xfrm>
            <a:off x="8518525"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anose="020B0604020202020204" pitchFamily="34" charset="0"/>
                <a:ea typeface="ＭＳ Ｐゴシック" charset="-128"/>
                <a:cs typeface="Arial" panose="020B0604020202020204" pitchFamily="34" charset="0"/>
              </a:rPr>
              <a:t>80</a:t>
            </a:r>
            <a:endParaRPr lang="en-US" b="1" dirty="0">
              <a:latin typeface="Arial" panose="020B0604020202020204" pitchFamily="34" charset="0"/>
              <a:ea typeface="ＭＳ Ｐゴシック" charset="-128"/>
              <a:cs typeface="Arial" panose="020B0604020202020204" pitchFamily="34" charset="0"/>
            </a:endParaRPr>
          </a:p>
        </p:txBody>
      </p:sp>
      <p:sp>
        <p:nvSpPr>
          <p:cNvPr id="1348613" name="Text Box 5"/>
          <p:cNvSpPr txBox="1">
            <a:spLocks noChangeArrowheads="1"/>
          </p:cNvSpPr>
          <p:nvPr/>
        </p:nvSpPr>
        <p:spPr bwMode="auto">
          <a:xfrm>
            <a:off x="914401" y="4038600"/>
            <a:ext cx="2743199" cy="1200329"/>
          </a:xfrm>
          <a:prstGeom prst="rect">
            <a:avLst/>
          </a:prstGeom>
          <a:solidFill>
            <a:srgbClr val="005C00"/>
          </a:solid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b="1" dirty="0">
                <a:latin typeface="Arial" panose="020B0604020202020204" pitchFamily="34" charset="0"/>
                <a:cs typeface="Arial" panose="020B0604020202020204" pitchFamily="34" charset="0"/>
              </a:rPr>
              <a:t>قال ابن أحد الوعاظ لابن واعظ آخر: أبي ذكي جداً فهو يتكلم بدون ملاحظات</a:t>
            </a:r>
            <a:endParaRPr lang="en-US" b="1" dirty="0">
              <a:latin typeface="Arial" panose="020B0604020202020204" pitchFamily="34" charset="0"/>
              <a:cs typeface="Arial" panose="020B0604020202020204" pitchFamily="34" charset="0"/>
            </a:endParaRPr>
          </a:p>
        </p:txBody>
      </p:sp>
      <p:sp>
        <p:nvSpPr>
          <p:cNvPr id="1348614" name="Text Box 6"/>
          <p:cNvSpPr txBox="1">
            <a:spLocks noChangeArrowheads="1"/>
          </p:cNvSpPr>
          <p:nvPr/>
        </p:nvSpPr>
        <p:spPr bwMode="auto">
          <a:xfrm>
            <a:off x="5775325" y="4038600"/>
            <a:ext cx="3216275" cy="1200329"/>
          </a:xfrm>
          <a:prstGeom prst="rect">
            <a:avLst/>
          </a:prstGeom>
          <a:solidFill>
            <a:srgbClr val="005C00"/>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b="1" dirty="0">
                <a:latin typeface="Arial" panose="020B0604020202020204" pitchFamily="34" charset="0"/>
                <a:cs typeface="Arial" panose="020B0604020202020204" pitchFamily="34" charset="0"/>
              </a:rPr>
              <a:t>أجاب صديقه: أبي أذكى</a:t>
            </a:r>
          </a:p>
          <a:p>
            <a:pPr algn="r">
              <a:defRPr/>
            </a:pPr>
            <a:r>
              <a:rPr lang="ar-JO" b="1" dirty="0">
                <a:latin typeface="Arial" panose="020B0604020202020204" pitchFamily="34" charset="0"/>
                <a:cs typeface="Arial" panose="020B0604020202020204" pitchFamily="34" charset="0"/>
              </a:rPr>
              <a:t> من ذلك فهو يتكلم </a:t>
            </a:r>
          </a:p>
          <a:p>
            <a:pPr algn="r">
              <a:defRPr/>
            </a:pPr>
            <a:r>
              <a:rPr lang="ar-JO" b="1" dirty="0">
                <a:latin typeface="Arial" panose="020B0604020202020204" pitchFamily="34" charset="0"/>
                <a:cs typeface="Arial" panose="020B0604020202020204" pitchFamily="34" charset="0"/>
              </a:rPr>
              <a:t>بدون تفكير</a:t>
            </a:r>
            <a:endParaRPr lang="en-US" b="1" dirty="0">
              <a:latin typeface="Arial" panose="020B0604020202020204" pitchFamily="34" charset="0"/>
              <a:cs typeface="Arial" panose="020B0604020202020204" pitchFamily="34" charset="0"/>
            </a:endParaRPr>
          </a:p>
        </p:txBody>
      </p:sp>
      <p:pic>
        <p:nvPicPr>
          <p:cNvPr id="1348615" name="Picture 7" descr="oth-stickman_poi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5029200"/>
            <a:ext cx="1074738" cy="107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8617" name="Picture 9" descr="oth-stickman_poi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3657600" y="5029200"/>
            <a:ext cx="1074738" cy="107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348611">
                                            <p:txEl>
                                              <p:pRg st="0" end="0"/>
                                            </p:txEl>
                                          </p:spTgt>
                                        </p:tgtEl>
                                        <p:attrNameLst>
                                          <p:attrName>style.visibility</p:attrName>
                                        </p:attrNameLst>
                                      </p:cBhvr>
                                      <p:to>
                                        <p:strVal val="visible"/>
                                      </p:to>
                                    </p:set>
                                    <p:anim calcmode="lin" valueType="num">
                                      <p:cBhvr>
                                        <p:cTn id="7" dur="500" fill="hold"/>
                                        <p:tgtEl>
                                          <p:spTgt spid="134861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34861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34861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34861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3486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348611">
                                            <p:txEl>
                                              <p:pRg st="1" end="1"/>
                                            </p:txEl>
                                          </p:spTgt>
                                        </p:tgtEl>
                                        <p:attrNameLst>
                                          <p:attrName>style.visibility</p:attrName>
                                        </p:attrNameLst>
                                      </p:cBhvr>
                                      <p:to>
                                        <p:strVal val="visible"/>
                                      </p:to>
                                    </p:set>
                                    <p:anim calcmode="lin" valueType="num">
                                      <p:cBhvr>
                                        <p:cTn id="16" dur="500" fill="hold"/>
                                        <p:tgtEl>
                                          <p:spTgt spid="1348611">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348611">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348611">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348611">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34861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348613"/>
                                        </p:tgtEl>
                                        <p:attrNameLst>
                                          <p:attrName>style.visibility</p:attrName>
                                        </p:attrNameLst>
                                      </p:cBhvr>
                                      <p:to>
                                        <p:strVal val="visible"/>
                                      </p:to>
                                    </p:set>
                                    <p:anim calcmode="lin" valueType="num">
                                      <p:cBhvr>
                                        <p:cTn id="25" dur="500" fill="hold"/>
                                        <p:tgtEl>
                                          <p:spTgt spid="1348613"/>
                                        </p:tgtEl>
                                        <p:attrNameLst>
                                          <p:attrName>ppt_w</p:attrName>
                                        </p:attrNameLst>
                                      </p:cBhvr>
                                      <p:tavLst>
                                        <p:tav tm="0">
                                          <p:val>
                                            <p:strVal val="#ppt_w*0.05"/>
                                          </p:val>
                                        </p:tav>
                                        <p:tav tm="100000">
                                          <p:val>
                                            <p:strVal val="#ppt_w"/>
                                          </p:val>
                                        </p:tav>
                                      </p:tavLst>
                                    </p:anim>
                                    <p:anim calcmode="lin" valueType="num">
                                      <p:cBhvr>
                                        <p:cTn id="26" dur="500" fill="hold"/>
                                        <p:tgtEl>
                                          <p:spTgt spid="1348613"/>
                                        </p:tgtEl>
                                        <p:attrNameLst>
                                          <p:attrName>ppt_h</p:attrName>
                                        </p:attrNameLst>
                                      </p:cBhvr>
                                      <p:tavLst>
                                        <p:tav tm="0">
                                          <p:val>
                                            <p:strVal val="#ppt_h"/>
                                          </p:val>
                                        </p:tav>
                                        <p:tav tm="100000">
                                          <p:val>
                                            <p:strVal val="#ppt_h"/>
                                          </p:val>
                                        </p:tav>
                                      </p:tavLst>
                                    </p:anim>
                                    <p:anim calcmode="lin" valueType="num">
                                      <p:cBhvr>
                                        <p:cTn id="27" dur="500" fill="hold"/>
                                        <p:tgtEl>
                                          <p:spTgt spid="1348613"/>
                                        </p:tgtEl>
                                        <p:attrNameLst>
                                          <p:attrName>ppt_x</p:attrName>
                                        </p:attrNameLst>
                                      </p:cBhvr>
                                      <p:tavLst>
                                        <p:tav tm="0">
                                          <p:val>
                                            <p:strVal val="#ppt_x-.2"/>
                                          </p:val>
                                        </p:tav>
                                        <p:tav tm="100000">
                                          <p:val>
                                            <p:strVal val="#ppt_x"/>
                                          </p:val>
                                        </p:tav>
                                      </p:tavLst>
                                    </p:anim>
                                    <p:anim calcmode="lin" valueType="num">
                                      <p:cBhvr>
                                        <p:cTn id="28" dur="500" fill="hold"/>
                                        <p:tgtEl>
                                          <p:spTgt spid="1348613"/>
                                        </p:tgtEl>
                                        <p:attrNameLst>
                                          <p:attrName>ppt_y</p:attrName>
                                        </p:attrNameLst>
                                      </p:cBhvr>
                                      <p:tavLst>
                                        <p:tav tm="0">
                                          <p:val>
                                            <p:strVal val="#ppt_y"/>
                                          </p:val>
                                        </p:tav>
                                        <p:tav tm="100000">
                                          <p:val>
                                            <p:strVal val="#ppt_y"/>
                                          </p:val>
                                        </p:tav>
                                      </p:tavLst>
                                    </p:anim>
                                    <p:animEffect transition="in" filter="fade">
                                      <p:cBhvr>
                                        <p:cTn id="29" dur="500"/>
                                        <p:tgtEl>
                                          <p:spTgt spid="1348613"/>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1348617"/>
                                        </p:tgtEl>
                                        <p:attrNameLst>
                                          <p:attrName>style.visibility</p:attrName>
                                        </p:attrNameLst>
                                      </p:cBhvr>
                                      <p:to>
                                        <p:strVal val="visible"/>
                                      </p:to>
                                    </p:set>
                                    <p:anim calcmode="lin" valueType="num">
                                      <p:cBhvr>
                                        <p:cTn id="32" dur="500" fill="hold"/>
                                        <p:tgtEl>
                                          <p:spTgt spid="1348617"/>
                                        </p:tgtEl>
                                        <p:attrNameLst>
                                          <p:attrName>ppt_w</p:attrName>
                                        </p:attrNameLst>
                                      </p:cBhvr>
                                      <p:tavLst>
                                        <p:tav tm="0">
                                          <p:val>
                                            <p:strVal val="#ppt_w*0.05"/>
                                          </p:val>
                                        </p:tav>
                                        <p:tav tm="100000">
                                          <p:val>
                                            <p:strVal val="#ppt_w"/>
                                          </p:val>
                                        </p:tav>
                                      </p:tavLst>
                                    </p:anim>
                                    <p:anim calcmode="lin" valueType="num">
                                      <p:cBhvr>
                                        <p:cTn id="33" dur="500" fill="hold"/>
                                        <p:tgtEl>
                                          <p:spTgt spid="1348617"/>
                                        </p:tgtEl>
                                        <p:attrNameLst>
                                          <p:attrName>ppt_h</p:attrName>
                                        </p:attrNameLst>
                                      </p:cBhvr>
                                      <p:tavLst>
                                        <p:tav tm="0">
                                          <p:val>
                                            <p:strVal val="#ppt_h"/>
                                          </p:val>
                                        </p:tav>
                                        <p:tav tm="100000">
                                          <p:val>
                                            <p:strVal val="#ppt_h"/>
                                          </p:val>
                                        </p:tav>
                                      </p:tavLst>
                                    </p:anim>
                                    <p:anim calcmode="lin" valueType="num">
                                      <p:cBhvr>
                                        <p:cTn id="34" dur="500" fill="hold"/>
                                        <p:tgtEl>
                                          <p:spTgt spid="1348617"/>
                                        </p:tgtEl>
                                        <p:attrNameLst>
                                          <p:attrName>ppt_x</p:attrName>
                                        </p:attrNameLst>
                                      </p:cBhvr>
                                      <p:tavLst>
                                        <p:tav tm="0">
                                          <p:val>
                                            <p:strVal val="#ppt_x-.2"/>
                                          </p:val>
                                        </p:tav>
                                        <p:tav tm="100000">
                                          <p:val>
                                            <p:strVal val="#ppt_x"/>
                                          </p:val>
                                        </p:tav>
                                      </p:tavLst>
                                    </p:anim>
                                    <p:anim calcmode="lin" valueType="num">
                                      <p:cBhvr>
                                        <p:cTn id="35" dur="500" fill="hold"/>
                                        <p:tgtEl>
                                          <p:spTgt spid="1348617"/>
                                        </p:tgtEl>
                                        <p:attrNameLst>
                                          <p:attrName>ppt_y</p:attrName>
                                        </p:attrNameLst>
                                      </p:cBhvr>
                                      <p:tavLst>
                                        <p:tav tm="0">
                                          <p:val>
                                            <p:strVal val="#ppt_y"/>
                                          </p:val>
                                        </p:tav>
                                        <p:tav tm="100000">
                                          <p:val>
                                            <p:strVal val="#ppt_y"/>
                                          </p:val>
                                        </p:tav>
                                      </p:tavLst>
                                    </p:anim>
                                    <p:animEffect transition="in" filter="fade">
                                      <p:cBhvr>
                                        <p:cTn id="36" dur="500"/>
                                        <p:tgtEl>
                                          <p:spTgt spid="13486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1348614"/>
                                        </p:tgtEl>
                                        <p:attrNameLst>
                                          <p:attrName>style.visibility</p:attrName>
                                        </p:attrNameLst>
                                      </p:cBhvr>
                                      <p:to>
                                        <p:strVal val="visible"/>
                                      </p:to>
                                    </p:set>
                                    <p:anim calcmode="lin" valueType="num">
                                      <p:cBhvr>
                                        <p:cTn id="41" dur="500" fill="hold"/>
                                        <p:tgtEl>
                                          <p:spTgt spid="1348614"/>
                                        </p:tgtEl>
                                        <p:attrNameLst>
                                          <p:attrName>ppt_w</p:attrName>
                                        </p:attrNameLst>
                                      </p:cBhvr>
                                      <p:tavLst>
                                        <p:tav tm="0">
                                          <p:val>
                                            <p:strVal val="#ppt_w*0.05"/>
                                          </p:val>
                                        </p:tav>
                                        <p:tav tm="100000">
                                          <p:val>
                                            <p:strVal val="#ppt_w"/>
                                          </p:val>
                                        </p:tav>
                                      </p:tavLst>
                                    </p:anim>
                                    <p:anim calcmode="lin" valueType="num">
                                      <p:cBhvr>
                                        <p:cTn id="42" dur="500" fill="hold"/>
                                        <p:tgtEl>
                                          <p:spTgt spid="1348614"/>
                                        </p:tgtEl>
                                        <p:attrNameLst>
                                          <p:attrName>ppt_h</p:attrName>
                                        </p:attrNameLst>
                                      </p:cBhvr>
                                      <p:tavLst>
                                        <p:tav tm="0">
                                          <p:val>
                                            <p:strVal val="#ppt_h"/>
                                          </p:val>
                                        </p:tav>
                                        <p:tav tm="100000">
                                          <p:val>
                                            <p:strVal val="#ppt_h"/>
                                          </p:val>
                                        </p:tav>
                                      </p:tavLst>
                                    </p:anim>
                                    <p:anim calcmode="lin" valueType="num">
                                      <p:cBhvr>
                                        <p:cTn id="43" dur="500" fill="hold"/>
                                        <p:tgtEl>
                                          <p:spTgt spid="1348614"/>
                                        </p:tgtEl>
                                        <p:attrNameLst>
                                          <p:attrName>ppt_x</p:attrName>
                                        </p:attrNameLst>
                                      </p:cBhvr>
                                      <p:tavLst>
                                        <p:tav tm="0">
                                          <p:val>
                                            <p:strVal val="#ppt_x-.2"/>
                                          </p:val>
                                        </p:tav>
                                        <p:tav tm="100000">
                                          <p:val>
                                            <p:strVal val="#ppt_x"/>
                                          </p:val>
                                        </p:tav>
                                      </p:tavLst>
                                    </p:anim>
                                    <p:anim calcmode="lin" valueType="num">
                                      <p:cBhvr>
                                        <p:cTn id="44" dur="500" fill="hold"/>
                                        <p:tgtEl>
                                          <p:spTgt spid="1348614"/>
                                        </p:tgtEl>
                                        <p:attrNameLst>
                                          <p:attrName>ppt_y</p:attrName>
                                        </p:attrNameLst>
                                      </p:cBhvr>
                                      <p:tavLst>
                                        <p:tav tm="0">
                                          <p:val>
                                            <p:strVal val="#ppt_y"/>
                                          </p:val>
                                        </p:tav>
                                        <p:tav tm="100000">
                                          <p:val>
                                            <p:strVal val="#ppt_y"/>
                                          </p:val>
                                        </p:tav>
                                      </p:tavLst>
                                    </p:anim>
                                    <p:animEffect transition="in" filter="fade">
                                      <p:cBhvr>
                                        <p:cTn id="45" dur="500"/>
                                        <p:tgtEl>
                                          <p:spTgt spid="1348614"/>
                                        </p:tgtEl>
                                      </p:cBhvr>
                                    </p:animEffect>
                                  </p:childTnLst>
                                </p:cTn>
                              </p:par>
                              <p:par>
                                <p:cTn id="46" presetID="54" presetClass="entr" presetSubtype="0" accel="100000" fill="hold" nodeType="withEffect">
                                  <p:stCondLst>
                                    <p:cond delay="0"/>
                                  </p:stCondLst>
                                  <p:childTnLst>
                                    <p:set>
                                      <p:cBhvr>
                                        <p:cTn id="47" dur="1" fill="hold">
                                          <p:stCondLst>
                                            <p:cond delay="0"/>
                                          </p:stCondLst>
                                        </p:cTn>
                                        <p:tgtEl>
                                          <p:spTgt spid="1348615"/>
                                        </p:tgtEl>
                                        <p:attrNameLst>
                                          <p:attrName>style.visibility</p:attrName>
                                        </p:attrNameLst>
                                      </p:cBhvr>
                                      <p:to>
                                        <p:strVal val="visible"/>
                                      </p:to>
                                    </p:set>
                                    <p:anim calcmode="lin" valueType="num">
                                      <p:cBhvr>
                                        <p:cTn id="48" dur="500" fill="hold"/>
                                        <p:tgtEl>
                                          <p:spTgt spid="1348615"/>
                                        </p:tgtEl>
                                        <p:attrNameLst>
                                          <p:attrName>ppt_w</p:attrName>
                                        </p:attrNameLst>
                                      </p:cBhvr>
                                      <p:tavLst>
                                        <p:tav tm="0">
                                          <p:val>
                                            <p:strVal val="#ppt_w*0.05"/>
                                          </p:val>
                                        </p:tav>
                                        <p:tav tm="100000">
                                          <p:val>
                                            <p:strVal val="#ppt_w"/>
                                          </p:val>
                                        </p:tav>
                                      </p:tavLst>
                                    </p:anim>
                                    <p:anim calcmode="lin" valueType="num">
                                      <p:cBhvr>
                                        <p:cTn id="49" dur="500" fill="hold"/>
                                        <p:tgtEl>
                                          <p:spTgt spid="1348615"/>
                                        </p:tgtEl>
                                        <p:attrNameLst>
                                          <p:attrName>ppt_h</p:attrName>
                                        </p:attrNameLst>
                                      </p:cBhvr>
                                      <p:tavLst>
                                        <p:tav tm="0">
                                          <p:val>
                                            <p:strVal val="#ppt_h"/>
                                          </p:val>
                                        </p:tav>
                                        <p:tav tm="100000">
                                          <p:val>
                                            <p:strVal val="#ppt_h"/>
                                          </p:val>
                                        </p:tav>
                                      </p:tavLst>
                                    </p:anim>
                                    <p:anim calcmode="lin" valueType="num">
                                      <p:cBhvr>
                                        <p:cTn id="50" dur="500" fill="hold"/>
                                        <p:tgtEl>
                                          <p:spTgt spid="1348615"/>
                                        </p:tgtEl>
                                        <p:attrNameLst>
                                          <p:attrName>ppt_x</p:attrName>
                                        </p:attrNameLst>
                                      </p:cBhvr>
                                      <p:tavLst>
                                        <p:tav tm="0">
                                          <p:val>
                                            <p:strVal val="#ppt_x-.2"/>
                                          </p:val>
                                        </p:tav>
                                        <p:tav tm="100000">
                                          <p:val>
                                            <p:strVal val="#ppt_x"/>
                                          </p:val>
                                        </p:tav>
                                      </p:tavLst>
                                    </p:anim>
                                    <p:anim calcmode="lin" valueType="num">
                                      <p:cBhvr>
                                        <p:cTn id="51" dur="500" fill="hold"/>
                                        <p:tgtEl>
                                          <p:spTgt spid="1348615"/>
                                        </p:tgtEl>
                                        <p:attrNameLst>
                                          <p:attrName>ppt_y</p:attrName>
                                        </p:attrNameLst>
                                      </p:cBhvr>
                                      <p:tavLst>
                                        <p:tav tm="0">
                                          <p:val>
                                            <p:strVal val="#ppt_y"/>
                                          </p:val>
                                        </p:tav>
                                        <p:tav tm="100000">
                                          <p:val>
                                            <p:strVal val="#ppt_y"/>
                                          </p:val>
                                        </p:tav>
                                      </p:tavLst>
                                    </p:anim>
                                    <p:animEffect transition="in" filter="fade">
                                      <p:cBhvr>
                                        <p:cTn id="52" dur="500"/>
                                        <p:tgtEl>
                                          <p:spTgt spid="134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1" grpId="0" build="p"/>
      <p:bldP spid="1348613" grpId="0" animBg="1"/>
      <p:bldP spid="13486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a:xfrm>
            <a:off x="0" y="685800"/>
            <a:ext cx="9144000" cy="1143000"/>
          </a:xfrm>
          <a:effectLst>
            <a:outerShdw blurRad="25400" dist="25399" dir="2700000" algn="ctr" rotWithShape="0">
              <a:srgbClr val="000000">
                <a:alpha val="99962"/>
              </a:srgbClr>
            </a:outerShdw>
          </a:effectLst>
        </p:spPr>
        <p:txBody>
          <a:bodyPr/>
          <a:lstStyle/>
          <a:p>
            <a:pPr eaLnBrk="1" hangingPunct="1">
              <a:defRPr/>
            </a:pPr>
            <a:r>
              <a:rPr lang="ar-JO" b="1" i="0" dirty="0">
                <a:latin typeface="Arial" panose="020B0604020202020204" pitchFamily="34" charset="0"/>
                <a:ea typeface="ＭＳ Ｐゴシック" charset="0"/>
                <a:cs typeface="Arial" panose="020B0604020202020204" pitchFamily="34" charset="0"/>
              </a:rPr>
              <a:t>لماذا الوعظ بدون ملاحظات؟</a:t>
            </a:r>
            <a:endParaRPr lang="en-US" i="0" dirty="0">
              <a:latin typeface="Arial" panose="020B0604020202020204" pitchFamily="34" charset="0"/>
              <a:ea typeface="ＭＳ Ｐゴシック" charset="0"/>
              <a:cs typeface="Arial" panose="020B0604020202020204" pitchFamily="34" charset="0"/>
            </a:endParaRPr>
          </a:p>
        </p:txBody>
      </p:sp>
      <p:sp>
        <p:nvSpPr>
          <p:cNvPr id="1346564" name="Text Box 4"/>
          <p:cNvSpPr txBox="1">
            <a:spLocks noChangeArrowheads="1"/>
          </p:cNvSpPr>
          <p:nvPr/>
        </p:nvSpPr>
        <p:spPr bwMode="auto">
          <a:xfrm>
            <a:off x="8518525"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anose="020B0604020202020204" pitchFamily="34" charset="0"/>
                <a:ea typeface="ＭＳ Ｐゴシック" charset="-128"/>
                <a:cs typeface="Arial" panose="020B0604020202020204" pitchFamily="34" charset="0"/>
              </a:rPr>
              <a:t>80</a:t>
            </a:r>
            <a:endParaRPr lang="en-US" b="1" dirty="0">
              <a:latin typeface="Arial" panose="020B0604020202020204" pitchFamily="34" charset="0"/>
              <a:ea typeface="ＭＳ Ｐゴシック" charset="-128"/>
              <a:cs typeface="Arial" panose="020B0604020202020204" pitchFamily="34" charset="0"/>
            </a:endParaRPr>
          </a:p>
        </p:txBody>
      </p:sp>
      <p:sp>
        <p:nvSpPr>
          <p:cNvPr id="1346565" name="Rectangle 5"/>
          <p:cNvSpPr>
            <a:spLocks noChangeArrowheads="1"/>
          </p:cNvSpPr>
          <p:nvPr/>
        </p:nvSpPr>
        <p:spPr bwMode="auto">
          <a:xfrm>
            <a:off x="762000" y="1905000"/>
            <a:ext cx="7924800" cy="4343400"/>
          </a:xfrm>
          <a:prstGeom prst="rect">
            <a:avLst/>
          </a:prstGeom>
          <a:noFill/>
          <a:ln w="9525">
            <a:noFill/>
            <a:miter lim="800000"/>
            <a:headEnd/>
            <a:tailEnd/>
          </a:ln>
          <a:effectLst/>
        </p:spPr>
        <p:txBody>
          <a:bodyPr/>
          <a:lstStyle/>
          <a:p>
            <a:pPr marL="342900" lvl="0" indent="-342900" algn="r" rtl="1" eaLnBrk="1" hangingPunct="1">
              <a:spcBef>
                <a:spcPct val="20000"/>
              </a:spcBef>
              <a:buFont typeface="Wingdings" charset="0"/>
              <a:buChar char=""/>
              <a:defRPr/>
            </a:pPr>
            <a:r>
              <a:rPr lang="ar-JO" sz="3200" b="1" kern="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يجبرك على أن </a:t>
            </a:r>
            <a:r>
              <a:rPr lang="ar-JO" sz="32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تعرف</a:t>
            </a:r>
            <a:r>
              <a:rPr lang="ar-JO" sz="3200" b="1" kern="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مادتك</a:t>
            </a:r>
            <a:endParaRPr lang="en-US" sz="3200" b="1" kern="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gn="r" rtl="1" eaLnBrk="1" hangingPunct="1">
              <a:spcBef>
                <a:spcPct val="20000"/>
              </a:spcBef>
              <a:buFont typeface="Wingdings" charset="0"/>
              <a:buChar char=""/>
              <a:defRPr/>
            </a:pPr>
            <a:r>
              <a:rPr lang="ar-JO" sz="3200" b="1" kern="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يمكنك من الوعظ </a:t>
            </a:r>
            <a:r>
              <a:rPr lang="ar-JO" sz="32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بثقة</a:t>
            </a:r>
            <a:endPar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eaLnBrk="1" hangingPunct="1">
              <a:spcBef>
                <a:spcPct val="20000"/>
              </a:spcBef>
              <a:buFont typeface="Wingdings" charset="0"/>
              <a:buChar char=""/>
              <a:defRPr/>
            </a:pPr>
            <a:r>
              <a:rPr lang="ar-J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يحررك من العمل على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التوصيل</a:t>
            </a:r>
            <a:endPar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eaLnBrk="1" hangingPunct="1">
              <a:spcBef>
                <a:spcPct val="20000"/>
              </a:spcBef>
              <a:buFont typeface="Wingdings" charset="0"/>
              <a:buChar char=""/>
              <a:defRPr/>
            </a:pPr>
            <a:r>
              <a:rPr lang="ar-J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يساعدك أن تتكلم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بشكل طبيعي </a:t>
            </a:r>
            <a:r>
              <a:rPr lang="ar-J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أكثر</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346565">
                                            <p:txEl>
                                              <p:pRg st="0" end="0"/>
                                            </p:txEl>
                                          </p:spTgt>
                                        </p:tgtEl>
                                        <p:attrNameLst>
                                          <p:attrName>style.visibility</p:attrName>
                                        </p:attrNameLst>
                                      </p:cBhvr>
                                      <p:to>
                                        <p:strVal val="visible"/>
                                      </p:to>
                                    </p:set>
                                    <p:anim calcmode="lin" valueType="num">
                                      <p:cBhvr>
                                        <p:cTn id="7" dur="500" fill="hold"/>
                                        <p:tgtEl>
                                          <p:spTgt spid="134656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34656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34656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34656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346565">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346565">
                                            <p:txEl>
                                              <p:pRg st="1" end="1"/>
                                            </p:txEl>
                                          </p:spTgt>
                                        </p:tgtEl>
                                        <p:attrNameLst>
                                          <p:attrName>style.visibility</p:attrName>
                                        </p:attrNameLst>
                                      </p:cBhvr>
                                      <p:to>
                                        <p:strVal val="visible"/>
                                      </p:to>
                                    </p:set>
                                    <p:anim calcmode="lin" valueType="num">
                                      <p:cBhvr>
                                        <p:cTn id="14" dur="500" fill="hold"/>
                                        <p:tgtEl>
                                          <p:spTgt spid="1346565">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1346565">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1346565">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1346565">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134656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1346565">
                                            <p:txEl>
                                              <p:pRg st="2" end="2"/>
                                            </p:txEl>
                                          </p:spTgt>
                                        </p:tgtEl>
                                        <p:attrNameLst>
                                          <p:attrName>style.visibility</p:attrName>
                                        </p:attrNameLst>
                                      </p:cBhvr>
                                      <p:to>
                                        <p:strVal val="visible"/>
                                      </p:to>
                                    </p:set>
                                    <p:anim calcmode="lin" valueType="num">
                                      <p:cBhvr>
                                        <p:cTn id="23" dur="500" fill="hold"/>
                                        <p:tgtEl>
                                          <p:spTgt spid="1346565">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1346565">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1346565">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1346565">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134656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1346565">
                                            <p:txEl>
                                              <p:pRg st="3" end="3"/>
                                            </p:txEl>
                                          </p:spTgt>
                                        </p:tgtEl>
                                        <p:attrNameLst>
                                          <p:attrName>style.visibility</p:attrName>
                                        </p:attrNameLst>
                                      </p:cBhvr>
                                      <p:to>
                                        <p:strVal val="visible"/>
                                      </p:to>
                                    </p:set>
                                    <p:anim calcmode="lin" valueType="num">
                                      <p:cBhvr>
                                        <p:cTn id="32" dur="500" fill="hold"/>
                                        <p:tgtEl>
                                          <p:spTgt spid="1346565">
                                            <p:txEl>
                                              <p:pRg st="3" end="3"/>
                                            </p:txEl>
                                          </p:spTgt>
                                        </p:tgtEl>
                                        <p:attrNameLst>
                                          <p:attrName>ppt_w</p:attrName>
                                        </p:attrNameLst>
                                      </p:cBhvr>
                                      <p:tavLst>
                                        <p:tav tm="0">
                                          <p:val>
                                            <p:strVal val="#ppt_w*0.05"/>
                                          </p:val>
                                        </p:tav>
                                        <p:tav tm="100000">
                                          <p:val>
                                            <p:strVal val="#ppt_w"/>
                                          </p:val>
                                        </p:tav>
                                      </p:tavLst>
                                    </p:anim>
                                    <p:anim calcmode="lin" valueType="num">
                                      <p:cBhvr>
                                        <p:cTn id="33" dur="500" fill="hold"/>
                                        <p:tgtEl>
                                          <p:spTgt spid="1346565">
                                            <p:txEl>
                                              <p:pRg st="3" end="3"/>
                                            </p:txEl>
                                          </p:spTgt>
                                        </p:tgtEl>
                                        <p:attrNameLst>
                                          <p:attrName>ppt_h</p:attrName>
                                        </p:attrNameLst>
                                      </p:cBhvr>
                                      <p:tavLst>
                                        <p:tav tm="0">
                                          <p:val>
                                            <p:strVal val="#ppt_h"/>
                                          </p:val>
                                        </p:tav>
                                        <p:tav tm="100000">
                                          <p:val>
                                            <p:strVal val="#ppt_h"/>
                                          </p:val>
                                        </p:tav>
                                      </p:tavLst>
                                    </p:anim>
                                    <p:anim calcmode="lin" valueType="num">
                                      <p:cBhvr>
                                        <p:cTn id="34" dur="500" fill="hold"/>
                                        <p:tgtEl>
                                          <p:spTgt spid="1346565">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1346565">
                                            <p:txEl>
                                              <p:pRg st="3" end="3"/>
                                            </p:txEl>
                                          </p:spTgt>
                                        </p:tgtEl>
                                        <p:attrNameLst>
                                          <p:attrName>ppt_y</p:attrName>
                                        </p:attrNameLst>
                                      </p:cBhvr>
                                      <p:tavLst>
                                        <p:tav tm="0">
                                          <p:val>
                                            <p:strVal val="#ppt_y"/>
                                          </p:val>
                                        </p:tav>
                                        <p:tav tm="100000">
                                          <p:val>
                                            <p:strVal val="#ppt_y"/>
                                          </p:val>
                                        </p:tav>
                                      </p:tavLst>
                                    </p:anim>
                                    <p:animEffect transition="in" filter="fade">
                                      <p:cBhvr>
                                        <p:cTn id="36" dur="500"/>
                                        <p:tgtEl>
                                          <p:spTgt spid="13465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56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ctrTitle"/>
          </p:nvPr>
        </p:nvSpPr>
        <p:spPr>
          <a:xfrm>
            <a:off x="685800" y="838200"/>
            <a:ext cx="7772400" cy="990600"/>
          </a:xfrm>
        </p:spPr>
        <p:txBody>
          <a:bodyPr/>
          <a:lstStyle/>
          <a:p>
            <a:pPr>
              <a:defRPr/>
            </a:pPr>
            <a:r>
              <a:rPr lang="ar-JO" b="1" dirty="0">
                <a:latin typeface="Arial" panose="020B0604020202020204" pitchFamily="34" charset="0"/>
                <a:ea typeface="+mj-ea"/>
                <a:cs typeface="Arial" panose="020B0604020202020204" pitchFamily="34" charset="0"/>
              </a:rPr>
              <a:t>لماذا يجب التدرب على الوعظ؟</a:t>
            </a:r>
            <a:endParaRPr lang="en-US" b="1" dirty="0">
              <a:latin typeface="Arial" panose="020B0604020202020204" pitchFamily="34" charset="0"/>
              <a:ea typeface="+mj-ea"/>
              <a:cs typeface="Arial" panose="020B0604020202020204" pitchFamily="34" charset="0"/>
            </a:endParaRPr>
          </a:p>
        </p:txBody>
      </p:sp>
      <p:sp>
        <p:nvSpPr>
          <p:cNvPr id="1354756" name="Rectangle 4"/>
          <p:cNvSpPr>
            <a:spLocks noChangeArrowheads="1"/>
          </p:cNvSpPr>
          <p:nvPr/>
        </p:nvSpPr>
        <p:spPr bwMode="auto">
          <a:xfrm>
            <a:off x="8458200" y="76200"/>
            <a:ext cx="530915"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latin typeface="Arial" panose="020B0604020202020204" pitchFamily="34" charset="0"/>
                <a:cs typeface="Arial" panose="020B0604020202020204" pitchFamily="34" charset="0"/>
              </a:rPr>
              <a:t>80</a:t>
            </a:r>
            <a:endParaRPr lang="en-US" dirty="0">
              <a:latin typeface="Arial" panose="020B0604020202020204" pitchFamily="34" charset="0"/>
              <a:cs typeface="Arial" panose="020B0604020202020204" pitchFamily="34" charset="0"/>
            </a:endParaRPr>
          </a:p>
        </p:txBody>
      </p:sp>
      <p:sp>
        <p:nvSpPr>
          <p:cNvPr id="1354757" name="Rectangle 5"/>
          <p:cNvSpPr>
            <a:spLocks noChangeArrowheads="1"/>
          </p:cNvSpPr>
          <p:nvPr/>
        </p:nvSpPr>
        <p:spPr bwMode="auto">
          <a:xfrm>
            <a:off x="838200" y="2438400"/>
            <a:ext cx="7478216"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809625" indent="-809625" algn="r">
              <a:lnSpc>
                <a:spcPct val="90000"/>
              </a:lnSpc>
              <a:spcBef>
                <a:spcPct val="20000"/>
              </a:spcBef>
              <a:buSzPct val="80000"/>
              <a:buFont typeface="Arial" charset="0"/>
              <a:buNone/>
              <a:defRPr/>
            </a:pP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يمكنك التدرب أن ....</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lnSpc>
                <a:spcPct val="90000"/>
              </a:lnSpc>
              <a:spcBef>
                <a:spcPct val="20000"/>
              </a:spcBef>
              <a:buSzPct val="80000"/>
              <a:defRPr/>
            </a:pPr>
            <a:r>
              <a:rPr lang="ar-JO"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 تعرف</a:t>
            </a: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العظة جيداً</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lnSpc>
                <a:spcPct val="90000"/>
              </a:lnSpc>
              <a:spcBef>
                <a:spcPct val="20000"/>
              </a:spcBef>
              <a:buSzPct val="80000"/>
              <a:defRPr/>
            </a:pPr>
            <a:r>
              <a:rPr lang="ar-JO"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 توصل </a:t>
            </a: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العظة جيداً</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54757">
                                            <p:txEl>
                                              <p:pRg st="0" end="0"/>
                                            </p:txEl>
                                          </p:spTgt>
                                        </p:tgtEl>
                                        <p:attrNameLst>
                                          <p:attrName>style.visibility</p:attrName>
                                        </p:attrNameLst>
                                      </p:cBhvr>
                                      <p:to>
                                        <p:strVal val="visible"/>
                                      </p:to>
                                    </p:set>
                                    <p:animEffect transition="in" filter="fade">
                                      <p:cBhvr>
                                        <p:cTn id="7" dur="1000"/>
                                        <p:tgtEl>
                                          <p:spTgt spid="1354757">
                                            <p:txEl>
                                              <p:pRg st="0" end="0"/>
                                            </p:txEl>
                                          </p:spTgt>
                                        </p:tgtEl>
                                      </p:cBhvr>
                                    </p:animEffect>
                                    <p:anim calcmode="lin" valueType="num">
                                      <p:cBhvr>
                                        <p:cTn id="8" dur="1000" fill="hold"/>
                                        <p:tgtEl>
                                          <p:spTgt spid="135475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5475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5475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54757">
                                            <p:txEl>
                                              <p:pRg st="1" end="1"/>
                                            </p:txEl>
                                          </p:spTgt>
                                        </p:tgtEl>
                                        <p:attrNameLst>
                                          <p:attrName>style.visibility</p:attrName>
                                        </p:attrNameLst>
                                      </p:cBhvr>
                                      <p:to>
                                        <p:strVal val="visible"/>
                                      </p:to>
                                    </p:set>
                                    <p:animEffect transition="in" filter="fade">
                                      <p:cBhvr>
                                        <p:cTn id="15" dur="1000"/>
                                        <p:tgtEl>
                                          <p:spTgt spid="1354757">
                                            <p:txEl>
                                              <p:pRg st="1" end="1"/>
                                            </p:txEl>
                                          </p:spTgt>
                                        </p:tgtEl>
                                      </p:cBhvr>
                                    </p:animEffect>
                                    <p:anim calcmode="lin" valueType="num">
                                      <p:cBhvr>
                                        <p:cTn id="16" dur="1000" fill="hold"/>
                                        <p:tgtEl>
                                          <p:spTgt spid="135475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35475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5475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54757">
                                            <p:txEl>
                                              <p:pRg st="2" end="2"/>
                                            </p:txEl>
                                          </p:spTgt>
                                        </p:tgtEl>
                                        <p:attrNameLst>
                                          <p:attrName>style.visibility</p:attrName>
                                        </p:attrNameLst>
                                      </p:cBhvr>
                                      <p:to>
                                        <p:strVal val="visible"/>
                                      </p:to>
                                    </p:set>
                                    <p:animEffect transition="in" filter="fade">
                                      <p:cBhvr>
                                        <p:cTn id="23" dur="1000"/>
                                        <p:tgtEl>
                                          <p:spTgt spid="1354757">
                                            <p:txEl>
                                              <p:pRg st="2" end="2"/>
                                            </p:txEl>
                                          </p:spTgt>
                                        </p:tgtEl>
                                      </p:cBhvr>
                                    </p:animEffect>
                                    <p:anim calcmode="lin" valueType="num">
                                      <p:cBhvr>
                                        <p:cTn id="24" dur="1000" fill="hold"/>
                                        <p:tgtEl>
                                          <p:spTgt spid="135475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35475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5475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475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4" descr="DeliveryHonestFeedback"/>
          <p:cNvPicPr>
            <a:picLocks noChangeAspect="1" noChangeArrowheads="1"/>
          </p:cNvPicPr>
          <p:nvPr/>
        </p:nvPicPr>
        <p:blipFill>
          <a:blip r:embed="rId3" cstate="screen">
            <a:extLst>
              <a:ext uri="{28A0092B-C50C-407E-A947-70E740481C1C}">
                <a14:useLocalDpi xmlns:a14="http://schemas.microsoft.com/office/drawing/2010/main"/>
              </a:ext>
            </a:extLst>
          </a:blip>
          <a:srcRect l="13702" r="8621" b="52052"/>
          <a:stretch>
            <a:fillRect/>
          </a:stretch>
        </p:blipFill>
        <p:spPr bwMode="auto">
          <a:xfrm>
            <a:off x="0" y="-76200"/>
            <a:ext cx="8001000" cy="695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0402" name="Rectangle 2"/>
          <p:cNvSpPr>
            <a:spLocks noGrp="1" noChangeArrowheads="1"/>
          </p:cNvSpPr>
          <p:nvPr>
            <p:ph type="ctrTitle"/>
          </p:nvPr>
        </p:nvSpPr>
        <p:spPr>
          <a:xfrm rot="16200000">
            <a:off x="5219700" y="2933700"/>
            <a:ext cx="6781800" cy="1066800"/>
          </a:xfrm>
          <a:noFill/>
        </p:spPr>
        <p:txBody>
          <a:bodyPr/>
          <a:lstStyle/>
          <a:p>
            <a:pPr eaLnBrk="1" hangingPunct="1"/>
            <a:r>
              <a:rPr lang="ar-JO" sz="6000" b="1" dirty="0">
                <a:solidFill>
                  <a:srgbClr val="FFFF00"/>
                </a:solidFill>
                <a:latin typeface="Arial" panose="020B0604020202020204" pitchFamily="34" charset="0"/>
                <a:ea typeface="ＭＳ Ｐゴシック" charset="0"/>
                <a:cs typeface="Arial" panose="020B0604020202020204" pitchFamily="34" charset="0"/>
              </a:rPr>
              <a:t>التعامل بصدق</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30403" name="Rectangle 6"/>
          <p:cNvSpPr>
            <a:spLocks noGrp="1" noChangeArrowheads="1"/>
          </p:cNvSpPr>
          <p:nvPr>
            <p:ph type="subTitle" idx="1"/>
          </p:nvPr>
        </p:nvSpPr>
        <p:spPr>
          <a:xfrm>
            <a:off x="76200" y="6324600"/>
            <a:ext cx="7772400" cy="381000"/>
          </a:xfrm>
          <a:solidFill>
            <a:schemeClr val="bg1"/>
          </a:solidFill>
        </p:spPr>
        <p:txBody>
          <a:bodyPr/>
          <a:lstStyle/>
          <a:p>
            <a:pPr eaLnBrk="1" hangingPunct="1"/>
            <a:r>
              <a:rPr lang="ar-JO" altLang="ja-JP" b="1" dirty="0">
                <a:latin typeface="Arial" panose="020B0604020202020204" pitchFamily="34" charset="0"/>
                <a:ea typeface="ＭＳ Ｐゴシック" charset="0"/>
                <a:cs typeface="Arial" panose="020B0604020202020204" pitchFamily="34" charset="0"/>
              </a:rPr>
              <a:t>حسناً حسناً سأتراجع عنها. لم تكن عظة سيئة</a:t>
            </a:r>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ctrTitle"/>
          </p:nvPr>
        </p:nvSpPr>
        <p:spPr>
          <a:xfrm>
            <a:off x="685800" y="838200"/>
            <a:ext cx="7772400" cy="990600"/>
          </a:xfrm>
        </p:spPr>
        <p:txBody>
          <a:bodyPr/>
          <a:lstStyle/>
          <a:p>
            <a:pPr>
              <a:defRPr/>
            </a:pPr>
            <a:r>
              <a:rPr lang="ar-JO" b="1" dirty="0">
                <a:latin typeface="Arial" panose="020B0604020202020204" pitchFamily="34" charset="0"/>
                <a:ea typeface="+mj-ea"/>
                <a:cs typeface="Arial" panose="020B0604020202020204" pitchFamily="34" charset="0"/>
              </a:rPr>
              <a:t>لماذا يجب التدرب على الوعظ؟</a:t>
            </a:r>
            <a:endParaRPr lang="en-US" b="1" dirty="0">
              <a:latin typeface="Arial" panose="020B0604020202020204" pitchFamily="34" charset="0"/>
              <a:ea typeface="+mj-ea"/>
              <a:cs typeface="Arial" panose="020B0604020202020204" pitchFamily="34" charset="0"/>
            </a:endParaRPr>
          </a:p>
        </p:txBody>
      </p:sp>
      <p:sp>
        <p:nvSpPr>
          <p:cNvPr id="1354756" name="Rectangle 4"/>
          <p:cNvSpPr>
            <a:spLocks noChangeArrowheads="1"/>
          </p:cNvSpPr>
          <p:nvPr/>
        </p:nvSpPr>
        <p:spPr bwMode="auto">
          <a:xfrm>
            <a:off x="8458200" y="76200"/>
            <a:ext cx="530915"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80</a:t>
            </a: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54757" name="Rectangle 5"/>
          <p:cNvSpPr>
            <a:spLocks noChangeArrowheads="1"/>
          </p:cNvSpPr>
          <p:nvPr/>
        </p:nvSpPr>
        <p:spPr bwMode="auto">
          <a:xfrm>
            <a:off x="838200" y="2438400"/>
            <a:ext cx="7478216"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809625" marR="0" lvl="0" indent="-809625" algn="r" defTabSz="914400" rtl="0" eaLnBrk="0" fontAlgn="base" latinLnBrk="0" hangingPunct="0">
              <a:lnSpc>
                <a:spcPct val="90000"/>
              </a:lnSpc>
              <a:spcBef>
                <a:spcPct val="20000"/>
              </a:spcBef>
              <a:spcAft>
                <a:spcPct val="0"/>
              </a:spcAft>
              <a:buClrTx/>
              <a:buSzPct val="80000"/>
              <a:buFont typeface="Arial" charset="0"/>
              <a:buNone/>
              <a:tabLst/>
              <a:defRPr/>
            </a:pPr>
            <a:r>
              <a:rPr kumimoji="0" lang="ar-JO"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يمكنك التدرب أن ....</a:t>
            </a:r>
            <a:endParaRPr kumimoji="0" lang="en-US"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90000"/>
              </a:lnSpc>
              <a:spcBef>
                <a:spcPct val="20000"/>
              </a:spcBef>
              <a:spcAft>
                <a:spcPct val="0"/>
              </a:spcAft>
              <a:buClrTx/>
              <a:buSzPct val="80000"/>
              <a:buFontTx/>
              <a:buNone/>
              <a:tabLst/>
              <a:defRPr/>
            </a:pPr>
            <a:r>
              <a:rPr kumimoji="0" lang="ar-JO"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أ. تعرف</a:t>
            </a:r>
            <a:r>
              <a:rPr kumimoji="0" lang="ar-JO"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العظة جيداً</a:t>
            </a:r>
            <a:endParaRPr kumimoji="0" lang="en-US"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90000"/>
              </a:lnSpc>
              <a:spcBef>
                <a:spcPct val="20000"/>
              </a:spcBef>
              <a:spcAft>
                <a:spcPct val="0"/>
              </a:spcAft>
              <a:buClrTx/>
              <a:buSzPct val="80000"/>
              <a:buFontTx/>
              <a:buNone/>
              <a:tabLst/>
              <a:defRPr/>
            </a:pPr>
            <a:r>
              <a:rPr kumimoji="0" lang="ar-JO"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ب. توصل </a:t>
            </a:r>
            <a:r>
              <a:rPr kumimoji="0" lang="ar-JO"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العظة جيداً</a:t>
            </a:r>
          </a:p>
          <a:p>
            <a:pPr lvl="0" algn="r">
              <a:lnSpc>
                <a:spcPct val="90000"/>
              </a:lnSpc>
              <a:spcBef>
                <a:spcPct val="20000"/>
              </a:spcBef>
              <a:buSzPct val="80000"/>
              <a:defRPr/>
            </a:pPr>
            <a:r>
              <a:rPr lang="ar-JO"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a:t>
            </a: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قطع</a:t>
            </a: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الأشياء للحفاظ على وقتك</a:t>
            </a:r>
            <a:endParaRPr kumimoji="0" lang="en-US"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6537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54757">
                                            <p:txEl>
                                              <p:pRg st="0" end="0"/>
                                            </p:txEl>
                                          </p:spTgt>
                                        </p:tgtEl>
                                        <p:attrNameLst>
                                          <p:attrName>style.visibility</p:attrName>
                                        </p:attrNameLst>
                                      </p:cBhvr>
                                      <p:to>
                                        <p:strVal val="visible"/>
                                      </p:to>
                                    </p:set>
                                    <p:animEffect transition="in" filter="fade">
                                      <p:cBhvr>
                                        <p:cTn id="7" dur="1000"/>
                                        <p:tgtEl>
                                          <p:spTgt spid="1354757">
                                            <p:txEl>
                                              <p:pRg st="0" end="0"/>
                                            </p:txEl>
                                          </p:spTgt>
                                        </p:tgtEl>
                                      </p:cBhvr>
                                    </p:animEffect>
                                    <p:anim calcmode="lin" valueType="num">
                                      <p:cBhvr>
                                        <p:cTn id="8" dur="1000" fill="hold"/>
                                        <p:tgtEl>
                                          <p:spTgt spid="135475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5475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5475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54757">
                                            <p:txEl>
                                              <p:pRg st="1" end="1"/>
                                            </p:txEl>
                                          </p:spTgt>
                                        </p:tgtEl>
                                        <p:attrNameLst>
                                          <p:attrName>style.visibility</p:attrName>
                                        </p:attrNameLst>
                                      </p:cBhvr>
                                      <p:to>
                                        <p:strVal val="visible"/>
                                      </p:to>
                                    </p:set>
                                    <p:animEffect transition="in" filter="fade">
                                      <p:cBhvr>
                                        <p:cTn id="15" dur="1000"/>
                                        <p:tgtEl>
                                          <p:spTgt spid="1354757">
                                            <p:txEl>
                                              <p:pRg st="1" end="1"/>
                                            </p:txEl>
                                          </p:spTgt>
                                        </p:tgtEl>
                                      </p:cBhvr>
                                    </p:animEffect>
                                    <p:anim calcmode="lin" valueType="num">
                                      <p:cBhvr>
                                        <p:cTn id="16" dur="1000" fill="hold"/>
                                        <p:tgtEl>
                                          <p:spTgt spid="135475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35475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5475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54757">
                                            <p:txEl>
                                              <p:pRg st="2" end="2"/>
                                            </p:txEl>
                                          </p:spTgt>
                                        </p:tgtEl>
                                        <p:attrNameLst>
                                          <p:attrName>style.visibility</p:attrName>
                                        </p:attrNameLst>
                                      </p:cBhvr>
                                      <p:to>
                                        <p:strVal val="visible"/>
                                      </p:to>
                                    </p:set>
                                    <p:animEffect transition="in" filter="fade">
                                      <p:cBhvr>
                                        <p:cTn id="23" dur="1000"/>
                                        <p:tgtEl>
                                          <p:spTgt spid="1354757">
                                            <p:txEl>
                                              <p:pRg st="2" end="2"/>
                                            </p:txEl>
                                          </p:spTgt>
                                        </p:tgtEl>
                                      </p:cBhvr>
                                    </p:animEffect>
                                    <p:anim calcmode="lin" valueType="num">
                                      <p:cBhvr>
                                        <p:cTn id="24" dur="1000" fill="hold"/>
                                        <p:tgtEl>
                                          <p:spTgt spid="135475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35475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5475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354757">
                                            <p:txEl>
                                              <p:pRg st="3" end="3"/>
                                            </p:txEl>
                                          </p:spTgt>
                                        </p:tgtEl>
                                        <p:attrNameLst>
                                          <p:attrName>style.visibility</p:attrName>
                                        </p:attrNameLst>
                                      </p:cBhvr>
                                      <p:to>
                                        <p:strVal val="visible"/>
                                      </p:to>
                                    </p:set>
                                    <p:animEffect transition="in" filter="fade">
                                      <p:cBhvr>
                                        <p:cTn id="31" dur="1000"/>
                                        <p:tgtEl>
                                          <p:spTgt spid="1354757">
                                            <p:txEl>
                                              <p:pRg st="3" end="3"/>
                                            </p:txEl>
                                          </p:spTgt>
                                        </p:tgtEl>
                                      </p:cBhvr>
                                    </p:animEffect>
                                    <p:anim calcmode="lin" valueType="num">
                                      <p:cBhvr>
                                        <p:cTn id="32" dur="1000" fill="hold"/>
                                        <p:tgtEl>
                                          <p:spTgt spid="135475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35475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5475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475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ctrTitle"/>
          </p:nvPr>
        </p:nvSpPr>
        <p:spPr>
          <a:xfrm>
            <a:off x="6553200" y="1295400"/>
            <a:ext cx="2438400" cy="4648200"/>
          </a:xfrm>
          <a:no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ما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rgbClr val="FFFF00"/>
                </a:solidFill>
                <a:latin typeface="Arial" panose="020B0604020202020204" pitchFamily="34" charset="0"/>
                <a:ea typeface="ＭＳ Ｐゴシック" charset="0"/>
                <a:cs typeface="Arial" panose="020B0604020202020204" pitchFamily="34" charset="0"/>
              </a:rPr>
              <a:t>يشعرون</a:t>
            </a:r>
            <a:r>
              <a:rPr lang="ar-JO" b="1" dirty="0">
                <a:solidFill>
                  <a:schemeClr val="bg1"/>
                </a:solidFill>
                <a:latin typeface="Arial" panose="020B0604020202020204" pitchFamily="34" charset="0"/>
                <a:ea typeface="ＭＳ Ｐゴシック" charset="0"/>
                <a:cs typeface="Arial" panose="020B0604020202020204" pitchFamily="34" charset="0"/>
              </a:rPr>
              <a:t>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به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حول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طول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العظة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مهم</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234498" name="Picture 3" descr="MSSTimeLimit"/>
          <p:cNvPicPr>
            <a:picLocks noChangeAspect="1" noChangeArrowheads="1"/>
          </p:cNvPicPr>
          <p:nvPr/>
        </p:nvPicPr>
        <p:blipFill>
          <a:blip r:embed="rId3" cstate="screen">
            <a:extLst>
              <a:ext uri="{28A0092B-C50C-407E-A947-70E740481C1C}">
                <a14:useLocalDpi xmlns:a14="http://schemas.microsoft.com/office/drawing/2010/main"/>
              </a:ext>
            </a:extLst>
          </a:blip>
          <a:srcRect l="15880" t="2267" r="18059" b="44867"/>
          <a:stretch>
            <a:fillRect/>
          </a:stretch>
        </p:blipFill>
        <p:spPr bwMode="auto">
          <a:xfrm>
            <a:off x="-38100" y="-533400"/>
            <a:ext cx="6529388" cy="739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4499" name="Rectangle 5"/>
          <p:cNvSpPr>
            <a:spLocks noChangeArrowheads="1"/>
          </p:cNvSpPr>
          <p:nvPr/>
        </p:nvSpPr>
        <p:spPr bwMode="auto">
          <a:xfrm>
            <a:off x="-76200" y="6324600"/>
            <a:ext cx="6553200" cy="533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4500" name="Text Box 4"/>
          <p:cNvSpPr txBox="1">
            <a:spLocks noChangeArrowheads="1"/>
          </p:cNvSpPr>
          <p:nvPr/>
        </p:nvSpPr>
        <p:spPr bwMode="auto">
          <a:xfrm>
            <a:off x="-152400" y="6324600"/>
            <a:ext cx="6553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altLang="ja-JP" sz="3200" b="1" dirty="0">
                <a:latin typeface="Arial" panose="020B0604020202020204" pitchFamily="34" charset="0"/>
                <a:cs typeface="Arial" panose="020B0604020202020204" pitchFamily="34" charset="0"/>
              </a:rPr>
              <a:t>هل أنا فقط أم أن عظاته تطول؟</a:t>
            </a:r>
            <a:endParaRPr lang="en-US" sz="3200" b="1" dirty="0">
              <a:latin typeface="Arial" panose="020B0604020202020204" pitchFamily="34" charset="0"/>
              <a:cs typeface="Arial" panose="020B0604020202020204" pitchFamily="34" charset="0"/>
            </a:endParaRPr>
          </a:p>
        </p:txBody>
      </p:sp>
      <p:sp>
        <p:nvSpPr>
          <p:cNvPr id="234501" name="Freeform 7"/>
          <p:cNvSpPr>
            <a:spLocks/>
          </p:cNvSpPr>
          <p:nvPr/>
        </p:nvSpPr>
        <p:spPr bwMode="auto">
          <a:xfrm>
            <a:off x="4987925" y="2527300"/>
            <a:ext cx="344488" cy="995363"/>
          </a:xfrm>
          <a:custGeom>
            <a:avLst/>
            <a:gdLst>
              <a:gd name="T0" fmla="*/ 0 w 217"/>
              <a:gd name="T1" fmla="*/ 0 h 627"/>
              <a:gd name="T2" fmla="*/ 2147483647 w 217"/>
              <a:gd name="T3" fmla="*/ 2147483647 h 627"/>
              <a:gd name="T4" fmla="*/ 2147483647 w 217"/>
              <a:gd name="T5" fmla="*/ 2147483647 h 627"/>
              <a:gd name="T6" fmla="*/ 2147483647 w 217"/>
              <a:gd name="T7" fmla="*/ 2147483647 h 627"/>
              <a:gd name="T8" fmla="*/ 2147483647 w 217"/>
              <a:gd name="T9" fmla="*/ 2147483647 h 627"/>
              <a:gd name="T10" fmla="*/ 2147483647 w 217"/>
              <a:gd name="T11" fmla="*/ 2147483647 h 627"/>
              <a:gd name="T12" fmla="*/ 2147483647 w 217"/>
              <a:gd name="T13" fmla="*/ 2147483647 h 627"/>
              <a:gd name="T14" fmla="*/ 2147483647 w 217"/>
              <a:gd name="T15" fmla="*/ 2147483647 h 627"/>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627"/>
              <a:gd name="T26" fmla="*/ 217 w 217"/>
              <a:gd name="T27" fmla="*/ 627 h 6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627">
                <a:moveTo>
                  <a:pt x="0" y="0"/>
                </a:moveTo>
                <a:cubicBezTo>
                  <a:pt x="33" y="21"/>
                  <a:pt x="57" y="52"/>
                  <a:pt x="91" y="74"/>
                </a:cubicBezTo>
                <a:cubicBezTo>
                  <a:pt x="108" y="100"/>
                  <a:pt x="130" y="121"/>
                  <a:pt x="149" y="148"/>
                </a:cubicBezTo>
                <a:cubicBezTo>
                  <a:pt x="154" y="164"/>
                  <a:pt x="159" y="181"/>
                  <a:pt x="165" y="198"/>
                </a:cubicBezTo>
                <a:cubicBezTo>
                  <a:pt x="170" y="214"/>
                  <a:pt x="182" y="247"/>
                  <a:pt x="182" y="247"/>
                </a:cubicBezTo>
                <a:cubicBezTo>
                  <a:pt x="187" y="291"/>
                  <a:pt x="182" y="337"/>
                  <a:pt x="198" y="379"/>
                </a:cubicBezTo>
                <a:cubicBezTo>
                  <a:pt x="199" y="382"/>
                  <a:pt x="214" y="424"/>
                  <a:pt x="215" y="429"/>
                </a:cubicBezTo>
                <a:cubicBezTo>
                  <a:pt x="217" y="494"/>
                  <a:pt x="215" y="561"/>
                  <a:pt x="215" y="627"/>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34502" name="Freeform 8"/>
          <p:cNvSpPr>
            <a:spLocks/>
          </p:cNvSpPr>
          <p:nvPr/>
        </p:nvSpPr>
        <p:spPr bwMode="auto">
          <a:xfrm>
            <a:off x="5181600" y="2438400"/>
            <a:ext cx="344488" cy="995363"/>
          </a:xfrm>
          <a:custGeom>
            <a:avLst/>
            <a:gdLst>
              <a:gd name="T0" fmla="*/ 0 w 217"/>
              <a:gd name="T1" fmla="*/ 0 h 627"/>
              <a:gd name="T2" fmla="*/ 2147483647 w 217"/>
              <a:gd name="T3" fmla="*/ 2147483647 h 627"/>
              <a:gd name="T4" fmla="*/ 2147483647 w 217"/>
              <a:gd name="T5" fmla="*/ 2147483647 h 627"/>
              <a:gd name="T6" fmla="*/ 2147483647 w 217"/>
              <a:gd name="T7" fmla="*/ 2147483647 h 627"/>
              <a:gd name="T8" fmla="*/ 2147483647 w 217"/>
              <a:gd name="T9" fmla="*/ 2147483647 h 627"/>
              <a:gd name="T10" fmla="*/ 2147483647 w 217"/>
              <a:gd name="T11" fmla="*/ 2147483647 h 627"/>
              <a:gd name="T12" fmla="*/ 2147483647 w 217"/>
              <a:gd name="T13" fmla="*/ 2147483647 h 627"/>
              <a:gd name="T14" fmla="*/ 2147483647 w 217"/>
              <a:gd name="T15" fmla="*/ 2147483647 h 627"/>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627"/>
              <a:gd name="T26" fmla="*/ 217 w 217"/>
              <a:gd name="T27" fmla="*/ 627 h 6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627">
                <a:moveTo>
                  <a:pt x="0" y="0"/>
                </a:moveTo>
                <a:cubicBezTo>
                  <a:pt x="33" y="21"/>
                  <a:pt x="57" y="52"/>
                  <a:pt x="91" y="74"/>
                </a:cubicBezTo>
                <a:cubicBezTo>
                  <a:pt x="108" y="100"/>
                  <a:pt x="130" y="121"/>
                  <a:pt x="149" y="148"/>
                </a:cubicBezTo>
                <a:cubicBezTo>
                  <a:pt x="154" y="164"/>
                  <a:pt x="159" y="181"/>
                  <a:pt x="165" y="198"/>
                </a:cubicBezTo>
                <a:cubicBezTo>
                  <a:pt x="170" y="214"/>
                  <a:pt x="182" y="247"/>
                  <a:pt x="182" y="247"/>
                </a:cubicBezTo>
                <a:cubicBezTo>
                  <a:pt x="187" y="291"/>
                  <a:pt x="182" y="337"/>
                  <a:pt x="198" y="379"/>
                </a:cubicBezTo>
                <a:cubicBezTo>
                  <a:pt x="199" y="382"/>
                  <a:pt x="214" y="424"/>
                  <a:pt x="215" y="429"/>
                </a:cubicBezTo>
                <a:cubicBezTo>
                  <a:pt x="217" y="494"/>
                  <a:pt x="215" y="561"/>
                  <a:pt x="215" y="627"/>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34503" name="Freeform 9"/>
          <p:cNvSpPr>
            <a:spLocks/>
          </p:cNvSpPr>
          <p:nvPr/>
        </p:nvSpPr>
        <p:spPr bwMode="auto">
          <a:xfrm>
            <a:off x="5257800" y="2209800"/>
            <a:ext cx="457200" cy="1371600"/>
          </a:xfrm>
          <a:custGeom>
            <a:avLst/>
            <a:gdLst>
              <a:gd name="T0" fmla="*/ 0 w 217"/>
              <a:gd name="T1" fmla="*/ 0 h 627"/>
              <a:gd name="T2" fmla="*/ 2147483647 w 217"/>
              <a:gd name="T3" fmla="*/ 2147483647 h 627"/>
              <a:gd name="T4" fmla="*/ 2147483647 w 217"/>
              <a:gd name="T5" fmla="*/ 2147483647 h 627"/>
              <a:gd name="T6" fmla="*/ 2147483647 w 217"/>
              <a:gd name="T7" fmla="*/ 2147483647 h 627"/>
              <a:gd name="T8" fmla="*/ 2147483647 w 217"/>
              <a:gd name="T9" fmla="*/ 2147483647 h 627"/>
              <a:gd name="T10" fmla="*/ 2147483647 w 217"/>
              <a:gd name="T11" fmla="*/ 2147483647 h 627"/>
              <a:gd name="T12" fmla="*/ 2147483647 w 217"/>
              <a:gd name="T13" fmla="*/ 2147483647 h 627"/>
              <a:gd name="T14" fmla="*/ 2147483647 w 217"/>
              <a:gd name="T15" fmla="*/ 2147483647 h 627"/>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627"/>
              <a:gd name="T26" fmla="*/ 217 w 217"/>
              <a:gd name="T27" fmla="*/ 627 h 6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627">
                <a:moveTo>
                  <a:pt x="0" y="0"/>
                </a:moveTo>
                <a:cubicBezTo>
                  <a:pt x="33" y="21"/>
                  <a:pt x="57" y="52"/>
                  <a:pt x="91" y="74"/>
                </a:cubicBezTo>
                <a:cubicBezTo>
                  <a:pt x="108" y="100"/>
                  <a:pt x="130" y="121"/>
                  <a:pt x="149" y="148"/>
                </a:cubicBezTo>
                <a:cubicBezTo>
                  <a:pt x="154" y="164"/>
                  <a:pt x="159" y="181"/>
                  <a:pt x="165" y="198"/>
                </a:cubicBezTo>
                <a:cubicBezTo>
                  <a:pt x="170" y="214"/>
                  <a:pt x="182" y="247"/>
                  <a:pt x="182" y="247"/>
                </a:cubicBezTo>
                <a:cubicBezTo>
                  <a:pt x="187" y="291"/>
                  <a:pt x="182" y="337"/>
                  <a:pt x="198" y="379"/>
                </a:cubicBezTo>
                <a:cubicBezTo>
                  <a:pt x="199" y="382"/>
                  <a:pt x="214" y="424"/>
                  <a:pt x="215" y="429"/>
                </a:cubicBezTo>
                <a:cubicBezTo>
                  <a:pt x="217" y="494"/>
                  <a:pt x="215" y="561"/>
                  <a:pt x="215" y="627"/>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34504" name="Freeform 10"/>
          <p:cNvSpPr>
            <a:spLocks/>
          </p:cNvSpPr>
          <p:nvPr/>
        </p:nvSpPr>
        <p:spPr bwMode="auto">
          <a:xfrm>
            <a:off x="4987925" y="2305050"/>
            <a:ext cx="366713" cy="6016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34505" name="Freeform 11"/>
          <p:cNvSpPr>
            <a:spLocks/>
          </p:cNvSpPr>
          <p:nvPr/>
        </p:nvSpPr>
        <p:spPr bwMode="auto">
          <a:xfrm>
            <a:off x="5029200" y="2438400"/>
            <a:ext cx="366713" cy="6016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34506" name="Freeform 12"/>
          <p:cNvSpPr>
            <a:spLocks/>
          </p:cNvSpPr>
          <p:nvPr/>
        </p:nvSpPr>
        <p:spPr bwMode="auto">
          <a:xfrm>
            <a:off x="5105400" y="2514600"/>
            <a:ext cx="366713" cy="6016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34507" name="Freeform 14"/>
          <p:cNvSpPr>
            <a:spLocks/>
          </p:cNvSpPr>
          <p:nvPr/>
        </p:nvSpPr>
        <p:spPr bwMode="auto">
          <a:xfrm>
            <a:off x="5105400" y="2667000"/>
            <a:ext cx="457200" cy="6778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34508" name="Freeform 15"/>
          <p:cNvSpPr>
            <a:spLocks/>
          </p:cNvSpPr>
          <p:nvPr/>
        </p:nvSpPr>
        <p:spPr bwMode="auto">
          <a:xfrm>
            <a:off x="5181600" y="2819400"/>
            <a:ext cx="457200" cy="6778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34509" name="Freeform 16"/>
          <p:cNvSpPr>
            <a:spLocks/>
          </p:cNvSpPr>
          <p:nvPr/>
        </p:nvSpPr>
        <p:spPr bwMode="auto">
          <a:xfrm>
            <a:off x="5181600" y="2971800"/>
            <a:ext cx="457200" cy="6778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9921"/>
                                        </p:tgtEl>
                                        <p:attrNameLst>
                                          <p:attrName>style.visibility</p:attrName>
                                        </p:attrNameLst>
                                      </p:cBhvr>
                                      <p:to>
                                        <p:strVal val="visible"/>
                                      </p:to>
                                    </p:set>
                                    <p:animEffect transition="in" filter="blinds(horizontal)">
                                      <p:cBhvr>
                                        <p:cTn id="7" dur="500"/>
                                        <p:tgtEl>
                                          <p:spTgt spid="209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p:cNvSpPr>
            <a:spLocks noChangeArrowheads="1"/>
          </p:cNvSpPr>
          <p:nvPr/>
        </p:nvSpPr>
        <p:spPr bwMode="auto">
          <a:xfrm>
            <a:off x="0" y="-242888"/>
            <a:ext cx="9144000" cy="6858001"/>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236547" name="Rectangle 4"/>
          <p:cNvSpPr>
            <a:spLocks noGrp="1" noChangeArrowheads="1"/>
          </p:cNvSpPr>
          <p:nvPr>
            <p:ph type="ctrTitle"/>
          </p:nvPr>
        </p:nvSpPr>
        <p:spPr>
          <a:xfrm>
            <a:off x="381000" y="333375"/>
            <a:ext cx="8382000" cy="950913"/>
          </a:xfrm>
        </p:spPr>
        <p:txBody>
          <a:bodyPr/>
          <a:lstStyle/>
          <a:p>
            <a:pPr eaLnBrk="1" hangingPunct="1"/>
            <a:r>
              <a:rPr lang="ar-JO" sz="4800" b="1" dirty="0">
                <a:solidFill>
                  <a:schemeClr val="accent2"/>
                </a:solidFill>
                <a:latin typeface="Arial" panose="020B0604020202020204" pitchFamily="34" charset="0"/>
                <a:ea typeface="ＭＳ Ｐゴシック" charset="0"/>
                <a:cs typeface="Arial" panose="020B0604020202020204" pitchFamily="34" charset="0"/>
              </a:rPr>
              <a:t>كيف تتدرب على الوعظ</a:t>
            </a:r>
            <a:endParaRPr lang="en-US" sz="6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686085" name="Rectangle 5"/>
          <p:cNvSpPr>
            <a:spLocks noChangeArrowheads="1"/>
          </p:cNvSpPr>
          <p:nvPr/>
        </p:nvSpPr>
        <p:spPr bwMode="auto">
          <a:xfrm>
            <a:off x="207645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ar-JO" sz="3200" b="1" u="sng" dirty="0">
                <a:solidFill>
                  <a:schemeClr val="bg1"/>
                </a:solidFill>
                <a:latin typeface="Arial" panose="020B0604020202020204" pitchFamily="34" charset="0"/>
                <a:cs typeface="Arial" panose="020B0604020202020204" pitchFamily="34" charset="0"/>
              </a:rPr>
              <a:t>الخميس</a:t>
            </a:r>
            <a:endParaRPr lang="en-US" sz="32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r>
              <a:rPr lang="ar-JO" sz="2800" b="1" dirty="0">
                <a:solidFill>
                  <a:schemeClr val="bg1"/>
                </a:solidFill>
                <a:latin typeface="Arial" panose="020B0604020202020204" pitchFamily="34" charset="0"/>
                <a:cs typeface="Arial" panose="020B0604020202020204" pitchFamily="34" charset="0"/>
              </a:rPr>
              <a:t>اقرأها بصوتٍ عالٍ مرتين</a:t>
            </a:r>
            <a:endParaRPr lang="en-US"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en-US"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ar-JO"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en-US" sz="32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r>
              <a:rPr lang="ar-JO" sz="2800" b="1" dirty="0">
                <a:solidFill>
                  <a:schemeClr val="bg1"/>
                </a:solidFill>
                <a:latin typeface="Arial" panose="020B0604020202020204" pitchFamily="34" charset="0"/>
                <a:cs typeface="Arial" panose="020B0604020202020204" pitchFamily="34" charset="0"/>
              </a:rPr>
              <a:t>قبل 3 أيام</a:t>
            </a:r>
            <a:endParaRPr lang="en-US" sz="2800" b="1" dirty="0">
              <a:solidFill>
                <a:schemeClr val="bg1"/>
              </a:solidFill>
              <a:latin typeface="Arial" panose="020B0604020202020204" pitchFamily="34" charset="0"/>
              <a:cs typeface="Arial" panose="020B0604020202020204" pitchFamily="34" charset="0"/>
            </a:endParaRPr>
          </a:p>
        </p:txBody>
      </p:sp>
      <p:sp>
        <p:nvSpPr>
          <p:cNvPr id="686086" name="Rectangle 6"/>
          <p:cNvSpPr>
            <a:spLocks noChangeArrowheads="1"/>
          </p:cNvSpPr>
          <p:nvPr/>
        </p:nvSpPr>
        <p:spPr bwMode="auto">
          <a:xfrm>
            <a:off x="38481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ar-JO" sz="3200" b="1" u="sng" dirty="0">
                <a:solidFill>
                  <a:schemeClr val="bg1"/>
                </a:solidFill>
                <a:latin typeface="Arial" panose="020B0604020202020204" pitchFamily="34" charset="0"/>
                <a:cs typeface="Arial" panose="020B0604020202020204" pitchFamily="34" charset="0"/>
              </a:rPr>
              <a:t>الجمعة</a:t>
            </a:r>
            <a:endParaRPr lang="en-US" sz="32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r>
              <a:rPr lang="ar-JO" sz="2800" b="1" dirty="0">
                <a:solidFill>
                  <a:schemeClr val="bg1"/>
                </a:solidFill>
                <a:latin typeface="Arial" panose="020B0604020202020204" pitchFamily="34" charset="0"/>
                <a:cs typeface="Arial" panose="020B0604020202020204" pitchFamily="34" charset="0"/>
              </a:rPr>
              <a:t>عظ مرتين مع اختلاس النظر</a:t>
            </a:r>
            <a:endParaRPr lang="en-US" sz="2800" b="1" dirty="0">
              <a:solidFill>
                <a:schemeClr val="bg1"/>
              </a:solidFill>
              <a:latin typeface="Arial" panose="020B0604020202020204" pitchFamily="34" charset="0"/>
              <a:cs typeface="Arial" panose="020B0604020202020204" pitchFamily="34" charset="0"/>
            </a:endParaRPr>
          </a:p>
          <a:p>
            <a:pPr eaLnBrk="1" hangingPunct="1">
              <a:spcBef>
                <a:spcPct val="20000"/>
              </a:spcBef>
            </a:pPr>
            <a:endParaRPr lang="en-US" sz="3600" b="1" dirty="0">
              <a:solidFill>
                <a:schemeClr val="bg1"/>
              </a:solidFill>
              <a:latin typeface="Arial" panose="020B0604020202020204" pitchFamily="34" charset="0"/>
              <a:cs typeface="Arial" panose="020B0604020202020204" pitchFamily="34" charset="0"/>
            </a:endParaRPr>
          </a:p>
          <a:p>
            <a:pPr eaLnBrk="1" hangingPunct="1">
              <a:spcBef>
                <a:spcPct val="20000"/>
              </a:spcBef>
            </a:pPr>
            <a:endParaRPr lang="en-US" sz="2800" b="1" dirty="0">
              <a:solidFill>
                <a:schemeClr val="bg1"/>
              </a:solidFill>
              <a:latin typeface="Arial" panose="020B0604020202020204" pitchFamily="34" charset="0"/>
              <a:cs typeface="Arial" panose="020B0604020202020204" pitchFamily="34" charset="0"/>
            </a:endParaRPr>
          </a:p>
          <a:p>
            <a:pPr eaLnBrk="1" hangingPunct="1">
              <a:spcBef>
                <a:spcPct val="20000"/>
              </a:spcBef>
            </a:pPr>
            <a:endParaRPr lang="en-US"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r>
              <a:rPr lang="ar-JO" sz="2800" b="1" dirty="0">
                <a:solidFill>
                  <a:schemeClr val="bg1"/>
                </a:solidFill>
                <a:latin typeface="Arial" panose="020B0604020202020204" pitchFamily="34" charset="0"/>
                <a:cs typeface="Arial" panose="020B0604020202020204" pitchFamily="34" charset="0"/>
              </a:rPr>
              <a:t>قبل يومين</a:t>
            </a:r>
            <a:endParaRPr lang="en-US" sz="2800" b="1" dirty="0">
              <a:solidFill>
                <a:schemeClr val="bg1"/>
              </a:solidFill>
              <a:latin typeface="Arial" panose="020B0604020202020204" pitchFamily="34" charset="0"/>
              <a:cs typeface="Arial" panose="020B0604020202020204" pitchFamily="34" charset="0"/>
            </a:endParaRPr>
          </a:p>
        </p:txBody>
      </p:sp>
      <p:sp>
        <p:nvSpPr>
          <p:cNvPr id="686087" name="Rectangle 7"/>
          <p:cNvSpPr>
            <a:spLocks noChangeArrowheads="1"/>
          </p:cNvSpPr>
          <p:nvPr/>
        </p:nvSpPr>
        <p:spPr bwMode="auto">
          <a:xfrm>
            <a:off x="561975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ar-JO" sz="3200" b="1" u="sng" dirty="0">
                <a:solidFill>
                  <a:schemeClr val="bg1"/>
                </a:solidFill>
                <a:latin typeface="Arial" panose="020B0604020202020204" pitchFamily="34" charset="0"/>
                <a:cs typeface="Arial" panose="020B0604020202020204" pitchFamily="34" charset="0"/>
              </a:rPr>
              <a:t>السبت</a:t>
            </a:r>
            <a:endParaRPr lang="en-US" sz="32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r>
              <a:rPr lang="ar-JO" sz="2800" b="1" dirty="0">
                <a:solidFill>
                  <a:schemeClr val="bg1"/>
                </a:solidFill>
                <a:latin typeface="Arial" panose="020B0604020202020204" pitchFamily="34" charset="0"/>
                <a:cs typeface="Arial" panose="020B0604020202020204" pitchFamily="34" charset="0"/>
              </a:rPr>
              <a:t>عظ مرتين دون اختلاس النظر</a:t>
            </a:r>
          </a:p>
          <a:p>
            <a:pPr algn="ctr" eaLnBrk="1" hangingPunct="1">
              <a:spcBef>
                <a:spcPct val="20000"/>
              </a:spcBef>
            </a:pPr>
            <a:endParaRPr lang="en-US" sz="36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en-US"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r>
              <a:rPr lang="ar-JO" sz="2800" b="1" dirty="0">
                <a:solidFill>
                  <a:schemeClr val="bg1"/>
                </a:solidFill>
                <a:latin typeface="Arial" panose="020B0604020202020204" pitchFamily="34" charset="0"/>
                <a:cs typeface="Arial" panose="020B0604020202020204" pitchFamily="34" charset="0"/>
              </a:rPr>
              <a:t>قبل يوم واحد</a:t>
            </a:r>
            <a:endParaRPr lang="en-US" sz="2800" b="1" dirty="0">
              <a:solidFill>
                <a:schemeClr val="bg1"/>
              </a:solidFill>
              <a:latin typeface="Arial" panose="020B0604020202020204" pitchFamily="34" charset="0"/>
              <a:cs typeface="Arial" panose="020B0604020202020204" pitchFamily="34" charset="0"/>
            </a:endParaRPr>
          </a:p>
        </p:txBody>
      </p:sp>
      <p:sp>
        <p:nvSpPr>
          <p:cNvPr id="686089" name="Rectangle 9"/>
          <p:cNvSpPr>
            <a:spLocks noChangeArrowheads="1"/>
          </p:cNvSpPr>
          <p:nvPr/>
        </p:nvSpPr>
        <p:spPr bwMode="auto">
          <a:xfrm>
            <a:off x="73914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ar-JO" sz="3200" b="1" u="sng" dirty="0">
                <a:solidFill>
                  <a:schemeClr val="bg1"/>
                </a:solidFill>
                <a:latin typeface="Arial" panose="020B0604020202020204" pitchFamily="34" charset="0"/>
                <a:cs typeface="Arial" panose="020B0604020202020204" pitchFamily="34" charset="0"/>
              </a:rPr>
              <a:t>الأحد</a:t>
            </a:r>
            <a:endParaRPr lang="en-US" sz="32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r>
              <a:rPr lang="ar-JO" sz="2800" b="1" dirty="0">
                <a:solidFill>
                  <a:schemeClr val="bg1"/>
                </a:solidFill>
                <a:latin typeface="Arial" panose="020B0604020202020204" pitchFamily="34" charset="0"/>
                <a:cs typeface="Arial" panose="020B0604020202020204" pitchFamily="34" charset="0"/>
              </a:rPr>
              <a:t>عظ مرة إلى مرتين أكثر</a:t>
            </a:r>
            <a:endParaRPr lang="en-US"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en-US"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en-US"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en-US"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r>
              <a:rPr lang="ar-JO" sz="2800" b="1" dirty="0">
                <a:solidFill>
                  <a:schemeClr val="bg1"/>
                </a:solidFill>
                <a:latin typeface="Arial" panose="020B0604020202020204" pitchFamily="34" charset="0"/>
                <a:cs typeface="Arial" panose="020B0604020202020204" pitchFamily="34" charset="0"/>
              </a:rPr>
              <a:t>صباحاً</a:t>
            </a:r>
            <a:endParaRPr lang="en-US" sz="3200" b="1" dirty="0">
              <a:solidFill>
                <a:schemeClr val="bg1"/>
              </a:solidFill>
              <a:latin typeface="Arial" panose="020B0604020202020204" pitchFamily="34" charset="0"/>
              <a:cs typeface="Arial" panose="020B0604020202020204" pitchFamily="34" charset="0"/>
            </a:endParaRPr>
          </a:p>
        </p:txBody>
      </p:sp>
      <p:sp>
        <p:nvSpPr>
          <p:cNvPr id="686090" name="Rectangle 10"/>
          <p:cNvSpPr>
            <a:spLocks noChangeArrowheads="1"/>
          </p:cNvSpPr>
          <p:nvPr/>
        </p:nvSpPr>
        <p:spPr bwMode="auto">
          <a:xfrm>
            <a:off x="8458200" y="76200"/>
            <a:ext cx="530915"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eaLnBrk="1" hangingPunct="1">
              <a:defRPr/>
            </a:pPr>
            <a:r>
              <a:rPr lang="ar-JO" b="1" dirty="0">
                <a:latin typeface="Arial" panose="020B0604020202020204" pitchFamily="34" charset="0"/>
                <a:cs typeface="Arial" panose="020B0604020202020204" pitchFamily="34" charset="0"/>
              </a:rPr>
              <a:t>80</a:t>
            </a:r>
            <a:endParaRPr lang="en-US" dirty="0">
              <a:latin typeface="Arial" panose="020B0604020202020204" pitchFamily="34" charset="0"/>
              <a:cs typeface="Arial" panose="020B0604020202020204" pitchFamily="34" charset="0"/>
            </a:endParaRPr>
          </a:p>
        </p:txBody>
      </p:sp>
      <p:sp>
        <p:nvSpPr>
          <p:cNvPr id="686091" name="Rectangle 11"/>
          <p:cNvSpPr>
            <a:spLocks noChangeArrowheads="1"/>
          </p:cNvSpPr>
          <p:nvPr/>
        </p:nvSpPr>
        <p:spPr bwMode="auto">
          <a:xfrm>
            <a:off x="3048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ar-JO" sz="3200" b="1" u="sng" dirty="0">
                <a:solidFill>
                  <a:schemeClr val="bg1"/>
                </a:solidFill>
                <a:latin typeface="Arial" panose="020B0604020202020204" pitchFamily="34" charset="0"/>
                <a:cs typeface="Arial" panose="020B0604020202020204" pitchFamily="34" charset="0"/>
              </a:rPr>
              <a:t>الأربعاء</a:t>
            </a:r>
            <a:endParaRPr lang="en-US" sz="32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r>
              <a:rPr lang="ar-JO" sz="2800" b="1" dirty="0">
                <a:solidFill>
                  <a:schemeClr val="bg1"/>
                </a:solidFill>
                <a:latin typeface="Arial" panose="020B0604020202020204" pitchFamily="34" charset="0"/>
                <a:cs typeface="Arial" panose="020B0604020202020204" pitchFamily="34" charset="0"/>
              </a:rPr>
              <a:t>أنهي مخطوطة العظة</a:t>
            </a:r>
            <a:endParaRPr lang="en-US"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en-US"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en-US" sz="2800"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ar-JO"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en-US" b="1"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r>
              <a:rPr lang="ar-JO" sz="2800" b="1" dirty="0">
                <a:solidFill>
                  <a:schemeClr val="bg1"/>
                </a:solidFill>
                <a:latin typeface="Arial" panose="020B0604020202020204" pitchFamily="34" charset="0"/>
                <a:cs typeface="Arial" panose="020B0604020202020204" pitchFamily="34" charset="0"/>
              </a:rPr>
              <a:t>قبل 4 أيام</a:t>
            </a:r>
            <a:endParaRPr lang="en-US" sz="2800" b="1" dirty="0">
              <a:solidFill>
                <a:schemeClr val="bg1"/>
              </a:solidFill>
              <a:latin typeface="Arial" panose="020B0604020202020204" pitchFamily="34" charset="0"/>
              <a:cs typeface="Arial" panose="020B0604020202020204" pitchFamily="34" charset="0"/>
            </a:endParaRPr>
          </a:p>
        </p:txBody>
      </p:sp>
      <p:sp>
        <p:nvSpPr>
          <p:cNvPr id="236554" name="Rectangle 4"/>
          <p:cNvSpPr txBox="1">
            <a:spLocks noChangeArrowheads="1"/>
          </p:cNvSpPr>
          <p:nvPr/>
        </p:nvSpPr>
        <p:spPr bwMode="auto">
          <a:xfrm>
            <a:off x="395288" y="981075"/>
            <a:ext cx="8382000"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800" b="1" dirty="0">
                <a:solidFill>
                  <a:schemeClr val="accent2"/>
                </a:solidFill>
                <a:latin typeface="Arial" panose="020B0604020202020204" pitchFamily="34" charset="0"/>
                <a:cs typeface="Arial" panose="020B0604020202020204" pitchFamily="34" charset="0"/>
              </a:rPr>
              <a:t>لرسالة</a:t>
            </a:r>
            <a:r>
              <a:rPr lang="ar-JO" sz="4800" b="1" dirty="0">
                <a:solidFill>
                  <a:srgbClr val="800000"/>
                </a:solidFill>
                <a:latin typeface="Arial" panose="020B0604020202020204" pitchFamily="34" charset="0"/>
                <a:cs typeface="Arial" panose="020B0604020202020204" pitchFamily="34" charset="0"/>
              </a:rPr>
              <a:t> الأحد ...</a:t>
            </a:r>
            <a:endParaRPr lang="en-US" sz="6000" b="1" dirty="0">
              <a:solidFill>
                <a:srgbClr val="8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09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0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0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0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5" grpId="0" animBg="1"/>
      <p:bldP spid="686086" grpId="0" animBg="1"/>
      <p:bldP spid="686087" grpId="0" animBg="1"/>
      <p:bldP spid="686089" grpId="0" animBg="1"/>
      <p:bldP spid="686091"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p:cNvSpPr>
            <a:spLocks noChangeArrowheads="1"/>
          </p:cNvSpPr>
          <p:nvPr/>
        </p:nvSpPr>
        <p:spPr bwMode="auto">
          <a:xfrm>
            <a:off x="0" y="-242888"/>
            <a:ext cx="9144000" cy="6858001"/>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236547" name="Rectangle 4"/>
          <p:cNvSpPr>
            <a:spLocks noGrp="1" noChangeArrowheads="1"/>
          </p:cNvSpPr>
          <p:nvPr>
            <p:ph type="ctrTitle"/>
          </p:nvPr>
        </p:nvSpPr>
        <p:spPr>
          <a:xfrm>
            <a:off x="381000" y="333375"/>
            <a:ext cx="8382000" cy="950913"/>
          </a:xfrm>
        </p:spPr>
        <p:txBody>
          <a:bodyPr/>
          <a:lstStyle/>
          <a:p>
            <a:pPr eaLnBrk="1" hangingPunct="1"/>
            <a:r>
              <a:rPr lang="ar-JO" sz="4800" b="1" dirty="0">
                <a:solidFill>
                  <a:schemeClr val="accent2"/>
                </a:solidFill>
                <a:latin typeface="Arial" panose="020B0604020202020204" pitchFamily="34" charset="0"/>
                <a:ea typeface="ＭＳ Ｐゴシック" charset="0"/>
                <a:cs typeface="Arial" panose="020B0604020202020204" pitchFamily="34" charset="0"/>
              </a:rPr>
              <a:t>كيف تتدرب على الوعظ</a:t>
            </a:r>
            <a:endParaRPr lang="en-US" sz="6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686085" name="Rectangle 5"/>
          <p:cNvSpPr>
            <a:spLocks noChangeArrowheads="1"/>
          </p:cNvSpPr>
          <p:nvPr/>
        </p:nvSpPr>
        <p:spPr bwMode="auto">
          <a:xfrm>
            <a:off x="207645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السبت</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اقرأها بصوتٍ عالٍ مرتين</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3 أيام</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86" name="Rectangle 6"/>
          <p:cNvSpPr>
            <a:spLocks noChangeArrowheads="1"/>
          </p:cNvSpPr>
          <p:nvPr/>
        </p:nvSpPr>
        <p:spPr bwMode="auto">
          <a:xfrm>
            <a:off x="38481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الأحد</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عظ مرتين مع اختلاس النظر</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يومين</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87" name="Rectangle 7"/>
          <p:cNvSpPr>
            <a:spLocks noChangeArrowheads="1"/>
          </p:cNvSpPr>
          <p:nvPr/>
        </p:nvSpPr>
        <p:spPr bwMode="auto">
          <a:xfrm>
            <a:off x="561975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الإثنين</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عظ مرتين دون اختلاس النظر</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يوم واحد</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89" name="Rectangle 9"/>
          <p:cNvSpPr>
            <a:spLocks noChangeArrowheads="1"/>
          </p:cNvSpPr>
          <p:nvPr/>
        </p:nvSpPr>
        <p:spPr bwMode="auto">
          <a:xfrm>
            <a:off x="73914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الثلاثاء</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عظ مرة إلى مرتين أكثر</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صباحاً</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90" name="Rectangle 10"/>
          <p:cNvSpPr>
            <a:spLocks noChangeArrowheads="1"/>
          </p:cNvSpPr>
          <p:nvPr/>
        </p:nvSpPr>
        <p:spPr bwMode="auto">
          <a:xfrm>
            <a:off x="8458200" y="76200"/>
            <a:ext cx="530915"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80</a:t>
            </a:r>
            <a:endParaRPr kumimoji="0" lang="en-US" sz="2400" b="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86091" name="Rectangle 11"/>
          <p:cNvSpPr>
            <a:spLocks noChangeArrowheads="1"/>
          </p:cNvSpPr>
          <p:nvPr/>
        </p:nvSpPr>
        <p:spPr bwMode="auto">
          <a:xfrm>
            <a:off x="3048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الجمعة</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أنهي مخطوطة العظة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4 أيام</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6554" name="Rectangle 4"/>
          <p:cNvSpPr txBox="1">
            <a:spLocks noChangeArrowheads="1"/>
          </p:cNvSpPr>
          <p:nvPr/>
        </p:nvSpPr>
        <p:spPr bwMode="auto">
          <a:xfrm>
            <a:off x="395288" y="981075"/>
            <a:ext cx="8382000"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800" b="1"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rPr>
              <a:t>لرسالة</a:t>
            </a:r>
            <a:r>
              <a:rPr kumimoji="0" lang="ar-JO" sz="4800" b="1" u="none" strike="noStrike" kern="1200" cap="none" spc="0" normalizeH="0" baseline="0" noProof="0" dirty="0">
                <a:ln>
                  <a:noFill/>
                </a:ln>
                <a:solidFill>
                  <a:srgbClr val="800000"/>
                </a:solidFill>
                <a:effectLst/>
                <a:uLnTx/>
                <a:uFillTx/>
                <a:latin typeface="Arial" panose="020B0604020202020204" pitchFamily="34" charset="0"/>
                <a:ea typeface="ＭＳ Ｐゴシック" charset="0"/>
                <a:cs typeface="Arial" panose="020B0604020202020204" pitchFamily="34" charset="0"/>
              </a:rPr>
              <a:t> الثلاثاء ...</a:t>
            </a:r>
            <a:endParaRPr kumimoji="0" lang="en-US" sz="6000" b="1" u="none" strike="noStrike" kern="1200" cap="none" spc="0" normalizeH="0" baseline="0" noProof="0" dirty="0">
              <a:ln>
                <a:noFill/>
              </a:ln>
              <a:solidFill>
                <a:srgbClr val="8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60390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09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0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0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0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5" grpId="0" animBg="1"/>
      <p:bldP spid="686086" grpId="0" animBg="1"/>
      <p:bldP spid="686087" grpId="0" animBg="1"/>
      <p:bldP spid="686089" grpId="0" animBg="1"/>
      <p:bldP spid="686091"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p:cNvSpPr>
            <a:spLocks noChangeArrowheads="1"/>
          </p:cNvSpPr>
          <p:nvPr/>
        </p:nvSpPr>
        <p:spPr bwMode="auto">
          <a:xfrm>
            <a:off x="0" y="-242888"/>
            <a:ext cx="9144000" cy="6858001"/>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236547" name="Rectangle 4"/>
          <p:cNvSpPr>
            <a:spLocks noGrp="1" noChangeArrowheads="1"/>
          </p:cNvSpPr>
          <p:nvPr>
            <p:ph type="ctrTitle"/>
          </p:nvPr>
        </p:nvSpPr>
        <p:spPr>
          <a:xfrm>
            <a:off x="381000" y="333375"/>
            <a:ext cx="8382000" cy="950913"/>
          </a:xfrm>
        </p:spPr>
        <p:txBody>
          <a:bodyPr/>
          <a:lstStyle/>
          <a:p>
            <a:pPr eaLnBrk="1" hangingPunct="1"/>
            <a:r>
              <a:rPr lang="ar-JO" sz="4800" b="1" dirty="0">
                <a:solidFill>
                  <a:schemeClr val="accent2"/>
                </a:solidFill>
                <a:latin typeface="Arial" panose="020B0604020202020204" pitchFamily="34" charset="0"/>
                <a:ea typeface="ＭＳ Ｐゴシック" charset="0"/>
                <a:cs typeface="Arial" panose="020B0604020202020204" pitchFamily="34" charset="0"/>
              </a:rPr>
              <a:t>كيف تتدرب على الوعظ</a:t>
            </a:r>
            <a:endParaRPr lang="en-US" sz="6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686085" name="Rectangle 5"/>
          <p:cNvSpPr>
            <a:spLocks noChangeArrowheads="1"/>
          </p:cNvSpPr>
          <p:nvPr/>
        </p:nvSpPr>
        <p:spPr bwMode="auto">
          <a:xfrm>
            <a:off x="207645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الإثنين</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اقرأها بصوتٍ عالٍ مرتين</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3 أيام</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86" name="Rectangle 6"/>
          <p:cNvSpPr>
            <a:spLocks noChangeArrowheads="1"/>
          </p:cNvSpPr>
          <p:nvPr/>
        </p:nvSpPr>
        <p:spPr bwMode="auto">
          <a:xfrm>
            <a:off x="38481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الثلاثاء</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عظ مرتين مع اختلاس النظر</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يومين</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87" name="Rectangle 7"/>
          <p:cNvSpPr>
            <a:spLocks noChangeArrowheads="1"/>
          </p:cNvSpPr>
          <p:nvPr/>
        </p:nvSpPr>
        <p:spPr bwMode="auto">
          <a:xfrm>
            <a:off x="561975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الأربعاء</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عظ مرتين دون اختلاس النظر</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يوم واحد</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89" name="Rectangle 9"/>
          <p:cNvSpPr>
            <a:spLocks noChangeArrowheads="1"/>
          </p:cNvSpPr>
          <p:nvPr/>
        </p:nvSpPr>
        <p:spPr bwMode="auto">
          <a:xfrm>
            <a:off x="73914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الخميس</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عظ مرة إلى مرتين أكثر</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صباحاً</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90" name="Rectangle 10"/>
          <p:cNvSpPr>
            <a:spLocks noChangeArrowheads="1"/>
          </p:cNvSpPr>
          <p:nvPr/>
        </p:nvSpPr>
        <p:spPr bwMode="auto">
          <a:xfrm>
            <a:off x="8458200" y="76200"/>
            <a:ext cx="530915"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80</a:t>
            </a:r>
            <a:endParaRPr kumimoji="0" lang="en-US" sz="2400" b="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86091" name="Rectangle 11"/>
          <p:cNvSpPr>
            <a:spLocks noChangeArrowheads="1"/>
          </p:cNvSpPr>
          <p:nvPr/>
        </p:nvSpPr>
        <p:spPr bwMode="auto">
          <a:xfrm>
            <a:off x="3048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الأحد</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أنهي مخطوطة العظة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4 أيام</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6554" name="Rectangle 4"/>
          <p:cNvSpPr txBox="1">
            <a:spLocks noChangeArrowheads="1"/>
          </p:cNvSpPr>
          <p:nvPr/>
        </p:nvSpPr>
        <p:spPr bwMode="auto">
          <a:xfrm>
            <a:off x="395288" y="981075"/>
            <a:ext cx="8382000"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800" b="1"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rPr>
              <a:t>لرسالة</a:t>
            </a:r>
            <a:r>
              <a:rPr kumimoji="0" lang="ar-JO" sz="4800" b="1" u="none" strike="noStrike" kern="1200" cap="none" spc="0" normalizeH="0" baseline="0" noProof="0" dirty="0">
                <a:ln>
                  <a:noFill/>
                </a:ln>
                <a:solidFill>
                  <a:srgbClr val="800000"/>
                </a:solidFill>
                <a:effectLst/>
                <a:uLnTx/>
                <a:uFillTx/>
                <a:latin typeface="Arial" panose="020B0604020202020204" pitchFamily="34" charset="0"/>
                <a:ea typeface="ＭＳ Ｐゴシック" charset="0"/>
                <a:cs typeface="Arial" panose="020B0604020202020204" pitchFamily="34" charset="0"/>
              </a:rPr>
              <a:t> الخميس ...</a:t>
            </a:r>
            <a:endParaRPr kumimoji="0" lang="en-US" sz="6000" b="1" u="none" strike="noStrike" kern="1200" cap="none" spc="0" normalizeH="0" baseline="0" noProof="0" dirty="0">
              <a:ln>
                <a:noFill/>
              </a:ln>
              <a:solidFill>
                <a:srgbClr val="8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2956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09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0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0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0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5" grpId="0" animBg="1"/>
      <p:bldP spid="686086" grpId="0" animBg="1"/>
      <p:bldP spid="686087" grpId="0" animBg="1"/>
      <p:bldP spid="686089" grpId="0" animBg="1"/>
      <p:bldP spid="686091"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301"/>
            <a:ext cx="9144000" cy="608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03" name="Rectangle 4"/>
          <p:cNvSpPr>
            <a:spLocks noGrp="1" noChangeArrowheads="1"/>
          </p:cNvSpPr>
          <p:nvPr>
            <p:ph type="title" idx="4294967295"/>
          </p:nvPr>
        </p:nvSpPr>
        <p:spPr>
          <a:xfrm>
            <a:off x="457200" y="0"/>
            <a:ext cx="7924800" cy="2133600"/>
          </a:xfrm>
        </p:spPr>
        <p:txBody>
          <a:bodyPr/>
          <a:lstStyle/>
          <a:p>
            <a:pPr eaLnBrk="1" hangingPunct="1">
              <a:defRPr/>
            </a:pPr>
            <a:r>
              <a:rPr lang="ar-JO" sz="6600" b="1" dirty="0">
                <a:solidFill>
                  <a:schemeClr val="bg1"/>
                </a:solidFill>
                <a:effectLst>
                  <a:glow rad="177800">
                    <a:schemeClr val="tx1"/>
                  </a:glow>
                </a:effectLst>
                <a:latin typeface="Arial" panose="020B0604020202020204" pitchFamily="34" charset="0"/>
                <a:ea typeface="ＭＳ Ｐゴシック" charset="0"/>
                <a:cs typeface="Arial" panose="020B0604020202020204" pitchFamily="34" charset="0"/>
              </a:rPr>
              <a:t>إعداد مخطوطة </a:t>
            </a:r>
            <a:br>
              <a:rPr lang="ar-JO" sz="6600" b="1" dirty="0">
                <a:solidFill>
                  <a:schemeClr val="bg1"/>
                </a:solidFill>
                <a:effectLst>
                  <a:glow rad="177800">
                    <a:schemeClr val="tx1"/>
                  </a:glow>
                </a:effectLst>
                <a:latin typeface="Arial" panose="020B0604020202020204" pitchFamily="34" charset="0"/>
                <a:ea typeface="ＭＳ Ｐゴシック" charset="0"/>
                <a:cs typeface="Arial" panose="020B0604020202020204" pitchFamily="34" charset="0"/>
              </a:rPr>
            </a:br>
            <a:r>
              <a:rPr lang="ar-JO" sz="6600" b="1" dirty="0">
                <a:solidFill>
                  <a:schemeClr val="bg1"/>
                </a:solidFill>
                <a:effectLst>
                  <a:glow rad="177800">
                    <a:schemeClr val="tx1"/>
                  </a:glow>
                </a:effectLst>
                <a:latin typeface="Arial" panose="020B0604020202020204" pitchFamily="34" charset="0"/>
                <a:ea typeface="ＭＳ Ｐゴシック" charset="0"/>
                <a:cs typeface="Arial" panose="020B0604020202020204" pitchFamily="34" charset="0"/>
              </a:rPr>
              <a:t>عظتك</a:t>
            </a:r>
            <a:endParaRPr lang="en-US" b="1" dirty="0">
              <a:solidFill>
                <a:schemeClr val="bg1"/>
              </a:solidFill>
              <a:effectLst>
                <a:glow rad="177800">
                  <a:schemeClr val="tx1"/>
                </a:glow>
              </a:effectLst>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p:cNvSpPr>
            <a:spLocks noChangeArrowheads="1"/>
          </p:cNvSpPr>
          <p:nvPr/>
        </p:nvSpPr>
        <p:spPr bwMode="auto">
          <a:xfrm>
            <a:off x="0" y="-242888"/>
            <a:ext cx="9144000" cy="6858001"/>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236547" name="Rectangle 4"/>
          <p:cNvSpPr>
            <a:spLocks noGrp="1" noChangeArrowheads="1"/>
          </p:cNvSpPr>
          <p:nvPr>
            <p:ph type="ctrTitle"/>
          </p:nvPr>
        </p:nvSpPr>
        <p:spPr>
          <a:xfrm>
            <a:off x="381000" y="333375"/>
            <a:ext cx="8382000" cy="950913"/>
          </a:xfrm>
        </p:spPr>
        <p:txBody>
          <a:bodyPr/>
          <a:lstStyle/>
          <a:p>
            <a:pPr eaLnBrk="1" hangingPunct="1"/>
            <a:r>
              <a:rPr lang="ar-JO" sz="4800" b="1" dirty="0">
                <a:solidFill>
                  <a:schemeClr val="accent2"/>
                </a:solidFill>
                <a:latin typeface="Arial" panose="020B0604020202020204" pitchFamily="34" charset="0"/>
                <a:ea typeface="ＭＳ Ｐゴシック" charset="0"/>
                <a:cs typeface="Arial" panose="020B0604020202020204" pitchFamily="34" charset="0"/>
              </a:rPr>
              <a:t>كيف تتدرب على الوعظ</a:t>
            </a:r>
            <a:endParaRPr lang="en-US" sz="6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686085" name="Rectangle 5"/>
          <p:cNvSpPr>
            <a:spLocks noChangeArrowheads="1"/>
          </p:cNvSpPr>
          <p:nvPr/>
        </p:nvSpPr>
        <p:spPr bwMode="auto">
          <a:xfrm>
            <a:off x="207645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الثلاثاء</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اقرأها بصوتٍ عالٍ مرتين</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3 أيام</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86" name="Rectangle 6"/>
          <p:cNvSpPr>
            <a:spLocks noChangeArrowheads="1"/>
          </p:cNvSpPr>
          <p:nvPr/>
        </p:nvSpPr>
        <p:spPr bwMode="auto">
          <a:xfrm>
            <a:off x="38481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الأربعاء</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عظ مرتين مع اختلاس النظر</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يومين</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87" name="Rectangle 7"/>
          <p:cNvSpPr>
            <a:spLocks noChangeArrowheads="1"/>
          </p:cNvSpPr>
          <p:nvPr/>
        </p:nvSpPr>
        <p:spPr bwMode="auto">
          <a:xfrm>
            <a:off x="561975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الخميس</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عظ مرتين دون اختلاس النظر</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يوم واحد</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89" name="Rectangle 9"/>
          <p:cNvSpPr>
            <a:spLocks noChangeArrowheads="1"/>
          </p:cNvSpPr>
          <p:nvPr/>
        </p:nvSpPr>
        <p:spPr bwMode="auto">
          <a:xfrm>
            <a:off x="73914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الجمعة</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عظ مرة إلى مرتين أكثر</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صباحاً</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090" name="Rectangle 10"/>
          <p:cNvSpPr>
            <a:spLocks noChangeArrowheads="1"/>
          </p:cNvSpPr>
          <p:nvPr/>
        </p:nvSpPr>
        <p:spPr bwMode="auto">
          <a:xfrm>
            <a:off x="8458200" y="76200"/>
            <a:ext cx="530915"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80</a:t>
            </a:r>
            <a:endParaRPr kumimoji="0" lang="en-US" sz="2400" b="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86091" name="Rectangle 11"/>
          <p:cNvSpPr>
            <a:spLocks noChangeArrowheads="1"/>
          </p:cNvSpPr>
          <p:nvPr/>
        </p:nvSpPr>
        <p:spPr bwMode="auto">
          <a:xfrm>
            <a:off x="304800" y="1981200"/>
            <a:ext cx="1524000" cy="4572000"/>
          </a:xfrm>
          <a:prstGeom prst="rect">
            <a:avLst/>
          </a:prstGeom>
          <a:solidFill>
            <a:srgbClr val="005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الإثنين</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أنهي مخطوطة العظة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4 أيام</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6554" name="Rectangle 4"/>
          <p:cNvSpPr txBox="1">
            <a:spLocks noChangeArrowheads="1"/>
          </p:cNvSpPr>
          <p:nvPr/>
        </p:nvSpPr>
        <p:spPr bwMode="auto">
          <a:xfrm>
            <a:off x="395288" y="981075"/>
            <a:ext cx="8382000"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800" b="1"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rPr>
              <a:t>لرسالة</a:t>
            </a:r>
            <a:r>
              <a:rPr kumimoji="0" lang="ar-JO" sz="4800" b="1" u="none" strike="noStrike" kern="1200" cap="none" spc="0" normalizeH="0" baseline="0" noProof="0" dirty="0">
                <a:ln>
                  <a:noFill/>
                </a:ln>
                <a:solidFill>
                  <a:srgbClr val="800000"/>
                </a:solidFill>
                <a:effectLst/>
                <a:uLnTx/>
                <a:uFillTx/>
                <a:latin typeface="Arial" panose="020B0604020202020204" pitchFamily="34" charset="0"/>
                <a:ea typeface="ＭＳ Ｐゴシック" charset="0"/>
                <a:cs typeface="Arial" panose="020B0604020202020204" pitchFamily="34" charset="0"/>
              </a:rPr>
              <a:t> الجمعة ...</a:t>
            </a:r>
            <a:endParaRPr kumimoji="0" lang="en-US" sz="6000" b="1" u="none" strike="noStrike" kern="1200" cap="none" spc="0" normalizeH="0" baseline="0" noProof="0" dirty="0">
              <a:ln>
                <a:noFill/>
              </a:ln>
              <a:solidFill>
                <a:srgbClr val="8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281279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09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0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0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0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5" grpId="0" animBg="1"/>
      <p:bldP spid="686086" grpId="0" animBg="1"/>
      <p:bldP spid="686087" grpId="0" animBg="1"/>
      <p:bldP spid="686089" grpId="0" animBg="1"/>
      <p:bldP spid="686091"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81000"/>
            <a:ext cx="8229600" cy="762000"/>
          </a:xfrm>
          <a:solidFill>
            <a:srgbClr val="000000"/>
          </a:solidFill>
        </p:spPr>
        <p:txBody>
          <a:bodyPr/>
          <a:lstStyle/>
          <a:p>
            <a:pPr eaLnBrk="1" hangingPunct="1">
              <a:defRPr/>
            </a:pPr>
            <a:r>
              <a:rPr lang="ar-JO" b="1" dirty="0">
                <a:latin typeface="Arial" panose="020B0604020202020204" pitchFamily="34" charset="0"/>
                <a:ea typeface="ＭＳ Ｐゴシック" charset="0"/>
                <a:cs typeface="Arial" panose="020B0604020202020204" pitchFamily="34" charset="0"/>
              </a:rPr>
              <a:t>الخلاصة</a:t>
            </a:r>
            <a:endParaRPr lang="en-US" dirty="0">
              <a:latin typeface="Arial" panose="020B0604020202020204" pitchFamily="34" charset="0"/>
              <a:ea typeface="ＭＳ Ｐゴシック" charset="0"/>
              <a:cs typeface="Arial" panose="020B0604020202020204" pitchFamily="34" charset="0"/>
            </a:endParaRPr>
          </a:p>
        </p:txBody>
      </p:sp>
      <p:sp>
        <p:nvSpPr>
          <p:cNvPr id="119812" name="Rectangle 4"/>
          <p:cNvSpPr>
            <a:spLocks noChangeArrowheads="1"/>
          </p:cNvSpPr>
          <p:nvPr/>
        </p:nvSpPr>
        <p:spPr bwMode="auto">
          <a:xfrm>
            <a:off x="8458200" y="76200"/>
            <a:ext cx="530915"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eaLnBrk="1" hangingPunct="1">
              <a:defRPr/>
            </a:pPr>
            <a:r>
              <a:rPr lang="ar-JO" b="1" dirty="0">
                <a:latin typeface="Arial" panose="020B0604020202020204" pitchFamily="34" charset="0"/>
                <a:cs typeface="Arial" panose="020B0604020202020204" pitchFamily="34" charset="0"/>
              </a:rPr>
              <a:t>80</a:t>
            </a:r>
            <a:endParaRPr lang="en-US" dirty="0">
              <a:latin typeface="Arial" panose="020B0604020202020204" pitchFamily="34" charset="0"/>
              <a:cs typeface="Arial" panose="020B0604020202020204" pitchFamily="34" charset="0"/>
            </a:endParaRPr>
          </a:p>
        </p:txBody>
      </p:sp>
      <p:sp>
        <p:nvSpPr>
          <p:cNvPr id="119813" name="Text Box 5"/>
          <p:cNvSpPr txBox="1">
            <a:spLocks noChangeArrowheads="1"/>
          </p:cNvSpPr>
          <p:nvPr/>
        </p:nvSpPr>
        <p:spPr bwMode="auto">
          <a:xfrm>
            <a:off x="0" y="6461125"/>
            <a:ext cx="9144000" cy="400110"/>
          </a:xfrm>
          <a:prstGeom prst="rect">
            <a:avLst/>
          </a:prstGeom>
          <a:solidFill>
            <a:srgbClr val="000000"/>
          </a:solid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sz="2000" b="1" dirty="0">
                <a:effectLst>
                  <a:outerShdw blurRad="38100" dist="38100" dir="2700000" algn="tl">
                    <a:srgbClr val="003366"/>
                  </a:outerShdw>
                </a:effectLst>
                <a:latin typeface="Arial" panose="020B0604020202020204" pitchFamily="34" charset="0"/>
                <a:cs typeface="Arial" panose="020B0604020202020204" pitchFamily="34" charset="0"/>
              </a:rPr>
              <a:t>جون ستوت، بين العالمين، 255، 258</a:t>
            </a:r>
            <a:endParaRPr lang="en-US" sz="2000" b="1" dirty="0">
              <a:effectLst>
                <a:outerShdw blurRad="38100" dist="38100" dir="2700000" algn="tl">
                  <a:srgbClr val="003366"/>
                </a:outerShdw>
              </a:effectLst>
              <a:latin typeface="Arial" panose="020B0604020202020204" pitchFamily="34" charset="0"/>
              <a:cs typeface="Arial" panose="020B0604020202020204" pitchFamily="34" charset="0"/>
            </a:endParaRPr>
          </a:p>
        </p:txBody>
      </p:sp>
      <p:sp>
        <p:nvSpPr>
          <p:cNvPr id="119814" name="Rectangle 6"/>
          <p:cNvSpPr>
            <a:spLocks noChangeArrowheads="1"/>
          </p:cNvSpPr>
          <p:nvPr/>
        </p:nvSpPr>
        <p:spPr bwMode="auto">
          <a:xfrm>
            <a:off x="457200" y="1143000"/>
            <a:ext cx="8229600" cy="5257800"/>
          </a:xfrm>
          <a:prstGeom prst="rect">
            <a:avLst/>
          </a:prstGeom>
          <a:gradFill rotWithShape="0">
            <a:gsLst>
              <a:gs pos="0">
                <a:schemeClr val="bg2">
                  <a:gamma/>
                  <a:shade val="46275"/>
                  <a:invGamma/>
                </a:schemeClr>
              </a:gs>
              <a:gs pos="100000">
                <a:schemeClr val="bg2"/>
              </a:gs>
            </a:gsLst>
            <a:path path="shape">
              <a:fillToRect l="50000" t="50000" r="50000" b="50000"/>
            </a:path>
          </a:gradFill>
          <a:ln w="9525">
            <a:noFill/>
            <a:miter lim="800000"/>
            <a:headEnd/>
            <a:tailEnd/>
          </a:ln>
          <a:effectLst>
            <a:prstShdw prst="shdw17" dist="17961" dir="13500000">
              <a:srgbClr val="000000">
                <a:alpha val="75000"/>
              </a:srgbClr>
            </a:prstShdw>
          </a:effectLst>
        </p:spPr>
        <p:txBody>
          <a:bodyPr/>
          <a:lstStyle/>
          <a:p>
            <a:pPr marL="342900" indent="-342900" algn="r" rtl="1" eaLnBrk="1" hangingPunct="1">
              <a:lnSpc>
                <a:spcPct val="90000"/>
              </a:lnSpc>
              <a:spcBef>
                <a:spcPct val="20000"/>
              </a:spcBef>
              <a:buClr>
                <a:schemeClr val="hlink"/>
              </a:buClr>
              <a:buSzPct val="65000"/>
              <a:buFont typeface="Wingdings" charset="0"/>
              <a:buChar char="n"/>
              <a:defRPr/>
            </a:pP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يبدو أن هناك طريقة واحدة فقط للجمع بين دقة اللغة وسرعة التسليم، وهي أن نكتب الخطبة في دراستنا ونرفض قراءتها من على المنبر.</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342900" indent="-342900" algn="r" rtl="1" eaLnBrk="1" hangingPunct="1">
              <a:lnSpc>
                <a:spcPct val="90000"/>
              </a:lnSpc>
              <a:spcBef>
                <a:spcPct val="20000"/>
              </a:spcBef>
              <a:buClr>
                <a:schemeClr val="hlink"/>
              </a:buClr>
              <a:buSzPct val="65000"/>
              <a:buFont typeface="Wingdings" charset="0"/>
              <a:buChar char="n"/>
              <a:defRPr/>
            </a:pP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إن عملية إعداد العظة بأكملها من البداية إلى النهاية لخصها بشكل مثير للإعجاب الواعظ الأسود الأمريكي الذي قال:</a:t>
            </a:r>
            <a:endParaRPr lang="fr-FR" altLang="ja-JP" sz="28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gn="r" rtl="1" eaLnBrk="1" hangingPunct="1">
              <a:lnSpc>
                <a:spcPct val="90000"/>
              </a:lnSpc>
              <a:spcBef>
                <a:spcPct val="20000"/>
              </a:spcBef>
              <a:buClr>
                <a:schemeClr val="hlink"/>
              </a:buClr>
              <a:buSzPct val="65000"/>
              <a:defRPr/>
            </a:pP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    أولاً </a:t>
            </a:r>
            <a:r>
              <a:rPr lang="ar-JO"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أقرأ</a:t>
            </a: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 لنفسي </a:t>
            </a:r>
            <a:r>
              <a:rPr lang="ar-JO"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بالكامل</a:t>
            </a:r>
            <a:endParaRPr lang="ar-JO" sz="28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gn="r" rtl="1" eaLnBrk="1" hangingPunct="1">
              <a:lnSpc>
                <a:spcPct val="90000"/>
              </a:lnSpc>
              <a:spcBef>
                <a:spcPct val="20000"/>
              </a:spcBef>
              <a:buClr>
                <a:schemeClr val="hlink"/>
              </a:buClr>
              <a:buSzPct val="65000"/>
              <a:defRPr/>
            </a:pP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    ثم </a:t>
            </a:r>
            <a:r>
              <a:rPr lang="ar-JO"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أفكر</a:t>
            </a: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 عن نفسي </a:t>
            </a:r>
            <a:r>
              <a:rPr lang="ar-JO"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بوضوح</a:t>
            </a:r>
          </a:p>
          <a:p>
            <a:pPr algn="r" rtl="1" eaLnBrk="1" hangingPunct="1">
              <a:lnSpc>
                <a:spcPct val="90000"/>
              </a:lnSpc>
              <a:spcBef>
                <a:spcPct val="20000"/>
              </a:spcBef>
              <a:buClr>
                <a:schemeClr val="hlink"/>
              </a:buClr>
              <a:buSzPct val="65000"/>
              <a:defRPr/>
            </a:pP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    ثم </a:t>
            </a:r>
            <a:r>
              <a:rPr lang="ar-JO"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أصلي</a:t>
            </a: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 بنفسي </a:t>
            </a:r>
            <a:r>
              <a:rPr lang="ar-JO"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بقوة</a:t>
            </a:r>
          </a:p>
          <a:p>
            <a:pPr algn="r" rtl="1" eaLnBrk="1" hangingPunct="1">
              <a:lnSpc>
                <a:spcPct val="90000"/>
              </a:lnSpc>
              <a:spcBef>
                <a:spcPct val="20000"/>
              </a:spcBef>
              <a:buClr>
                <a:schemeClr val="hlink"/>
              </a:buClr>
              <a:buSzPct val="65000"/>
              <a:defRPr/>
            </a:pP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    وثم </a:t>
            </a:r>
            <a:r>
              <a:rPr lang="ar-JO"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أنطلق</a:t>
            </a:r>
            <a:endParaRPr lang="en-US"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19814">
                                            <p:bg/>
                                          </p:spTgt>
                                        </p:tgtEl>
                                        <p:attrNameLst>
                                          <p:attrName>style.visibility</p:attrName>
                                        </p:attrNameLst>
                                      </p:cBhvr>
                                      <p:to>
                                        <p:strVal val="visible"/>
                                      </p:to>
                                    </p:set>
                                    <p:animEffect transition="in" filter="fade">
                                      <p:cBhvr>
                                        <p:cTn id="7" dur="2000"/>
                                        <p:tgtEl>
                                          <p:spTgt spid="119814">
                                            <p:bg/>
                                          </p:spTgt>
                                        </p:tgtEl>
                                      </p:cBhvr>
                                    </p:animEffect>
                                    <p:anim calcmode="lin" valueType="num">
                                      <p:cBhvr>
                                        <p:cTn id="8" dur="2000" fill="hold"/>
                                        <p:tgtEl>
                                          <p:spTgt spid="119814">
                                            <p:bg/>
                                          </p:spTgt>
                                        </p:tgtEl>
                                        <p:attrNameLst>
                                          <p:attrName>ppt_w</p:attrName>
                                        </p:attrNameLst>
                                      </p:cBhvr>
                                      <p:tavLst>
                                        <p:tav tm="0" fmla="#ppt_w*sin(2.5*pi*$)">
                                          <p:val>
                                            <p:fltVal val="0"/>
                                          </p:val>
                                        </p:tav>
                                        <p:tav tm="100000">
                                          <p:val>
                                            <p:fltVal val="1"/>
                                          </p:val>
                                        </p:tav>
                                      </p:tavLst>
                                    </p:anim>
                                    <p:anim calcmode="lin" valueType="num">
                                      <p:cBhvr>
                                        <p:cTn id="9" dur="2000" fill="hold"/>
                                        <p:tgtEl>
                                          <p:spTgt spid="119814">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19814">
                                            <p:txEl>
                                              <p:pRg st="0" end="0"/>
                                            </p:txEl>
                                          </p:spTgt>
                                        </p:tgtEl>
                                        <p:attrNameLst>
                                          <p:attrName>style.visibility</p:attrName>
                                        </p:attrNameLst>
                                      </p:cBhvr>
                                      <p:to>
                                        <p:strVal val="visible"/>
                                      </p:to>
                                    </p:set>
                                    <p:animEffect transition="in" filter="fade">
                                      <p:cBhvr>
                                        <p:cTn id="14" dur="2000"/>
                                        <p:tgtEl>
                                          <p:spTgt spid="119814">
                                            <p:txEl>
                                              <p:pRg st="0" end="0"/>
                                            </p:txEl>
                                          </p:spTgt>
                                        </p:tgtEl>
                                      </p:cBhvr>
                                    </p:animEffect>
                                    <p:anim calcmode="lin" valueType="num">
                                      <p:cBhvr>
                                        <p:cTn id="15" dur="2000" fill="hold"/>
                                        <p:tgtEl>
                                          <p:spTgt spid="11981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198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19814">
                                            <p:txEl>
                                              <p:pRg st="1" end="1"/>
                                            </p:txEl>
                                          </p:spTgt>
                                        </p:tgtEl>
                                        <p:attrNameLst>
                                          <p:attrName>style.visibility</p:attrName>
                                        </p:attrNameLst>
                                      </p:cBhvr>
                                      <p:to>
                                        <p:strVal val="visible"/>
                                      </p:to>
                                    </p:set>
                                    <p:animEffect transition="in" filter="fade">
                                      <p:cBhvr>
                                        <p:cTn id="21" dur="2000"/>
                                        <p:tgtEl>
                                          <p:spTgt spid="119814">
                                            <p:txEl>
                                              <p:pRg st="1" end="1"/>
                                            </p:txEl>
                                          </p:spTgt>
                                        </p:tgtEl>
                                      </p:cBhvr>
                                    </p:animEffect>
                                    <p:anim calcmode="lin" valueType="num">
                                      <p:cBhvr>
                                        <p:cTn id="22" dur="2000" fill="hold"/>
                                        <p:tgtEl>
                                          <p:spTgt spid="119814">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1198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19814">
                                            <p:txEl>
                                              <p:pRg st="2" end="2"/>
                                            </p:txEl>
                                          </p:spTgt>
                                        </p:tgtEl>
                                        <p:attrNameLst>
                                          <p:attrName>style.visibility</p:attrName>
                                        </p:attrNameLst>
                                      </p:cBhvr>
                                      <p:to>
                                        <p:strVal val="visible"/>
                                      </p:to>
                                    </p:set>
                                    <p:animEffect transition="in" filter="fade">
                                      <p:cBhvr>
                                        <p:cTn id="28" dur="2000"/>
                                        <p:tgtEl>
                                          <p:spTgt spid="119814">
                                            <p:txEl>
                                              <p:pRg st="2" end="2"/>
                                            </p:txEl>
                                          </p:spTgt>
                                        </p:tgtEl>
                                      </p:cBhvr>
                                    </p:animEffect>
                                    <p:anim calcmode="lin" valueType="num">
                                      <p:cBhvr>
                                        <p:cTn id="29" dur="2000" fill="hold"/>
                                        <p:tgtEl>
                                          <p:spTgt spid="119814">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1198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19814">
                                            <p:txEl>
                                              <p:pRg st="3" end="3"/>
                                            </p:txEl>
                                          </p:spTgt>
                                        </p:tgtEl>
                                        <p:attrNameLst>
                                          <p:attrName>style.visibility</p:attrName>
                                        </p:attrNameLst>
                                      </p:cBhvr>
                                      <p:to>
                                        <p:strVal val="visible"/>
                                      </p:to>
                                    </p:set>
                                    <p:animEffect transition="in" filter="fade">
                                      <p:cBhvr>
                                        <p:cTn id="35" dur="2000"/>
                                        <p:tgtEl>
                                          <p:spTgt spid="119814">
                                            <p:txEl>
                                              <p:pRg st="3" end="3"/>
                                            </p:txEl>
                                          </p:spTgt>
                                        </p:tgtEl>
                                      </p:cBhvr>
                                    </p:animEffect>
                                    <p:anim calcmode="lin" valueType="num">
                                      <p:cBhvr>
                                        <p:cTn id="36" dur="2000" fill="hold"/>
                                        <p:tgtEl>
                                          <p:spTgt spid="119814">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1198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19814">
                                            <p:txEl>
                                              <p:pRg st="4" end="4"/>
                                            </p:txEl>
                                          </p:spTgt>
                                        </p:tgtEl>
                                        <p:attrNameLst>
                                          <p:attrName>style.visibility</p:attrName>
                                        </p:attrNameLst>
                                      </p:cBhvr>
                                      <p:to>
                                        <p:strVal val="visible"/>
                                      </p:to>
                                    </p:set>
                                    <p:animEffect transition="in" filter="fade">
                                      <p:cBhvr>
                                        <p:cTn id="42" dur="2000"/>
                                        <p:tgtEl>
                                          <p:spTgt spid="119814">
                                            <p:txEl>
                                              <p:pRg st="4" end="4"/>
                                            </p:txEl>
                                          </p:spTgt>
                                        </p:tgtEl>
                                      </p:cBhvr>
                                    </p:animEffect>
                                    <p:anim calcmode="lin" valueType="num">
                                      <p:cBhvr>
                                        <p:cTn id="43" dur="2000" fill="hold"/>
                                        <p:tgtEl>
                                          <p:spTgt spid="119814">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1198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19814">
                                            <p:txEl>
                                              <p:pRg st="5" end="5"/>
                                            </p:txEl>
                                          </p:spTgt>
                                        </p:tgtEl>
                                        <p:attrNameLst>
                                          <p:attrName>style.visibility</p:attrName>
                                        </p:attrNameLst>
                                      </p:cBhvr>
                                      <p:to>
                                        <p:strVal val="visible"/>
                                      </p:to>
                                    </p:set>
                                    <p:animEffect transition="in" filter="fade">
                                      <p:cBhvr>
                                        <p:cTn id="49" dur="2000"/>
                                        <p:tgtEl>
                                          <p:spTgt spid="119814">
                                            <p:txEl>
                                              <p:pRg st="5" end="5"/>
                                            </p:txEl>
                                          </p:spTgt>
                                        </p:tgtEl>
                                      </p:cBhvr>
                                    </p:animEffect>
                                    <p:anim calcmode="lin" valueType="num">
                                      <p:cBhvr>
                                        <p:cTn id="50" dur="2000" fill="hold"/>
                                        <p:tgtEl>
                                          <p:spTgt spid="119814">
                                            <p:txEl>
                                              <p:pRg st="5" end="5"/>
                                            </p:txEl>
                                          </p:spTgt>
                                        </p:tgtEl>
                                        <p:attrNameLst>
                                          <p:attrName>ppt_w</p:attrName>
                                        </p:attrNameLst>
                                      </p:cBhvr>
                                      <p:tavLst>
                                        <p:tav tm="0" fmla="#ppt_w*sin(2.5*pi*$)">
                                          <p:val>
                                            <p:fltVal val="0"/>
                                          </p:val>
                                        </p:tav>
                                        <p:tav tm="100000">
                                          <p:val>
                                            <p:fltVal val="1"/>
                                          </p:val>
                                        </p:tav>
                                      </p:tavLst>
                                    </p:anim>
                                    <p:anim calcmode="lin" valueType="num">
                                      <p:cBhvr>
                                        <p:cTn id="51" dur="2000" fill="hold"/>
                                        <p:tgtEl>
                                          <p:spTgt spid="11981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D6FA0-D8F7-5459-CF4A-7B1A1589EE6B}"/>
            </a:ext>
          </a:extLst>
        </p:cNvPr>
        <p:cNvGrpSpPr/>
        <p:nvPr/>
      </p:nvGrpSpPr>
      <p:grpSpPr>
        <a:xfrm>
          <a:off x="0" y="0"/>
          <a:ext cx="0" cy="0"/>
          <a:chOff x="0" y="0"/>
          <a:chExt cx="0" cy="0"/>
        </a:xfrm>
      </p:grpSpPr>
      <p:sp>
        <p:nvSpPr>
          <p:cNvPr id="80897" name="Rectangle 2">
            <a:extLst>
              <a:ext uri="{FF2B5EF4-FFF2-40B4-BE49-F238E27FC236}">
                <a16:creationId xmlns:a16="http://schemas.microsoft.com/office/drawing/2014/main" id="{A73CE608-7E75-C303-5EB3-BAC5001F1D10}"/>
              </a:ext>
            </a:extLst>
          </p:cNvPr>
          <p:cNvSpPr>
            <a:spLocks noChangeArrowheads="1"/>
          </p:cNvSpPr>
          <p:nvPr/>
        </p:nvSpPr>
        <p:spPr bwMode="auto">
          <a:xfrm>
            <a:off x="0" y="0"/>
            <a:ext cx="9144000" cy="6858000"/>
          </a:xfrm>
          <a:prstGeom prst="rect">
            <a:avLst/>
          </a:prstGeom>
          <a:gradFill rotWithShape="0">
            <a:gsLst>
              <a:gs pos="0">
                <a:schemeClr val="accent2"/>
              </a:gs>
              <a:gs pos="100000">
                <a:srgbClr val="3366FF"/>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099" name="Rectangle 3">
            <a:extLst>
              <a:ext uri="{FF2B5EF4-FFF2-40B4-BE49-F238E27FC236}">
                <a16:creationId xmlns:a16="http://schemas.microsoft.com/office/drawing/2014/main" id="{C96024A9-F3B4-E17E-E093-89DFF3443A53}"/>
              </a:ext>
            </a:extLst>
          </p:cNvPr>
          <p:cNvSpPr>
            <a:spLocks noChangeArrowheads="1"/>
          </p:cNvSpPr>
          <p:nvPr/>
        </p:nvSpPr>
        <p:spPr bwMode="auto">
          <a:xfrm>
            <a:off x="0" y="0"/>
            <a:ext cx="4572000" cy="3429000"/>
          </a:xfrm>
          <a:prstGeom prst="rect">
            <a:avLst/>
          </a:prstGeom>
          <a:gradFill rotWithShape="0">
            <a:gsLst>
              <a:gs pos="0">
                <a:schemeClr val="accent1"/>
              </a:gs>
              <a:gs pos="100000">
                <a:schemeClr val="accent1">
                  <a:gamma/>
                  <a:shade val="46275"/>
                  <a:invGamma/>
                </a:schemeClr>
              </a:gs>
            </a:gsLst>
            <a:path path="shape">
              <a:fillToRect l="50000" t="50000" r="50000" b="50000"/>
            </a:path>
          </a:gradFill>
          <a:ln w="12700">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100" name="Text Box 4">
            <a:extLst>
              <a:ext uri="{FF2B5EF4-FFF2-40B4-BE49-F238E27FC236}">
                <a16:creationId xmlns:a16="http://schemas.microsoft.com/office/drawing/2014/main" id="{5C3EAA77-C18D-F4FC-E49E-063EBBBC07F7}"/>
              </a:ext>
            </a:extLst>
          </p:cNvPr>
          <p:cNvSpPr txBox="1">
            <a:spLocks noChangeArrowheads="1"/>
          </p:cNvSpPr>
          <p:nvPr/>
        </p:nvSpPr>
        <p:spPr bwMode="auto">
          <a:xfrm>
            <a:off x="1181100" y="1203325"/>
            <a:ext cx="1905000" cy="701675"/>
          </a:xfrm>
          <a:prstGeom prst="rect">
            <a:avLst/>
          </a:prstGeom>
          <a:noFill/>
          <a:ln>
            <a:noFill/>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صحيحة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101" name="Rectangle 5">
            <a:extLst>
              <a:ext uri="{FF2B5EF4-FFF2-40B4-BE49-F238E27FC236}">
                <a16:creationId xmlns:a16="http://schemas.microsoft.com/office/drawing/2014/main" id="{4856B2C0-69A0-231B-ED4C-A8B1694C3FD7}"/>
              </a:ext>
            </a:extLst>
          </p:cNvPr>
          <p:cNvSpPr>
            <a:spLocks noChangeArrowheads="1"/>
          </p:cNvSpPr>
          <p:nvPr/>
        </p:nvSpPr>
        <p:spPr bwMode="auto">
          <a:xfrm>
            <a:off x="4572000" y="0"/>
            <a:ext cx="4572000" cy="3429000"/>
          </a:xfrm>
          <a:prstGeom prst="rect">
            <a:avLst/>
          </a:prstGeom>
          <a:gradFill rotWithShape="0">
            <a:gsLst>
              <a:gs pos="0">
                <a:srgbClr val="B50069"/>
              </a:gs>
              <a:gs pos="100000">
                <a:srgbClr val="540031"/>
              </a:gs>
            </a:gsLst>
            <a:path path="shape">
              <a:fillToRect l="50000" t="50000" r="50000" b="50000"/>
            </a:path>
          </a:gra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02" name="Rectangle 6">
            <a:extLst>
              <a:ext uri="{FF2B5EF4-FFF2-40B4-BE49-F238E27FC236}">
                <a16:creationId xmlns:a16="http://schemas.microsoft.com/office/drawing/2014/main" id="{5E2F23AC-625D-7045-3C53-C84435507F39}"/>
              </a:ext>
            </a:extLst>
          </p:cNvPr>
          <p:cNvSpPr>
            <a:spLocks noChangeArrowheads="1"/>
          </p:cNvSpPr>
          <p:nvPr/>
        </p:nvSpPr>
        <p:spPr bwMode="auto">
          <a:xfrm>
            <a:off x="4572000" y="3429000"/>
            <a:ext cx="4572000" cy="3429000"/>
          </a:xfrm>
          <a:prstGeom prst="rect">
            <a:avLst/>
          </a:prstGeom>
          <a:gradFill rotWithShape="0">
            <a:gsLst>
              <a:gs pos="0">
                <a:srgbClr val="500093"/>
              </a:gs>
              <a:gs pos="100000">
                <a:srgbClr val="250044"/>
              </a:gs>
            </a:gsLst>
            <a:path path="shape">
              <a:fillToRect l="50000" t="50000" r="50000" b="50000"/>
            </a:path>
          </a:gra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B50069"/>
              </a:solidFill>
              <a:effectLst/>
              <a:uLnTx/>
              <a:uFillTx/>
              <a:latin typeface="Arial" charset="0"/>
              <a:ea typeface="ＭＳ Ｐゴシック" charset="0"/>
              <a:cs typeface="Arial" charset="0"/>
            </a:endParaRPr>
          </a:p>
        </p:txBody>
      </p:sp>
      <p:sp>
        <p:nvSpPr>
          <p:cNvPr id="4103" name="Rectangle 7">
            <a:extLst>
              <a:ext uri="{FF2B5EF4-FFF2-40B4-BE49-F238E27FC236}">
                <a16:creationId xmlns:a16="http://schemas.microsoft.com/office/drawing/2014/main" id="{D5C3C672-0DCE-7869-A36B-5219A17CCF66}"/>
              </a:ext>
            </a:extLst>
          </p:cNvPr>
          <p:cNvSpPr>
            <a:spLocks noChangeArrowheads="1"/>
          </p:cNvSpPr>
          <p:nvPr/>
        </p:nvSpPr>
        <p:spPr bwMode="auto">
          <a:xfrm>
            <a:off x="0" y="3429000"/>
            <a:ext cx="4572000" cy="3429000"/>
          </a:xfrm>
          <a:prstGeom prst="rect">
            <a:avLst/>
          </a:prstGeom>
          <a:gradFill rotWithShape="0">
            <a:gsLst>
              <a:gs pos="0">
                <a:srgbClr val="FF0000"/>
              </a:gs>
              <a:gs pos="100000">
                <a:srgbClr val="760000"/>
              </a:gs>
            </a:gsLst>
            <a:path path="shape">
              <a:fillToRect l="50000" t="50000" r="50000" b="50000"/>
            </a:path>
          </a:gra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104" name="Text Box 8">
            <a:extLst>
              <a:ext uri="{FF2B5EF4-FFF2-40B4-BE49-F238E27FC236}">
                <a16:creationId xmlns:a16="http://schemas.microsoft.com/office/drawing/2014/main" id="{E262CF0D-3ACD-43B2-A8C0-5B594CDEF554}"/>
              </a:ext>
            </a:extLst>
          </p:cNvPr>
          <p:cNvSpPr txBox="1">
            <a:spLocks noChangeArrowheads="1"/>
          </p:cNvSpPr>
          <p:nvPr/>
        </p:nvSpPr>
        <p:spPr bwMode="auto">
          <a:xfrm>
            <a:off x="762000" y="4876800"/>
            <a:ext cx="2743200" cy="701675"/>
          </a:xfrm>
          <a:prstGeom prst="rect">
            <a:avLst/>
          </a:prstGeom>
          <a:noFill/>
          <a:ln>
            <a:noFill/>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واضحة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105" name="Text Box 9">
            <a:extLst>
              <a:ext uri="{FF2B5EF4-FFF2-40B4-BE49-F238E27FC236}">
                <a16:creationId xmlns:a16="http://schemas.microsoft.com/office/drawing/2014/main" id="{30828E1B-7DDE-32B0-9869-A04C0B6965D7}"/>
              </a:ext>
            </a:extLst>
          </p:cNvPr>
          <p:cNvSpPr txBox="1">
            <a:spLocks noChangeArrowheads="1"/>
          </p:cNvSpPr>
          <p:nvPr/>
        </p:nvSpPr>
        <p:spPr bwMode="auto">
          <a:xfrm>
            <a:off x="5257800" y="1203325"/>
            <a:ext cx="3314700" cy="708025"/>
          </a:xfrm>
          <a:prstGeom prst="rect">
            <a:avLst/>
          </a:prstGeom>
          <a:noFill/>
          <a:ln>
            <a:noFill/>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ممتعة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106" name="Text Box 10">
            <a:extLst>
              <a:ext uri="{FF2B5EF4-FFF2-40B4-BE49-F238E27FC236}">
                <a16:creationId xmlns:a16="http://schemas.microsoft.com/office/drawing/2014/main" id="{D90E3249-7BD9-F3D6-1BA7-80EE3F05BD7C}"/>
              </a:ext>
            </a:extLst>
          </p:cNvPr>
          <p:cNvSpPr txBox="1">
            <a:spLocks noChangeArrowheads="1"/>
          </p:cNvSpPr>
          <p:nvPr/>
        </p:nvSpPr>
        <p:spPr bwMode="auto">
          <a:xfrm>
            <a:off x="5524500" y="4876800"/>
            <a:ext cx="2743200" cy="701675"/>
          </a:xfrm>
          <a:prstGeom prst="rect">
            <a:avLst/>
          </a:prstGeom>
          <a:noFill/>
          <a:ln>
            <a:noFill/>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مناسبة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107" name="Rectangle 11">
            <a:extLst>
              <a:ext uri="{FF2B5EF4-FFF2-40B4-BE49-F238E27FC236}">
                <a16:creationId xmlns:a16="http://schemas.microsoft.com/office/drawing/2014/main" id="{16A6A6F4-5772-5C5A-FD62-D1E5C2259CE5}"/>
              </a:ext>
            </a:extLst>
          </p:cNvPr>
          <p:cNvSpPr>
            <a:spLocks noGrp="1" noChangeArrowheads="1"/>
          </p:cNvSpPr>
          <p:nvPr>
            <p:ph type="title" idx="4294967295"/>
          </p:nvPr>
        </p:nvSpPr>
        <p:spPr>
          <a:xfrm>
            <a:off x="1676400" y="2635250"/>
            <a:ext cx="5867400" cy="1555750"/>
          </a:xfrm>
          <a:solidFill>
            <a:schemeClr val="tx2"/>
          </a:solidFill>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lang="ar-JO" sz="4800" b="1" dirty="0">
                <a:solidFill>
                  <a:schemeClr val="bg1"/>
                </a:solidFill>
                <a:latin typeface="Arial" charset="0"/>
                <a:ea typeface="ＭＳ Ｐゴシック" charset="0"/>
                <a:cs typeface="Arial" charset="0"/>
              </a:rPr>
              <a:t>أربعة أهداف:</a:t>
            </a:r>
            <a:br>
              <a:rPr lang="en-US" sz="4800" b="1" dirty="0">
                <a:solidFill>
                  <a:schemeClr val="bg1"/>
                </a:solidFill>
                <a:latin typeface="Arial" charset="0"/>
                <a:ea typeface="ＭＳ Ｐゴシック" charset="0"/>
                <a:cs typeface="Arial" charset="0"/>
              </a:rPr>
            </a:br>
            <a:r>
              <a:rPr lang="ar-JO" sz="4800" b="1" dirty="0">
                <a:solidFill>
                  <a:schemeClr val="bg1"/>
                </a:solidFill>
                <a:latin typeface="Arial" charset="0"/>
                <a:ea typeface="ＭＳ Ｐゴシック" charset="0"/>
                <a:cs typeface="Arial" charset="0"/>
              </a:rPr>
              <a:t>يجب أن تكون العظة ...</a:t>
            </a:r>
            <a:endParaRPr lang="en-US" sz="4800" b="1" dirty="0">
              <a:solidFill>
                <a:schemeClr val="bg1"/>
              </a:solidFill>
              <a:latin typeface="Arial" charset="0"/>
              <a:ea typeface="ＭＳ Ｐゴシック" charset="0"/>
              <a:cs typeface="Arial" charset="0"/>
            </a:endParaRPr>
          </a:p>
        </p:txBody>
      </p:sp>
      <p:sp>
        <p:nvSpPr>
          <p:cNvPr id="4108" name="Text Box 12">
            <a:extLst>
              <a:ext uri="{FF2B5EF4-FFF2-40B4-BE49-F238E27FC236}">
                <a16:creationId xmlns:a16="http://schemas.microsoft.com/office/drawing/2014/main" id="{C30FAF72-858A-AD9E-E7B6-3E21DF784387}"/>
              </a:ext>
            </a:extLst>
          </p:cNvPr>
          <p:cNvSpPr txBox="1">
            <a:spLocks noChangeArrowheads="1"/>
          </p:cNvSpPr>
          <p:nvPr/>
        </p:nvSpPr>
        <p:spPr bwMode="auto">
          <a:xfrm>
            <a:off x="8442325" y="39688"/>
            <a:ext cx="701675" cy="457200"/>
          </a:xfrm>
          <a:prstGeom prst="rect">
            <a:avLst/>
          </a:prstGeom>
          <a:noFill/>
          <a:ln>
            <a:noFill/>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25</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6309868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ssolve">
                                      <p:cBhvr>
                                        <p:cTn id="7" dur="500"/>
                                        <p:tgtEl>
                                          <p:spTgt spid="4099"/>
                                        </p:tgtEl>
                                      </p:cBhvr>
                                    </p:animEffect>
                                  </p:childTnLst>
                                </p:cTn>
                              </p:par>
                            </p:childTnLst>
                          </p:cTn>
                        </p:par>
                        <p:par>
                          <p:cTn id="8" fill="hold" nodeType="afterGroup">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2000"/>
                                        <p:tgtEl>
                                          <p:spTgt spid="4100"/>
                                        </p:tgtEl>
                                      </p:cBhvr>
                                    </p:animEffect>
                                    <p:anim calcmode="lin" valueType="num">
                                      <p:cBhvr>
                                        <p:cTn id="12" dur="2000" fill="hold"/>
                                        <p:tgtEl>
                                          <p:spTgt spid="4100"/>
                                        </p:tgtEl>
                                        <p:attrNameLst>
                                          <p:attrName>style.rotation</p:attrName>
                                        </p:attrNameLst>
                                      </p:cBhvr>
                                      <p:tavLst>
                                        <p:tav tm="0">
                                          <p:val>
                                            <p:fltVal val="720"/>
                                          </p:val>
                                        </p:tav>
                                        <p:tav tm="100000">
                                          <p:val>
                                            <p:fltVal val="0"/>
                                          </p:val>
                                        </p:tav>
                                      </p:tavLst>
                                    </p:anim>
                                    <p:anim calcmode="lin" valueType="num">
                                      <p:cBhvr>
                                        <p:cTn id="13" dur="2000" fill="hold"/>
                                        <p:tgtEl>
                                          <p:spTgt spid="4100"/>
                                        </p:tgtEl>
                                        <p:attrNameLst>
                                          <p:attrName>ppt_h</p:attrName>
                                        </p:attrNameLst>
                                      </p:cBhvr>
                                      <p:tavLst>
                                        <p:tav tm="0">
                                          <p:val>
                                            <p:fltVal val="0"/>
                                          </p:val>
                                        </p:tav>
                                        <p:tav tm="100000">
                                          <p:val>
                                            <p:strVal val="#ppt_h"/>
                                          </p:val>
                                        </p:tav>
                                      </p:tavLst>
                                    </p:anim>
                                    <p:anim calcmode="lin" valueType="num">
                                      <p:cBhvr>
                                        <p:cTn id="14" dur="2000" fill="hold"/>
                                        <p:tgtEl>
                                          <p:spTgt spid="4100"/>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dissolve">
                                      <p:cBhvr>
                                        <p:cTn id="19" dur="500"/>
                                        <p:tgtEl>
                                          <p:spTgt spid="4101"/>
                                        </p:tgtEl>
                                      </p:cBhvr>
                                    </p:animEffect>
                                  </p:childTnLst>
                                </p:cTn>
                              </p:par>
                            </p:childTnLst>
                          </p:cTn>
                        </p:par>
                        <p:par>
                          <p:cTn id="20" fill="hold" nodeType="afterGroup">
                            <p:stCondLst>
                              <p:cond delay="500"/>
                            </p:stCondLst>
                            <p:childTnLst>
                              <p:par>
                                <p:cTn id="21" presetID="35" presetClass="entr" presetSubtype="0" fill="hold" grpId="0" nodeType="afterEffect">
                                  <p:stCondLst>
                                    <p:cond delay="0"/>
                                  </p:stCondLst>
                                  <p:childTnLst>
                                    <p:set>
                                      <p:cBhvr>
                                        <p:cTn id="22" dur="1" fill="hold">
                                          <p:stCondLst>
                                            <p:cond delay="0"/>
                                          </p:stCondLst>
                                        </p:cTn>
                                        <p:tgtEl>
                                          <p:spTgt spid="4105"/>
                                        </p:tgtEl>
                                        <p:attrNameLst>
                                          <p:attrName>style.visibility</p:attrName>
                                        </p:attrNameLst>
                                      </p:cBhvr>
                                      <p:to>
                                        <p:strVal val="visible"/>
                                      </p:to>
                                    </p:set>
                                    <p:animEffect transition="in" filter="fade">
                                      <p:cBhvr>
                                        <p:cTn id="23" dur="2000"/>
                                        <p:tgtEl>
                                          <p:spTgt spid="4105"/>
                                        </p:tgtEl>
                                      </p:cBhvr>
                                    </p:animEffect>
                                    <p:anim calcmode="lin" valueType="num">
                                      <p:cBhvr>
                                        <p:cTn id="24" dur="2000" fill="hold"/>
                                        <p:tgtEl>
                                          <p:spTgt spid="4105"/>
                                        </p:tgtEl>
                                        <p:attrNameLst>
                                          <p:attrName>style.rotation</p:attrName>
                                        </p:attrNameLst>
                                      </p:cBhvr>
                                      <p:tavLst>
                                        <p:tav tm="0">
                                          <p:val>
                                            <p:fltVal val="720"/>
                                          </p:val>
                                        </p:tav>
                                        <p:tav tm="100000">
                                          <p:val>
                                            <p:fltVal val="0"/>
                                          </p:val>
                                        </p:tav>
                                      </p:tavLst>
                                    </p:anim>
                                    <p:anim calcmode="lin" valueType="num">
                                      <p:cBhvr>
                                        <p:cTn id="25" dur="2000" fill="hold"/>
                                        <p:tgtEl>
                                          <p:spTgt spid="4105"/>
                                        </p:tgtEl>
                                        <p:attrNameLst>
                                          <p:attrName>ppt_h</p:attrName>
                                        </p:attrNameLst>
                                      </p:cBhvr>
                                      <p:tavLst>
                                        <p:tav tm="0">
                                          <p:val>
                                            <p:fltVal val="0"/>
                                          </p:val>
                                        </p:tav>
                                        <p:tav tm="100000">
                                          <p:val>
                                            <p:strVal val="#ppt_h"/>
                                          </p:val>
                                        </p:tav>
                                      </p:tavLst>
                                    </p:anim>
                                    <p:anim calcmode="lin" valueType="num">
                                      <p:cBhvr>
                                        <p:cTn id="26" dur="2000" fill="hold"/>
                                        <p:tgtEl>
                                          <p:spTgt spid="4105"/>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dissolve">
                                      <p:cBhvr>
                                        <p:cTn id="31" dur="500"/>
                                        <p:tgtEl>
                                          <p:spTgt spid="4103"/>
                                        </p:tgtEl>
                                      </p:cBhvr>
                                    </p:animEffect>
                                  </p:childTnLst>
                                </p:cTn>
                              </p:par>
                            </p:childTnLst>
                          </p:cTn>
                        </p:par>
                        <p:par>
                          <p:cTn id="32" fill="hold" nodeType="afterGroup">
                            <p:stCondLst>
                              <p:cond delay="500"/>
                            </p:stCondLst>
                            <p:childTnLst>
                              <p:par>
                                <p:cTn id="33" presetID="35" presetClass="entr" presetSubtype="0" fill="hold" grpId="0" nodeType="afterEffect">
                                  <p:stCondLst>
                                    <p:cond delay="0"/>
                                  </p:stCondLst>
                                  <p:childTnLst>
                                    <p:set>
                                      <p:cBhvr>
                                        <p:cTn id="34" dur="1" fill="hold">
                                          <p:stCondLst>
                                            <p:cond delay="0"/>
                                          </p:stCondLst>
                                        </p:cTn>
                                        <p:tgtEl>
                                          <p:spTgt spid="4104"/>
                                        </p:tgtEl>
                                        <p:attrNameLst>
                                          <p:attrName>style.visibility</p:attrName>
                                        </p:attrNameLst>
                                      </p:cBhvr>
                                      <p:to>
                                        <p:strVal val="visible"/>
                                      </p:to>
                                    </p:set>
                                    <p:animEffect transition="in" filter="fade">
                                      <p:cBhvr>
                                        <p:cTn id="35" dur="2000"/>
                                        <p:tgtEl>
                                          <p:spTgt spid="4104"/>
                                        </p:tgtEl>
                                      </p:cBhvr>
                                    </p:animEffect>
                                    <p:anim calcmode="lin" valueType="num">
                                      <p:cBhvr>
                                        <p:cTn id="36" dur="2000" fill="hold"/>
                                        <p:tgtEl>
                                          <p:spTgt spid="4104"/>
                                        </p:tgtEl>
                                        <p:attrNameLst>
                                          <p:attrName>style.rotation</p:attrName>
                                        </p:attrNameLst>
                                      </p:cBhvr>
                                      <p:tavLst>
                                        <p:tav tm="0">
                                          <p:val>
                                            <p:fltVal val="720"/>
                                          </p:val>
                                        </p:tav>
                                        <p:tav tm="100000">
                                          <p:val>
                                            <p:fltVal val="0"/>
                                          </p:val>
                                        </p:tav>
                                      </p:tavLst>
                                    </p:anim>
                                    <p:anim calcmode="lin" valueType="num">
                                      <p:cBhvr>
                                        <p:cTn id="37" dur="2000" fill="hold"/>
                                        <p:tgtEl>
                                          <p:spTgt spid="4104"/>
                                        </p:tgtEl>
                                        <p:attrNameLst>
                                          <p:attrName>ppt_h</p:attrName>
                                        </p:attrNameLst>
                                      </p:cBhvr>
                                      <p:tavLst>
                                        <p:tav tm="0">
                                          <p:val>
                                            <p:fltVal val="0"/>
                                          </p:val>
                                        </p:tav>
                                        <p:tav tm="100000">
                                          <p:val>
                                            <p:strVal val="#ppt_h"/>
                                          </p:val>
                                        </p:tav>
                                      </p:tavLst>
                                    </p:anim>
                                    <p:anim calcmode="lin" valueType="num">
                                      <p:cBhvr>
                                        <p:cTn id="38" dur="2000" fill="hold"/>
                                        <p:tgtEl>
                                          <p:spTgt spid="4104"/>
                                        </p:tgtEl>
                                        <p:attrNameLst>
                                          <p:attrName>ppt_w</p:attrName>
                                        </p:attrNameLst>
                                      </p:cBhvr>
                                      <p:tavLst>
                                        <p:tav tm="0">
                                          <p:val>
                                            <p:fltVal val="0"/>
                                          </p:val>
                                        </p:tav>
                                        <p:tav tm="100000">
                                          <p:val>
                                            <p:strVal val="#ppt_w"/>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102"/>
                                        </p:tgtEl>
                                        <p:attrNameLst>
                                          <p:attrName>style.visibility</p:attrName>
                                        </p:attrNameLst>
                                      </p:cBhvr>
                                      <p:to>
                                        <p:strVal val="visible"/>
                                      </p:to>
                                    </p:set>
                                    <p:animEffect transition="in" filter="dissolve">
                                      <p:cBhvr>
                                        <p:cTn id="43" dur="500"/>
                                        <p:tgtEl>
                                          <p:spTgt spid="4102"/>
                                        </p:tgtEl>
                                      </p:cBhvr>
                                    </p:animEffect>
                                  </p:childTnLst>
                                </p:cTn>
                              </p:par>
                            </p:childTnLst>
                          </p:cTn>
                        </p:par>
                        <p:par>
                          <p:cTn id="44" fill="hold" nodeType="afterGroup">
                            <p:stCondLst>
                              <p:cond delay="500"/>
                            </p:stCondLst>
                            <p:childTnLst>
                              <p:par>
                                <p:cTn id="45" presetID="35" presetClass="entr" presetSubtype="0" fill="hold" grpId="0" nodeType="after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fade">
                                      <p:cBhvr>
                                        <p:cTn id="47" dur="2000"/>
                                        <p:tgtEl>
                                          <p:spTgt spid="4106"/>
                                        </p:tgtEl>
                                      </p:cBhvr>
                                    </p:animEffect>
                                    <p:anim calcmode="lin" valueType="num">
                                      <p:cBhvr>
                                        <p:cTn id="48" dur="2000" fill="hold"/>
                                        <p:tgtEl>
                                          <p:spTgt spid="4106"/>
                                        </p:tgtEl>
                                        <p:attrNameLst>
                                          <p:attrName>style.rotation</p:attrName>
                                        </p:attrNameLst>
                                      </p:cBhvr>
                                      <p:tavLst>
                                        <p:tav tm="0">
                                          <p:val>
                                            <p:fltVal val="720"/>
                                          </p:val>
                                        </p:tav>
                                        <p:tav tm="100000">
                                          <p:val>
                                            <p:fltVal val="0"/>
                                          </p:val>
                                        </p:tav>
                                      </p:tavLst>
                                    </p:anim>
                                    <p:anim calcmode="lin" valueType="num">
                                      <p:cBhvr>
                                        <p:cTn id="49" dur="2000" fill="hold"/>
                                        <p:tgtEl>
                                          <p:spTgt spid="4106"/>
                                        </p:tgtEl>
                                        <p:attrNameLst>
                                          <p:attrName>ppt_h</p:attrName>
                                        </p:attrNameLst>
                                      </p:cBhvr>
                                      <p:tavLst>
                                        <p:tav tm="0">
                                          <p:val>
                                            <p:fltVal val="0"/>
                                          </p:val>
                                        </p:tav>
                                        <p:tav tm="100000">
                                          <p:val>
                                            <p:strVal val="#ppt_h"/>
                                          </p:val>
                                        </p:tav>
                                      </p:tavLst>
                                    </p:anim>
                                    <p:anim calcmode="lin" valueType="num">
                                      <p:cBhvr>
                                        <p:cTn id="50" dur="2000" fill="hold"/>
                                        <p:tgtEl>
                                          <p:spTgt spid="410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p:bldP spid="4101" grpId="0" animBg="1"/>
      <p:bldP spid="4102" grpId="0" animBg="1"/>
      <p:bldP spid="4103" grpId="0" animBg="1"/>
      <p:bldP spid="4104" grpId="0"/>
      <p:bldP spid="4105" grpId="0"/>
      <p:bldP spid="410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231378" y="3262420"/>
            <a:ext cx="1438642" cy="828432"/>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الرئيسية</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4282599" y="2336800"/>
            <a:ext cx="591508"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397487" y="5446660"/>
            <a:ext cx="1109277"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1-اختيار النص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النص</a:t>
            </a:r>
          </a:p>
        </p:txBody>
      </p:sp>
      <p:sp>
        <p:nvSpPr>
          <p:cNvPr id="49184" name="Rectangle 32"/>
          <p:cNvSpPr>
            <a:spLocks noChangeArrowheads="1"/>
          </p:cNvSpPr>
          <p:nvPr/>
        </p:nvSpPr>
        <p:spPr bwMode="auto">
          <a:xfrm>
            <a:off x="6732240" y="4287744"/>
            <a:ext cx="1774524"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المخطط التفسيري</a:t>
            </a:r>
          </a:p>
        </p:txBody>
      </p:sp>
      <p:sp>
        <p:nvSpPr>
          <p:cNvPr id="49185" name="Rectangle 33"/>
          <p:cNvSpPr>
            <a:spLocks noChangeArrowheads="1"/>
          </p:cNvSpPr>
          <p:nvPr/>
        </p:nvSpPr>
        <p:spPr bwMode="auto">
          <a:xfrm>
            <a:off x="6990324" y="3556417"/>
            <a:ext cx="1516440"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الفكرة التفسيرية</a:t>
            </a: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التطويرية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فكرة العظة</a:t>
            </a:r>
          </a:p>
        </p:txBody>
      </p:sp>
      <p:sp>
        <p:nvSpPr>
          <p:cNvPr id="49189" name="Rectangle 37"/>
          <p:cNvSpPr>
            <a:spLocks noChangeArrowheads="1"/>
          </p:cNvSpPr>
          <p:nvPr/>
        </p:nvSpPr>
        <p:spPr bwMode="auto">
          <a:xfrm>
            <a:off x="1129584" y="4203950"/>
            <a:ext cx="139461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المخطط الوعظي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الوضوح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تجهيز الرسالة/العظة</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2657002" y="5202148"/>
            <a:ext cx="9271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الوعظ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57856" y="4434668"/>
            <a:ext cx="1366629"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709872" y="3288383"/>
            <a:ext cx="1274726" cy="828432"/>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
        <p:nvSpPr>
          <p:cNvPr id="3" name="Oval 41">
            <a:extLst>
              <a:ext uri="{FF2B5EF4-FFF2-40B4-BE49-F238E27FC236}">
                <a16:creationId xmlns:a16="http://schemas.microsoft.com/office/drawing/2014/main" id="{D6CABF13-3D1B-46D3-89DF-0923C01E6B3D}"/>
              </a:ext>
            </a:extLst>
          </p:cNvPr>
          <p:cNvSpPr>
            <a:spLocks noChangeArrowheads="1"/>
          </p:cNvSpPr>
          <p:nvPr/>
        </p:nvSpPr>
        <p:spPr bwMode="auto">
          <a:xfrm rot="9474">
            <a:off x="2348357" y="5112594"/>
            <a:ext cx="1934173" cy="715519"/>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993391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الوعظ (فن الوعظ)</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09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230188" y="1772816"/>
            <a:ext cx="5423520" cy="1143000"/>
          </a:xfrm>
          <a:effectLst/>
        </p:spPr>
        <p:txBody>
          <a:bodyPr/>
          <a:lstStyle/>
          <a:p>
            <a:pPr marL="915988" indent="-915988" algn="r" eaLnBrk="1" hangingPunct="1">
              <a:buClr>
                <a:schemeClr val="tx1"/>
              </a:buClr>
              <a:buSzPct val="80000"/>
              <a:buFont typeface="Wingdings" charset="2"/>
              <a:buNone/>
              <a:defRPr/>
            </a:pPr>
            <a:r>
              <a:rPr lang="ar-JO" sz="4000" i="0" dirty="0">
                <a:effectLst>
                  <a:glow rad="228600">
                    <a:schemeClr val="accent4">
                      <a:satMod val="175000"/>
                      <a:alpha val="40000"/>
                    </a:schemeClr>
                  </a:glow>
                </a:effectLst>
                <a:latin typeface="Arial" charset="0"/>
                <a:ea typeface="Arial" charset="0"/>
                <a:cs typeface="Arial" charset="0"/>
              </a:rPr>
              <a:t>س. ما هي مخطوطة العظة؟</a:t>
            </a:r>
            <a:endParaRPr lang="en-US" sz="4000" i="0" dirty="0">
              <a:effectLst>
                <a:glow rad="228600">
                  <a:schemeClr val="accent4">
                    <a:satMod val="175000"/>
                    <a:alpha val="40000"/>
                  </a:schemeClr>
                </a:glow>
              </a:effectLst>
              <a:latin typeface="Arial" charset="0"/>
              <a:ea typeface="Arial" charset="0"/>
              <a:cs typeface="Arial" charset="0"/>
            </a:endParaRPr>
          </a:p>
        </p:txBody>
      </p:sp>
      <p:sp>
        <p:nvSpPr>
          <p:cNvPr id="163842" name="Rectangle 3"/>
          <p:cNvSpPr>
            <a:spLocks noGrp="1" noChangeArrowheads="1"/>
          </p:cNvSpPr>
          <p:nvPr>
            <p:ph type="subTitle" idx="1"/>
          </p:nvPr>
        </p:nvSpPr>
        <p:spPr>
          <a:xfrm>
            <a:off x="228600" y="2708920"/>
            <a:ext cx="5423520" cy="1872208"/>
          </a:xfrm>
        </p:spPr>
        <p:txBody>
          <a:bodyPr/>
          <a:lstStyle/>
          <a:p>
            <a:pPr marL="915988" indent="-915988" algn="r" eaLnBrk="1" hangingPunct="1">
              <a:buFont typeface="Wingdings" charset="0"/>
              <a:buNone/>
            </a:pPr>
            <a:r>
              <a:rPr lang="ar-JO" sz="4000" b="1" dirty="0">
                <a:solidFill>
                  <a:schemeClr val="tx2"/>
                </a:solidFill>
                <a:effectLst>
                  <a:glow rad="228600">
                    <a:schemeClr val="accent4">
                      <a:satMod val="175000"/>
                      <a:alpha val="40000"/>
                    </a:schemeClr>
                  </a:glow>
                </a:effectLst>
                <a:latin typeface="Arial" charset="0"/>
                <a:ea typeface="ＭＳ Ｐゴシック" charset="0"/>
                <a:cs typeface="Arial" charset="0"/>
              </a:rPr>
              <a:t>ج. كتابة عظتك كلمة كلمة</a:t>
            </a:r>
            <a:endParaRPr lang="en-US" sz="4000" b="1" dirty="0">
              <a:solidFill>
                <a:schemeClr val="tx2"/>
              </a:solidFill>
              <a:effectLst>
                <a:glow rad="228600">
                  <a:schemeClr val="accent4">
                    <a:satMod val="175000"/>
                    <a:alpha val="40000"/>
                  </a:schemeClr>
                </a:glow>
              </a:effectLst>
              <a:latin typeface="Arial" charset="0"/>
              <a:ea typeface="ＭＳ Ｐゴシック" charset="0"/>
              <a:cs typeface="Arial" charset="0"/>
            </a:endParaRPr>
          </a:p>
        </p:txBody>
      </p:sp>
      <p:sp>
        <p:nvSpPr>
          <p:cNvPr id="163843"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tx2"/>
                </a:solidFill>
                <a:cs typeface="Arial" charset="0"/>
              </a:rPr>
              <a:t>78</a:t>
            </a:r>
            <a:endParaRPr lang="en-US" b="1" dirty="0">
              <a:solidFill>
                <a:schemeClr val="tx2"/>
              </a:solidFill>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4568825" cy="6858000"/>
            <a:chOff x="0" y="0"/>
            <a:chExt cx="4568825" cy="6858000"/>
          </a:xfrm>
        </p:grpSpPr>
        <p:pic>
          <p:nvPicPr>
            <p:cNvPr id="165891" name="Picture 4" descr="BiblicalSermonsBoo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568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BiblicalSermonsBook"/>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92433"/>
            <a:stretch/>
          </p:blipFill>
          <p:spPr bwMode="auto">
            <a:xfrm>
              <a:off x="0" y="0"/>
              <a:ext cx="4568825" cy="3140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4" descr="BiblicalSermonsBook"/>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92433"/>
            <a:stretch/>
          </p:blipFill>
          <p:spPr bwMode="auto">
            <a:xfrm>
              <a:off x="0" y="5445224"/>
              <a:ext cx="4568825" cy="1412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5889" name="Rectangle 2"/>
          <p:cNvSpPr>
            <a:spLocks noGrp="1" noChangeArrowheads="1"/>
          </p:cNvSpPr>
          <p:nvPr>
            <p:ph type="ctrTitle"/>
          </p:nvPr>
        </p:nvSpPr>
        <p:spPr>
          <a:xfrm>
            <a:off x="4876800" y="762000"/>
            <a:ext cx="3695700" cy="2667000"/>
          </a:xfrm>
        </p:spPr>
        <p:txBody>
          <a:bodyPr/>
          <a:lstStyle/>
          <a:p>
            <a:pPr eaLnBrk="1" hangingPunct="1"/>
            <a:r>
              <a:rPr lang="ar-JO" b="1" dirty="0">
                <a:solidFill>
                  <a:schemeClr val="accent1"/>
                </a:solidFill>
                <a:latin typeface="Arial" panose="020B0604020202020204" pitchFamily="34" charset="0"/>
                <a:ea typeface="ＭＳ Ｐゴシック" charset="0"/>
                <a:cs typeface="Arial" panose="020B0604020202020204" pitchFamily="34" charset="0"/>
              </a:rPr>
              <a:t>هذا كتاب كلاسيكي في اعداد مخطوطات العظات</a:t>
            </a:r>
            <a:endParaRPr lang="en-US" b="1" dirty="0">
              <a:solidFill>
                <a:schemeClr val="accent1"/>
              </a:solidFill>
              <a:latin typeface="Arial" panose="020B0604020202020204" pitchFamily="34" charset="0"/>
              <a:ea typeface="ＭＳ Ｐゴシック" charset="0"/>
              <a:cs typeface="Arial" panose="020B0604020202020204" pitchFamily="34" charset="0"/>
            </a:endParaRPr>
          </a:p>
        </p:txBody>
      </p:sp>
      <p:sp>
        <p:nvSpPr>
          <p:cNvPr id="165890" name="Rectangle 3"/>
          <p:cNvSpPr>
            <a:spLocks noGrp="1" noChangeArrowheads="1"/>
          </p:cNvSpPr>
          <p:nvPr>
            <p:ph type="subTitle" idx="1"/>
          </p:nvPr>
        </p:nvSpPr>
        <p:spPr>
          <a:xfrm>
            <a:off x="4876800" y="4191000"/>
            <a:ext cx="3886200" cy="2362200"/>
          </a:xfrm>
        </p:spPr>
        <p:txBody>
          <a:bodyPr/>
          <a:lstStyle/>
          <a:p>
            <a:pPr eaLnBrk="1" hangingPunct="1"/>
            <a:r>
              <a:rPr lang="ar-JO" altLang="ja-JP" sz="2800" b="1" dirty="0">
                <a:solidFill>
                  <a:schemeClr val="accent1"/>
                </a:solidFill>
                <a:latin typeface="Arial" panose="020B0604020202020204" pitchFamily="34" charset="0"/>
                <a:ea typeface="ＭＳ Ｐゴシック" charset="0"/>
                <a:cs typeface="Arial" panose="020B0604020202020204" pitchFamily="34" charset="0"/>
              </a:rPr>
              <a:t>دراسة حالة في التجربة</a:t>
            </a:r>
          </a:p>
          <a:p>
            <a:pPr eaLnBrk="1" hangingPunct="1"/>
            <a:r>
              <a:rPr lang="ar-JO" altLang="ja-JP" sz="2800" b="1" dirty="0">
                <a:solidFill>
                  <a:schemeClr val="accent1"/>
                </a:solidFill>
                <a:latin typeface="Arial" panose="020B0604020202020204" pitchFamily="34" charset="0"/>
                <a:ea typeface="ＭＳ Ｐゴシック" charset="0"/>
                <a:cs typeface="Arial" panose="020B0604020202020204" pitchFamily="34" charset="0"/>
              </a:rPr>
              <a:t> تقدم لنا نص روبنسون حرفيًا</a:t>
            </a:r>
            <a:endParaRPr lang="en-US" sz="2800" b="1" dirty="0">
              <a:solidFill>
                <a:schemeClr val="accent1"/>
              </a:solidFill>
              <a:latin typeface="Arial" panose="020B0604020202020204" pitchFamily="34"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107504" y="72008"/>
            <a:ext cx="4464496" cy="1844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eaLnBrk="1" hangingPunct="1">
              <a:lnSpc>
                <a:spcPct val="80000"/>
              </a:lnSpc>
            </a:pPr>
            <a:r>
              <a:rPr lang="ar-JO" sz="6600" b="1" dirty="0">
                <a:solidFill>
                  <a:schemeClr val="bg1"/>
                </a:solidFill>
                <a:latin typeface="Arial" panose="020B0604020202020204" pitchFamily="34" charset="0"/>
                <a:ea typeface="ＭＳ Ｐゴシック" charset="0"/>
                <a:cs typeface="Arial" panose="020B0604020202020204" pitchFamily="34" charset="0"/>
              </a:rPr>
              <a:t>العظات </a:t>
            </a:r>
          </a:p>
          <a:p>
            <a:pPr algn="r" eaLnBrk="1" hangingPunct="1">
              <a:lnSpc>
                <a:spcPct val="80000"/>
              </a:lnSpc>
            </a:pPr>
            <a:r>
              <a:rPr lang="ar-JO" sz="6600" b="1" dirty="0">
                <a:solidFill>
                  <a:schemeClr val="bg1"/>
                </a:solidFill>
                <a:latin typeface="Arial" panose="020B0604020202020204" pitchFamily="34" charset="0"/>
                <a:ea typeface="ＭＳ Ｐゴシック" charset="0"/>
                <a:cs typeface="Arial" panose="020B0604020202020204" pitchFamily="34" charset="0"/>
              </a:rPr>
              <a:t>الكتابية</a:t>
            </a:r>
            <a:endParaRPr lang="en-US" sz="66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0" name="Rectangle 2"/>
          <p:cNvSpPr txBox="1">
            <a:spLocks noChangeArrowheads="1"/>
          </p:cNvSpPr>
          <p:nvPr/>
        </p:nvSpPr>
        <p:spPr bwMode="auto">
          <a:xfrm>
            <a:off x="107504" y="1700808"/>
            <a:ext cx="4392488" cy="1512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eaLnBrk="1" hangingPunct="1"/>
            <a:r>
              <a:rPr lang="ar-JO" sz="3200" b="1" dirty="0">
                <a:solidFill>
                  <a:srgbClr val="FF8000"/>
                </a:solidFill>
                <a:latin typeface="Arial" panose="020B0604020202020204" pitchFamily="34" charset="0"/>
                <a:ea typeface="ＭＳ Ｐゴシック" charset="0"/>
                <a:cs typeface="Arial" panose="020B0604020202020204" pitchFamily="34" charset="0"/>
              </a:rPr>
              <a:t>كيف طبّق اثنا عشر</a:t>
            </a:r>
          </a:p>
          <a:p>
            <a:pPr algn="r" eaLnBrk="1" hangingPunct="1"/>
            <a:r>
              <a:rPr lang="ar-JO" sz="3200" b="1" dirty="0">
                <a:solidFill>
                  <a:srgbClr val="FF8000"/>
                </a:solidFill>
                <a:latin typeface="Arial" panose="020B0604020202020204" pitchFamily="34" charset="0"/>
                <a:ea typeface="ＭＳ Ｐゴシック" charset="0"/>
                <a:cs typeface="Arial" panose="020B0604020202020204" pitchFamily="34" charset="0"/>
              </a:rPr>
              <a:t> واعظاً مبادئ</a:t>
            </a:r>
          </a:p>
          <a:p>
            <a:pPr algn="r" eaLnBrk="1" hangingPunct="1"/>
            <a:r>
              <a:rPr lang="ar-JO" sz="3200" b="1" dirty="0">
                <a:solidFill>
                  <a:schemeClr val="bg1"/>
                </a:solidFill>
                <a:latin typeface="Arial" panose="020B0604020202020204" pitchFamily="34" charset="0"/>
                <a:ea typeface="ＭＳ Ｐゴシック" charset="0"/>
                <a:cs typeface="Arial" panose="020B0604020202020204" pitchFamily="34" charset="0"/>
              </a:rPr>
              <a:t> الوعظ الكتابي</a:t>
            </a:r>
            <a:endParaRPr lang="en-US" sz="32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1" name="Rectangle 2"/>
          <p:cNvSpPr txBox="1">
            <a:spLocks noChangeArrowheads="1"/>
          </p:cNvSpPr>
          <p:nvPr/>
        </p:nvSpPr>
        <p:spPr bwMode="auto">
          <a:xfrm>
            <a:off x="35496" y="5373216"/>
            <a:ext cx="4536504" cy="1512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eaLnBrk="1" hangingPunct="1"/>
            <a:r>
              <a:rPr lang="ar-JO" sz="2400" b="1" dirty="0">
                <a:solidFill>
                  <a:schemeClr val="bg1"/>
                </a:solidFill>
                <a:latin typeface="Arial" panose="020B0604020202020204" pitchFamily="34" charset="0"/>
                <a:ea typeface="ＭＳ Ｐゴシック" charset="0"/>
                <a:cs typeface="Arial" panose="020B0604020202020204" pitchFamily="34" charset="0"/>
              </a:rPr>
              <a:t>يقوم المحرر بتحليل كل رسالة، </a:t>
            </a:r>
          </a:p>
          <a:p>
            <a:pPr algn="r" eaLnBrk="1" hangingPunct="1"/>
            <a:r>
              <a:rPr lang="ar-JO" sz="2400" b="1" dirty="0">
                <a:solidFill>
                  <a:schemeClr val="bg1"/>
                </a:solidFill>
                <a:latin typeface="Arial" panose="020B0604020202020204" pitchFamily="34" charset="0"/>
                <a:ea typeface="ＭＳ Ｐゴシック" charset="0"/>
                <a:cs typeface="Arial" panose="020B0604020202020204" pitchFamily="34" charset="0"/>
              </a:rPr>
              <a:t>وإجراء مقابلات مع كل واعظ،</a:t>
            </a:r>
          </a:p>
          <a:p>
            <a:pPr algn="r" eaLnBrk="1" hangingPunct="1"/>
            <a:r>
              <a:rPr lang="ar-JO" sz="2400" b="1" dirty="0">
                <a:solidFill>
                  <a:schemeClr val="bg1"/>
                </a:solidFill>
                <a:latin typeface="Arial" panose="020B0604020202020204" pitchFamily="34" charset="0"/>
                <a:ea typeface="ＭＳ Ｐゴシック" charset="0"/>
                <a:cs typeface="Arial" panose="020B0604020202020204" pitchFamily="34" charset="0"/>
              </a:rPr>
              <a:t> والمساهمة في عظة خاصة به</a:t>
            </a:r>
            <a:endParaRPr lang="en-US" sz="2400" b="1" dirty="0">
              <a:solidFill>
                <a:schemeClr val="bg1"/>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231378" y="3262420"/>
            <a:ext cx="1438642" cy="828432"/>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الرئيسية</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4282599" y="2336800"/>
            <a:ext cx="591508"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397487" y="5446660"/>
            <a:ext cx="1109277"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1-اختيار النص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النص</a:t>
            </a:r>
          </a:p>
        </p:txBody>
      </p:sp>
      <p:sp>
        <p:nvSpPr>
          <p:cNvPr id="49184" name="Rectangle 32"/>
          <p:cNvSpPr>
            <a:spLocks noChangeArrowheads="1"/>
          </p:cNvSpPr>
          <p:nvPr/>
        </p:nvSpPr>
        <p:spPr bwMode="auto">
          <a:xfrm>
            <a:off x="6732240" y="4287744"/>
            <a:ext cx="1774524"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المخطط التفسيري</a:t>
            </a:r>
          </a:p>
        </p:txBody>
      </p:sp>
      <p:sp>
        <p:nvSpPr>
          <p:cNvPr id="49185" name="Rectangle 33"/>
          <p:cNvSpPr>
            <a:spLocks noChangeArrowheads="1"/>
          </p:cNvSpPr>
          <p:nvPr/>
        </p:nvSpPr>
        <p:spPr bwMode="auto">
          <a:xfrm>
            <a:off x="6990324" y="3556417"/>
            <a:ext cx="1516440"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الفكرة التفسيرية</a:t>
            </a: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التطويرية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فكرة العظة</a:t>
            </a:r>
          </a:p>
        </p:txBody>
      </p:sp>
      <p:sp>
        <p:nvSpPr>
          <p:cNvPr id="49189" name="Rectangle 37"/>
          <p:cNvSpPr>
            <a:spLocks noChangeArrowheads="1"/>
          </p:cNvSpPr>
          <p:nvPr/>
        </p:nvSpPr>
        <p:spPr bwMode="auto">
          <a:xfrm>
            <a:off x="1129584" y="4203950"/>
            <a:ext cx="139461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المخطط الوعظي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الوضوح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تجهيز الرسالة/العظة</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2657002" y="5202148"/>
            <a:ext cx="9271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الوعظ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57856" y="4434668"/>
            <a:ext cx="1366629"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709872" y="3288383"/>
            <a:ext cx="1274726" cy="828432"/>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
        <p:nvSpPr>
          <p:cNvPr id="3" name="Oval 41">
            <a:extLst>
              <a:ext uri="{FF2B5EF4-FFF2-40B4-BE49-F238E27FC236}">
                <a16:creationId xmlns:a16="http://schemas.microsoft.com/office/drawing/2014/main" id="{D6CABF13-3D1B-46D3-89DF-0923C01E6B3D}"/>
              </a:ext>
            </a:extLst>
          </p:cNvPr>
          <p:cNvSpPr>
            <a:spLocks noChangeArrowheads="1"/>
          </p:cNvSpPr>
          <p:nvPr/>
        </p:nvSpPr>
        <p:spPr bwMode="auto">
          <a:xfrm rot="9474">
            <a:off x="2348357" y="5112594"/>
            <a:ext cx="1934173" cy="715519"/>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137764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8915" name="Text Box 3"/>
          <p:cNvSpPr txBox="1">
            <a:spLocks noChangeArrowheads="1"/>
          </p:cNvSpPr>
          <p:nvPr/>
        </p:nvSpPr>
        <p:spPr bwMode="auto">
          <a:xfrm>
            <a:off x="0" y="1889125"/>
            <a:ext cx="9144000" cy="646331"/>
          </a:xfrm>
          <a:prstGeom prst="rect">
            <a:avLst/>
          </a:prstGeom>
          <a:noFill/>
          <a:ln w="9525">
            <a:noFill/>
            <a:miter lim="800000"/>
            <a:headEnd/>
            <a:tailEnd/>
          </a:ln>
          <a:effectLst/>
        </p:spPr>
        <p:txBody>
          <a:bodyPr>
            <a:spAutoFit/>
          </a:bodyPr>
          <a:lstStyle/>
          <a:p>
            <a:pPr algn="r" eaLnBrk="1" hangingPunct="1">
              <a:spcBef>
                <a:spcPct val="50000"/>
              </a:spcBef>
              <a:defRPr/>
            </a:pPr>
            <a:r>
              <a:rPr lang="ar-JO" sz="3600" b="1" dirty="0">
                <a:solidFill>
                  <a:schemeClr val="bg1"/>
                </a:solidFill>
                <a:effectLst>
                  <a:glow rad="203200">
                    <a:schemeClr val="tx1"/>
                  </a:glow>
                  <a:outerShdw blurRad="38100" dist="38100" dir="2700000" algn="tl">
                    <a:srgbClr val="000000">
                      <a:alpha val="43137"/>
                    </a:srgbClr>
                  </a:outerShdw>
                </a:effectLst>
                <a:latin typeface="Arial"/>
                <a:ea typeface="ＭＳ Ｐゴシック" charset="-128"/>
                <a:cs typeface="Arial"/>
              </a:rPr>
              <a:t>أ. يجبرك على اختيار الكلمة الأفضل</a:t>
            </a:r>
            <a:endParaRPr lang="en-US" sz="3600" b="1" dirty="0">
              <a:solidFill>
                <a:schemeClr val="bg1"/>
              </a:solidFill>
              <a:effectLst>
                <a:glow rad="203200">
                  <a:schemeClr val="tx1"/>
                </a:glow>
                <a:outerShdw blurRad="38100" dist="38100" dir="2700000" algn="tl">
                  <a:srgbClr val="000000">
                    <a:alpha val="43137"/>
                  </a:srgbClr>
                </a:outerShdw>
              </a:effectLst>
              <a:latin typeface="Arial"/>
              <a:ea typeface="ＭＳ Ｐゴシック" charset="-128"/>
              <a:cs typeface="Arial"/>
            </a:endParaRPr>
          </a:p>
        </p:txBody>
      </p:sp>
      <p:sp>
        <p:nvSpPr>
          <p:cNvPr id="169987"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78</a:t>
            </a:r>
            <a:endParaRPr lang="en-US" b="1" dirty="0">
              <a:solidFill>
                <a:schemeClr val="bg1"/>
              </a:solidFill>
              <a:cs typeface="Arial" charset="0"/>
            </a:endParaRPr>
          </a:p>
        </p:txBody>
      </p:sp>
      <p:sp>
        <p:nvSpPr>
          <p:cNvPr id="169988" name="Rectangle 5"/>
          <p:cNvSpPr>
            <a:spLocks noGrp="1" noChangeArrowheads="1"/>
          </p:cNvSpPr>
          <p:nvPr>
            <p:ph type="title" idx="4294967295"/>
          </p:nvPr>
        </p:nvSpPr>
        <p:spPr>
          <a:xfrm>
            <a:off x="2339975" y="685800"/>
            <a:ext cx="5472113" cy="7318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لماذا إعداد المخطوطة؟</a:t>
            </a:r>
            <a:endParaRPr lang="en-US" dirty="0">
              <a:latin typeface="Arial" charset="0"/>
              <a:ea typeface="ＭＳ Ｐゴシック" charset="0"/>
              <a:cs typeface="Arial" charset="0"/>
            </a:endParaRPr>
          </a:p>
        </p:txBody>
      </p:sp>
      <p:sp>
        <p:nvSpPr>
          <p:cNvPr id="7" name="Text Box 3"/>
          <p:cNvSpPr txBox="1">
            <a:spLocks noChangeArrowheads="1"/>
          </p:cNvSpPr>
          <p:nvPr/>
        </p:nvSpPr>
        <p:spPr bwMode="auto">
          <a:xfrm>
            <a:off x="0" y="2667000"/>
            <a:ext cx="9144000" cy="2677656"/>
          </a:xfrm>
          <a:prstGeom prst="rect">
            <a:avLst/>
          </a:prstGeom>
          <a:noFill/>
          <a:ln w="9525">
            <a:noFill/>
            <a:miter lim="800000"/>
            <a:headEnd/>
            <a:tailEnd/>
          </a:ln>
          <a:effectLst/>
        </p:spPr>
        <p:txBody>
          <a:bodyPr>
            <a:spAutoFit/>
          </a:bodyPr>
          <a:lstStyle/>
          <a:p>
            <a:pPr algn="r" eaLnBrk="1" hangingPunct="1">
              <a:spcBef>
                <a:spcPct val="50000"/>
              </a:spcBef>
              <a:defRPr/>
            </a:pPr>
            <a:r>
              <a:rPr lang="ar-JO"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9 بقي أن الجامعة كان حكيماً وأيضا علم الشعب علماً ووزن وبحث وأتقن أمثالاً كثيرة.</a:t>
            </a:r>
          </a:p>
          <a:p>
            <a:pPr algn="r" eaLnBrk="1" hangingPunct="1">
              <a:spcBef>
                <a:spcPct val="50000"/>
              </a:spcBef>
              <a:defRPr/>
            </a:pPr>
            <a:r>
              <a:rPr lang="ar-JO"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10 </a:t>
            </a:r>
            <a:r>
              <a:rPr lang="ar-JO" b="1" dirty="0">
                <a:solidFill>
                  <a:srgbClr val="FFFF00"/>
                </a:solidFill>
                <a:effectLst>
                  <a:glow rad="279400">
                    <a:schemeClr val="tx1"/>
                  </a:glow>
                  <a:outerShdw blurRad="38100" dist="38100" dir="2700000" algn="tl">
                    <a:srgbClr val="000000">
                      <a:alpha val="43137"/>
                    </a:srgbClr>
                  </a:outerShdw>
                </a:effectLst>
                <a:ea typeface="Arial" charset="0"/>
                <a:cs typeface="Arial" charset="0"/>
              </a:rPr>
              <a:t>الجامعة طلب أن يجد كلمات مسرة </a:t>
            </a:r>
            <a:r>
              <a:rPr lang="ar-JO"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مكتوبة بالاستقامة كلمات حق.</a:t>
            </a:r>
          </a:p>
          <a:p>
            <a:pPr algn="r" eaLnBrk="1" hangingPunct="1">
              <a:spcBef>
                <a:spcPct val="50000"/>
              </a:spcBef>
              <a:defRPr/>
            </a:pPr>
            <a:r>
              <a:rPr lang="ar-JO"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11 </a:t>
            </a:r>
            <a:r>
              <a:rPr lang="ar-JO" b="1" dirty="0">
                <a:solidFill>
                  <a:srgbClr val="FFFF00"/>
                </a:solidFill>
                <a:effectLst>
                  <a:glow rad="279400">
                    <a:schemeClr val="tx1"/>
                  </a:glow>
                  <a:outerShdw blurRad="38100" dist="38100" dir="2700000" algn="tl">
                    <a:srgbClr val="000000">
                      <a:alpha val="43137"/>
                    </a:srgbClr>
                  </a:outerShdw>
                </a:effectLst>
                <a:ea typeface="Arial" charset="0"/>
                <a:cs typeface="Arial" charset="0"/>
              </a:rPr>
              <a:t>كلام الحكماء كالمناسيس</a:t>
            </a:r>
            <a:r>
              <a:rPr lang="ar-JO"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 وكأوتاد منغرزة أرباب الجماعات قد أعطيت من راع واحد.</a:t>
            </a:r>
          </a:p>
          <a:p>
            <a:pPr algn="r" eaLnBrk="1" hangingPunct="1">
              <a:spcBef>
                <a:spcPct val="50000"/>
              </a:spcBef>
              <a:defRPr/>
            </a:pPr>
            <a:r>
              <a:rPr lang="ar-JO"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12 وبقي فمن هذا يا ابني تحذر: لعمل كتب كثيرة لا نهاية والدرس الكثير تعب للجسد.</a:t>
            </a:r>
          </a:p>
          <a:p>
            <a:pPr eaLnBrk="1" hangingPunct="1">
              <a:spcBef>
                <a:spcPct val="50000"/>
              </a:spcBef>
              <a:defRPr/>
            </a:pPr>
            <a:r>
              <a:rPr lang="ar-JO"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(جا 12: 9-12)</a:t>
            </a:r>
            <a:endParaRPr lang="en-US" b="1" dirty="0">
              <a:solidFill>
                <a:schemeClr val="bg1"/>
              </a:solidFill>
              <a:effectLst>
                <a:glow rad="279400">
                  <a:schemeClr val="tx1"/>
                </a:glow>
                <a:outerShdw blurRad="38100" dist="38100" dir="2700000" algn="tl">
                  <a:srgbClr val="000000">
                    <a:alpha val="43137"/>
                  </a:srgbClr>
                </a:outerShdw>
              </a:effectLst>
              <a:ea typeface="Arial" charset="0"/>
              <a:cs typeface="Arial" charset="0"/>
            </a:endParaRPr>
          </a:p>
        </p:txBody>
      </p:sp>
      <p:pic>
        <p:nvPicPr>
          <p:cNvPr id="169990"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925" y="20638"/>
            <a:ext cx="2373313" cy="167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8915">
                                            <p:txEl>
                                              <p:pRg st="0" end="0"/>
                                            </p:txEl>
                                          </p:spTgt>
                                        </p:tgtEl>
                                        <p:attrNameLst>
                                          <p:attrName>style.visibility</p:attrName>
                                        </p:attrNameLst>
                                      </p:cBhvr>
                                      <p:to>
                                        <p:strVal val="visible"/>
                                      </p:to>
                                    </p:set>
                                    <p:anim calcmode="lin" valueType="num">
                                      <p:cBhvr>
                                        <p:cTn id="7" dur="500" fill="hold"/>
                                        <p:tgtEl>
                                          <p:spTgt spid="131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p:cTn id="3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5" grpId="0" build="p"/>
      <p:bldP spid="7"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uro Soccer">
  <a:themeElements>
    <a:clrScheme name="Euro Soccer 2">
      <a:dk1>
        <a:srgbClr val="003300"/>
      </a:dk1>
      <a:lt1>
        <a:srgbClr val="659337"/>
      </a:lt1>
      <a:dk2>
        <a:srgbClr val="F8F8F8"/>
      </a:dk2>
      <a:lt2>
        <a:srgbClr val="000000"/>
      </a:lt2>
      <a:accent1>
        <a:srgbClr val="462DFF"/>
      </a:accent1>
      <a:accent2>
        <a:srgbClr val="4C92AE"/>
      </a:accent2>
      <a:accent3>
        <a:srgbClr val="B8C8AE"/>
      </a:accent3>
      <a:accent4>
        <a:srgbClr val="002A00"/>
      </a:accent4>
      <a:accent5>
        <a:srgbClr val="B0ADFF"/>
      </a:accent5>
      <a:accent6>
        <a:srgbClr val="44849D"/>
      </a:accent6>
      <a:hlink>
        <a:srgbClr val="91C5FF"/>
      </a:hlink>
      <a:folHlink>
        <a:srgbClr val="9E91FF"/>
      </a:folHlink>
    </a:clrScheme>
    <a:fontScheme name="Euro Socce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Euro Soccer 1">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Euro Soccer 2">
        <a:dk1>
          <a:srgbClr val="003300"/>
        </a:dk1>
        <a:lt1>
          <a:srgbClr val="659337"/>
        </a:lt1>
        <a:dk2>
          <a:srgbClr val="F8F8F8"/>
        </a:dk2>
        <a:lt2>
          <a:srgbClr val="000000"/>
        </a:lt2>
        <a:accent1>
          <a:srgbClr val="462DFF"/>
        </a:accent1>
        <a:accent2>
          <a:srgbClr val="4C92AE"/>
        </a:accent2>
        <a:accent3>
          <a:srgbClr val="B8C8AE"/>
        </a:accent3>
        <a:accent4>
          <a:srgbClr val="002A00"/>
        </a:accent4>
        <a:accent5>
          <a:srgbClr val="B0ADFF"/>
        </a:accent5>
        <a:accent6>
          <a:srgbClr val="44849D"/>
        </a:accent6>
        <a:hlink>
          <a:srgbClr val="91C5FF"/>
        </a:hlink>
        <a:folHlink>
          <a:srgbClr val="9E91FF"/>
        </a:folHlink>
      </a:clrScheme>
      <a:clrMap bg1="lt1" tx1="dk1" bg2="lt2" tx2="dk2" accent1="accent1" accent2="accent2" accent3="accent3" accent4="accent4" accent5="accent5" accent6="accent6" hlink="hlink" folHlink="folHlink"/>
    </a:extraClrScheme>
    <a:extraClrScheme>
      <a:clrScheme name="Euro Soccer 3">
        <a:dk1>
          <a:srgbClr val="000000"/>
        </a:dk1>
        <a:lt1>
          <a:srgbClr val="659538"/>
        </a:lt1>
        <a:dk2>
          <a:srgbClr val="FFFFFF"/>
        </a:dk2>
        <a:lt2>
          <a:srgbClr val="0099CC"/>
        </a:lt2>
        <a:accent1>
          <a:srgbClr val="009999"/>
        </a:accent1>
        <a:accent2>
          <a:srgbClr val="FF99CC"/>
        </a:accent2>
        <a:accent3>
          <a:srgbClr val="B8C8AE"/>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8009</TotalTime>
  <Words>2105</Words>
  <Application>Microsoft Macintosh PowerPoint</Application>
  <PresentationFormat>On-screen Show (4:3)</PresentationFormat>
  <Paragraphs>532</Paragraphs>
  <Slides>55</Slides>
  <Notes>44</Notes>
  <HiddenSlides>0</HiddenSlides>
  <MMClips>0</MMClips>
  <ScaleCrop>false</ScaleCrop>
  <HeadingPairs>
    <vt:vector size="8" baseType="variant">
      <vt:variant>
        <vt:lpstr>Fonts Used</vt:lpstr>
      </vt:variant>
      <vt:variant>
        <vt:i4>10</vt:i4>
      </vt:variant>
      <vt:variant>
        <vt:lpstr>Theme</vt:lpstr>
      </vt:variant>
      <vt:variant>
        <vt:i4>14</vt:i4>
      </vt:variant>
      <vt:variant>
        <vt:lpstr>Embedded OLE Servers</vt:lpstr>
      </vt:variant>
      <vt:variant>
        <vt:i4>1</vt:i4>
      </vt:variant>
      <vt:variant>
        <vt:lpstr>Slide Titles</vt:lpstr>
      </vt:variant>
      <vt:variant>
        <vt:i4>55</vt:i4>
      </vt:variant>
    </vt:vector>
  </HeadingPairs>
  <TitlesOfParts>
    <vt:vector size="80" baseType="lpstr">
      <vt:lpstr>ＭＳ Ｐゴシック</vt:lpstr>
      <vt:lpstr>Times</vt:lpstr>
      <vt:lpstr>Arial</vt:lpstr>
      <vt:lpstr>Book Antiqua</vt:lpstr>
      <vt:lpstr>Futura</vt:lpstr>
      <vt:lpstr>Helvetica</vt:lpstr>
      <vt:lpstr>Monotype Sorts</vt:lpstr>
      <vt:lpstr>Tahoma</vt:lpstr>
      <vt:lpstr>Times New Roman</vt:lpstr>
      <vt:lpstr>Wingdings</vt:lpstr>
      <vt:lpstr>Blank Presentation</vt:lpstr>
      <vt:lpstr>Warp</vt:lpstr>
      <vt:lpstr>Fossil</vt:lpstr>
      <vt:lpstr>Euro Soccer</vt:lpstr>
      <vt:lpstr>Textured</vt:lpstr>
      <vt:lpstr>Gleam</vt:lpstr>
      <vt:lpstr>Frame</vt:lpstr>
      <vt:lpstr>Default Design</vt:lpstr>
      <vt:lpstr>1_Frame</vt:lpstr>
      <vt:lpstr>1_Bold Stripes</vt:lpstr>
      <vt:lpstr>3_Default Design</vt:lpstr>
      <vt:lpstr>4_Default Design</vt:lpstr>
      <vt:lpstr>2_untitled 1</vt:lpstr>
      <vt:lpstr>5_Default Design</vt:lpstr>
      <vt:lpstr>Document</vt:lpstr>
      <vt:lpstr>إعداد مخطوطة  عظتك</vt:lpstr>
      <vt:lpstr>عملية إعداد عظة تفسيرية </vt:lpstr>
      <vt:lpstr>أربعة أهداف: يجب أن تكون العظة ...</vt:lpstr>
      <vt:lpstr>متكلمي ومقيمي كلية سنغافورة للكتاب المقدس 2016 </vt:lpstr>
      <vt:lpstr>إعداد مخطوطة  عظتك</vt:lpstr>
      <vt:lpstr>س. ما هي مخطوطة العظة؟</vt:lpstr>
      <vt:lpstr>هذا كتاب كلاسيكي في اعداد مخطوطات العظات</vt:lpstr>
      <vt:lpstr>عملية إعداد عظة تفسيرية </vt:lpstr>
      <vt:lpstr>لماذا إعداد المخطوطة؟</vt:lpstr>
      <vt:lpstr>لماذا إعداد المخطوطة؟</vt:lpstr>
      <vt:lpstr>تحفظك المخطوطات من الظهور بمظهر سيء</vt:lpstr>
      <vt:lpstr>لماذا إعداد المخطوطة؟</vt:lpstr>
      <vt:lpstr>قيمة المخطوطات</vt:lpstr>
      <vt:lpstr>لماذا إعداد المخطوطة؟</vt:lpstr>
      <vt:lpstr> تحفظك المخطوطة  من  تجاوز  الوقت  بشكل  منتظم</vt:lpstr>
      <vt:lpstr>لقد كان طول الفترة الزمنية  مهماً دائماً</vt:lpstr>
      <vt:lpstr>لماذا إعداد المخطوطة؟</vt:lpstr>
      <vt:lpstr>تحفظنا المخطوطات من عض أكثر مما نستطيع مضغه</vt:lpstr>
      <vt:lpstr>لماذا إعداد المخطوطة؟</vt:lpstr>
      <vt:lpstr>كيف تعد المخطوطة؟ خيارين</vt:lpstr>
      <vt:lpstr>مزايا  المخطوطة التفصيلية</vt:lpstr>
      <vt:lpstr>مهما كان الخيار...</vt:lpstr>
      <vt:lpstr>ماذا يقول شافير؟</vt:lpstr>
      <vt:lpstr>ماذا يقول شافير؟</vt:lpstr>
      <vt:lpstr>استخدم كلمات بسيطة</vt:lpstr>
      <vt:lpstr>مبادئ غانينغ العشرة  للكتابة الواضحة</vt:lpstr>
      <vt:lpstr>مبادئ غانينغ العشرة  للكتابة الواضحة</vt:lpstr>
      <vt:lpstr>مبادئ غانينغ العشرة  للكتابة الواضحة</vt:lpstr>
      <vt:lpstr>مبادئ غانينغ العشرة  للكتابة الواضحة</vt:lpstr>
      <vt:lpstr>مبادئ غانينغ العشرة  للكتابة الواضحة</vt:lpstr>
      <vt:lpstr>مبادئ غانينغ العشرة  للكتابة الواضحة</vt:lpstr>
      <vt:lpstr>مبادئ غانينغ العشرة  للكتابة الواضحة</vt:lpstr>
      <vt:lpstr>مبادئ غانينغ العشرة  للكتابة الواضحة</vt:lpstr>
      <vt:lpstr>مبادئ غانينغ العشرة  للكتابة الواضحة</vt:lpstr>
      <vt:lpstr>مبادئ غانينغ العشرة  للكتابة الواضحة</vt:lpstr>
      <vt:lpstr>مهما كان الخيار ...</vt:lpstr>
      <vt:lpstr>كيف تكون متكلماً ممتعاً؟</vt:lpstr>
      <vt:lpstr>ماذا تفعل بالمخطوطة</vt:lpstr>
      <vt:lpstr>ليس من الضروري أن تمنع المخطوطات توصيلنا</vt:lpstr>
      <vt:lpstr>هل يبدو الوعظ بدون ملاحظات مستحيلاً؟</vt:lpstr>
      <vt:lpstr>لماذا الوعظ بدون ملاحظات؟</vt:lpstr>
      <vt:lpstr>لماذا الوعظ بدون ملاحظات؟</vt:lpstr>
      <vt:lpstr>لماذا يجب التدرب على الوعظ؟</vt:lpstr>
      <vt:lpstr>التعامل بصدق</vt:lpstr>
      <vt:lpstr>لماذا يجب التدرب على الوعظ؟</vt:lpstr>
      <vt:lpstr>ما  يشعرون  به  حول  طول  العظة  مهم</vt:lpstr>
      <vt:lpstr>كيف تتدرب على الوعظ</vt:lpstr>
      <vt:lpstr>كيف تتدرب على الوعظ</vt:lpstr>
      <vt:lpstr>كيف تتدرب على الوعظ</vt:lpstr>
      <vt:lpstr>كيف تتدرب على الوعظ</vt:lpstr>
      <vt:lpstr>الخلاصة</vt:lpstr>
      <vt:lpstr>أربعة أهداف: يجب أن تكون العظة ...</vt:lpstr>
      <vt:lpstr>عملية إعداد عظة تفسيرية </vt:lpstr>
      <vt:lpstr>Black</vt:lpstr>
      <vt:lpstr>الوعظ (فن الوعظ)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195</cp:revision>
  <dcterms:created xsi:type="dcterms:W3CDTF">2004-09-11T01:03:24Z</dcterms:created>
  <dcterms:modified xsi:type="dcterms:W3CDTF">2024-01-29T12:57:00Z</dcterms:modified>
</cp:coreProperties>
</file>