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22" r:id="rId2"/>
    <p:sldMasterId id="2147483720" r:id="rId3"/>
    <p:sldMasterId id="2147483718" r:id="rId4"/>
    <p:sldMasterId id="2147483649" r:id="rId5"/>
    <p:sldMasterId id="2147483724" r:id="rId6"/>
    <p:sldMasterId id="2147483926" r:id="rId7"/>
    <p:sldMasterId id="2147484204" r:id="rId8"/>
    <p:sldMasterId id="2147484216" r:id="rId9"/>
    <p:sldMasterId id="2147485065" r:id="rId10"/>
    <p:sldMasterId id="2147485077" r:id="rId11"/>
  </p:sldMasterIdLst>
  <p:notesMasterIdLst>
    <p:notesMasterId r:id="rId51"/>
  </p:notesMasterIdLst>
  <p:sldIdLst>
    <p:sldId id="269" r:id="rId12"/>
    <p:sldId id="329" r:id="rId13"/>
    <p:sldId id="346" r:id="rId14"/>
    <p:sldId id="345" r:id="rId15"/>
    <p:sldId id="323" r:id="rId16"/>
    <p:sldId id="331" r:id="rId17"/>
    <p:sldId id="333" r:id="rId18"/>
    <p:sldId id="347" r:id="rId19"/>
    <p:sldId id="348" r:id="rId20"/>
    <p:sldId id="324" r:id="rId21"/>
    <p:sldId id="349" r:id="rId22"/>
    <p:sldId id="351" r:id="rId23"/>
    <p:sldId id="341" r:id="rId24"/>
    <p:sldId id="343" r:id="rId25"/>
    <p:sldId id="342" r:id="rId26"/>
    <p:sldId id="350" r:id="rId27"/>
    <p:sldId id="335" r:id="rId28"/>
    <p:sldId id="325" r:id="rId29"/>
    <p:sldId id="336" r:id="rId30"/>
    <p:sldId id="337" r:id="rId31"/>
    <p:sldId id="372" r:id="rId32"/>
    <p:sldId id="373" r:id="rId33"/>
    <p:sldId id="359" r:id="rId34"/>
    <p:sldId id="358" r:id="rId35"/>
    <p:sldId id="426" r:id="rId36"/>
    <p:sldId id="330" r:id="rId37"/>
    <p:sldId id="362" r:id="rId38"/>
    <p:sldId id="364" r:id="rId39"/>
    <p:sldId id="412" r:id="rId40"/>
    <p:sldId id="413" r:id="rId41"/>
    <p:sldId id="365" r:id="rId42"/>
    <p:sldId id="363" r:id="rId43"/>
    <p:sldId id="327" r:id="rId44"/>
    <p:sldId id="414" r:id="rId45"/>
    <p:sldId id="326" r:id="rId46"/>
    <p:sldId id="415" r:id="rId47"/>
    <p:sldId id="416" r:id="rId48"/>
    <p:sldId id="332" r:id="rId49"/>
    <p:sldId id="371" r:id="rId5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89"/>
    <a:srgbClr val="FF9900"/>
    <a:srgbClr val="FFFFFF"/>
    <a:srgbClr val="12531E"/>
    <a:srgbClr val="000000"/>
    <a:srgbClr val="FF80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517" autoAdjust="0"/>
    <p:restoredTop sz="80252" autoAdjust="0"/>
  </p:normalViewPr>
  <p:slideViewPr>
    <p:cSldViewPr>
      <p:cViewPr>
        <p:scale>
          <a:sx n="63" d="100"/>
          <a:sy n="63" d="100"/>
        </p:scale>
        <p:origin x="432" y="1576"/>
      </p:cViewPr>
      <p:guideLst>
        <p:guide orient="horz" pos="2160"/>
        <p:guide pos="2880"/>
      </p:guideLst>
    </p:cSldViewPr>
  </p:slideViewPr>
  <p:outlineViewPr>
    <p:cViewPr>
      <p:scale>
        <a:sx n="33" d="100"/>
        <a:sy n="33" d="100"/>
      </p:scale>
      <p:origin x="0" y="5256"/>
    </p:cViewPr>
  </p:outlineViewPr>
  <p:notesTextViewPr>
    <p:cViewPr>
      <p:scale>
        <a:sx n="65" d="100"/>
        <a:sy n="65"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1013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A58F2686-8126-1F47-8104-704055041DFA}" type="slidenum">
              <a:rPr lang="en-US"/>
              <a:pPr>
                <a:defRPr/>
              </a:pPr>
              <a:t>‹#›</a:t>
            </a:fld>
            <a:endParaRPr lang="en-US"/>
          </a:p>
        </p:txBody>
      </p:sp>
    </p:spTree>
    <p:extLst>
      <p:ext uri="{BB962C8B-B14F-4D97-AF65-F5344CB8AC3E}">
        <p14:creationId xmlns:p14="http://schemas.microsoft.com/office/powerpoint/2010/main" val="1140700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96ABD1A-EA04-884A-99A7-A78A1C8F13CC}" type="slidenum">
              <a:rPr lang="en-US" sz="1200"/>
              <a:pPr/>
              <a:t>1</a:t>
            </a:fld>
            <a:endParaRPr lang="en-US" sz="1200"/>
          </a:p>
        </p:txBody>
      </p:sp>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334105-DCD1-3D47-B6DF-FCFB03836884}" type="slidenum">
              <a:rPr lang="en-US" sz="1200"/>
              <a:pPr/>
              <a:t>10</a:t>
            </a:fld>
            <a:endParaRPr lang="en-US" sz="1200"/>
          </a:p>
        </p:txBody>
      </p:sp>
      <p:sp>
        <p:nvSpPr>
          <p:cNvPr id="121858" name="Rectangle 2"/>
          <p:cNvSpPr>
            <a:spLocks noGrp="1" noRot="1" noChangeAspect="1" noChangeArrowheads="1"/>
          </p:cNvSpPr>
          <p:nvPr>
            <p:ph type="sldImg"/>
          </p:nvPr>
        </p:nvSpPr>
        <p:spPr>
          <a:solidFill>
            <a:srgbClr val="FFFFFF"/>
          </a:solidFill>
          <a:ln/>
        </p:spPr>
      </p:sp>
      <p:sp>
        <p:nvSpPr>
          <p:cNvPr id="1218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z="1400" b="1"/>
              <a:t>In the USA </a:t>
            </a:r>
            <a:r>
              <a:rPr lang="en-US" altLang="ja-JP" sz="1400" b="1"/>
              <a:t>"The Gong Show" was an old show where the judges could immediately stop the singer or poet or other performer simply by hitting the gong.  The performer then had to leave the stage at the point without finishing his act!</a:t>
            </a:r>
            <a:endParaRPr lang="en-US" sz="1400"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D3B367-5540-6141-AE62-204EA93033C4}" type="slidenum">
              <a:rPr lang="en-US" sz="1200"/>
              <a:pPr/>
              <a:t>11</a:t>
            </a:fld>
            <a:endParaRPr lang="en-US" sz="120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The old woman on the left has kept her remote to what the pastor is saying as she smiles and enjoys his message.</a:t>
            </a:r>
          </a:p>
          <a:p>
            <a:pPr eaLnBrk="1" hangingPunct="1"/>
            <a:r>
              <a:rPr lang="en-US"/>
              <a:t>But the boy in the middle finds his hands more interesting!  His remote is in "body" mode.</a:t>
            </a:r>
          </a:p>
          <a:p>
            <a:pPr eaLnBrk="1" hangingPunct="1"/>
            <a:r>
              <a:rPr lang="en-US"/>
              <a:t>The lady on the right finds talking to her neighbor more interesting, so her remote is also on a different channel.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7B9EFF-C549-AB40-AC0A-7DE27FDAF796}" type="slidenum">
              <a:rPr lang="en-US" sz="1200"/>
              <a:pPr/>
              <a:t>12</a:t>
            </a:fld>
            <a:endParaRPr lang="en-US" sz="120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6A4C4C-DE7F-2A4B-BC19-1A4BE8C14EE9}" type="slidenum">
              <a:rPr lang="en-US" sz="1200"/>
              <a:pPr/>
              <a:t>13</a:t>
            </a:fld>
            <a:endParaRPr lang="en-US" sz="120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This doesn't seem to be a good opener as people aren't thinking about the resurrection of Christ as the preacher begins speaking.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76CFC5-B4CC-9649-92F4-1BAF05922D42}" type="slidenum">
              <a:rPr lang="en-US" sz="1200"/>
              <a:pPr/>
              <a:t>14</a:t>
            </a:fld>
            <a:endParaRPr lang="en-US" sz="120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This is the beginning of a sermon on the importance of the family.</a:t>
            </a:r>
          </a:p>
          <a:p>
            <a:pPr eaLnBrk="1" hangingPunct="1"/>
            <a:r>
              <a:rPr lang="en-US"/>
              <a:t>I think this is a good first line of a sermon.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6E6973-471A-874D-8993-B33A9E7393B9}" type="slidenum">
              <a:rPr lang="en-US" sz="1200"/>
              <a:pPr/>
              <a:t>15</a:t>
            </a:fld>
            <a:endParaRPr lang="en-US" sz="120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This doesn't seem to be a good opener as people aren't reading the sermon title of the same name.  The preacher is assuming too much!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E749369-9573-5B42-B31D-F1DCDD333216}" type="slidenum">
              <a:rPr lang="en-US" sz="1200"/>
              <a:pPr/>
              <a:t>16</a:t>
            </a:fld>
            <a:endParaRPr lang="en-US" sz="1200"/>
          </a:p>
        </p:txBody>
      </p:sp>
      <p:sp>
        <p:nvSpPr>
          <p:cNvPr id="134146" name="Rectangle 1026"/>
          <p:cNvSpPr>
            <a:spLocks noGrp="1" noRot="1" noChangeAspect="1" noChangeArrowheads="1" noTextEdit="1"/>
          </p:cNvSpPr>
          <p:nvPr>
            <p:ph type="sldImg"/>
          </p:nvPr>
        </p:nvSpPr>
        <p:spPr>
          <a:ln/>
        </p:spPr>
      </p:sp>
      <p:sp>
        <p:nvSpPr>
          <p:cNvPr id="134147" name="Rectangle 1027"/>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FB6D6D8-5E69-5943-8DA3-ACACEC93F549}" type="slidenum">
              <a:rPr lang="en-US" sz="1200"/>
              <a:pPr/>
              <a:t>17</a:t>
            </a:fld>
            <a:endParaRPr lang="en-US" sz="1200"/>
          </a:p>
        </p:txBody>
      </p:sp>
      <p:sp>
        <p:nvSpPr>
          <p:cNvPr id="136194" name="Rectangle 2"/>
          <p:cNvSpPr>
            <a:spLocks noGrp="1" noRot="1" noChangeAspect="1" noChangeArrowheads="1"/>
          </p:cNvSpPr>
          <p:nvPr>
            <p:ph type="sldImg"/>
          </p:nvPr>
        </p:nvSpPr>
        <p:spPr>
          <a:solidFill>
            <a:srgbClr val="FFFFFF"/>
          </a:solidFill>
          <a:ln/>
        </p:spPr>
      </p:sp>
      <p:sp>
        <p:nvSpPr>
          <p:cNvPr id="1361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We all come to church with masks over how we really feel and how we are really doing.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555EA3D-0949-5748-B3FD-C1DF06C63975}" type="slidenum">
              <a:rPr lang="en-US" sz="1200"/>
              <a:pPr/>
              <a:t>18</a:t>
            </a:fld>
            <a:endParaRPr lang="en-US" sz="1200"/>
          </a:p>
        </p:txBody>
      </p:sp>
      <p:sp>
        <p:nvSpPr>
          <p:cNvPr id="138242" name="Rectangle 2"/>
          <p:cNvSpPr>
            <a:spLocks noGrp="1" noRot="1" noChangeAspect="1" noChangeArrowheads="1"/>
          </p:cNvSpPr>
          <p:nvPr>
            <p:ph type="sldImg"/>
          </p:nvPr>
        </p:nvSpPr>
        <p:spPr>
          <a:solidFill>
            <a:srgbClr val="FFFFFF"/>
          </a:solidFill>
          <a:ln/>
        </p:spPr>
      </p:sp>
      <p:sp>
        <p:nvSpPr>
          <p:cNvPr id="13824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CD51F8-A71C-8B4C-B5A3-6463D316BF7D}" type="slidenum">
              <a:rPr lang="en-US" sz="1200"/>
              <a:pPr/>
              <a:t>19</a:t>
            </a:fld>
            <a:endParaRPr lang="en-US" sz="1200"/>
          </a:p>
        </p:txBody>
      </p:sp>
      <p:sp>
        <p:nvSpPr>
          <p:cNvPr id="140290" name="Rectangle 2"/>
          <p:cNvSpPr>
            <a:spLocks noGrp="1" noRot="1" noChangeAspect="1" noChangeArrowheads="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5535691-EE1D-A94C-AAAD-1A727CFB2FA8}" type="slidenum">
              <a:rPr lang="en-US" sz="1200"/>
              <a:pPr/>
              <a:t>2</a:t>
            </a:fld>
            <a:endParaRPr lang="en-US" sz="1200"/>
          </a:p>
        </p:txBody>
      </p:sp>
      <p:sp>
        <p:nvSpPr>
          <p:cNvPr id="105474" name="Rectangle 2"/>
          <p:cNvSpPr>
            <a:spLocks noGrp="1" noRot="1" noChangeAspect="1" noChangeArrowheads="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One of the key purposes of the introduction is to bring the audience from here…</a:t>
            </a:r>
          </a:p>
          <a:p>
            <a:pPr eaLnBrk="1" hangingPunct="1"/>
            <a:r>
              <a:rPr lang="en-US"/>
              <a:t>To here!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0D4BCB-BB48-434D-8C12-3592652220A0}" type="slidenum">
              <a:rPr lang="en-US" sz="1200"/>
              <a:pPr/>
              <a:t>20</a:t>
            </a:fld>
            <a:endParaRPr lang="en-US" sz="1200"/>
          </a:p>
        </p:txBody>
      </p:sp>
      <p:sp>
        <p:nvSpPr>
          <p:cNvPr id="142338" name="Rectangle 2"/>
          <p:cNvSpPr>
            <a:spLocks noGrp="1" noRot="1" noChangeAspect="1" noChangeArrowheads="1"/>
          </p:cNvSpPr>
          <p:nvPr>
            <p:ph type="sldImg"/>
          </p:nvPr>
        </p:nvSpPr>
        <p:spPr>
          <a:solidFill>
            <a:srgbClr val="FFFFFF"/>
          </a:solidFill>
          <a:ln/>
        </p:spPr>
      </p:sp>
      <p:sp>
        <p:nvSpPr>
          <p:cNvPr id="14233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CD51F8-A71C-8B4C-B5A3-6463D316BF7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40290" name="Rectangle 2"/>
          <p:cNvSpPr>
            <a:spLocks noGrp="1" noRot="1" noChangeAspect="1" noChangeArrowheads="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169944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CD51F8-A71C-8B4C-B5A3-6463D316BF7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40290" name="Rectangle 2"/>
          <p:cNvSpPr>
            <a:spLocks noGrp="1" noRot="1" noChangeAspect="1" noChangeArrowheads="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099254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366FDF8-B5D9-CA41-8F8C-31304AA32DDA}" type="slidenum">
              <a:rPr lang="en-US" sz="1200"/>
              <a:pPr/>
              <a:t>23</a:t>
            </a:fld>
            <a:endParaRPr lang="en-US" sz="120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6F1752-EB3C-6D46-AE6C-16038A0080F2}" type="slidenum">
              <a:rPr lang="en-US" sz="1200"/>
              <a:pPr/>
              <a:t>24</a:t>
            </a:fld>
            <a:endParaRPr lang="en-US" sz="1200"/>
          </a:p>
        </p:txBody>
      </p:sp>
      <p:sp>
        <p:nvSpPr>
          <p:cNvPr id="150530" name="Rectangle 2"/>
          <p:cNvSpPr>
            <a:spLocks noGrp="1" noRot="1" noChangeAspect="1" noChangeArrowheads="1"/>
          </p:cNvSpPr>
          <p:nvPr>
            <p:ph type="sldImg"/>
          </p:nvPr>
        </p:nvSpPr>
        <p:spPr>
          <a:solidFill>
            <a:srgbClr val="FFFFFF"/>
          </a:solidFill>
          <a:ln/>
        </p:spPr>
      </p:sp>
      <p:sp>
        <p:nvSpPr>
          <p:cNvPr id="1505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17.24; 17.36</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D2AEBC-BF82-7B4A-8534-9D0409AA3A9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39266" name="Rectangle 2"/>
          <p:cNvSpPr>
            <a:spLocks noGrp="1" noRot="1" noChangeAspect="1" noChangeArrowheads="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dirty="0"/>
              <a:t>______________</a:t>
            </a:r>
          </a:p>
          <a:p>
            <a:pPr eaLnBrk="1" hangingPunct="1"/>
            <a:r>
              <a:rPr lang="en-US" dirty="0"/>
              <a:t>PR-15-Clarity-22</a:t>
            </a:r>
          </a:p>
          <a:p>
            <a:pPr eaLnBrk="1" hangingPunct="1"/>
            <a:r>
              <a:rPr lang="en-US" dirty="0"/>
              <a:t>PR-17-Intro &amp; Concl-25</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673567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2F73D2-8160-514F-AED6-882095FBB9C3}" type="slidenum">
              <a:rPr lang="en-US" sz="1200"/>
              <a:pPr/>
              <a:t>26</a:t>
            </a:fld>
            <a:endParaRPr lang="en-US" sz="1200"/>
          </a:p>
        </p:txBody>
      </p:sp>
      <p:sp>
        <p:nvSpPr>
          <p:cNvPr id="154626" name="Rectangle 2"/>
          <p:cNvSpPr>
            <a:spLocks noGrp="1" noRot="1" noChangeAspect="1" noChangeArrowheads="1"/>
          </p:cNvSpPr>
          <p:nvPr>
            <p:ph type="sldImg"/>
          </p:nvPr>
        </p:nvSpPr>
        <p:spPr>
          <a:solidFill>
            <a:srgbClr val="FFFFFF"/>
          </a:solidFill>
          <a:ln/>
        </p:spPr>
      </p:sp>
      <p:sp>
        <p:nvSpPr>
          <p:cNvPr id="1546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4DFEF3-B07C-E54D-952F-2D9F354A090B}" type="slidenum">
              <a:rPr lang="en-US" sz="1200">
                <a:solidFill>
                  <a:srgbClr val="000000"/>
                </a:solidFill>
              </a:rPr>
              <a:pPr/>
              <a:t>27</a:t>
            </a:fld>
            <a:endParaRPr lang="en-US" sz="1200">
              <a:solidFill>
                <a:srgbClr val="000000"/>
              </a:solidFill>
            </a:endParaRPr>
          </a:p>
        </p:txBody>
      </p:sp>
      <p:sp>
        <p:nvSpPr>
          <p:cNvPr id="156674" name="Rectangle 2"/>
          <p:cNvSpPr>
            <a:spLocks noGrp="1" noRot="1" noChangeAspect="1" noChangeArrowheads="1"/>
          </p:cNvSpPr>
          <p:nvPr>
            <p:ph type="sldImg"/>
          </p:nvPr>
        </p:nvSpPr>
        <p:spPr>
          <a:solidFill>
            <a:srgbClr val="FFFFFF"/>
          </a:solidFill>
          <a:ln/>
        </p:spPr>
      </p:sp>
      <p:sp>
        <p:nvSpPr>
          <p:cNvPr id="15667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61A253-38C7-D94B-94DE-5DF02BF6837E}" type="slidenum">
              <a:rPr lang="en-US" sz="1200">
                <a:solidFill>
                  <a:srgbClr val="000000"/>
                </a:solidFill>
              </a:rPr>
              <a:pPr/>
              <a:t>28</a:t>
            </a:fld>
            <a:endParaRPr lang="en-US" sz="1200">
              <a:solidFill>
                <a:srgbClr val="000000"/>
              </a:solidFill>
            </a:endParaRPr>
          </a:p>
        </p:txBody>
      </p:sp>
      <p:sp>
        <p:nvSpPr>
          <p:cNvPr id="158722" name="Rectangle 2"/>
          <p:cNvSpPr>
            <a:spLocks noGrp="1" noRot="1" noChangeAspect="1" noChangeArrowheads="1"/>
          </p:cNvSpPr>
          <p:nvPr>
            <p:ph type="sldImg"/>
          </p:nvPr>
        </p:nvSpPr>
        <p:spPr>
          <a:solidFill>
            <a:srgbClr val="FFFFFF"/>
          </a:solidFill>
          <a:ln/>
        </p:spPr>
      </p:sp>
      <p:sp>
        <p:nvSpPr>
          <p:cNvPr id="15872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BDD6050-E20F-FB4F-8446-CF2BCA488BE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3666"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649268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6583BEC-0B53-934B-B358-9BBDFF0B4B44}" type="slidenum">
              <a:rPr lang="en-US" sz="1200"/>
              <a:pPr/>
              <a:t>3</a:t>
            </a:fld>
            <a:endParaRPr lang="en-US" sz="12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In American football, the clock in the around 3-hour game always stops at 00:02 minutes before it hits 00:00 and ends the game.  This is called the "Two Minute Warning."  At this point both teams huddle and decide what they will do for the final two minutes to try to win the game.</a:t>
            </a:r>
          </a:p>
          <a:p>
            <a:pPr eaLnBrk="1" hangingPunct="1"/>
            <a:r>
              <a:rPr lang="en-US"/>
              <a:t>However, in preaching, there is also a "Two Minute Warning."  This is the FIRST two minutes of preaching when listeners decide in the first two minutes whether even to “play the game” or not!  Unlike American footnball, listeners decide this the FIRST two minutes rather than the LAST two minutes!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BDD6050-E20F-FB4F-8446-CF2BCA488BE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3666"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078353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C9BD33-1A10-E543-811D-5CA6F127D757}" type="slidenum">
              <a:rPr lang="en-US" sz="1200">
                <a:solidFill>
                  <a:srgbClr val="000000"/>
                </a:solidFill>
              </a:rPr>
              <a:pPr/>
              <a:t>31</a:t>
            </a:fld>
            <a:endParaRPr lang="en-US" sz="1200">
              <a:solidFill>
                <a:srgbClr val="000000"/>
              </a:solidFill>
            </a:endParaRPr>
          </a:p>
        </p:txBody>
      </p:sp>
      <p:sp>
        <p:nvSpPr>
          <p:cNvPr id="164866" name="Rectangle 2"/>
          <p:cNvSpPr>
            <a:spLocks noGrp="1" noRot="1" noChangeAspect="1" noChangeArrowheads="1"/>
          </p:cNvSpPr>
          <p:nvPr>
            <p:ph type="sldImg"/>
          </p:nvPr>
        </p:nvSpPr>
        <p:spPr>
          <a:solidFill>
            <a:srgbClr val="FFFFFF"/>
          </a:solidFill>
          <a:ln/>
        </p:spPr>
      </p:sp>
      <p:sp>
        <p:nvSpPr>
          <p:cNvPr id="16486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dirty="0"/>
              <a:t>______________</a:t>
            </a:r>
          </a:p>
          <a:p>
            <a:pPr eaLnBrk="1" hangingPunct="1"/>
            <a:r>
              <a:rPr lang="en-US" dirty="0"/>
              <a:t>PR-23-Review-62</a:t>
            </a:r>
          </a:p>
          <a:p>
            <a:pPr eaLnBrk="1" hangingPunct="1"/>
            <a:r>
              <a:rPr lang="en-US" dirty="0"/>
              <a:t>PR-17-Intro &amp; Concl-31</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8860AE7-8DB1-6A43-A708-12E917CB0E08}" type="slidenum">
              <a:rPr lang="en-US" sz="1200"/>
              <a:pPr/>
              <a:t>32</a:t>
            </a:fld>
            <a:endParaRPr lang="en-US" sz="120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5E737B-ABE4-3F46-A377-C6DDF86E1D91}" type="slidenum">
              <a:rPr lang="en-US" sz="1200"/>
              <a:pPr/>
              <a:t>33</a:t>
            </a:fld>
            <a:endParaRPr lang="en-US" sz="1200"/>
          </a:p>
        </p:txBody>
      </p:sp>
      <p:sp>
        <p:nvSpPr>
          <p:cNvPr id="168962" name="Rectangle 2"/>
          <p:cNvSpPr>
            <a:spLocks noGrp="1" noRot="1" noChangeAspect="1" noChangeArrowheads="1"/>
          </p:cNvSpPr>
          <p:nvPr>
            <p:ph type="sldImg"/>
          </p:nvPr>
        </p:nvSpPr>
        <p:spPr>
          <a:solidFill>
            <a:srgbClr val="FFFFFF"/>
          </a:solidFill>
          <a:ln/>
        </p:spPr>
      </p:sp>
      <p:sp>
        <p:nvSpPr>
          <p:cNvPr id="16896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8860AE7-8DB1-6A43-A708-12E917CB0E0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4231177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49FF7E1-4190-DD4D-A556-AB6C9DF213AF}" type="slidenum">
              <a:rPr lang="en-US" sz="1200"/>
              <a:pPr/>
              <a:t>35</a:t>
            </a:fld>
            <a:endParaRPr lang="en-US" sz="1200"/>
          </a:p>
        </p:txBody>
      </p:sp>
      <p:sp>
        <p:nvSpPr>
          <p:cNvPr id="173058" name="Rectangle 2"/>
          <p:cNvSpPr>
            <a:spLocks noGrp="1" noRot="1" noChangeAspect="1" noChangeArrowheads="1"/>
          </p:cNvSpPr>
          <p:nvPr>
            <p:ph type="sldImg"/>
          </p:nvPr>
        </p:nvSpPr>
        <p:spPr>
          <a:solidFill>
            <a:srgbClr val="FFFFFF"/>
          </a:solidFill>
          <a:ln/>
        </p:spPr>
      </p:sp>
      <p:sp>
        <p:nvSpPr>
          <p:cNvPr id="1730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Paul did this in Philippians 3:1 when he declared, "Finally, my brothers…" and then went another two chapters!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6F1752-EB3C-6D46-AE6C-16038A0080F2}"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50530" name="Rectangle 2"/>
          <p:cNvSpPr>
            <a:spLocks noGrp="1" noRot="1" noChangeAspect="1" noChangeArrowheads="1"/>
          </p:cNvSpPr>
          <p:nvPr>
            <p:ph type="sldImg"/>
          </p:nvPr>
        </p:nvSpPr>
        <p:spPr>
          <a:solidFill>
            <a:srgbClr val="FFFFFF"/>
          </a:solidFill>
          <a:ln/>
        </p:spPr>
      </p:sp>
      <p:sp>
        <p:nvSpPr>
          <p:cNvPr id="1505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17.24; 17.36</a:t>
            </a:r>
          </a:p>
        </p:txBody>
      </p:sp>
    </p:spTree>
    <p:extLst>
      <p:ext uri="{BB962C8B-B14F-4D97-AF65-F5344CB8AC3E}">
        <p14:creationId xmlns:p14="http://schemas.microsoft.com/office/powerpoint/2010/main" val="3186110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8860AE7-8DB1-6A43-A708-12E917CB0E0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434039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3EDDEC7-41E3-4349-952C-EF7099525214}" type="slidenum">
              <a:rPr lang="en-US" sz="1200"/>
              <a:pPr/>
              <a:t>38</a:t>
            </a:fld>
            <a:endParaRPr lang="en-US" sz="120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F535EFC-FB3B-5B41-A72B-BFC13C5D6521}" type="slidenum">
              <a:rPr lang="en-US" sz="1200"/>
              <a:pPr/>
              <a:t>4</a:t>
            </a:fld>
            <a:endParaRPr lang="en-US" sz="1200"/>
          </a:p>
        </p:txBody>
      </p:sp>
      <p:sp>
        <p:nvSpPr>
          <p:cNvPr id="109570" name="Rectangle 2"/>
          <p:cNvSpPr>
            <a:spLocks noGrp="1" noRot="1" noChangeAspect="1" noChangeArrowheads="1"/>
          </p:cNvSpPr>
          <p:nvPr>
            <p:ph type="sldImg"/>
          </p:nvPr>
        </p:nvSpPr>
        <p:spPr>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45B445-393C-0F46-AF0D-71D7533A24B9}" type="slidenum">
              <a:rPr lang="en-US" sz="1200"/>
              <a:pPr/>
              <a:t>5</a:t>
            </a:fld>
            <a:endParaRPr lang="en-US" sz="1200"/>
          </a:p>
        </p:txBody>
      </p:sp>
      <p:sp>
        <p:nvSpPr>
          <p:cNvPr id="111618" name="Rectangle 2"/>
          <p:cNvSpPr>
            <a:spLocks noGrp="1" noRot="1" noChangeAspect="1" noChangeArrowheads="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BDD6050-E20F-FB4F-8446-CF2BCA488BEF}" type="slidenum">
              <a:rPr lang="en-US" sz="1200"/>
              <a:pPr/>
              <a:t>6</a:t>
            </a:fld>
            <a:endParaRPr lang="en-US" sz="1200"/>
          </a:p>
        </p:txBody>
      </p:sp>
      <p:sp>
        <p:nvSpPr>
          <p:cNvPr id="113666"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E83D283-D1BE-C442-A827-ABF7E91B34AC}" type="slidenum">
              <a:rPr lang="en-US" sz="1200"/>
              <a:pPr/>
              <a:t>7</a:t>
            </a:fld>
            <a:endParaRPr lang="en-US" sz="1200"/>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33A1B44-9BED-234D-89AF-8644E98A1291}" type="slidenum">
              <a:rPr lang="en-US" sz="1200"/>
              <a:pPr/>
              <a:t>8</a:t>
            </a:fld>
            <a:endParaRPr lang="en-US" sz="1200"/>
          </a:p>
        </p:txBody>
      </p:sp>
      <p:sp>
        <p:nvSpPr>
          <p:cNvPr id="117762" name="Rectangle 2"/>
          <p:cNvSpPr>
            <a:spLocks noGrp="1" noRot="1" noChangeAspect="1" noChangeArrowheads="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541F8F4-E3D3-C74E-9DFC-867EA7B52266}" type="slidenum">
              <a:rPr lang="en-US" sz="1200"/>
              <a:pPr/>
              <a:t>9</a:t>
            </a:fld>
            <a:endParaRPr lang="en-US" sz="1200"/>
          </a:p>
        </p:txBody>
      </p:sp>
      <p:sp>
        <p:nvSpPr>
          <p:cNvPr id="119810" name="Rectangle 2"/>
          <p:cNvSpPr>
            <a:spLocks noGrp="1" noRot="1" noChangeAspect="1" noChangeArrowheads="1"/>
          </p:cNvSpPr>
          <p:nvPr>
            <p:ph type="sldImg"/>
          </p:nvPr>
        </p:nvSpPr>
        <p:spPr>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CD7138-F3C5-CA49-A873-DD11D0D2C2A6}" type="slidenum">
              <a:rPr lang="en-US"/>
              <a:pPr>
                <a:defRPr/>
              </a:pPr>
              <a:t>‹#›</a:t>
            </a:fld>
            <a:endParaRPr lang="en-US"/>
          </a:p>
        </p:txBody>
      </p:sp>
    </p:spTree>
    <p:extLst>
      <p:ext uri="{BB962C8B-B14F-4D97-AF65-F5344CB8AC3E}">
        <p14:creationId xmlns:p14="http://schemas.microsoft.com/office/powerpoint/2010/main" val="367991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EAF7CD-A34F-4946-98F0-946739B16A33}" type="slidenum">
              <a:rPr lang="en-US"/>
              <a:pPr>
                <a:defRPr/>
              </a:pPr>
              <a:t>‹#›</a:t>
            </a:fld>
            <a:endParaRPr lang="en-US"/>
          </a:p>
        </p:txBody>
      </p:sp>
    </p:spTree>
    <p:extLst>
      <p:ext uri="{BB962C8B-B14F-4D97-AF65-F5344CB8AC3E}">
        <p14:creationId xmlns:p14="http://schemas.microsoft.com/office/powerpoint/2010/main" val="14215440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23DCDE2-0F23-B244-AEA7-DBF0E356CD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46569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8E6E55-13AA-9640-B561-DE2841CD2A5A}" type="slidenum">
              <a:rPr lang="en-US"/>
              <a:pPr>
                <a:defRPr/>
              </a:pPr>
              <a:t>‹#›</a:t>
            </a:fld>
            <a:endParaRPr lang="en-US"/>
          </a:p>
        </p:txBody>
      </p:sp>
    </p:spTree>
    <p:extLst>
      <p:ext uri="{BB962C8B-B14F-4D97-AF65-F5344CB8AC3E}">
        <p14:creationId xmlns:p14="http://schemas.microsoft.com/office/powerpoint/2010/main" val="38523157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0A124D-FD5F-5943-9486-8B9E367CE620}" type="slidenum">
              <a:rPr lang="en-US"/>
              <a:pPr>
                <a:defRPr/>
              </a:pPr>
              <a:t>‹#›</a:t>
            </a:fld>
            <a:endParaRPr lang="en-US"/>
          </a:p>
        </p:txBody>
      </p:sp>
    </p:spTree>
    <p:extLst>
      <p:ext uri="{BB962C8B-B14F-4D97-AF65-F5344CB8AC3E}">
        <p14:creationId xmlns:p14="http://schemas.microsoft.com/office/powerpoint/2010/main" val="18421752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85D2D0-30CC-C646-A8DB-3FB32EE14C2D}" type="slidenum">
              <a:rPr lang="en-US"/>
              <a:pPr>
                <a:defRPr/>
              </a:pPr>
              <a:t>‹#›</a:t>
            </a:fld>
            <a:endParaRPr lang="en-US"/>
          </a:p>
        </p:txBody>
      </p:sp>
    </p:spTree>
    <p:extLst>
      <p:ext uri="{BB962C8B-B14F-4D97-AF65-F5344CB8AC3E}">
        <p14:creationId xmlns:p14="http://schemas.microsoft.com/office/powerpoint/2010/main" val="15712937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6AF2AF-1B27-0147-AD37-67059264D4D8}" type="slidenum">
              <a:rPr lang="en-US"/>
              <a:pPr>
                <a:defRPr/>
              </a:pPr>
              <a:t>‹#›</a:t>
            </a:fld>
            <a:endParaRPr lang="en-US"/>
          </a:p>
        </p:txBody>
      </p:sp>
    </p:spTree>
    <p:extLst>
      <p:ext uri="{BB962C8B-B14F-4D97-AF65-F5344CB8AC3E}">
        <p14:creationId xmlns:p14="http://schemas.microsoft.com/office/powerpoint/2010/main" val="7614353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4221EC-22BF-7B44-A27F-5256C48FF357}" type="slidenum">
              <a:rPr lang="en-US"/>
              <a:pPr>
                <a:defRPr/>
              </a:pPr>
              <a:t>‹#›</a:t>
            </a:fld>
            <a:endParaRPr lang="en-US"/>
          </a:p>
        </p:txBody>
      </p:sp>
    </p:spTree>
    <p:extLst>
      <p:ext uri="{BB962C8B-B14F-4D97-AF65-F5344CB8AC3E}">
        <p14:creationId xmlns:p14="http://schemas.microsoft.com/office/powerpoint/2010/main" val="31552031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F861F3-0963-5141-8233-2D00BFBE8DC9}" type="slidenum">
              <a:rPr lang="en-US"/>
              <a:pPr>
                <a:defRPr/>
              </a:pPr>
              <a:t>‹#›</a:t>
            </a:fld>
            <a:endParaRPr lang="en-US"/>
          </a:p>
        </p:txBody>
      </p:sp>
    </p:spTree>
    <p:extLst>
      <p:ext uri="{BB962C8B-B14F-4D97-AF65-F5344CB8AC3E}">
        <p14:creationId xmlns:p14="http://schemas.microsoft.com/office/powerpoint/2010/main" val="42661289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BE7C35-D7B9-8847-9A94-2E41B7C5FE2F}" type="slidenum">
              <a:rPr lang="en-US"/>
              <a:pPr>
                <a:defRPr/>
              </a:pPr>
              <a:t>‹#›</a:t>
            </a:fld>
            <a:endParaRPr lang="en-US"/>
          </a:p>
        </p:txBody>
      </p:sp>
    </p:spTree>
    <p:extLst>
      <p:ext uri="{BB962C8B-B14F-4D97-AF65-F5344CB8AC3E}">
        <p14:creationId xmlns:p14="http://schemas.microsoft.com/office/powerpoint/2010/main" val="40688755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73CE19-D048-EC4B-879A-34BE6EF7477E}" type="slidenum">
              <a:rPr lang="en-US"/>
              <a:pPr>
                <a:defRPr/>
              </a:pPr>
              <a:t>‹#›</a:t>
            </a:fld>
            <a:endParaRPr lang="en-US"/>
          </a:p>
        </p:txBody>
      </p:sp>
    </p:spTree>
    <p:extLst>
      <p:ext uri="{BB962C8B-B14F-4D97-AF65-F5344CB8AC3E}">
        <p14:creationId xmlns:p14="http://schemas.microsoft.com/office/powerpoint/2010/main" val="36461863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33E45D-E585-C549-8D86-444CE78054A3}" type="slidenum">
              <a:rPr lang="en-US"/>
              <a:pPr>
                <a:defRPr/>
              </a:pPr>
              <a:t>‹#›</a:t>
            </a:fld>
            <a:endParaRPr lang="en-US"/>
          </a:p>
        </p:txBody>
      </p:sp>
    </p:spTree>
    <p:extLst>
      <p:ext uri="{BB962C8B-B14F-4D97-AF65-F5344CB8AC3E}">
        <p14:creationId xmlns:p14="http://schemas.microsoft.com/office/powerpoint/2010/main" val="239286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E99264-4018-1F4A-A101-237C954B8857}" type="slidenum">
              <a:rPr lang="en-US"/>
              <a:pPr>
                <a:defRPr/>
              </a:pPr>
              <a:t>‹#›</a:t>
            </a:fld>
            <a:endParaRPr lang="en-US"/>
          </a:p>
        </p:txBody>
      </p:sp>
    </p:spTree>
    <p:extLst>
      <p:ext uri="{BB962C8B-B14F-4D97-AF65-F5344CB8AC3E}">
        <p14:creationId xmlns:p14="http://schemas.microsoft.com/office/powerpoint/2010/main" val="26121001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882B49-3690-284A-B3D4-9A6C81E5C0B2}" type="slidenum">
              <a:rPr lang="en-US"/>
              <a:pPr>
                <a:defRPr/>
              </a:pPr>
              <a:t>‹#›</a:t>
            </a:fld>
            <a:endParaRPr lang="en-US"/>
          </a:p>
        </p:txBody>
      </p:sp>
    </p:spTree>
    <p:extLst>
      <p:ext uri="{BB962C8B-B14F-4D97-AF65-F5344CB8AC3E}">
        <p14:creationId xmlns:p14="http://schemas.microsoft.com/office/powerpoint/2010/main" val="28160384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22F2B0-2DDF-E94A-B3A0-8D6476DA4409}" type="slidenum">
              <a:rPr lang="en-US"/>
              <a:pPr>
                <a:defRPr/>
              </a:pPr>
              <a:t>‹#›</a:t>
            </a:fld>
            <a:endParaRPr lang="en-US"/>
          </a:p>
        </p:txBody>
      </p:sp>
    </p:spTree>
    <p:extLst>
      <p:ext uri="{BB962C8B-B14F-4D97-AF65-F5344CB8AC3E}">
        <p14:creationId xmlns:p14="http://schemas.microsoft.com/office/powerpoint/2010/main" val="4157757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47586"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pPr lvl="0"/>
            <a:r>
              <a:rPr lang="en-US" noProof="0"/>
              <a:t>Click to edit Master title style</a:t>
            </a:r>
          </a:p>
        </p:txBody>
      </p:sp>
      <p:sp>
        <p:nvSpPr>
          <p:cNvPr id="1347587"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0"/>
              <a:buNone/>
              <a:defRPr/>
            </a:lvl1pPr>
          </a:lstStyle>
          <a:p>
            <a:pPr lvl="0"/>
            <a:r>
              <a:rPr lang="en-US" noProof="0"/>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A4E4A20-A6C4-AC4F-80B5-BB8F45DA1F96}" type="slidenum">
              <a:rPr lang="en-US"/>
              <a:pPr>
                <a:defRPr/>
              </a:pPr>
              <a:t>‹#›</a:t>
            </a:fld>
            <a:endParaRPr lang="en-US"/>
          </a:p>
        </p:txBody>
      </p:sp>
    </p:spTree>
    <p:extLst>
      <p:ext uri="{BB962C8B-B14F-4D97-AF65-F5344CB8AC3E}">
        <p14:creationId xmlns:p14="http://schemas.microsoft.com/office/powerpoint/2010/main" val="2109283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4B93D90-C024-7B4E-9FB0-79BA70CC6ADB}" type="slidenum">
              <a:rPr lang="en-US"/>
              <a:pPr>
                <a:defRPr/>
              </a:pPr>
              <a:t>‹#›</a:t>
            </a:fld>
            <a:endParaRPr lang="en-US"/>
          </a:p>
        </p:txBody>
      </p:sp>
    </p:spTree>
    <p:extLst>
      <p:ext uri="{BB962C8B-B14F-4D97-AF65-F5344CB8AC3E}">
        <p14:creationId xmlns:p14="http://schemas.microsoft.com/office/powerpoint/2010/main" val="34998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B4A244C-20BB-8A46-BBAF-C9F98D62B010}" type="slidenum">
              <a:rPr lang="en-US"/>
              <a:pPr>
                <a:defRPr/>
              </a:pPr>
              <a:t>‹#›</a:t>
            </a:fld>
            <a:endParaRPr lang="en-US"/>
          </a:p>
        </p:txBody>
      </p:sp>
    </p:spTree>
    <p:extLst>
      <p:ext uri="{BB962C8B-B14F-4D97-AF65-F5344CB8AC3E}">
        <p14:creationId xmlns:p14="http://schemas.microsoft.com/office/powerpoint/2010/main" val="1209040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C07E3BBA-861C-8040-A34F-16BF76168B11}" type="slidenum">
              <a:rPr lang="en-US"/>
              <a:pPr>
                <a:defRPr/>
              </a:pPr>
              <a:t>‹#›</a:t>
            </a:fld>
            <a:endParaRPr lang="en-US"/>
          </a:p>
        </p:txBody>
      </p:sp>
    </p:spTree>
    <p:extLst>
      <p:ext uri="{BB962C8B-B14F-4D97-AF65-F5344CB8AC3E}">
        <p14:creationId xmlns:p14="http://schemas.microsoft.com/office/powerpoint/2010/main" val="3278691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E52082C2-015D-E84A-BB22-B146AAC1B5E6}" type="slidenum">
              <a:rPr lang="en-US"/>
              <a:pPr>
                <a:defRPr/>
              </a:pPr>
              <a:t>‹#›</a:t>
            </a:fld>
            <a:endParaRPr lang="en-US"/>
          </a:p>
        </p:txBody>
      </p:sp>
    </p:spTree>
    <p:extLst>
      <p:ext uri="{BB962C8B-B14F-4D97-AF65-F5344CB8AC3E}">
        <p14:creationId xmlns:p14="http://schemas.microsoft.com/office/powerpoint/2010/main" val="451292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9F03D237-8D59-0B40-A75A-75FF7BD3642C}" type="slidenum">
              <a:rPr lang="en-US"/>
              <a:pPr>
                <a:defRPr/>
              </a:pPr>
              <a:t>‹#›</a:t>
            </a:fld>
            <a:endParaRPr lang="en-US"/>
          </a:p>
        </p:txBody>
      </p:sp>
    </p:spTree>
    <p:extLst>
      <p:ext uri="{BB962C8B-B14F-4D97-AF65-F5344CB8AC3E}">
        <p14:creationId xmlns:p14="http://schemas.microsoft.com/office/powerpoint/2010/main" val="1400031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27A4BAA7-E4FE-EC43-8035-8D8A8EFD09C4}" type="slidenum">
              <a:rPr lang="en-US"/>
              <a:pPr>
                <a:defRPr/>
              </a:pPr>
              <a:t>‹#›</a:t>
            </a:fld>
            <a:endParaRPr lang="en-US"/>
          </a:p>
        </p:txBody>
      </p:sp>
    </p:spTree>
    <p:extLst>
      <p:ext uri="{BB962C8B-B14F-4D97-AF65-F5344CB8AC3E}">
        <p14:creationId xmlns:p14="http://schemas.microsoft.com/office/powerpoint/2010/main" val="3827028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8035597E-CAC8-EC40-8F30-31F6479C4AB9}" type="slidenum">
              <a:rPr lang="en-US"/>
              <a:pPr>
                <a:defRPr/>
              </a:pPr>
              <a:t>‹#›</a:t>
            </a:fld>
            <a:endParaRPr lang="en-US"/>
          </a:p>
        </p:txBody>
      </p:sp>
    </p:spTree>
    <p:extLst>
      <p:ext uri="{BB962C8B-B14F-4D97-AF65-F5344CB8AC3E}">
        <p14:creationId xmlns:p14="http://schemas.microsoft.com/office/powerpoint/2010/main" val="284949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CBEF9C-7B34-704B-BFAC-7F10BF020E5C}" type="slidenum">
              <a:rPr lang="en-US"/>
              <a:pPr>
                <a:defRPr/>
              </a:pPr>
              <a:t>‹#›</a:t>
            </a:fld>
            <a:endParaRPr lang="en-US"/>
          </a:p>
        </p:txBody>
      </p:sp>
    </p:spTree>
    <p:extLst>
      <p:ext uri="{BB962C8B-B14F-4D97-AF65-F5344CB8AC3E}">
        <p14:creationId xmlns:p14="http://schemas.microsoft.com/office/powerpoint/2010/main" val="1129772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5D39FA92-A8CD-DC48-BD92-249EC6766A8E}" type="slidenum">
              <a:rPr lang="en-US"/>
              <a:pPr>
                <a:defRPr/>
              </a:pPr>
              <a:t>‹#›</a:t>
            </a:fld>
            <a:endParaRPr lang="en-US"/>
          </a:p>
        </p:txBody>
      </p:sp>
    </p:spTree>
    <p:extLst>
      <p:ext uri="{BB962C8B-B14F-4D97-AF65-F5344CB8AC3E}">
        <p14:creationId xmlns:p14="http://schemas.microsoft.com/office/powerpoint/2010/main" val="1704547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C13B45F-07A0-8843-883A-19829C113EAF}" type="slidenum">
              <a:rPr lang="en-US"/>
              <a:pPr>
                <a:defRPr/>
              </a:pPr>
              <a:t>‹#›</a:t>
            </a:fld>
            <a:endParaRPr lang="en-US"/>
          </a:p>
        </p:txBody>
      </p:sp>
    </p:spTree>
    <p:extLst>
      <p:ext uri="{BB962C8B-B14F-4D97-AF65-F5344CB8AC3E}">
        <p14:creationId xmlns:p14="http://schemas.microsoft.com/office/powerpoint/2010/main" val="2732371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E031A97-5FEE-BB4B-BC9E-4B5A78D343B8}" type="slidenum">
              <a:rPr lang="en-US"/>
              <a:pPr>
                <a:defRPr/>
              </a:pPr>
              <a:t>‹#›</a:t>
            </a:fld>
            <a:endParaRPr lang="en-US"/>
          </a:p>
        </p:txBody>
      </p:sp>
    </p:spTree>
    <p:extLst>
      <p:ext uri="{BB962C8B-B14F-4D97-AF65-F5344CB8AC3E}">
        <p14:creationId xmlns:p14="http://schemas.microsoft.com/office/powerpoint/2010/main" val="1056048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76578" name="Rectangle 1026"/>
          <p:cNvSpPr>
            <a:spLocks noGrp="1" noChangeArrowheads="1"/>
          </p:cNvSpPr>
          <p:nvPr>
            <p:ph type="ctrTitle"/>
          </p:nvPr>
        </p:nvSpPr>
        <p:spPr>
          <a:xfrm>
            <a:off x="685800" y="2286000"/>
            <a:ext cx="7772400" cy="1143000"/>
          </a:xfrm>
          <a:effectLst/>
        </p:spPr>
        <p:txBody>
          <a:bodyPr/>
          <a:lstStyle>
            <a:lvl1pPr>
              <a:defRPr sz="5400" b="1"/>
            </a:lvl1pPr>
          </a:lstStyle>
          <a:p>
            <a:pPr lvl="0"/>
            <a:r>
              <a:rPr lang="en-US" noProof="0"/>
              <a:t>Click to edit Master title style</a:t>
            </a:r>
          </a:p>
        </p:txBody>
      </p:sp>
      <p:sp>
        <p:nvSpPr>
          <p:cNvPr id="1176579" name="Rectangle 1027"/>
          <p:cNvSpPr>
            <a:spLocks noGrp="1" noChangeArrowheads="1"/>
          </p:cNvSpPr>
          <p:nvPr>
            <p:ph type="subTitle" idx="1"/>
          </p:nvPr>
        </p:nvSpPr>
        <p:spPr>
          <a:xfrm>
            <a:off x="1371600" y="3886200"/>
            <a:ext cx="6400800" cy="1752600"/>
          </a:xfrm>
          <a:effectLst>
            <a:outerShdw blurRad="12700" dist="12700" dir="2700000" algn="ctr" rotWithShape="0">
              <a:schemeClr val="bg2">
                <a:alpha val="99962"/>
              </a:schemeClr>
            </a:outerShdw>
          </a:effectLst>
        </p:spPr>
        <p:txBody>
          <a:bodyPr/>
          <a:lstStyle>
            <a:lvl1pPr marL="0" indent="0" algn="ctr">
              <a:buFont typeface="Wingdings" charset="0"/>
              <a:buNone/>
              <a:defRPr/>
            </a:lvl1pPr>
          </a:lstStyle>
          <a:p>
            <a:pPr lvl="0"/>
            <a:r>
              <a:rPr lang="en-US" noProof="0"/>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B66D241-6069-024C-8512-34A0FD06E062}" type="slidenum">
              <a:rPr lang="en-US"/>
              <a:pPr>
                <a:defRPr/>
              </a:pPr>
              <a:t>‹#›</a:t>
            </a:fld>
            <a:endParaRPr lang="en-US"/>
          </a:p>
        </p:txBody>
      </p:sp>
    </p:spTree>
    <p:extLst>
      <p:ext uri="{BB962C8B-B14F-4D97-AF65-F5344CB8AC3E}">
        <p14:creationId xmlns:p14="http://schemas.microsoft.com/office/powerpoint/2010/main" val="4147326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C8B6D6C-DC3F-DC4A-9A2B-5C32D777FAE4}" type="slidenum">
              <a:rPr lang="en-US"/>
              <a:pPr>
                <a:defRPr/>
              </a:pPr>
              <a:t>‹#›</a:t>
            </a:fld>
            <a:endParaRPr lang="en-US"/>
          </a:p>
        </p:txBody>
      </p:sp>
    </p:spTree>
    <p:extLst>
      <p:ext uri="{BB962C8B-B14F-4D97-AF65-F5344CB8AC3E}">
        <p14:creationId xmlns:p14="http://schemas.microsoft.com/office/powerpoint/2010/main" val="2643027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B6D7EBD-3372-274D-8290-F3511CABBC46}" type="slidenum">
              <a:rPr lang="en-US"/>
              <a:pPr>
                <a:defRPr/>
              </a:pPr>
              <a:t>‹#›</a:t>
            </a:fld>
            <a:endParaRPr lang="en-US"/>
          </a:p>
        </p:txBody>
      </p:sp>
    </p:spTree>
    <p:extLst>
      <p:ext uri="{BB962C8B-B14F-4D97-AF65-F5344CB8AC3E}">
        <p14:creationId xmlns:p14="http://schemas.microsoft.com/office/powerpoint/2010/main" val="1888049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6CFD2671-7804-054C-91D4-07FB2E1513D9}" type="slidenum">
              <a:rPr lang="en-US"/>
              <a:pPr>
                <a:defRPr/>
              </a:pPr>
              <a:t>‹#›</a:t>
            </a:fld>
            <a:endParaRPr lang="en-US"/>
          </a:p>
        </p:txBody>
      </p:sp>
    </p:spTree>
    <p:extLst>
      <p:ext uri="{BB962C8B-B14F-4D97-AF65-F5344CB8AC3E}">
        <p14:creationId xmlns:p14="http://schemas.microsoft.com/office/powerpoint/2010/main" val="3060832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70DE19E3-E72F-D049-A78D-0BCBC68073CD}" type="slidenum">
              <a:rPr lang="en-US"/>
              <a:pPr>
                <a:defRPr/>
              </a:pPr>
              <a:t>‹#›</a:t>
            </a:fld>
            <a:endParaRPr lang="en-US"/>
          </a:p>
        </p:txBody>
      </p:sp>
    </p:spTree>
    <p:extLst>
      <p:ext uri="{BB962C8B-B14F-4D97-AF65-F5344CB8AC3E}">
        <p14:creationId xmlns:p14="http://schemas.microsoft.com/office/powerpoint/2010/main" val="3417364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043BAA41-104F-7B40-81AB-F20DC05A9933}" type="slidenum">
              <a:rPr lang="en-US"/>
              <a:pPr>
                <a:defRPr/>
              </a:pPr>
              <a:t>‹#›</a:t>
            </a:fld>
            <a:endParaRPr lang="en-US"/>
          </a:p>
        </p:txBody>
      </p:sp>
    </p:spTree>
    <p:extLst>
      <p:ext uri="{BB962C8B-B14F-4D97-AF65-F5344CB8AC3E}">
        <p14:creationId xmlns:p14="http://schemas.microsoft.com/office/powerpoint/2010/main" val="104287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6710F129-A608-6748-A0F3-686C461FE95B}" type="slidenum">
              <a:rPr lang="en-US"/>
              <a:pPr>
                <a:defRPr/>
              </a:pPr>
              <a:t>‹#›</a:t>
            </a:fld>
            <a:endParaRPr lang="en-US"/>
          </a:p>
        </p:txBody>
      </p:sp>
    </p:spTree>
    <p:extLst>
      <p:ext uri="{BB962C8B-B14F-4D97-AF65-F5344CB8AC3E}">
        <p14:creationId xmlns:p14="http://schemas.microsoft.com/office/powerpoint/2010/main" val="289389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ADDFED-6C08-6448-96EF-1B856975BDFD}" type="slidenum">
              <a:rPr lang="en-US"/>
              <a:pPr>
                <a:defRPr/>
              </a:pPr>
              <a:t>‹#›</a:t>
            </a:fld>
            <a:endParaRPr lang="en-US"/>
          </a:p>
        </p:txBody>
      </p:sp>
    </p:spTree>
    <p:extLst>
      <p:ext uri="{BB962C8B-B14F-4D97-AF65-F5344CB8AC3E}">
        <p14:creationId xmlns:p14="http://schemas.microsoft.com/office/powerpoint/2010/main" val="3586753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9AF06FD0-72A7-5648-8A40-8247075C1561}" type="slidenum">
              <a:rPr lang="en-US"/>
              <a:pPr>
                <a:defRPr/>
              </a:pPr>
              <a:t>‹#›</a:t>
            </a:fld>
            <a:endParaRPr lang="en-US"/>
          </a:p>
        </p:txBody>
      </p:sp>
    </p:spTree>
    <p:extLst>
      <p:ext uri="{BB962C8B-B14F-4D97-AF65-F5344CB8AC3E}">
        <p14:creationId xmlns:p14="http://schemas.microsoft.com/office/powerpoint/2010/main" val="1132971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2262D7B-2540-7F49-BE74-062777A66D66}" type="slidenum">
              <a:rPr lang="en-US"/>
              <a:pPr>
                <a:defRPr/>
              </a:pPr>
              <a:t>‹#›</a:t>
            </a:fld>
            <a:endParaRPr lang="en-US"/>
          </a:p>
        </p:txBody>
      </p:sp>
    </p:spTree>
    <p:extLst>
      <p:ext uri="{BB962C8B-B14F-4D97-AF65-F5344CB8AC3E}">
        <p14:creationId xmlns:p14="http://schemas.microsoft.com/office/powerpoint/2010/main" val="274849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E4B1907-C86B-234F-9C71-A6DAA483CE7B}" type="slidenum">
              <a:rPr lang="en-US"/>
              <a:pPr>
                <a:defRPr/>
              </a:pPr>
              <a:t>‹#›</a:t>
            </a:fld>
            <a:endParaRPr lang="en-US"/>
          </a:p>
        </p:txBody>
      </p:sp>
    </p:spTree>
    <p:extLst>
      <p:ext uri="{BB962C8B-B14F-4D97-AF65-F5344CB8AC3E}">
        <p14:creationId xmlns:p14="http://schemas.microsoft.com/office/powerpoint/2010/main" val="40938210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20262F-1756-954B-AB94-F47DA8BCE38A}" type="slidenum">
              <a:rPr lang="en-US"/>
              <a:pPr>
                <a:defRPr/>
              </a:pPr>
              <a:t>‹#›</a:t>
            </a:fld>
            <a:endParaRPr lang="en-US"/>
          </a:p>
        </p:txBody>
      </p:sp>
    </p:spTree>
    <p:extLst>
      <p:ext uri="{BB962C8B-B14F-4D97-AF65-F5344CB8AC3E}">
        <p14:creationId xmlns:p14="http://schemas.microsoft.com/office/powerpoint/2010/main" val="552091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72482" name="Rectangle 2"/>
          <p:cNvSpPr>
            <a:spLocks noGrp="1" noChangeArrowheads="1"/>
          </p:cNvSpPr>
          <p:nvPr>
            <p:ph type="ctrTitle"/>
          </p:nvPr>
        </p:nvSpPr>
        <p:spPr>
          <a:xfrm>
            <a:off x="685800" y="2286000"/>
            <a:ext cx="7772400" cy="1143000"/>
          </a:xfrm>
          <a:effectLst>
            <a:outerShdw blurRad="38100" dist="38099" dir="2700000" algn="ctr" rotWithShape="0">
              <a:srgbClr val="000000">
                <a:alpha val="99962"/>
              </a:srgbClr>
            </a:outerShdw>
          </a:effectLst>
        </p:spPr>
        <p:txBody>
          <a:bodyPr/>
          <a:lstStyle>
            <a:lvl1pPr>
              <a:defRPr/>
            </a:lvl1pPr>
          </a:lstStyle>
          <a:p>
            <a:pPr lvl="0"/>
            <a:r>
              <a:rPr lang="en-US" noProof="0"/>
              <a:t>Click to edit Master title style</a:t>
            </a:r>
          </a:p>
        </p:txBody>
      </p:sp>
      <p:sp>
        <p:nvSpPr>
          <p:cNvPr id="1172483" name="Rectangle 3"/>
          <p:cNvSpPr>
            <a:spLocks noGrp="1" noChangeArrowheads="1"/>
          </p:cNvSpPr>
          <p:nvPr>
            <p:ph type="subTitle" idx="1"/>
          </p:nvPr>
        </p:nvSpPr>
        <p:spPr>
          <a:xfrm>
            <a:off x="1371600" y="3886200"/>
            <a:ext cx="6400800" cy="1752600"/>
          </a:xfrm>
          <a:effectLst>
            <a:outerShdw blurRad="38100" dist="38099" dir="2700000" algn="ctr" rotWithShape="0">
              <a:srgbClr val="000000">
                <a:alpha val="99962"/>
              </a:srgbClr>
            </a:outerShdw>
          </a:effectLst>
        </p:spPr>
        <p:txBody>
          <a:bodyPr/>
          <a:lstStyle>
            <a:lvl1pPr marL="0" indent="0" algn="ctr">
              <a:buFont typeface="Wingdings" charset="0"/>
              <a:buNone/>
              <a:defRPr sz="2800"/>
            </a:lvl1pPr>
          </a:lstStyle>
          <a:p>
            <a:pPr lvl="0"/>
            <a:r>
              <a:rPr lang="en-US" noProof="0"/>
              <a:t>Click to edit Master subtitle style</a:t>
            </a:r>
          </a:p>
        </p:txBody>
      </p:sp>
      <p:sp>
        <p:nvSpPr>
          <p:cNvPr id="4" name="Rectangle 4"/>
          <p:cNvSpPr>
            <a:spLocks noGrp="1" noChangeArrowheads="1"/>
          </p:cNvSpPr>
          <p:nvPr>
            <p:ph type="dt" sz="half" idx="10"/>
          </p:nvPr>
        </p:nvSpPr>
        <p:spPr>
          <a:effectLst>
            <a:outerShdw blurRad="38100" dist="38099" dir="2700000" algn="ctr" rotWithShape="0">
              <a:srgbClr val="000000">
                <a:alpha val="99962"/>
              </a:srgbClr>
            </a:outerShdw>
          </a:effectLst>
        </p:spPr>
        <p:txBody>
          <a:bodyPr/>
          <a:lstStyle>
            <a:lvl1pPr>
              <a:defRPr/>
            </a:lvl1pPr>
          </a:lstStyle>
          <a:p>
            <a:pPr>
              <a:defRPr/>
            </a:pPr>
            <a:endParaRPr lang="en-US"/>
          </a:p>
        </p:txBody>
      </p:sp>
      <p:sp>
        <p:nvSpPr>
          <p:cNvPr id="5" name="Rectangle 5"/>
          <p:cNvSpPr>
            <a:spLocks noGrp="1" noChangeArrowheads="1"/>
          </p:cNvSpPr>
          <p:nvPr>
            <p:ph type="ftr" sz="quarter" idx="11"/>
          </p:nvPr>
        </p:nvSpPr>
        <p:spPr>
          <a:effectLst>
            <a:outerShdw blurRad="38100" dist="38099" dir="2700000" algn="ctr" rotWithShape="0">
              <a:srgbClr val="000000">
                <a:alpha val="99962"/>
              </a:srgbClr>
            </a:outerShdw>
          </a:effectLst>
        </p:spPr>
        <p:txBody>
          <a:bodyPr/>
          <a:lstStyle>
            <a:lvl1pPr>
              <a:defRPr/>
            </a:lvl1pPr>
          </a:lstStyle>
          <a:p>
            <a:pPr>
              <a:defRPr/>
            </a:pPr>
            <a:endParaRPr lang="en-US"/>
          </a:p>
        </p:txBody>
      </p:sp>
      <p:sp>
        <p:nvSpPr>
          <p:cNvPr id="6" name="Rectangle 6"/>
          <p:cNvSpPr>
            <a:spLocks noGrp="1" noChangeArrowheads="1"/>
          </p:cNvSpPr>
          <p:nvPr>
            <p:ph type="sldNum" sz="quarter" idx="12"/>
          </p:nvPr>
        </p:nvSpPr>
        <p:spPr>
          <a:effectLst>
            <a:outerShdw blurRad="38100" dist="38099" dir="2700000" algn="ctr" rotWithShape="0">
              <a:srgbClr val="000000">
                <a:alpha val="99962"/>
              </a:srgbClr>
            </a:outerShdw>
          </a:effectLst>
        </p:spPr>
        <p:txBody>
          <a:bodyPr/>
          <a:lstStyle>
            <a:lvl1pPr>
              <a:defRPr/>
            </a:lvl1pPr>
          </a:lstStyle>
          <a:p>
            <a:pPr>
              <a:defRPr/>
            </a:pPr>
            <a:fld id="{FECFDA66-5F51-CB47-A219-A21090C27663}" type="slidenum">
              <a:rPr lang="en-US"/>
              <a:pPr>
                <a:defRPr/>
              </a:pPr>
              <a:t>‹#›</a:t>
            </a:fld>
            <a:endParaRPr lang="en-US"/>
          </a:p>
        </p:txBody>
      </p:sp>
    </p:spTree>
    <p:extLst>
      <p:ext uri="{BB962C8B-B14F-4D97-AF65-F5344CB8AC3E}">
        <p14:creationId xmlns:p14="http://schemas.microsoft.com/office/powerpoint/2010/main" val="3332772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FA5050-12C0-4F4A-9441-054185F79986}" type="slidenum">
              <a:rPr lang="en-US"/>
              <a:pPr>
                <a:defRPr/>
              </a:pPr>
              <a:t>‹#›</a:t>
            </a:fld>
            <a:endParaRPr lang="en-US"/>
          </a:p>
        </p:txBody>
      </p:sp>
    </p:spTree>
    <p:extLst>
      <p:ext uri="{BB962C8B-B14F-4D97-AF65-F5344CB8AC3E}">
        <p14:creationId xmlns:p14="http://schemas.microsoft.com/office/powerpoint/2010/main" val="999263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78CDB6-EC09-2841-B069-E4C317C9A833}" type="slidenum">
              <a:rPr lang="en-US"/>
              <a:pPr>
                <a:defRPr/>
              </a:pPr>
              <a:t>‹#›</a:t>
            </a:fld>
            <a:endParaRPr lang="en-US"/>
          </a:p>
        </p:txBody>
      </p:sp>
    </p:spTree>
    <p:extLst>
      <p:ext uri="{BB962C8B-B14F-4D97-AF65-F5344CB8AC3E}">
        <p14:creationId xmlns:p14="http://schemas.microsoft.com/office/powerpoint/2010/main" val="828159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2820F1-5668-F44C-9F4E-96AE51996990}" type="slidenum">
              <a:rPr lang="en-US"/>
              <a:pPr>
                <a:defRPr/>
              </a:pPr>
              <a:t>‹#›</a:t>
            </a:fld>
            <a:endParaRPr lang="en-US"/>
          </a:p>
        </p:txBody>
      </p:sp>
    </p:spTree>
    <p:extLst>
      <p:ext uri="{BB962C8B-B14F-4D97-AF65-F5344CB8AC3E}">
        <p14:creationId xmlns:p14="http://schemas.microsoft.com/office/powerpoint/2010/main" val="37482553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AB7662-61D5-8544-AD50-9310CDD6906B}" type="slidenum">
              <a:rPr lang="en-US"/>
              <a:pPr>
                <a:defRPr/>
              </a:pPr>
              <a:t>‹#›</a:t>
            </a:fld>
            <a:endParaRPr lang="en-US"/>
          </a:p>
        </p:txBody>
      </p:sp>
    </p:spTree>
    <p:extLst>
      <p:ext uri="{BB962C8B-B14F-4D97-AF65-F5344CB8AC3E}">
        <p14:creationId xmlns:p14="http://schemas.microsoft.com/office/powerpoint/2010/main" val="2588568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2D242D-1104-034E-9A68-0E64B20A6E1B}" type="slidenum">
              <a:rPr lang="en-US"/>
              <a:pPr>
                <a:defRPr/>
              </a:pPr>
              <a:t>‹#›</a:t>
            </a:fld>
            <a:endParaRPr lang="en-US"/>
          </a:p>
        </p:txBody>
      </p:sp>
    </p:spTree>
    <p:extLst>
      <p:ext uri="{BB962C8B-B14F-4D97-AF65-F5344CB8AC3E}">
        <p14:creationId xmlns:p14="http://schemas.microsoft.com/office/powerpoint/2010/main" val="213728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2A0D2D-6E8E-A74B-890C-3C8A97C418C2}" type="slidenum">
              <a:rPr lang="en-US"/>
              <a:pPr>
                <a:defRPr/>
              </a:pPr>
              <a:t>‹#›</a:t>
            </a:fld>
            <a:endParaRPr lang="en-US"/>
          </a:p>
        </p:txBody>
      </p:sp>
    </p:spTree>
    <p:extLst>
      <p:ext uri="{BB962C8B-B14F-4D97-AF65-F5344CB8AC3E}">
        <p14:creationId xmlns:p14="http://schemas.microsoft.com/office/powerpoint/2010/main" val="36660246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14910C-F3CE-CC40-999D-950971BD009D}" type="slidenum">
              <a:rPr lang="en-US"/>
              <a:pPr>
                <a:defRPr/>
              </a:pPr>
              <a:t>‹#›</a:t>
            </a:fld>
            <a:endParaRPr lang="en-US"/>
          </a:p>
        </p:txBody>
      </p:sp>
    </p:spTree>
    <p:extLst>
      <p:ext uri="{BB962C8B-B14F-4D97-AF65-F5344CB8AC3E}">
        <p14:creationId xmlns:p14="http://schemas.microsoft.com/office/powerpoint/2010/main" val="34455532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711D7D-E8C1-EF47-B339-B753F09E4C43}" type="slidenum">
              <a:rPr lang="en-US"/>
              <a:pPr>
                <a:defRPr/>
              </a:pPr>
              <a:t>‹#›</a:t>
            </a:fld>
            <a:endParaRPr lang="en-US"/>
          </a:p>
        </p:txBody>
      </p:sp>
    </p:spTree>
    <p:extLst>
      <p:ext uri="{BB962C8B-B14F-4D97-AF65-F5344CB8AC3E}">
        <p14:creationId xmlns:p14="http://schemas.microsoft.com/office/powerpoint/2010/main" val="3364803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5F8282-216D-7543-AEFC-81E86A1C974A}" type="slidenum">
              <a:rPr lang="en-US"/>
              <a:pPr>
                <a:defRPr/>
              </a:pPr>
              <a:t>‹#›</a:t>
            </a:fld>
            <a:endParaRPr lang="en-US"/>
          </a:p>
        </p:txBody>
      </p:sp>
    </p:spTree>
    <p:extLst>
      <p:ext uri="{BB962C8B-B14F-4D97-AF65-F5344CB8AC3E}">
        <p14:creationId xmlns:p14="http://schemas.microsoft.com/office/powerpoint/2010/main" val="36529592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3AF721-1B63-244E-88EC-AFDCA6518018}" type="slidenum">
              <a:rPr lang="en-US"/>
              <a:pPr>
                <a:defRPr/>
              </a:pPr>
              <a:t>‹#›</a:t>
            </a:fld>
            <a:endParaRPr lang="en-US"/>
          </a:p>
        </p:txBody>
      </p:sp>
    </p:spTree>
    <p:extLst>
      <p:ext uri="{BB962C8B-B14F-4D97-AF65-F5344CB8AC3E}">
        <p14:creationId xmlns:p14="http://schemas.microsoft.com/office/powerpoint/2010/main" val="40854252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573488-67A2-1B4C-A80D-0CEF08D448C8}" type="slidenum">
              <a:rPr lang="en-US"/>
              <a:pPr>
                <a:defRPr/>
              </a:pPr>
              <a:t>‹#›</a:t>
            </a:fld>
            <a:endParaRPr lang="en-US"/>
          </a:p>
        </p:txBody>
      </p:sp>
    </p:spTree>
    <p:extLst>
      <p:ext uri="{BB962C8B-B14F-4D97-AF65-F5344CB8AC3E}">
        <p14:creationId xmlns:p14="http://schemas.microsoft.com/office/powerpoint/2010/main" val="32082397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14C091B-2A8D-9D42-AE8C-11E4D140E72F}" type="slidenum">
              <a:rPr lang="en-US"/>
              <a:pPr>
                <a:defRPr/>
              </a:pPr>
              <a:t>‹#›</a:t>
            </a:fld>
            <a:endParaRPr lang="en-US"/>
          </a:p>
        </p:txBody>
      </p:sp>
    </p:spTree>
    <p:extLst>
      <p:ext uri="{BB962C8B-B14F-4D97-AF65-F5344CB8AC3E}">
        <p14:creationId xmlns:p14="http://schemas.microsoft.com/office/powerpoint/2010/main" val="358582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C1E9F00-82EB-9B4E-9866-6E46CB1D853D}" type="slidenum">
              <a:rPr lang="en-US"/>
              <a:pPr>
                <a:defRPr/>
              </a:pPr>
              <a:t>‹#›</a:t>
            </a:fld>
            <a:endParaRPr lang="en-US"/>
          </a:p>
        </p:txBody>
      </p:sp>
    </p:spTree>
    <p:extLst>
      <p:ext uri="{BB962C8B-B14F-4D97-AF65-F5344CB8AC3E}">
        <p14:creationId xmlns:p14="http://schemas.microsoft.com/office/powerpoint/2010/main" val="31081172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CD5C8856-679D-E045-B597-CA54B0C743E8}" type="slidenum">
              <a:rPr lang="en-US"/>
              <a:pPr>
                <a:defRPr/>
              </a:pPr>
              <a:t>‹#›</a:t>
            </a:fld>
            <a:endParaRPr lang="en-US"/>
          </a:p>
        </p:txBody>
      </p:sp>
    </p:spTree>
    <p:extLst>
      <p:ext uri="{BB962C8B-B14F-4D97-AF65-F5344CB8AC3E}">
        <p14:creationId xmlns:p14="http://schemas.microsoft.com/office/powerpoint/2010/main" val="2221741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3861E929-A9DB-1D41-B295-D13A2FCCF52F}" type="slidenum">
              <a:rPr lang="en-US"/>
              <a:pPr>
                <a:defRPr/>
              </a:pPr>
              <a:t>‹#›</a:t>
            </a:fld>
            <a:endParaRPr lang="en-US"/>
          </a:p>
        </p:txBody>
      </p:sp>
    </p:spTree>
    <p:extLst>
      <p:ext uri="{BB962C8B-B14F-4D97-AF65-F5344CB8AC3E}">
        <p14:creationId xmlns:p14="http://schemas.microsoft.com/office/powerpoint/2010/main" val="938830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CA461FA5-290D-134C-852A-BEC16DFDDA36}" type="slidenum">
              <a:rPr lang="en-US"/>
              <a:pPr>
                <a:defRPr/>
              </a:pPr>
              <a:t>‹#›</a:t>
            </a:fld>
            <a:endParaRPr lang="en-US"/>
          </a:p>
        </p:txBody>
      </p:sp>
    </p:spTree>
    <p:extLst>
      <p:ext uri="{BB962C8B-B14F-4D97-AF65-F5344CB8AC3E}">
        <p14:creationId xmlns:p14="http://schemas.microsoft.com/office/powerpoint/2010/main" val="93850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2E903F-8D4B-3A4A-A8DE-5ED4567ADC53}" type="slidenum">
              <a:rPr lang="en-US"/>
              <a:pPr>
                <a:defRPr/>
              </a:pPr>
              <a:t>‹#›</a:t>
            </a:fld>
            <a:endParaRPr lang="en-US"/>
          </a:p>
        </p:txBody>
      </p:sp>
    </p:spTree>
    <p:extLst>
      <p:ext uri="{BB962C8B-B14F-4D97-AF65-F5344CB8AC3E}">
        <p14:creationId xmlns:p14="http://schemas.microsoft.com/office/powerpoint/2010/main" val="11379360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879C60B2-DAAA-0D4C-B96D-1C00C7C496A8}" type="slidenum">
              <a:rPr lang="en-US"/>
              <a:pPr>
                <a:defRPr/>
              </a:pPr>
              <a:t>‹#›</a:t>
            </a:fld>
            <a:endParaRPr lang="en-US"/>
          </a:p>
        </p:txBody>
      </p:sp>
    </p:spTree>
    <p:extLst>
      <p:ext uri="{BB962C8B-B14F-4D97-AF65-F5344CB8AC3E}">
        <p14:creationId xmlns:p14="http://schemas.microsoft.com/office/powerpoint/2010/main" val="34709786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686BF434-5A19-F44A-8A0F-53E66F769899}" type="slidenum">
              <a:rPr lang="en-US"/>
              <a:pPr>
                <a:defRPr/>
              </a:pPr>
              <a:t>‹#›</a:t>
            </a:fld>
            <a:endParaRPr lang="en-US"/>
          </a:p>
        </p:txBody>
      </p:sp>
    </p:spTree>
    <p:extLst>
      <p:ext uri="{BB962C8B-B14F-4D97-AF65-F5344CB8AC3E}">
        <p14:creationId xmlns:p14="http://schemas.microsoft.com/office/powerpoint/2010/main" val="17151365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C9D0D50-6291-8040-93CC-0893D29677E3}" type="slidenum">
              <a:rPr lang="en-US"/>
              <a:pPr>
                <a:defRPr/>
              </a:pPr>
              <a:t>‹#›</a:t>
            </a:fld>
            <a:endParaRPr lang="en-US"/>
          </a:p>
        </p:txBody>
      </p:sp>
    </p:spTree>
    <p:extLst>
      <p:ext uri="{BB962C8B-B14F-4D97-AF65-F5344CB8AC3E}">
        <p14:creationId xmlns:p14="http://schemas.microsoft.com/office/powerpoint/2010/main" val="4896375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59943A87-F157-3C43-88D1-64AC26A7F756}" type="slidenum">
              <a:rPr lang="en-US"/>
              <a:pPr>
                <a:defRPr/>
              </a:pPr>
              <a:t>‹#›</a:t>
            </a:fld>
            <a:endParaRPr lang="en-US"/>
          </a:p>
        </p:txBody>
      </p:sp>
    </p:spTree>
    <p:extLst>
      <p:ext uri="{BB962C8B-B14F-4D97-AF65-F5344CB8AC3E}">
        <p14:creationId xmlns:p14="http://schemas.microsoft.com/office/powerpoint/2010/main" val="9628930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3D72ACF-638D-6049-8C54-216EF9CEA9A2}" type="slidenum">
              <a:rPr lang="en-US"/>
              <a:pPr>
                <a:defRPr/>
              </a:pPr>
              <a:t>‹#›</a:t>
            </a:fld>
            <a:endParaRPr lang="en-US"/>
          </a:p>
        </p:txBody>
      </p:sp>
    </p:spTree>
    <p:extLst>
      <p:ext uri="{BB962C8B-B14F-4D97-AF65-F5344CB8AC3E}">
        <p14:creationId xmlns:p14="http://schemas.microsoft.com/office/powerpoint/2010/main" val="477859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C686528E-134B-2540-903B-D1975C31B433}" type="slidenum">
              <a:rPr lang="en-US"/>
              <a:pPr>
                <a:defRPr/>
              </a:pPr>
              <a:t>‹#›</a:t>
            </a:fld>
            <a:endParaRPr lang="en-US"/>
          </a:p>
        </p:txBody>
      </p:sp>
    </p:spTree>
    <p:extLst>
      <p:ext uri="{BB962C8B-B14F-4D97-AF65-F5344CB8AC3E}">
        <p14:creationId xmlns:p14="http://schemas.microsoft.com/office/powerpoint/2010/main" val="39783258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8" name="Freeform 70"/>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64036" name="Rectangle 68"/>
          <p:cNvSpPr>
            <a:spLocks noGrp="1" noChangeArrowheads="1"/>
          </p:cNvSpPr>
          <p:nvPr>
            <p:ph type="ctrTitle"/>
          </p:nvPr>
        </p:nvSpPr>
        <p:spPr>
          <a:xfrm>
            <a:off x="457200" y="2286000"/>
            <a:ext cx="8229600" cy="1143000"/>
          </a:xfrm>
        </p:spPr>
        <p:txBody>
          <a:bodyPr/>
          <a:lstStyle>
            <a:lvl1pPr algn="ctr">
              <a:defRPr sz="4400"/>
            </a:lvl1pPr>
          </a:lstStyle>
          <a:p>
            <a:pPr lvl="0"/>
            <a:r>
              <a:rPr lang="en-US" altLang="ja-JP" noProof="0"/>
              <a:t>Click to edit Master title style</a:t>
            </a:r>
          </a:p>
        </p:txBody>
      </p:sp>
      <p:sp>
        <p:nvSpPr>
          <p:cNvPr id="1364037" name="Rectangle 69"/>
          <p:cNvSpPr>
            <a:spLocks noGrp="1" noChangeArrowheads="1"/>
          </p:cNvSpPr>
          <p:nvPr>
            <p:ph type="subTitle" idx="1"/>
          </p:nvPr>
        </p:nvSpPr>
        <p:spPr>
          <a:xfrm>
            <a:off x="1371600" y="3886200"/>
            <a:ext cx="6400800" cy="1752600"/>
          </a:xfrm>
        </p:spPr>
        <p:txBody>
          <a:bodyPr/>
          <a:lstStyle>
            <a:lvl1pPr marL="0" indent="101600" algn="ctr">
              <a:buFont typeface="Wingdings" charset="0"/>
              <a:buNone/>
              <a:defRPr/>
            </a:lvl1pPr>
          </a:lstStyle>
          <a:p>
            <a:pPr lvl="0"/>
            <a:r>
              <a:rPr lang="en-US" altLang="ja-JP" noProof="0"/>
              <a:t>Click to edit Master subtitle style</a:t>
            </a:r>
          </a:p>
        </p:txBody>
      </p:sp>
      <p:sp>
        <p:nvSpPr>
          <p:cNvPr id="69" name="Rectangle 66"/>
          <p:cNvSpPr>
            <a:spLocks noGrp="1" noChangeArrowheads="1"/>
          </p:cNvSpPr>
          <p:nvPr>
            <p:ph type="dt" sz="half" idx="10"/>
          </p:nvPr>
        </p:nvSpPr>
        <p:spPr/>
        <p:txBody>
          <a:bodyPr/>
          <a:lstStyle>
            <a:lvl1pPr>
              <a:defRPr>
                <a:solidFill>
                  <a:schemeClr val="tx2"/>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pPr>
              <a:defRPr/>
            </a:pPr>
            <a:fld id="{83C90838-0250-D04F-8980-3729FE402897}" type="slidenum">
              <a:rPr lang="en-US" altLang="ja-JP"/>
              <a:pPr>
                <a:defRPr/>
              </a:pPr>
              <a:t>‹#›</a:t>
            </a:fld>
            <a:endParaRPr lang="en-US" altLang="ja-JP"/>
          </a:p>
        </p:txBody>
      </p:sp>
    </p:spTree>
    <p:extLst>
      <p:ext uri="{BB962C8B-B14F-4D97-AF65-F5344CB8AC3E}">
        <p14:creationId xmlns:p14="http://schemas.microsoft.com/office/powerpoint/2010/main" val="20044647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ED816E07-4D5A-C543-B87D-12F80AAB8534}" type="slidenum">
              <a:rPr lang="en-US" altLang="ja-JP"/>
              <a:pPr>
                <a:defRPr/>
              </a:pPr>
              <a:t>‹#›</a:t>
            </a:fld>
            <a:endParaRPr lang="en-US" altLang="ja-JP"/>
          </a:p>
        </p:txBody>
      </p:sp>
    </p:spTree>
    <p:extLst>
      <p:ext uri="{BB962C8B-B14F-4D97-AF65-F5344CB8AC3E}">
        <p14:creationId xmlns:p14="http://schemas.microsoft.com/office/powerpoint/2010/main" val="37641987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724F77C1-29FD-6146-B360-921CAC6093EF}" type="slidenum">
              <a:rPr lang="en-US" altLang="ja-JP"/>
              <a:pPr>
                <a:defRPr/>
              </a:pPr>
              <a:t>‹#›</a:t>
            </a:fld>
            <a:endParaRPr lang="en-US" altLang="ja-JP"/>
          </a:p>
        </p:txBody>
      </p:sp>
    </p:spTree>
    <p:extLst>
      <p:ext uri="{BB962C8B-B14F-4D97-AF65-F5344CB8AC3E}">
        <p14:creationId xmlns:p14="http://schemas.microsoft.com/office/powerpoint/2010/main" val="41722906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533BCCF8-7B70-204E-9794-EEF9AF94417F}" type="slidenum">
              <a:rPr lang="en-US" altLang="ja-JP"/>
              <a:pPr>
                <a:defRPr/>
              </a:pPr>
              <a:t>‹#›</a:t>
            </a:fld>
            <a:endParaRPr lang="en-US" altLang="ja-JP"/>
          </a:p>
        </p:txBody>
      </p:sp>
    </p:spTree>
    <p:extLst>
      <p:ext uri="{BB962C8B-B14F-4D97-AF65-F5344CB8AC3E}">
        <p14:creationId xmlns:p14="http://schemas.microsoft.com/office/powerpoint/2010/main" val="22293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1E20ED-00AB-5C4D-B6DB-F0DF4452E75F}" type="slidenum">
              <a:rPr lang="en-US"/>
              <a:pPr>
                <a:defRPr/>
              </a:pPr>
              <a:t>‹#›</a:t>
            </a:fld>
            <a:endParaRPr lang="en-US"/>
          </a:p>
        </p:txBody>
      </p:sp>
    </p:spTree>
    <p:extLst>
      <p:ext uri="{BB962C8B-B14F-4D97-AF65-F5344CB8AC3E}">
        <p14:creationId xmlns:p14="http://schemas.microsoft.com/office/powerpoint/2010/main" val="17520324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pPr>
              <a:defRPr/>
            </a:pPr>
            <a:fld id="{75A6296F-1B4E-F34C-BE75-E31904A6300D}" type="slidenum">
              <a:rPr lang="en-US" altLang="ja-JP"/>
              <a:pPr>
                <a:defRPr/>
              </a:pPr>
              <a:t>‹#›</a:t>
            </a:fld>
            <a:endParaRPr lang="en-US" altLang="ja-JP"/>
          </a:p>
        </p:txBody>
      </p:sp>
    </p:spTree>
    <p:extLst>
      <p:ext uri="{BB962C8B-B14F-4D97-AF65-F5344CB8AC3E}">
        <p14:creationId xmlns:p14="http://schemas.microsoft.com/office/powerpoint/2010/main" val="6497077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FCBE0AD2-E6B4-9848-BEFF-CBAB32DB3D27}" type="slidenum">
              <a:rPr lang="en-US" altLang="ja-JP"/>
              <a:pPr>
                <a:defRPr/>
              </a:pPr>
              <a:t>‹#›</a:t>
            </a:fld>
            <a:endParaRPr lang="en-US" altLang="ja-JP"/>
          </a:p>
        </p:txBody>
      </p:sp>
    </p:spTree>
    <p:extLst>
      <p:ext uri="{BB962C8B-B14F-4D97-AF65-F5344CB8AC3E}">
        <p14:creationId xmlns:p14="http://schemas.microsoft.com/office/powerpoint/2010/main" val="23940907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pPr>
              <a:defRPr/>
            </a:pPr>
            <a:fld id="{55BEA7ED-234F-A543-907C-7655D0FB9D34}" type="slidenum">
              <a:rPr lang="en-US" altLang="ja-JP"/>
              <a:pPr>
                <a:defRPr/>
              </a:pPr>
              <a:t>‹#›</a:t>
            </a:fld>
            <a:endParaRPr lang="en-US" altLang="ja-JP"/>
          </a:p>
        </p:txBody>
      </p:sp>
    </p:spTree>
    <p:extLst>
      <p:ext uri="{BB962C8B-B14F-4D97-AF65-F5344CB8AC3E}">
        <p14:creationId xmlns:p14="http://schemas.microsoft.com/office/powerpoint/2010/main" val="32110148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C1773A67-065B-8C41-963A-0284EF3DC48C}" type="slidenum">
              <a:rPr lang="en-US" altLang="ja-JP"/>
              <a:pPr>
                <a:defRPr/>
              </a:pPr>
              <a:t>‹#›</a:t>
            </a:fld>
            <a:endParaRPr lang="en-US" altLang="ja-JP"/>
          </a:p>
        </p:txBody>
      </p:sp>
    </p:spTree>
    <p:extLst>
      <p:ext uri="{BB962C8B-B14F-4D97-AF65-F5344CB8AC3E}">
        <p14:creationId xmlns:p14="http://schemas.microsoft.com/office/powerpoint/2010/main" val="24283480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3C969184-ED9D-BD46-B941-8360E07D4849}" type="slidenum">
              <a:rPr lang="en-US" altLang="ja-JP"/>
              <a:pPr>
                <a:defRPr/>
              </a:pPr>
              <a:t>‹#›</a:t>
            </a:fld>
            <a:endParaRPr lang="en-US" altLang="ja-JP"/>
          </a:p>
        </p:txBody>
      </p:sp>
    </p:spTree>
    <p:extLst>
      <p:ext uri="{BB962C8B-B14F-4D97-AF65-F5344CB8AC3E}">
        <p14:creationId xmlns:p14="http://schemas.microsoft.com/office/powerpoint/2010/main" val="7892307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1E089BDA-72A9-5F48-9C78-38E0E19CA365}" type="slidenum">
              <a:rPr lang="en-US" altLang="ja-JP"/>
              <a:pPr>
                <a:defRPr/>
              </a:pPr>
              <a:t>‹#›</a:t>
            </a:fld>
            <a:endParaRPr lang="en-US" altLang="ja-JP"/>
          </a:p>
        </p:txBody>
      </p:sp>
    </p:spTree>
    <p:extLst>
      <p:ext uri="{BB962C8B-B14F-4D97-AF65-F5344CB8AC3E}">
        <p14:creationId xmlns:p14="http://schemas.microsoft.com/office/powerpoint/2010/main" val="40679165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94E6EEB9-B1DF-AA4C-9A09-3A9656D8CDF9}" type="slidenum">
              <a:rPr lang="en-US" altLang="ja-JP"/>
              <a:pPr>
                <a:defRPr/>
              </a:pPr>
              <a:t>‹#›</a:t>
            </a:fld>
            <a:endParaRPr lang="en-US" altLang="ja-JP"/>
          </a:p>
        </p:txBody>
      </p:sp>
    </p:spTree>
    <p:extLst>
      <p:ext uri="{BB962C8B-B14F-4D97-AF65-F5344CB8AC3E}">
        <p14:creationId xmlns:p14="http://schemas.microsoft.com/office/powerpoint/2010/main" val="39362245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6CD4BD-1083-CB43-BD48-3BE6021D8745}" type="slidenum">
              <a:rPr lang="en-US"/>
              <a:pPr>
                <a:defRPr/>
              </a:pPr>
              <a:t>‹#›</a:t>
            </a:fld>
            <a:endParaRPr lang="en-US"/>
          </a:p>
        </p:txBody>
      </p:sp>
    </p:spTree>
    <p:extLst>
      <p:ext uri="{BB962C8B-B14F-4D97-AF65-F5344CB8AC3E}">
        <p14:creationId xmlns:p14="http://schemas.microsoft.com/office/powerpoint/2010/main" val="4345935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3253"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r>
              <a:rPr lang="en-US"/>
              <a:t>Click to edit Master title style</a:t>
            </a:r>
          </a:p>
        </p:txBody>
      </p:sp>
      <p:sp>
        <p:nvSpPr>
          <p:cNvPr id="1333254"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charset="2"/>
              <a:buNone/>
              <a:defRPr sz="3400"/>
            </a:lvl1pPr>
          </a:lstStyle>
          <a:p>
            <a:r>
              <a:rPr lang="en-US"/>
              <a:t>Click to edit Master subtitle style</a:t>
            </a:r>
          </a:p>
        </p:txBody>
      </p:sp>
      <p:sp>
        <p:nvSpPr>
          <p:cNvPr id="4" name="Rectangle 2"/>
          <p:cNvSpPr>
            <a:spLocks noGrp="1" noChangeArrowheads="1"/>
          </p:cNvSpPr>
          <p:nvPr>
            <p:ph type="dt" sz="quarter" idx="10"/>
          </p:nvPr>
        </p:nvSpPr>
        <p:spPr>
          <a:xfrm>
            <a:off x="685800" y="6400800"/>
            <a:ext cx="2209800" cy="457200"/>
          </a:xfrm>
        </p:spPr>
        <p:txBody>
          <a:bodyPr anchor="ctr"/>
          <a:lstStyle>
            <a:lvl1pPr>
              <a:defRPr>
                <a:solidFill>
                  <a:srgbClr val="238D89"/>
                </a:solidFill>
              </a:defRPr>
            </a:lvl1pPr>
          </a:lstStyle>
          <a:p>
            <a:pPr>
              <a:defRPr/>
            </a:pPr>
            <a:endParaRPr lang="en-US"/>
          </a:p>
        </p:txBody>
      </p:sp>
      <p:sp>
        <p:nvSpPr>
          <p:cNvPr id="5" name="Rectangle 3"/>
          <p:cNvSpPr>
            <a:spLocks noGrp="1" noChangeArrowheads="1"/>
          </p:cNvSpPr>
          <p:nvPr>
            <p:ph type="ftr" sz="quarter" idx="11"/>
          </p:nvPr>
        </p:nvSpPr>
        <p:spPr>
          <a:xfrm>
            <a:off x="2971800" y="6400800"/>
            <a:ext cx="3429000" cy="457200"/>
          </a:xfrm>
        </p:spPr>
        <p:txBody>
          <a:bodyPr anchor="ctr"/>
          <a:lstStyle>
            <a:lvl1pPr>
              <a:defRPr>
                <a:solidFill>
                  <a:srgbClr val="238D89"/>
                </a:solidFill>
              </a:defRPr>
            </a:lvl1pPr>
          </a:lstStyle>
          <a:p>
            <a:pPr>
              <a:defRPr/>
            </a:pPr>
            <a:endParaRPr lang="en-US"/>
          </a:p>
        </p:txBody>
      </p:sp>
      <p:sp>
        <p:nvSpPr>
          <p:cNvPr id="6" name="Rectangle 4"/>
          <p:cNvSpPr>
            <a:spLocks noGrp="1" noChangeArrowheads="1"/>
          </p:cNvSpPr>
          <p:nvPr>
            <p:ph type="sldNum" sz="quarter" idx="12"/>
          </p:nvPr>
        </p:nvSpPr>
        <p:spPr>
          <a:xfrm>
            <a:off x="6553200" y="6400800"/>
            <a:ext cx="1917700" cy="457200"/>
          </a:xfrm>
        </p:spPr>
        <p:txBody>
          <a:bodyPr anchor="ctr"/>
          <a:lstStyle>
            <a:lvl1pPr>
              <a:defRPr>
                <a:solidFill>
                  <a:srgbClr val="238D89"/>
                </a:solidFill>
              </a:defRPr>
            </a:lvl1pPr>
          </a:lstStyle>
          <a:p>
            <a:pPr>
              <a:defRPr/>
            </a:pPr>
            <a:fld id="{E47AB909-6E29-0345-9096-6C27498E314C}" type="slidenum">
              <a:rPr lang="en-US"/>
              <a:pPr>
                <a:defRPr/>
              </a:pPr>
              <a:t>‹#›</a:t>
            </a:fld>
            <a:endParaRPr lang="en-US"/>
          </a:p>
        </p:txBody>
      </p:sp>
    </p:spTree>
    <p:extLst>
      <p:ext uri="{BB962C8B-B14F-4D97-AF65-F5344CB8AC3E}">
        <p14:creationId xmlns:p14="http://schemas.microsoft.com/office/powerpoint/2010/main" val="4194671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C11D20-BB51-B543-992C-6CF3FCE70E83}" type="slidenum">
              <a:rPr lang="en-US"/>
              <a:pPr>
                <a:defRPr/>
              </a:pPr>
              <a:t>‹#›</a:t>
            </a:fld>
            <a:endParaRPr lang="en-US"/>
          </a:p>
        </p:txBody>
      </p:sp>
    </p:spTree>
    <p:extLst>
      <p:ext uri="{BB962C8B-B14F-4D97-AF65-F5344CB8AC3E}">
        <p14:creationId xmlns:p14="http://schemas.microsoft.com/office/powerpoint/2010/main" val="63268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2FF8A2-3836-0C42-B8F6-884A8DD2204B}" type="slidenum">
              <a:rPr lang="en-US"/>
              <a:pPr>
                <a:defRPr/>
              </a:pPr>
              <a:t>‹#›</a:t>
            </a:fld>
            <a:endParaRPr lang="en-US"/>
          </a:p>
        </p:txBody>
      </p:sp>
    </p:spTree>
    <p:extLst>
      <p:ext uri="{BB962C8B-B14F-4D97-AF65-F5344CB8AC3E}">
        <p14:creationId xmlns:p14="http://schemas.microsoft.com/office/powerpoint/2010/main" val="9303606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D977B4-74B4-4A41-B7AD-E4810790B15B}" type="slidenum">
              <a:rPr lang="en-US"/>
              <a:pPr>
                <a:defRPr/>
              </a:pPr>
              <a:t>‹#›</a:t>
            </a:fld>
            <a:endParaRPr lang="en-US"/>
          </a:p>
        </p:txBody>
      </p:sp>
    </p:spTree>
    <p:extLst>
      <p:ext uri="{BB962C8B-B14F-4D97-AF65-F5344CB8AC3E}">
        <p14:creationId xmlns:p14="http://schemas.microsoft.com/office/powerpoint/2010/main" val="22482093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10783A-74FB-0F40-B141-B59090A3188E}" type="slidenum">
              <a:rPr lang="en-US"/>
              <a:pPr>
                <a:defRPr/>
              </a:pPr>
              <a:t>‹#›</a:t>
            </a:fld>
            <a:endParaRPr lang="en-US"/>
          </a:p>
        </p:txBody>
      </p:sp>
    </p:spTree>
    <p:extLst>
      <p:ext uri="{BB962C8B-B14F-4D97-AF65-F5344CB8AC3E}">
        <p14:creationId xmlns:p14="http://schemas.microsoft.com/office/powerpoint/2010/main" val="42727985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BC6565-D076-B246-A4C3-0E69FC7C36EB}" type="slidenum">
              <a:rPr lang="en-US"/>
              <a:pPr>
                <a:defRPr/>
              </a:pPr>
              <a:t>‹#›</a:t>
            </a:fld>
            <a:endParaRPr lang="en-US"/>
          </a:p>
        </p:txBody>
      </p:sp>
    </p:spTree>
    <p:extLst>
      <p:ext uri="{BB962C8B-B14F-4D97-AF65-F5344CB8AC3E}">
        <p14:creationId xmlns:p14="http://schemas.microsoft.com/office/powerpoint/2010/main" val="15319390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7D668BC-C6D3-9F41-BCF3-13C7B20D7467}" type="slidenum">
              <a:rPr lang="en-US"/>
              <a:pPr>
                <a:defRPr/>
              </a:pPr>
              <a:t>‹#›</a:t>
            </a:fld>
            <a:endParaRPr lang="en-US"/>
          </a:p>
        </p:txBody>
      </p:sp>
    </p:spTree>
    <p:extLst>
      <p:ext uri="{BB962C8B-B14F-4D97-AF65-F5344CB8AC3E}">
        <p14:creationId xmlns:p14="http://schemas.microsoft.com/office/powerpoint/2010/main" val="40421224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511558-78C1-9044-BE67-BF59A3C3A614}" type="slidenum">
              <a:rPr lang="en-US"/>
              <a:pPr>
                <a:defRPr/>
              </a:pPr>
              <a:t>‹#›</a:t>
            </a:fld>
            <a:endParaRPr lang="en-US"/>
          </a:p>
        </p:txBody>
      </p:sp>
    </p:spTree>
    <p:extLst>
      <p:ext uri="{BB962C8B-B14F-4D97-AF65-F5344CB8AC3E}">
        <p14:creationId xmlns:p14="http://schemas.microsoft.com/office/powerpoint/2010/main" val="4634706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76521B-D5A1-7549-928E-F04C333688B3}" type="slidenum">
              <a:rPr lang="en-US"/>
              <a:pPr>
                <a:defRPr/>
              </a:pPr>
              <a:t>‹#›</a:t>
            </a:fld>
            <a:endParaRPr lang="en-US"/>
          </a:p>
        </p:txBody>
      </p:sp>
    </p:spTree>
    <p:extLst>
      <p:ext uri="{BB962C8B-B14F-4D97-AF65-F5344CB8AC3E}">
        <p14:creationId xmlns:p14="http://schemas.microsoft.com/office/powerpoint/2010/main" val="34630796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DD7553-AC5C-784A-A9F5-327B7B70B8AC}" type="slidenum">
              <a:rPr lang="en-US"/>
              <a:pPr>
                <a:defRPr/>
              </a:pPr>
              <a:t>‹#›</a:t>
            </a:fld>
            <a:endParaRPr lang="en-US"/>
          </a:p>
        </p:txBody>
      </p:sp>
    </p:spTree>
    <p:extLst>
      <p:ext uri="{BB962C8B-B14F-4D97-AF65-F5344CB8AC3E}">
        <p14:creationId xmlns:p14="http://schemas.microsoft.com/office/powerpoint/2010/main" val="16880873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BF922C-2059-C945-9621-9FAB8FA7F3A0}" type="slidenum">
              <a:rPr lang="en-US"/>
              <a:pPr>
                <a:defRPr/>
              </a:pPr>
              <a:t>‹#›</a:t>
            </a:fld>
            <a:endParaRPr lang="en-US"/>
          </a:p>
        </p:txBody>
      </p:sp>
    </p:spTree>
    <p:extLst>
      <p:ext uri="{BB962C8B-B14F-4D97-AF65-F5344CB8AC3E}">
        <p14:creationId xmlns:p14="http://schemas.microsoft.com/office/powerpoint/2010/main" val="2583990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1C797A-2AA1-C342-B1F6-982662F7EF68}" type="slidenum">
              <a:rPr lang="en-US"/>
              <a:pPr>
                <a:defRPr/>
              </a:pPr>
              <a:t>‹#›</a:t>
            </a:fld>
            <a:endParaRPr lang="en-US"/>
          </a:p>
        </p:txBody>
      </p:sp>
    </p:spTree>
    <p:extLst>
      <p:ext uri="{BB962C8B-B14F-4D97-AF65-F5344CB8AC3E}">
        <p14:creationId xmlns:p14="http://schemas.microsoft.com/office/powerpoint/2010/main" val="1800732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27107" name="Rectangle 3"/>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1327108" name="Rectangle 4"/>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27AD0BC0-F1BB-194D-B8F1-92E98089B64B}" type="slidenum">
              <a:rPr lang="en-US"/>
              <a:pPr>
                <a:defRPr/>
              </a:pPr>
              <a:t>‹#›</a:t>
            </a:fld>
            <a:endParaRPr lang="en-US"/>
          </a:p>
        </p:txBody>
      </p:sp>
    </p:spTree>
    <p:extLst>
      <p:ext uri="{BB962C8B-B14F-4D97-AF65-F5344CB8AC3E}">
        <p14:creationId xmlns:p14="http://schemas.microsoft.com/office/powerpoint/2010/main" val="2114129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2820A7-69C8-CE46-9316-3A0D193014D5}" type="slidenum">
              <a:rPr lang="en-US"/>
              <a:pPr>
                <a:defRPr/>
              </a:pPr>
              <a:t>‹#›</a:t>
            </a:fld>
            <a:endParaRPr lang="en-US"/>
          </a:p>
        </p:txBody>
      </p:sp>
    </p:spTree>
    <p:extLst>
      <p:ext uri="{BB962C8B-B14F-4D97-AF65-F5344CB8AC3E}">
        <p14:creationId xmlns:p14="http://schemas.microsoft.com/office/powerpoint/2010/main" val="28947464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3BC3E88-B3A1-454B-AA22-E066E2FF5881}" type="slidenum">
              <a:rPr lang="en-US"/>
              <a:pPr>
                <a:defRPr/>
              </a:pPr>
              <a:t>‹#›</a:t>
            </a:fld>
            <a:endParaRPr lang="en-US"/>
          </a:p>
        </p:txBody>
      </p:sp>
    </p:spTree>
    <p:extLst>
      <p:ext uri="{BB962C8B-B14F-4D97-AF65-F5344CB8AC3E}">
        <p14:creationId xmlns:p14="http://schemas.microsoft.com/office/powerpoint/2010/main" val="2751053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126EF95-F533-0143-8ECF-3AAC2FAC2E75}" type="slidenum">
              <a:rPr lang="en-US"/>
              <a:pPr>
                <a:defRPr/>
              </a:pPr>
              <a:t>‹#›</a:t>
            </a:fld>
            <a:endParaRPr lang="en-US"/>
          </a:p>
        </p:txBody>
      </p:sp>
    </p:spTree>
    <p:extLst>
      <p:ext uri="{BB962C8B-B14F-4D97-AF65-F5344CB8AC3E}">
        <p14:creationId xmlns:p14="http://schemas.microsoft.com/office/powerpoint/2010/main" val="15015020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40D16236-FE68-6C4D-89AE-567E1D0E785A}" type="slidenum">
              <a:rPr lang="en-US"/>
              <a:pPr>
                <a:defRPr/>
              </a:pPr>
              <a:t>‹#›</a:t>
            </a:fld>
            <a:endParaRPr lang="en-US"/>
          </a:p>
        </p:txBody>
      </p:sp>
    </p:spTree>
    <p:extLst>
      <p:ext uri="{BB962C8B-B14F-4D97-AF65-F5344CB8AC3E}">
        <p14:creationId xmlns:p14="http://schemas.microsoft.com/office/powerpoint/2010/main" val="7782567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A9743F0A-7E09-4B41-98F4-5219A8847210}" type="slidenum">
              <a:rPr lang="en-US"/>
              <a:pPr>
                <a:defRPr/>
              </a:pPr>
              <a:t>‹#›</a:t>
            </a:fld>
            <a:endParaRPr lang="en-US"/>
          </a:p>
        </p:txBody>
      </p:sp>
    </p:spTree>
    <p:extLst>
      <p:ext uri="{BB962C8B-B14F-4D97-AF65-F5344CB8AC3E}">
        <p14:creationId xmlns:p14="http://schemas.microsoft.com/office/powerpoint/2010/main" val="36554696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9A2B1A91-8C6D-AD44-9F9F-DCD64A5FA2F2}" type="slidenum">
              <a:rPr lang="en-US"/>
              <a:pPr>
                <a:defRPr/>
              </a:pPr>
              <a:t>‹#›</a:t>
            </a:fld>
            <a:endParaRPr lang="en-US"/>
          </a:p>
        </p:txBody>
      </p:sp>
    </p:spTree>
    <p:extLst>
      <p:ext uri="{BB962C8B-B14F-4D97-AF65-F5344CB8AC3E}">
        <p14:creationId xmlns:p14="http://schemas.microsoft.com/office/powerpoint/2010/main" val="31541684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45E55E59-2174-F64E-B3A8-9DD10EBE44D0}" type="slidenum">
              <a:rPr lang="en-US"/>
              <a:pPr>
                <a:defRPr/>
              </a:pPr>
              <a:t>‹#›</a:t>
            </a:fld>
            <a:endParaRPr lang="en-US"/>
          </a:p>
        </p:txBody>
      </p:sp>
    </p:spTree>
    <p:extLst>
      <p:ext uri="{BB962C8B-B14F-4D97-AF65-F5344CB8AC3E}">
        <p14:creationId xmlns:p14="http://schemas.microsoft.com/office/powerpoint/2010/main" val="12688242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03BC18F1-CF8F-A547-8CC1-E9A8A1E7FF39}" type="slidenum">
              <a:rPr lang="en-US"/>
              <a:pPr>
                <a:defRPr/>
              </a:pPr>
              <a:t>‹#›</a:t>
            </a:fld>
            <a:endParaRPr lang="en-US"/>
          </a:p>
        </p:txBody>
      </p:sp>
    </p:spTree>
    <p:extLst>
      <p:ext uri="{BB962C8B-B14F-4D97-AF65-F5344CB8AC3E}">
        <p14:creationId xmlns:p14="http://schemas.microsoft.com/office/powerpoint/2010/main" val="23405269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0A3D9F67-BCEA-A349-9F4A-4E18FDCC357A}" type="slidenum">
              <a:rPr lang="en-US"/>
              <a:pPr>
                <a:defRPr/>
              </a:pPr>
              <a:t>‹#›</a:t>
            </a:fld>
            <a:endParaRPr lang="en-US"/>
          </a:p>
        </p:txBody>
      </p:sp>
    </p:spTree>
    <p:extLst>
      <p:ext uri="{BB962C8B-B14F-4D97-AF65-F5344CB8AC3E}">
        <p14:creationId xmlns:p14="http://schemas.microsoft.com/office/powerpoint/2010/main" val="13841384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5F323BF-6DF3-754E-8E7E-BEEC01DA0653}" type="slidenum">
              <a:rPr lang="en-US"/>
              <a:pPr>
                <a:defRPr/>
              </a:pPr>
              <a:t>‹#›</a:t>
            </a:fld>
            <a:endParaRPr lang="en-US"/>
          </a:p>
        </p:txBody>
      </p:sp>
    </p:spTree>
    <p:extLst>
      <p:ext uri="{BB962C8B-B14F-4D97-AF65-F5344CB8AC3E}">
        <p14:creationId xmlns:p14="http://schemas.microsoft.com/office/powerpoint/2010/main" val="28476875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B341A60-5B1D-9A46-ACCF-48A30C719DCD}" type="slidenum">
              <a:rPr lang="en-US"/>
              <a:pPr>
                <a:defRPr/>
              </a:pPr>
              <a:t>‹#›</a:t>
            </a:fld>
            <a:endParaRPr lang="en-US"/>
          </a:p>
        </p:txBody>
      </p:sp>
    </p:spTree>
    <p:extLst>
      <p:ext uri="{BB962C8B-B14F-4D97-AF65-F5344CB8AC3E}">
        <p14:creationId xmlns:p14="http://schemas.microsoft.com/office/powerpoint/2010/main" val="1649989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178769-B1FA-A14C-AECB-AA129EB687FE}" type="slidenum">
              <a:rPr lang="en-US"/>
              <a:pPr>
                <a:defRPr/>
              </a:pPr>
              <a:t>‹#›</a:t>
            </a:fld>
            <a:endParaRPr lang="en-US"/>
          </a:p>
        </p:txBody>
      </p:sp>
    </p:spTree>
    <p:extLst>
      <p:ext uri="{BB962C8B-B14F-4D97-AF65-F5344CB8AC3E}">
        <p14:creationId xmlns:p14="http://schemas.microsoft.com/office/powerpoint/2010/main" val="31366248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5191573C-5388-964B-8582-A906676B4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78396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9C5DBA6-38C2-F84F-83D6-62EBFFD456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50247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D684062-7F97-7448-B071-D86286F6A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98494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D787C641-43D6-6F4B-B0A1-F66EAE927E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89273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AF0373D8-0831-6547-A85D-7896713608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29488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6956E503-C983-9945-BB13-B08DBF4DCE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01212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3819C80E-1B82-9F40-8550-D7A8B6B21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19641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773760DD-4752-8742-AC8F-C4DF43A83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87940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F3DE5AC1-2F83-FD43-BB05-C19194D5B6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90728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438B211-D644-2448-9FEE-5869DE3F70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5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1.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e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5.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7.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vl1pPr>
          </a:lstStyle>
          <a:p>
            <a:pPr>
              <a:defRPr/>
            </a:pPr>
            <a:fld id="{98D363B8-423F-D34A-890E-448CD391FF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76" r:id="rId1"/>
    <p:sldLayoutId id="2147484977" r:id="rId2"/>
    <p:sldLayoutId id="2147484978" r:id="rId3"/>
    <p:sldLayoutId id="2147484979" r:id="rId4"/>
    <p:sldLayoutId id="2147484980" r:id="rId5"/>
    <p:sldLayoutId id="2147484981" r:id="rId6"/>
    <p:sldLayoutId id="2147484982" r:id="rId7"/>
    <p:sldLayoutId id="2147484983" r:id="rId8"/>
    <p:sldLayoutId id="2147484984" r:id="rId9"/>
    <p:sldLayoutId id="2147484985" r:id="rId10"/>
    <p:sldLayoutId id="21474849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450876-FCF6-7D46-80BF-FF16579846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8837422"/>
      </p:ext>
    </p:extLst>
  </p:cSld>
  <p:clrMap bg1="lt1" tx1="dk1" bg2="lt2" tx2="dk2" accent1="accent1" accent2="accent2" accent3="accent3" accent4="accent4" accent5="accent5" accent6="accent6" hlink="hlink" folHlink="folHlink"/>
  <p:sldLayoutIdLst>
    <p:sldLayoutId id="2147485066" r:id="rId1"/>
    <p:sldLayoutId id="2147485067" r:id="rId2"/>
    <p:sldLayoutId id="2147485068" r:id="rId3"/>
    <p:sldLayoutId id="2147485069" r:id="rId4"/>
    <p:sldLayoutId id="2147485070" r:id="rId5"/>
    <p:sldLayoutId id="2147485071" r:id="rId6"/>
    <p:sldLayoutId id="2147485072" r:id="rId7"/>
    <p:sldLayoutId id="2147485073" r:id="rId8"/>
    <p:sldLayoutId id="2147485074" r:id="rId9"/>
    <p:sldLayoutId id="2147485075" r:id="rId10"/>
    <p:sldLayoutId id="2147485076"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430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430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DE3940CF-B020-FC4A-925C-83A18C20FFB4}" type="slidenum">
              <a:rPr lang="en-US"/>
              <a:pPr>
                <a:defRPr/>
              </a:pPr>
              <a:t>‹#›</a:t>
            </a:fld>
            <a:endParaRPr lang="en-US"/>
          </a:p>
        </p:txBody>
      </p:sp>
    </p:spTree>
    <p:extLst>
      <p:ext uri="{BB962C8B-B14F-4D97-AF65-F5344CB8AC3E}">
        <p14:creationId xmlns:p14="http://schemas.microsoft.com/office/powerpoint/2010/main" val="1032480138"/>
      </p:ext>
    </p:extLst>
  </p:cSld>
  <p:clrMap bg1="lt1" tx1="dk1" bg2="lt2" tx2="dk2" accent1="accent1" accent2="accent2" accent3="accent3" accent4="accent4" accent5="accent5" accent6="accent6" hlink="hlink" folHlink="folHlink"/>
  <p:sldLayoutIdLst>
    <p:sldLayoutId id="2147485078" r:id="rId1"/>
    <p:sldLayoutId id="2147485079" r:id="rId2"/>
    <p:sldLayoutId id="2147485080" r:id="rId3"/>
    <p:sldLayoutId id="2147485081" r:id="rId4"/>
    <p:sldLayoutId id="2147485082" r:id="rId5"/>
    <p:sldLayoutId id="2147485083" r:id="rId6"/>
    <p:sldLayoutId id="2147485084" r:id="rId7"/>
    <p:sldLayoutId id="2147485085" r:id="rId8"/>
    <p:sldLayoutId id="2147485086" r:id="rId9"/>
    <p:sldLayoutId id="2147485087" r:id="rId10"/>
    <p:sldLayoutId id="21474850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6562" name="Rectangle 1026"/>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6563" name="Rectangle 1027"/>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46564"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p>
        </p:txBody>
      </p:sp>
      <p:sp>
        <p:nvSpPr>
          <p:cNvPr id="1346565"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p>
        </p:txBody>
      </p:sp>
      <p:sp>
        <p:nvSpPr>
          <p:cNvPr id="1346566"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1A2126B0-A0D2-F140-BCFD-6996413BFD2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987" r:id="rId1"/>
    <p:sldLayoutId id="2147484988" r:id="rId2"/>
    <p:sldLayoutId id="2147484989" r:id="rId3"/>
    <p:sldLayoutId id="2147484990" r:id="rId4"/>
    <p:sldLayoutId id="2147484991" r:id="rId5"/>
    <p:sldLayoutId id="2147484992" r:id="rId6"/>
    <p:sldLayoutId id="2147484993" r:id="rId7"/>
    <p:sldLayoutId id="2147484994" r:id="rId8"/>
    <p:sldLayoutId id="2147484995" r:id="rId9"/>
    <p:sldLayoutId id="2147484996" r:id="rId10"/>
    <p:sldLayoutId id="2147484997"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75554" name="Rectangle 1026"/>
          <p:cNvSpPr>
            <a:spLocks noGrp="1" noChangeArrowheads="1"/>
          </p:cNvSpPr>
          <p:nvPr>
            <p:ph type="title"/>
          </p:nvPr>
        </p:nvSpPr>
        <p:spPr bwMode="auto">
          <a:xfrm>
            <a:off x="685800" y="609600"/>
            <a:ext cx="7772400" cy="1143000"/>
          </a:xfrm>
          <a:prstGeom prst="rect">
            <a:avLst/>
          </a:prstGeom>
          <a:noFill/>
          <a:ln>
            <a:noFill/>
          </a:ln>
          <a:effectLst>
            <a:outerShdw blurRad="12700" dist="12698"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75555" name="Rectangle 1027"/>
          <p:cNvSpPr>
            <a:spLocks noGrp="1" noChangeArrowheads="1"/>
          </p:cNvSpPr>
          <p:nvPr>
            <p:ph type="body" idx="1"/>
          </p:nvPr>
        </p:nvSpPr>
        <p:spPr bwMode="auto">
          <a:xfrm>
            <a:off x="685800" y="1981200"/>
            <a:ext cx="7772400" cy="4114800"/>
          </a:xfrm>
          <a:prstGeom prst="rect">
            <a:avLst/>
          </a:prstGeom>
          <a:noFill/>
          <a:ln>
            <a:noFill/>
          </a:ln>
          <a:effectLst>
            <a:outerShdw blurRad="12700" dist="12698"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75556" name="Rectangle 1028"/>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1175557" name="Rectangle 1029"/>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175558" name="Rectangle 1030"/>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Copperplate Gothic Light" charset="0"/>
                <a:ea typeface="MS Pゴシック" charset="0"/>
                <a:cs typeface="MS Pゴシック" charset="0"/>
              </a:defRPr>
            </a:lvl1pPr>
          </a:lstStyle>
          <a:p>
            <a:pPr>
              <a:defRPr/>
            </a:pPr>
            <a:fld id="{BA64D9D4-5F20-4249-8622-1D0D7B8BC4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98" r:id="rId1"/>
    <p:sldLayoutId id="2147484999" r:id="rId2"/>
    <p:sldLayoutId id="2147485000" r:id="rId3"/>
    <p:sldLayoutId id="2147485001" r:id="rId4"/>
    <p:sldLayoutId id="2147485002" r:id="rId5"/>
    <p:sldLayoutId id="2147485003" r:id="rId6"/>
    <p:sldLayoutId id="2147485004" r:id="rId7"/>
    <p:sldLayoutId id="2147485005" r:id="rId8"/>
    <p:sldLayoutId id="2147485006" r:id="rId9"/>
    <p:sldLayoutId id="2147485007" r:id="rId10"/>
    <p:sldLayoutId id="214748500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Copperplate Gothic Light" charset="0"/>
          <a:ea typeface="ＭＳ Ｐゴシック" charset="0"/>
          <a:cs typeface="MS Pゴシック" charset="0"/>
        </a:defRPr>
      </a:lvl2pPr>
      <a:lvl3pPr algn="ctr" rtl="0" eaLnBrk="0" fontAlgn="base" hangingPunct="0">
        <a:spcBef>
          <a:spcPct val="0"/>
        </a:spcBef>
        <a:spcAft>
          <a:spcPct val="0"/>
        </a:spcAft>
        <a:defRPr sz="4400">
          <a:solidFill>
            <a:schemeClr val="tx2"/>
          </a:solidFill>
          <a:latin typeface="Copperplate Gothic Light" charset="0"/>
          <a:ea typeface="ＭＳ Ｐゴシック" charset="0"/>
          <a:cs typeface="MS Pゴシック" charset="0"/>
        </a:defRPr>
      </a:lvl3pPr>
      <a:lvl4pPr algn="ctr" rtl="0" eaLnBrk="0" fontAlgn="base" hangingPunct="0">
        <a:spcBef>
          <a:spcPct val="0"/>
        </a:spcBef>
        <a:spcAft>
          <a:spcPct val="0"/>
        </a:spcAft>
        <a:defRPr sz="4400">
          <a:solidFill>
            <a:schemeClr val="tx2"/>
          </a:solidFill>
          <a:latin typeface="Copperplate Gothic Light" charset="0"/>
          <a:ea typeface="ＭＳ Ｐゴシック" charset="0"/>
          <a:cs typeface="MS Pゴシック" charset="0"/>
        </a:defRPr>
      </a:lvl4pPr>
      <a:lvl5pPr algn="ctr" rtl="0" eaLnBrk="0" fontAlgn="base" hangingPunct="0">
        <a:spcBef>
          <a:spcPct val="0"/>
        </a:spcBef>
        <a:spcAft>
          <a:spcPct val="0"/>
        </a:spcAft>
        <a:defRPr sz="4400">
          <a:solidFill>
            <a:schemeClr val="tx2"/>
          </a:solidFill>
          <a:latin typeface="Copperplate Gothic Light" charset="0"/>
          <a:ea typeface="ＭＳ Ｐゴシック" charset="0"/>
          <a:cs typeface="MS Pゴシック" charset="0"/>
        </a:defRPr>
      </a:lvl5pPr>
      <a:lvl6pPr marL="457200" algn="ctr" rtl="0" fontAlgn="base">
        <a:spcBef>
          <a:spcPct val="0"/>
        </a:spcBef>
        <a:spcAft>
          <a:spcPct val="0"/>
        </a:spcAft>
        <a:defRPr sz="4400">
          <a:solidFill>
            <a:schemeClr val="tx2"/>
          </a:solidFill>
          <a:latin typeface="Copperplate Gothic Light" charset="0"/>
          <a:ea typeface="MS Pゴシック" charset="0"/>
          <a:cs typeface="MS Pゴシック" charset="0"/>
        </a:defRPr>
      </a:lvl6pPr>
      <a:lvl7pPr marL="914400" algn="ctr" rtl="0" fontAlgn="base">
        <a:spcBef>
          <a:spcPct val="0"/>
        </a:spcBef>
        <a:spcAft>
          <a:spcPct val="0"/>
        </a:spcAft>
        <a:defRPr sz="4400">
          <a:solidFill>
            <a:schemeClr val="tx2"/>
          </a:solidFill>
          <a:latin typeface="Copperplate Gothic Light" charset="0"/>
          <a:ea typeface="MS Pゴシック" charset="0"/>
          <a:cs typeface="MS Pゴシック" charset="0"/>
        </a:defRPr>
      </a:lvl7pPr>
      <a:lvl8pPr marL="1371600" algn="ctr" rtl="0" fontAlgn="base">
        <a:spcBef>
          <a:spcPct val="0"/>
        </a:spcBef>
        <a:spcAft>
          <a:spcPct val="0"/>
        </a:spcAft>
        <a:defRPr sz="4400">
          <a:solidFill>
            <a:schemeClr val="tx2"/>
          </a:solidFill>
          <a:latin typeface="Copperplate Gothic Light" charset="0"/>
          <a:ea typeface="MS Pゴシック" charset="0"/>
          <a:cs typeface="MS Pゴシック" charset="0"/>
        </a:defRPr>
      </a:lvl8pPr>
      <a:lvl9pPr marL="1828800" algn="ctr" rtl="0" fontAlgn="base">
        <a:spcBef>
          <a:spcPct val="0"/>
        </a:spcBef>
        <a:spcAft>
          <a:spcPct val="0"/>
        </a:spcAft>
        <a:defRPr sz="4400">
          <a:solidFill>
            <a:schemeClr val="tx2"/>
          </a:solidFill>
          <a:latin typeface="Copperplate Gothic Light" charset="0"/>
          <a:ea typeface="MS Pゴシック" charset="0"/>
          <a:cs typeface="MS Pゴシック" charset="0"/>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71458" name="Rectangle 2"/>
          <p:cNvSpPr>
            <a:spLocks noGrp="1" noChangeArrowheads="1"/>
          </p:cNvSpPr>
          <p:nvPr>
            <p:ph type="title"/>
          </p:nvPr>
        </p:nvSpPr>
        <p:spPr bwMode="auto">
          <a:xfrm>
            <a:off x="685800" y="609600"/>
            <a:ext cx="7772400" cy="11430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71459" name="Rectangle 3"/>
          <p:cNvSpPr>
            <a:spLocks noGrp="1" noChangeArrowheads="1"/>
          </p:cNvSpPr>
          <p:nvPr>
            <p:ph type="body" idx="1"/>
          </p:nvPr>
        </p:nvSpPr>
        <p:spPr bwMode="auto">
          <a:xfrm>
            <a:off x="685800" y="1981200"/>
            <a:ext cx="7772400" cy="41148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71460" name="Rectangle 4"/>
          <p:cNvSpPr>
            <a:spLocks noGrp="1" noChangeArrowheads="1"/>
          </p:cNvSpPr>
          <p:nvPr>
            <p:ph type="dt" sz="half" idx="2"/>
          </p:nvPr>
        </p:nvSpPr>
        <p:spPr bwMode="auto">
          <a:xfrm>
            <a:off x="685800" y="6248400"/>
            <a:ext cx="1905000" cy="4572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0"/>
                <a:cs typeface="ＭＳ Ｐゴシック" charset="0"/>
              </a:defRPr>
            </a:lvl1pPr>
          </a:lstStyle>
          <a:p>
            <a:pPr>
              <a:defRPr/>
            </a:pPr>
            <a:endParaRPr lang="en-US"/>
          </a:p>
        </p:txBody>
      </p:sp>
      <p:sp>
        <p:nvSpPr>
          <p:cNvPr id="1171461" name="Rectangle 5"/>
          <p:cNvSpPr>
            <a:spLocks noGrp="1" noChangeArrowheads="1"/>
          </p:cNvSpPr>
          <p:nvPr>
            <p:ph type="ftr" sz="quarter" idx="3"/>
          </p:nvPr>
        </p:nvSpPr>
        <p:spPr bwMode="auto">
          <a:xfrm>
            <a:off x="3124200" y="6248400"/>
            <a:ext cx="2895600" cy="4572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0"/>
                <a:cs typeface="ＭＳ Ｐゴシック" charset="0"/>
              </a:defRPr>
            </a:lvl1pPr>
          </a:lstStyle>
          <a:p>
            <a:pPr>
              <a:defRPr/>
            </a:pPr>
            <a:endParaRPr lang="en-US"/>
          </a:p>
        </p:txBody>
      </p:sp>
      <p:sp>
        <p:nvSpPr>
          <p:cNvPr id="1171462" name="Rectangle 6"/>
          <p:cNvSpPr>
            <a:spLocks noGrp="1" noChangeArrowheads="1"/>
          </p:cNvSpPr>
          <p:nvPr>
            <p:ph type="sldNum" sz="quarter" idx="4"/>
          </p:nvPr>
        </p:nvSpPr>
        <p:spPr bwMode="auto">
          <a:xfrm>
            <a:off x="6553200" y="6248400"/>
            <a:ext cx="1905000" cy="4572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Verdana" charset="0"/>
              </a:defRPr>
            </a:lvl1pPr>
          </a:lstStyle>
          <a:p>
            <a:pPr>
              <a:defRPr/>
            </a:pPr>
            <a:fld id="{A6E43B36-B971-984A-AB35-71A817E8AA8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061" r:id="rId1"/>
    <p:sldLayoutId id="2147485009" r:id="rId2"/>
    <p:sldLayoutId id="2147485010" r:id="rId3"/>
    <p:sldLayoutId id="2147485011" r:id="rId4"/>
    <p:sldLayoutId id="2147485012" r:id="rId5"/>
    <p:sldLayoutId id="2147485013" r:id="rId6"/>
    <p:sldLayoutId id="2147485014" r:id="rId7"/>
    <p:sldLayoutId id="2147485015" r:id="rId8"/>
    <p:sldLayoutId id="2147485016" r:id="rId9"/>
    <p:sldLayoutId id="2147485017" r:id="rId10"/>
    <p:sldLayoutId id="2147485018" r:id="rId11"/>
  </p:sldLayoutIdLst>
  <p:hf sldNum="0" hdr="0"/>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Verdana" charset="0"/>
          <a:ea typeface="ＭＳ Ｐゴシック" charset="0"/>
          <a:cs typeface="ＭＳ Ｐゴシック" charset="0"/>
        </a:defRPr>
      </a:lvl2pPr>
      <a:lvl3pPr algn="ctr" rtl="0" eaLnBrk="0" fontAlgn="base" hangingPunct="0">
        <a:spcBef>
          <a:spcPct val="0"/>
        </a:spcBef>
        <a:spcAft>
          <a:spcPct val="0"/>
        </a:spcAft>
        <a:defRPr sz="4400" i="1">
          <a:solidFill>
            <a:schemeClr val="tx2"/>
          </a:solidFill>
          <a:latin typeface="Verdana" charset="0"/>
          <a:ea typeface="ＭＳ Ｐゴシック" charset="0"/>
          <a:cs typeface="ＭＳ Ｐゴシック" charset="0"/>
        </a:defRPr>
      </a:lvl3pPr>
      <a:lvl4pPr algn="ctr" rtl="0" eaLnBrk="0" fontAlgn="base" hangingPunct="0">
        <a:spcBef>
          <a:spcPct val="0"/>
        </a:spcBef>
        <a:spcAft>
          <a:spcPct val="0"/>
        </a:spcAft>
        <a:defRPr sz="4400" i="1">
          <a:solidFill>
            <a:schemeClr val="tx2"/>
          </a:solidFill>
          <a:latin typeface="Verdana" charset="0"/>
          <a:ea typeface="ＭＳ Ｐゴシック" charset="0"/>
          <a:cs typeface="ＭＳ Ｐゴシック" charset="0"/>
        </a:defRPr>
      </a:lvl4pPr>
      <a:lvl5pPr algn="ctr" rtl="0" eaLnBrk="0" fontAlgn="base" hangingPunct="0">
        <a:spcBef>
          <a:spcPct val="0"/>
        </a:spcBef>
        <a:spcAft>
          <a:spcPct val="0"/>
        </a:spcAft>
        <a:defRPr sz="4400" i="1">
          <a:solidFill>
            <a:schemeClr val="tx2"/>
          </a:solidFill>
          <a:latin typeface="Verdana" charset="0"/>
          <a:ea typeface="ＭＳ Ｐゴシック" charset="0"/>
          <a:cs typeface="ＭＳ Ｐゴシック" charset="0"/>
        </a:defRPr>
      </a:lvl5pPr>
      <a:lvl6pPr marL="457200" algn="ctr" rtl="0" fontAlgn="base">
        <a:spcBef>
          <a:spcPct val="0"/>
        </a:spcBef>
        <a:spcAft>
          <a:spcPct val="0"/>
        </a:spcAft>
        <a:defRPr sz="4400" i="1">
          <a:solidFill>
            <a:schemeClr val="tx2"/>
          </a:solidFill>
          <a:latin typeface="Verdana" charset="0"/>
          <a:ea typeface="ＭＳ Ｐゴシック" charset="0"/>
          <a:cs typeface="ＭＳ Ｐゴシック" charset="0"/>
        </a:defRPr>
      </a:lvl6pPr>
      <a:lvl7pPr marL="914400" algn="ctr" rtl="0" fontAlgn="base">
        <a:spcBef>
          <a:spcPct val="0"/>
        </a:spcBef>
        <a:spcAft>
          <a:spcPct val="0"/>
        </a:spcAft>
        <a:defRPr sz="4400" i="1">
          <a:solidFill>
            <a:schemeClr val="tx2"/>
          </a:solidFill>
          <a:latin typeface="Verdana" charset="0"/>
          <a:ea typeface="ＭＳ Ｐゴシック" charset="0"/>
          <a:cs typeface="ＭＳ Ｐゴシック" charset="0"/>
        </a:defRPr>
      </a:lvl7pPr>
      <a:lvl8pPr marL="1371600" algn="ctr" rtl="0" fontAlgn="base">
        <a:spcBef>
          <a:spcPct val="0"/>
        </a:spcBef>
        <a:spcAft>
          <a:spcPct val="0"/>
        </a:spcAft>
        <a:defRPr sz="4400" i="1">
          <a:solidFill>
            <a:schemeClr val="tx2"/>
          </a:solidFill>
          <a:latin typeface="Verdana" charset="0"/>
          <a:ea typeface="ＭＳ Ｐゴシック" charset="0"/>
          <a:cs typeface="ＭＳ Ｐゴシック" charset="0"/>
        </a:defRPr>
      </a:lvl8pPr>
      <a:lvl9pPr marL="1828800" algn="ctr" rtl="0" fontAlgn="base">
        <a:spcBef>
          <a:spcPct val="0"/>
        </a:spcBef>
        <a:spcAft>
          <a:spcPct val="0"/>
        </a:spcAft>
        <a:defRPr sz="4400" i="1">
          <a:solidFill>
            <a:schemeClr val="tx2"/>
          </a:solidFill>
          <a:latin typeface="Verdan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SzPct val="90000"/>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SzPct val="9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SzPct val="9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SzPct val="9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SzPct val="9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A101F69-7D91-9F4E-941A-1E3F1520F6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19" r:id="rId1"/>
    <p:sldLayoutId id="2147485020" r:id="rId2"/>
    <p:sldLayoutId id="2147485021" r:id="rId3"/>
    <p:sldLayoutId id="2147485022" r:id="rId4"/>
    <p:sldLayoutId id="2147485023" r:id="rId5"/>
    <p:sldLayoutId id="2147485024" r:id="rId6"/>
    <p:sldLayoutId id="2147485025" r:id="rId7"/>
    <p:sldLayoutId id="2147485026" r:id="rId8"/>
    <p:sldLayoutId id="2147485027" r:id="rId9"/>
    <p:sldLayoutId id="2147485028" r:id="rId10"/>
    <p:sldLayoutId id="214748502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2286000"/>
            <a:ext cx="9144000" cy="3581400"/>
            <a:chOff x="0" y="1968"/>
            <a:chExt cx="5760" cy="2256"/>
          </a:xfrm>
        </p:grpSpPr>
        <p:sp>
          <p:nvSpPr>
            <p:cNvPr id="62473"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74"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75"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76"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77"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78"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79"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80"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81"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82"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83"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84"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85"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86"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87"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88"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89"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90"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91"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92"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93"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94"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95"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96"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97"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98"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99"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00"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01"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02"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03"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04"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05"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06"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07"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08"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09"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10"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11"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12"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13"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14"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15"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16"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17"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18"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19"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20"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21"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22"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23"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24"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25"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26"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27"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28"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29"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30"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31"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32"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33"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34"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35"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2467"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62468"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363012" name="Rectangle 68"/>
          <p:cNvSpPr>
            <a:spLocks noGrp="1" noChangeArrowheads="1"/>
          </p:cNvSpPr>
          <p:nvPr>
            <p:ph type="dt" sz="half" idx="2"/>
          </p:nvPr>
        </p:nvSpPr>
        <p:spPr bwMode="auto">
          <a:xfrm>
            <a:off x="152400" y="6248400"/>
            <a:ext cx="1752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mn-ea"/>
                <a:cs typeface="+mn-cs"/>
              </a:defRPr>
            </a:lvl1pPr>
          </a:lstStyle>
          <a:p>
            <a:pPr>
              <a:defRPr/>
            </a:pPr>
            <a:endParaRPr lang="en-US" altLang="ja-JP"/>
          </a:p>
        </p:txBody>
      </p:sp>
      <p:sp>
        <p:nvSpPr>
          <p:cNvPr id="1363013" name="Rectangle 69"/>
          <p:cNvSpPr>
            <a:spLocks noGrp="1" noChangeArrowheads="1"/>
          </p:cNvSpPr>
          <p:nvPr>
            <p:ph type="ftr" sz="quarter" idx="3"/>
          </p:nvPr>
        </p:nvSpPr>
        <p:spPr bwMode="auto">
          <a:xfrm>
            <a:off x="2057400" y="6248400"/>
            <a:ext cx="5237163"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mn-ea"/>
                <a:cs typeface="+mn-cs"/>
              </a:defRPr>
            </a:lvl1pPr>
          </a:lstStyle>
          <a:p>
            <a:pPr>
              <a:defRPr/>
            </a:pPr>
            <a:endParaRPr lang="en-US" altLang="ja-JP"/>
          </a:p>
        </p:txBody>
      </p:sp>
      <p:sp>
        <p:nvSpPr>
          <p:cNvPr id="1363014" name="Rectangle 70"/>
          <p:cNvSpPr>
            <a:spLocks noGrp="1" noChangeArrowheads="1"/>
          </p:cNvSpPr>
          <p:nvPr>
            <p:ph type="sldNum" sz="quarter" idx="4"/>
          </p:nvPr>
        </p:nvSpPr>
        <p:spPr bwMode="auto">
          <a:xfrm>
            <a:off x="7467600" y="6248400"/>
            <a:ext cx="1447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Helvetica" charset="0"/>
                <a:ea typeface="Osaka" charset="0"/>
                <a:cs typeface="Osaka" charset="0"/>
              </a:defRPr>
            </a:lvl1pPr>
          </a:lstStyle>
          <a:p>
            <a:pPr>
              <a:defRPr/>
            </a:pPr>
            <a:fld id="{8BC4D27D-4B26-024D-AD85-09DCC52A91CE}" type="slidenum">
              <a:rPr lang="en-US" altLang="ja-JP"/>
              <a:pPr>
                <a:defRPr/>
              </a:pPr>
              <a:t>‹#›</a:t>
            </a:fld>
            <a:endParaRPr lang="en-US" altLang="ja-JP"/>
          </a:p>
        </p:txBody>
      </p:sp>
      <p:pic>
        <p:nvPicPr>
          <p:cNvPr id="62472" name="Picture 7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5062" r:id="rId1"/>
    <p:sldLayoutId id="2147485030" r:id="rId2"/>
    <p:sldLayoutId id="2147485031" r:id="rId3"/>
    <p:sldLayoutId id="2147485032" r:id="rId4"/>
    <p:sldLayoutId id="2147485033" r:id="rId5"/>
    <p:sldLayoutId id="2147485034" r:id="rId6"/>
    <p:sldLayoutId id="2147485035" r:id="rId7"/>
    <p:sldLayoutId id="2147485036" r:id="rId8"/>
    <p:sldLayoutId id="2147485037" r:id="rId9"/>
    <p:sldLayoutId id="2147485038" r:id="rId10"/>
    <p:sldLayoutId id="2147485039"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charset="0"/>
          <a:ea typeface="Osaka" charset="0"/>
          <a:cs typeface="Osaka" charset="0"/>
        </a:defRPr>
      </a:lvl2pPr>
      <a:lvl3pPr algn="l" rtl="0" eaLnBrk="0" fontAlgn="base" hangingPunct="0">
        <a:spcBef>
          <a:spcPct val="0"/>
        </a:spcBef>
        <a:spcAft>
          <a:spcPct val="0"/>
        </a:spcAft>
        <a:defRPr kumimoji="1" sz="4000">
          <a:solidFill>
            <a:schemeClr val="tx2"/>
          </a:solidFill>
          <a:latin typeface="Helvetica" charset="0"/>
          <a:ea typeface="Osaka" charset="0"/>
          <a:cs typeface="Osaka" charset="0"/>
        </a:defRPr>
      </a:lvl3pPr>
      <a:lvl4pPr algn="l" rtl="0" eaLnBrk="0" fontAlgn="base" hangingPunct="0">
        <a:spcBef>
          <a:spcPct val="0"/>
        </a:spcBef>
        <a:spcAft>
          <a:spcPct val="0"/>
        </a:spcAft>
        <a:defRPr kumimoji="1" sz="4000">
          <a:solidFill>
            <a:schemeClr val="tx2"/>
          </a:solidFill>
          <a:latin typeface="Helvetica" charset="0"/>
          <a:ea typeface="Osaka" charset="0"/>
          <a:cs typeface="Osaka" charset="0"/>
        </a:defRPr>
      </a:lvl4pPr>
      <a:lvl5pPr algn="l" rtl="0" eaLnBrk="0" fontAlgn="base" hangingPunct="0">
        <a:spcBef>
          <a:spcPct val="0"/>
        </a:spcBef>
        <a:spcAft>
          <a:spcPct val="0"/>
        </a:spcAft>
        <a:defRPr kumimoji="1" sz="4000">
          <a:solidFill>
            <a:schemeClr val="tx2"/>
          </a:solidFill>
          <a:latin typeface="Helvetica" charset="0"/>
          <a:ea typeface="Osaka" charset="0"/>
          <a:cs typeface="Osaka" charset="0"/>
        </a:defRPr>
      </a:lvl5pPr>
      <a:lvl6pPr marL="457200" algn="l" rtl="0" fontAlgn="base">
        <a:spcBef>
          <a:spcPct val="0"/>
        </a:spcBef>
        <a:spcAft>
          <a:spcPct val="0"/>
        </a:spcAft>
        <a:defRPr kumimoji="1" sz="4000">
          <a:solidFill>
            <a:schemeClr val="tx2"/>
          </a:solidFill>
          <a:latin typeface="Helvetica" charset="0"/>
          <a:ea typeface="Osaka" charset="0"/>
          <a:cs typeface="Osaka" charset="0"/>
        </a:defRPr>
      </a:lvl6pPr>
      <a:lvl7pPr marL="914400" algn="l" rtl="0" fontAlgn="base">
        <a:spcBef>
          <a:spcPct val="0"/>
        </a:spcBef>
        <a:spcAft>
          <a:spcPct val="0"/>
        </a:spcAft>
        <a:defRPr kumimoji="1" sz="4000">
          <a:solidFill>
            <a:schemeClr val="tx2"/>
          </a:solidFill>
          <a:latin typeface="Helvetica" charset="0"/>
          <a:ea typeface="Osaka" charset="0"/>
          <a:cs typeface="Osaka" charset="0"/>
        </a:defRPr>
      </a:lvl7pPr>
      <a:lvl8pPr marL="1371600" algn="l" rtl="0" fontAlgn="base">
        <a:spcBef>
          <a:spcPct val="0"/>
        </a:spcBef>
        <a:spcAft>
          <a:spcPct val="0"/>
        </a:spcAft>
        <a:defRPr kumimoji="1" sz="4000">
          <a:solidFill>
            <a:schemeClr val="tx2"/>
          </a:solidFill>
          <a:latin typeface="Helvetica" charset="0"/>
          <a:ea typeface="Osaka" charset="0"/>
          <a:cs typeface="Osaka" charset="0"/>
        </a:defRPr>
      </a:lvl8pPr>
      <a:lvl9pPr marL="1828800" algn="l" rtl="0" fontAlgn="base">
        <a:spcBef>
          <a:spcPct val="0"/>
        </a:spcBef>
        <a:spcAft>
          <a:spcPct val="0"/>
        </a:spcAft>
        <a:defRPr kumimoji="1" sz="4000">
          <a:solidFill>
            <a:schemeClr val="tx2"/>
          </a:solidFill>
          <a:latin typeface="Helvetica" charset="0"/>
          <a:ea typeface="Osaka" charset="0"/>
          <a:cs typeface="Osaka" charset="0"/>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388F17C-38E8-2541-9B5F-EF46A6C890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4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85800" y="709613"/>
            <a:ext cx="75438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6803" name="Rectangle 3"/>
          <p:cNvSpPr>
            <a:spLocks noGrp="1" noChangeArrowheads="1"/>
          </p:cNvSpPr>
          <p:nvPr>
            <p:ph type="body" idx="1"/>
          </p:nvPr>
        </p:nvSpPr>
        <p:spPr bwMode="auto">
          <a:xfrm>
            <a:off x="685800" y="1752600"/>
            <a:ext cx="7848600" cy="442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2228" name="Rectangle 4"/>
          <p:cNvSpPr>
            <a:spLocks noGrp="1" noChangeArrowheads="1"/>
          </p:cNvSpPr>
          <p:nvPr>
            <p:ph type="dt" sz="half" idx="2"/>
          </p:nvPr>
        </p:nvSpPr>
        <p:spPr bwMode="auto">
          <a:xfrm>
            <a:off x="685800" y="6400800"/>
            <a:ext cx="2225675"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400" b="1">
                <a:solidFill>
                  <a:srgbClr val="000000"/>
                </a:solidFill>
                <a:ea typeface="ＭＳ Ｐゴシック" charset="-128"/>
                <a:cs typeface="ＭＳ Ｐゴシック" charset="-128"/>
              </a:defRPr>
            </a:lvl1pPr>
          </a:lstStyle>
          <a:p>
            <a:pPr>
              <a:defRPr/>
            </a:pPr>
            <a:endParaRPr lang="en-US"/>
          </a:p>
        </p:txBody>
      </p:sp>
      <p:sp>
        <p:nvSpPr>
          <p:cNvPr id="1332229" name="Rectangle 5"/>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400" b="1">
                <a:solidFill>
                  <a:srgbClr val="000000"/>
                </a:solidFill>
                <a:ea typeface="ＭＳ Ｐゴシック" charset="-128"/>
                <a:cs typeface="ＭＳ Ｐゴシック" charset="-128"/>
              </a:defRPr>
            </a:lvl1pPr>
          </a:lstStyle>
          <a:p>
            <a:pPr>
              <a:defRPr/>
            </a:pPr>
            <a:endParaRPr lang="en-US"/>
          </a:p>
        </p:txBody>
      </p:sp>
      <p:sp>
        <p:nvSpPr>
          <p:cNvPr id="1332230" name="Rectangle 6"/>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b="1">
                <a:solidFill>
                  <a:srgbClr val="000000"/>
                </a:solidFill>
              </a:defRPr>
            </a:lvl1pPr>
          </a:lstStyle>
          <a:p>
            <a:pPr>
              <a:defRPr/>
            </a:pPr>
            <a:fld id="{59226AC3-A46E-AC4D-B4DD-4EBB2C1AFD3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063" r:id="rId1"/>
    <p:sldLayoutId id="2147485041" r:id="rId2"/>
    <p:sldLayoutId id="2147485042" r:id="rId3"/>
    <p:sldLayoutId id="2147485043" r:id="rId4"/>
    <p:sldLayoutId id="2147485044" r:id="rId5"/>
    <p:sldLayoutId id="2147485045" r:id="rId6"/>
    <p:sldLayoutId id="2147485046" r:id="rId7"/>
    <p:sldLayoutId id="2147485047" r:id="rId8"/>
    <p:sldLayoutId id="2147485048" r:id="rId9"/>
    <p:sldLayoutId id="2147485049" r:id="rId10"/>
    <p:sldLayoutId id="2147485050"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ＭＳ Ｐゴシック" charset="-128"/>
          <a:cs typeface="ＭＳ Ｐゴシック" charset="-128"/>
        </a:defRPr>
      </a:lvl1pPr>
      <a:lvl2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5pPr>
      <a:lvl6pPr marL="457200" algn="l" rtl="0" eaLnBrk="0" fontAlgn="base" hangingPunct="0">
        <a:lnSpc>
          <a:spcPct val="90000"/>
        </a:lnSpc>
        <a:spcBef>
          <a:spcPct val="20000"/>
        </a:spcBef>
        <a:spcAft>
          <a:spcPct val="0"/>
        </a:spcAft>
        <a:defRPr kumimoji="1" sz="4400">
          <a:solidFill>
            <a:schemeClr val="tx2"/>
          </a:solidFill>
          <a:latin typeface="Arial" charset="0"/>
        </a:defRPr>
      </a:lvl6pPr>
      <a:lvl7pPr marL="914400" algn="l" rtl="0" eaLnBrk="0" fontAlgn="base" hangingPunct="0">
        <a:lnSpc>
          <a:spcPct val="90000"/>
        </a:lnSpc>
        <a:spcBef>
          <a:spcPct val="20000"/>
        </a:spcBef>
        <a:spcAft>
          <a:spcPct val="0"/>
        </a:spcAft>
        <a:defRPr kumimoji="1" sz="4400">
          <a:solidFill>
            <a:schemeClr val="tx2"/>
          </a:solidFill>
          <a:latin typeface="Arial" charset="0"/>
        </a:defRPr>
      </a:lvl7pPr>
      <a:lvl8pPr marL="1371600" algn="l" rtl="0" eaLnBrk="0" fontAlgn="base" hangingPunct="0">
        <a:lnSpc>
          <a:spcPct val="90000"/>
        </a:lnSpc>
        <a:spcBef>
          <a:spcPct val="20000"/>
        </a:spcBef>
        <a:spcAft>
          <a:spcPct val="0"/>
        </a:spcAft>
        <a:defRPr kumimoji="1" sz="4400">
          <a:solidFill>
            <a:schemeClr val="tx2"/>
          </a:solidFill>
          <a:latin typeface="Arial" charset="0"/>
        </a:defRPr>
      </a:lvl8pPr>
      <a:lvl9pPr marL="1828800" algn="l" rtl="0" eaLnBrk="0" fontAlgn="base" hangingPunct="0">
        <a:lnSpc>
          <a:spcPct val="90000"/>
        </a:lnSpc>
        <a:spcBef>
          <a:spcPct val="20000"/>
        </a:spcBef>
        <a:spcAft>
          <a:spcPct val="0"/>
        </a:spcAft>
        <a:defRPr kumimoji="1" sz="4400">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charset="0"/>
        <a:buChar char="l"/>
        <a:defRPr kumimoji="1" sz="3200">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Clr>
          <a:schemeClr val="tx2"/>
        </a:buClr>
        <a:buSzPct val="65000"/>
        <a:buFont typeface="Wingdings" charset="0"/>
        <a:buChar char="l"/>
        <a:defRPr kumimoji="1" sz="2800">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Clr>
          <a:schemeClr val="tx2"/>
        </a:buClr>
        <a:buSzPct val="65000"/>
        <a:buFont typeface="Wingdings" charset="0"/>
        <a:buChar char="l"/>
        <a:defRPr kumimoji="1" sz="2400">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9090" name="Group 2"/>
          <p:cNvGrpSpPr>
            <a:grpSpLocks/>
          </p:cNvGrpSpPr>
          <p:nvPr/>
        </p:nvGrpSpPr>
        <p:grpSpPr bwMode="auto">
          <a:xfrm>
            <a:off x="0" y="0"/>
            <a:ext cx="9144000" cy="6858000"/>
            <a:chOff x="0" y="0"/>
            <a:chExt cx="5760" cy="4320"/>
          </a:xfrm>
        </p:grpSpPr>
        <p:pic>
          <p:nvPicPr>
            <p:cNvPr id="89096" name="Picture 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9097"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89098"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89099"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solidFill>
                  <a:srgbClr val="FFFFFF"/>
                </a:solidFill>
                <a:latin typeface="Helvetica" charset="0"/>
              </a:endParaRPr>
            </a:p>
          </p:txBody>
        </p:sp>
        <p:sp>
          <p:nvSpPr>
            <p:cNvPr id="89100"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solidFill>
                  <a:srgbClr val="FFFFFF"/>
                </a:solidFill>
                <a:latin typeface="Helvetica" charset="0"/>
              </a:endParaRPr>
            </a:p>
          </p:txBody>
        </p:sp>
        <p:sp>
          <p:nvSpPr>
            <p:cNvPr id="89101"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89102"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pic>
          <p:nvPicPr>
            <p:cNvPr id="89103" name="Picture 10"/>
            <p:cNvPicPr preferRelativeResize="0">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 y="1152"/>
              <a:ext cx="5758" cy="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326091"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26092"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26093"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solidFill>
                  <a:srgbClr val="FFFFFF"/>
                </a:solidFill>
                <a:latin typeface="Helvetica"/>
                <a:ea typeface="ＭＳ Ｐゴシック" charset="-128"/>
                <a:cs typeface="ＭＳ Ｐゴシック" charset="-128"/>
              </a:defRPr>
            </a:lvl1pPr>
          </a:lstStyle>
          <a:p>
            <a:pPr>
              <a:defRPr/>
            </a:pPr>
            <a:endParaRPr lang="en-US"/>
          </a:p>
        </p:txBody>
      </p:sp>
      <p:sp>
        <p:nvSpPr>
          <p:cNvPr id="1326094"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solidFill>
                  <a:srgbClr val="FFFFFF"/>
                </a:solidFill>
                <a:latin typeface="Helvetica"/>
                <a:ea typeface="ＭＳ Ｐゴシック" charset="-128"/>
                <a:cs typeface="ＭＳ Ｐゴシック" charset="-128"/>
              </a:defRPr>
            </a:lvl1pPr>
          </a:lstStyle>
          <a:p>
            <a:pPr>
              <a:defRPr/>
            </a:pPr>
            <a:endParaRPr lang="en-US"/>
          </a:p>
        </p:txBody>
      </p:sp>
      <p:sp>
        <p:nvSpPr>
          <p:cNvPr id="1326095"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solidFill>
                  <a:srgbClr val="FFFFFF"/>
                </a:solidFill>
                <a:latin typeface="Helvetica" charset="0"/>
              </a:defRPr>
            </a:lvl1pPr>
          </a:lstStyle>
          <a:p>
            <a:pPr>
              <a:defRPr/>
            </a:pPr>
            <a:fld id="{C5E3592A-82C3-CC4B-8578-C4CB503FB99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064" r:id="rId1"/>
    <p:sldLayoutId id="2147485051" r:id="rId2"/>
    <p:sldLayoutId id="2147485052" r:id="rId3"/>
    <p:sldLayoutId id="2147485053" r:id="rId4"/>
    <p:sldLayoutId id="2147485054" r:id="rId5"/>
    <p:sldLayoutId id="2147485055" r:id="rId6"/>
    <p:sldLayoutId id="2147485056" r:id="rId7"/>
    <p:sldLayoutId id="2147485057" r:id="rId8"/>
    <p:sldLayoutId id="2147485058" r:id="rId9"/>
    <p:sldLayoutId id="2147485059" r:id="rId10"/>
    <p:sldLayoutId id="2147485060"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5pPr>
      <a:lvl6pPr marL="4572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mn-ea"/>
        </a:defRPr>
      </a:lvl5pPr>
      <a:lvl6pPr marL="2514600" indent="-228600" algn="l" rtl="0" fontAlgn="base">
        <a:spcBef>
          <a:spcPct val="20000"/>
        </a:spcBef>
        <a:spcAft>
          <a:spcPct val="0"/>
        </a:spcAft>
        <a:buFont typeface="Wingdings" charset="2"/>
        <a:buChar char=""/>
        <a:defRPr kumimoji="1" sz="2000">
          <a:solidFill>
            <a:schemeClr val="tx1"/>
          </a:solidFill>
          <a:latin typeface="+mn-lt"/>
          <a:ea typeface="+mn-ea"/>
        </a:defRPr>
      </a:lvl6pPr>
      <a:lvl7pPr marL="2971800" indent="-228600" algn="l" rtl="0" fontAlgn="base">
        <a:spcBef>
          <a:spcPct val="20000"/>
        </a:spcBef>
        <a:spcAft>
          <a:spcPct val="0"/>
        </a:spcAft>
        <a:buFont typeface="Wingdings" charset="2"/>
        <a:buChar char=""/>
        <a:defRPr kumimoji="1" sz="2000">
          <a:solidFill>
            <a:schemeClr val="tx1"/>
          </a:solidFill>
          <a:latin typeface="+mn-lt"/>
          <a:ea typeface="+mn-ea"/>
        </a:defRPr>
      </a:lvl7pPr>
      <a:lvl8pPr marL="3429000" indent="-228600" algn="l" rtl="0" fontAlgn="base">
        <a:spcBef>
          <a:spcPct val="20000"/>
        </a:spcBef>
        <a:spcAft>
          <a:spcPct val="0"/>
        </a:spcAft>
        <a:buFont typeface="Wingdings" charset="2"/>
        <a:buChar char=""/>
        <a:defRPr kumimoji="1" sz="2000">
          <a:solidFill>
            <a:schemeClr val="tx1"/>
          </a:solidFill>
          <a:latin typeface="+mn-lt"/>
          <a:ea typeface="+mn-ea"/>
        </a:defRPr>
      </a:lvl8pPr>
      <a:lvl9pPr marL="3886200" indent="-228600" algn="l" rtl="0" fontAlgn="base">
        <a:spcBef>
          <a:spcPct val="20000"/>
        </a:spcBef>
        <a:spcAft>
          <a:spcPct val="0"/>
        </a:spcAft>
        <a:buFont typeface="Wingdings" charset="2"/>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56.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5.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51.xml"/><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7.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67.xml"/><Relationship Id="rId5" Type="http://schemas.openxmlformats.org/officeDocument/2006/relationships/image" Target="../media/image45.jpe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28.xml"/><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0.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90.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5" descr="billyGrahamPortrait_pr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0" y="0"/>
            <a:ext cx="4851400" cy="678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rot="16200000">
            <a:off x="-2781300" y="2857500"/>
            <a:ext cx="6858000" cy="1143000"/>
          </a:xfrm>
        </p:spPr>
        <p:txBody>
          <a:bodyPr/>
          <a:lstStyle/>
          <a:p>
            <a:pPr eaLnBrk="1" hangingPunct="1"/>
            <a:r>
              <a:rPr lang="ar-JO" sz="6000" b="1" dirty="0">
                <a:solidFill>
                  <a:schemeClr val="bg1"/>
                </a:solidFill>
                <a:latin typeface="Arial" panose="020B0604020202020204" pitchFamily="34" charset="0"/>
                <a:ea typeface="ＭＳ Ｐゴシック" charset="0"/>
                <a:cs typeface="Arial" panose="020B0604020202020204" pitchFamily="34" charset="0"/>
              </a:rPr>
              <a:t>المقدمات</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29699" name="Rectangle 3"/>
          <p:cNvSpPr>
            <a:spLocks noGrp="1" noChangeArrowheads="1"/>
          </p:cNvSpPr>
          <p:nvPr>
            <p:ph type="subTitle" idx="1"/>
          </p:nvPr>
        </p:nvSpPr>
        <p:spPr>
          <a:xfrm>
            <a:off x="1676400" y="4800600"/>
            <a:ext cx="5867400" cy="1219200"/>
          </a:xfrm>
          <a:effectLst>
            <a:outerShdw blurRad="63500" dist="35921" dir="2700000" algn="ctr" rotWithShape="0">
              <a:schemeClr val="tx2">
                <a:alpha val="74998"/>
              </a:schemeClr>
            </a:outerShdw>
          </a:effectLst>
        </p:spPr>
        <p:txBody>
          <a:bodyPr/>
          <a:lstStyle/>
          <a:p>
            <a:pPr eaLnBrk="1" hangingPunct="1">
              <a:defRPr/>
            </a:pPr>
            <a:r>
              <a:rPr lang="ar-JO" sz="3600" b="1" dirty="0">
                <a:solidFill>
                  <a:schemeClr val="bg1"/>
                </a:solidFill>
                <a:latin typeface="Arial" panose="020B0604020202020204" pitchFamily="34" charset="0"/>
                <a:ea typeface="ＭＳ Ｐゴシック" charset="0"/>
                <a:cs typeface="Arial" panose="020B0604020202020204" pitchFamily="34" charset="0"/>
              </a:rPr>
              <a:t>كيف تستطيع أن تبدأ وتنهي </a:t>
            </a:r>
          </a:p>
          <a:p>
            <a:pPr eaLnBrk="1" hangingPunct="1">
              <a:defRPr/>
            </a:pPr>
            <a:r>
              <a:rPr lang="ar-JO" sz="3600" b="1" dirty="0">
                <a:solidFill>
                  <a:srgbClr val="FFFF00"/>
                </a:solidFill>
                <a:latin typeface="Arial" panose="020B0604020202020204" pitchFamily="34" charset="0"/>
                <a:ea typeface="ＭＳ Ｐゴシック" charset="0"/>
                <a:cs typeface="Arial" panose="020B0604020202020204" pitchFamily="34" charset="0"/>
              </a:rPr>
              <a:t>عظتك</a:t>
            </a:r>
            <a:r>
              <a:rPr lang="ar-JO" sz="3600" b="1" dirty="0">
                <a:solidFill>
                  <a:schemeClr val="bg1"/>
                </a:solidFill>
                <a:latin typeface="Arial" panose="020B0604020202020204" pitchFamily="34" charset="0"/>
                <a:ea typeface="ＭＳ Ｐゴシック" charset="0"/>
                <a:cs typeface="Arial" panose="020B0604020202020204" pitchFamily="34" charset="0"/>
              </a:rPr>
              <a:t> بشكل جيد</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29700" name="Rectangle 4"/>
          <p:cNvSpPr>
            <a:spLocks noChangeArrowheads="1"/>
          </p:cNvSpPr>
          <p:nvPr/>
        </p:nvSpPr>
        <p:spPr bwMode="auto">
          <a:xfrm rot="-5400000">
            <a:off x="5117306" y="2788444"/>
            <a:ext cx="6742113"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ar-JO" sz="6000" b="1" dirty="0">
                <a:solidFill>
                  <a:schemeClr val="bg1"/>
                </a:solidFill>
                <a:latin typeface="Arial" panose="020B0604020202020204" pitchFamily="34" charset="0"/>
                <a:cs typeface="Arial" panose="020B0604020202020204" pitchFamily="34" charset="0"/>
              </a:rPr>
              <a:t>الخلاصات</a:t>
            </a:r>
            <a:endParaRPr lang="en-US" sz="6000" b="1" dirty="0">
              <a:solidFill>
                <a:schemeClr val="bg1"/>
              </a:solidFill>
              <a:latin typeface="Arial" panose="020B0604020202020204" pitchFamily="34" charset="0"/>
              <a:cs typeface="Arial" panose="020B0604020202020204" pitchFamily="34" charset="0"/>
            </a:endParaRPr>
          </a:p>
        </p:txBody>
      </p:sp>
      <p:sp>
        <p:nvSpPr>
          <p:cNvPr id="29702" name="Rectangle 6"/>
          <p:cNvSpPr>
            <a:spLocks noChangeArrowheads="1"/>
          </p:cNvSpPr>
          <p:nvPr/>
        </p:nvSpPr>
        <p:spPr bwMode="auto">
          <a:xfrm>
            <a:off x="1524000" y="3505200"/>
            <a:ext cx="6172200" cy="1219200"/>
          </a:xfrm>
          <a:prstGeom prst="rect">
            <a:avLst/>
          </a:prstGeom>
          <a:no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ar-JO" sz="3600" b="1" dirty="0">
                <a:solidFill>
                  <a:schemeClr val="bg1"/>
                </a:solidFill>
                <a:latin typeface="Arial" panose="020B0604020202020204" pitchFamily="34" charset="0"/>
                <a:cs typeface="Arial" panose="020B0604020202020204" pitchFamily="34" charset="0"/>
              </a:rPr>
              <a:t>بدأ بيلي غراهام </a:t>
            </a:r>
            <a:r>
              <a:rPr lang="ar-JO" sz="3600" b="1" dirty="0">
                <a:solidFill>
                  <a:srgbClr val="FFFF00"/>
                </a:solidFill>
                <a:latin typeface="Arial" panose="020B0604020202020204" pitchFamily="34" charset="0"/>
                <a:cs typeface="Arial" panose="020B0604020202020204" pitchFamily="34" charset="0"/>
              </a:rPr>
              <a:t>خدمته</a:t>
            </a:r>
            <a:r>
              <a:rPr lang="ar-JO" sz="3600" b="1" dirty="0">
                <a:solidFill>
                  <a:schemeClr val="bg1"/>
                </a:solidFill>
                <a:latin typeface="Arial" panose="020B0604020202020204" pitchFamily="34" charset="0"/>
                <a:cs typeface="Arial" panose="020B0604020202020204" pitchFamily="34" charset="0"/>
              </a:rPr>
              <a:t> </a:t>
            </a:r>
          </a:p>
          <a:p>
            <a:pPr algn="ctr" eaLnBrk="1" hangingPunct="1">
              <a:spcBef>
                <a:spcPct val="20000"/>
              </a:spcBef>
              <a:defRPr/>
            </a:pPr>
            <a:r>
              <a:rPr lang="ar-JO" sz="3600" b="1" dirty="0">
                <a:solidFill>
                  <a:schemeClr val="bg1"/>
                </a:solidFill>
                <a:latin typeface="Arial" panose="020B0604020202020204" pitchFamily="34" charset="0"/>
                <a:cs typeface="Arial" panose="020B0604020202020204" pitchFamily="34" charset="0"/>
              </a:rPr>
              <a:t>وأنهاها بشكل جيد</a:t>
            </a:r>
            <a:endParaRPr lang="en-US" sz="3200"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F62DECE-88C2-BCFE-6059-45C7EBCBFF0B}"/>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د. ريك جريفيث</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a:t>
            </a: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مؤسسة الدراسات اللاهوتية الأردنية</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29698"/>
                                        </p:tgtEl>
                                        <p:attrNameLst>
                                          <p:attrName>style.visibility</p:attrName>
                                        </p:attrNameLst>
                                      </p:cBhvr>
                                      <p:to>
                                        <p:strVal val="visible"/>
                                      </p:to>
                                    </p:set>
                                    <p:anim from="(-#ppt_w/2)" to="(#ppt_x)" calcmode="lin" valueType="num">
                                      <p:cBhvr>
                                        <p:cTn id="19" dur="600" fill="hold">
                                          <p:stCondLst>
                                            <p:cond delay="0"/>
                                          </p:stCondLst>
                                        </p:cTn>
                                        <p:tgtEl>
                                          <p:spTgt spid="29698"/>
                                        </p:tgtEl>
                                        <p:attrNameLst>
                                          <p:attrName>ppt_x</p:attrName>
                                        </p:attrNameLst>
                                      </p:cBhvr>
                                    </p:anim>
                                    <p:anim from="0" to="-1.0" calcmode="lin" valueType="num">
                                      <p:cBhvr>
                                        <p:cTn id="20" dur="200" decel="50000" autoRev="1" fill="hold">
                                          <p:stCondLst>
                                            <p:cond delay="600"/>
                                          </p:stCondLst>
                                        </p:cTn>
                                        <p:tgtEl>
                                          <p:spTgt spid="29698"/>
                                        </p:tgtEl>
                                        <p:attrNameLst>
                                          <p:attrName>xshear</p:attrName>
                                        </p:attrNameLst>
                                      </p:cBhvr>
                                    </p:anim>
                                    <p:animScale>
                                      <p:cBhvr>
                                        <p:cTn id="21" dur="200" decel="100000" autoRev="1" fill="hold">
                                          <p:stCondLst>
                                            <p:cond delay="600"/>
                                          </p:stCondLst>
                                        </p:cTn>
                                        <p:tgtEl>
                                          <p:spTgt spid="29698"/>
                                        </p:tgtEl>
                                      </p:cBhvr>
                                      <p:from x="100000" y="100000"/>
                                      <p:to x="80000" y="100000"/>
                                    </p:animScale>
                                    <p:anim by="(#ppt_h/3+#ppt_w*0.1)" calcmode="lin" valueType="num">
                                      <p:cBhvr additive="sum">
                                        <p:cTn id="22" dur="200" decel="100000" autoRev="1" fill="hold">
                                          <p:stCondLst>
                                            <p:cond delay="600"/>
                                          </p:stCondLst>
                                        </p:cTn>
                                        <p:tgtEl>
                                          <p:spTgt spid="29698"/>
                                        </p:tgtEl>
                                        <p:attrNameLst>
                                          <p:attrName>ppt_x</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4" presetClass="entr" presetSubtype="0" fill="hold" grpId="0" nodeType="clickEffect">
                                  <p:stCondLst>
                                    <p:cond delay="0"/>
                                  </p:stCondLst>
                                  <p:childTnLst>
                                    <p:set>
                                      <p:cBhvr>
                                        <p:cTn id="26" dur="1" fill="hold">
                                          <p:stCondLst>
                                            <p:cond delay="0"/>
                                          </p:stCondLst>
                                        </p:cTn>
                                        <p:tgtEl>
                                          <p:spTgt spid="29700"/>
                                        </p:tgtEl>
                                        <p:attrNameLst>
                                          <p:attrName>style.visibility</p:attrName>
                                        </p:attrNameLst>
                                      </p:cBhvr>
                                      <p:to>
                                        <p:strVal val="visible"/>
                                      </p:to>
                                    </p:set>
                                    <p:anim from="(-#ppt_w/2)" to="(#ppt_x)" calcmode="lin" valueType="num">
                                      <p:cBhvr>
                                        <p:cTn id="27" dur="600" fill="hold">
                                          <p:stCondLst>
                                            <p:cond delay="0"/>
                                          </p:stCondLst>
                                        </p:cTn>
                                        <p:tgtEl>
                                          <p:spTgt spid="29700"/>
                                        </p:tgtEl>
                                        <p:attrNameLst>
                                          <p:attrName>ppt_x</p:attrName>
                                        </p:attrNameLst>
                                      </p:cBhvr>
                                    </p:anim>
                                    <p:anim from="0" to="-1.0" calcmode="lin" valueType="num">
                                      <p:cBhvr>
                                        <p:cTn id="28" dur="200" decel="50000" autoRev="1" fill="hold">
                                          <p:stCondLst>
                                            <p:cond delay="600"/>
                                          </p:stCondLst>
                                        </p:cTn>
                                        <p:tgtEl>
                                          <p:spTgt spid="29700"/>
                                        </p:tgtEl>
                                        <p:attrNameLst>
                                          <p:attrName>xshear</p:attrName>
                                        </p:attrNameLst>
                                      </p:cBhvr>
                                    </p:anim>
                                    <p:animScale>
                                      <p:cBhvr>
                                        <p:cTn id="29" dur="200" decel="100000" autoRev="1" fill="hold">
                                          <p:stCondLst>
                                            <p:cond delay="600"/>
                                          </p:stCondLst>
                                        </p:cTn>
                                        <p:tgtEl>
                                          <p:spTgt spid="29700"/>
                                        </p:tgtEl>
                                      </p:cBhvr>
                                      <p:from x="100000" y="100000"/>
                                      <p:to x="80000" y="100000"/>
                                    </p:animScale>
                                    <p:anim by="(#ppt_h/3+#ppt_w*0.1)" calcmode="lin" valueType="num">
                                      <p:cBhvr additive="sum">
                                        <p:cTn id="30" dur="200" decel="100000" autoRev="1" fill="hold">
                                          <p:stCondLst>
                                            <p:cond delay="600"/>
                                          </p:stCondLst>
                                        </p:cTn>
                                        <p:tgtEl>
                                          <p:spTgt spid="2970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P spid="29700" grpId="0"/>
      <p:bldP spid="2970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4" descr="IntrosHoHum"/>
          <p:cNvPicPr>
            <a:picLocks noChangeAspect="1" noChangeArrowheads="1"/>
          </p:cNvPicPr>
          <p:nvPr/>
        </p:nvPicPr>
        <p:blipFill>
          <a:blip r:embed="rId3" cstate="screen">
            <a:extLst>
              <a:ext uri="{28A0092B-C50C-407E-A947-70E740481C1C}">
                <a14:useLocalDpi xmlns:a14="http://schemas.microsoft.com/office/drawing/2010/main"/>
              </a:ext>
            </a:extLst>
          </a:blip>
          <a:srcRect l="15154" t="4004" r="11162" b="58658"/>
          <a:stretch>
            <a:fillRect/>
          </a:stretch>
        </p:blipFill>
        <p:spPr bwMode="auto">
          <a:xfrm>
            <a:off x="0" y="-76200"/>
            <a:ext cx="9144000" cy="655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4" name="Rectangle 3"/>
          <p:cNvSpPr>
            <a:spLocks noGrp="1" noChangeArrowheads="1"/>
          </p:cNvSpPr>
          <p:nvPr>
            <p:ph type="subTitle" idx="1"/>
          </p:nvPr>
        </p:nvSpPr>
        <p:spPr>
          <a:xfrm>
            <a:off x="0" y="5638800"/>
            <a:ext cx="9144000" cy="1219200"/>
          </a:xfrm>
          <a:solidFill>
            <a:schemeClr val="bg1"/>
          </a:solidFill>
        </p:spPr>
        <p:txBody>
          <a:bodyPr/>
          <a:lstStyle/>
          <a:p>
            <a:pPr eaLnBrk="1" hangingPunct="1"/>
            <a:r>
              <a:rPr lang="ar-JO" altLang="ja-JP" b="1" dirty="0">
                <a:latin typeface="Arial" panose="020B0604020202020204" pitchFamily="34" charset="0"/>
                <a:ea typeface="ＭＳ Ｐゴシック" charset="0"/>
                <a:cs typeface="Arial" panose="020B0604020202020204" pitchFamily="34" charset="0"/>
              </a:rPr>
              <a:t>يقولون إنها كنيسة يصعب الوعظ فيها</a:t>
            </a:r>
            <a:endParaRPr lang="en-US" b="1" dirty="0">
              <a:latin typeface="Arial" panose="020B0604020202020204" pitchFamily="34" charset="0"/>
              <a:ea typeface="ＭＳ Ｐゴシック" charset="0"/>
              <a:cs typeface="Arial" panose="020B0604020202020204" pitchFamily="34" charset="0"/>
            </a:endParaRPr>
          </a:p>
        </p:txBody>
      </p:sp>
      <p:sp>
        <p:nvSpPr>
          <p:cNvPr id="1090562" name="Rectangle 2"/>
          <p:cNvSpPr>
            <a:spLocks noGrp="1" noChangeArrowheads="1"/>
          </p:cNvSpPr>
          <p:nvPr>
            <p:ph type="ctrTitle"/>
          </p:nvPr>
        </p:nvSpPr>
        <p:spPr>
          <a:xfrm>
            <a:off x="0" y="6248400"/>
            <a:ext cx="9144000" cy="609600"/>
          </a:xfrm>
          <a:solidFill>
            <a:srgbClr val="222268"/>
          </a:solidFill>
        </p:spPr>
        <p:txBody>
          <a:bodyPr/>
          <a:lstStyle/>
          <a:p>
            <a:pPr eaLnBrk="1" hangingPunct="1"/>
            <a:r>
              <a:rPr lang="ar-JO" sz="3600" b="1" dirty="0">
                <a:solidFill>
                  <a:schemeClr val="bg1"/>
                </a:solidFill>
                <a:latin typeface="Arial" panose="020B0604020202020204" pitchFamily="34" charset="0"/>
                <a:ea typeface="ＭＳ Ｐゴシック" charset="0"/>
                <a:cs typeface="Arial" panose="020B0604020202020204" pitchFamily="34" charset="0"/>
              </a:rPr>
              <a:t>اجذب انتباههم مبكراً وإلا</a:t>
            </a:r>
            <a:endParaRPr lang="en-US" sz="5400" b="1" dirty="0">
              <a:solidFill>
                <a:schemeClr val="bg1"/>
              </a:solidFill>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90562"/>
                                        </p:tgtEl>
                                        <p:attrNameLst>
                                          <p:attrName>style.visibility</p:attrName>
                                        </p:attrNameLst>
                                      </p:cBhvr>
                                      <p:to>
                                        <p:strVal val="visible"/>
                                      </p:to>
                                    </p:set>
                                    <p:animEffect transition="in" filter="checkerboard(across)">
                                      <p:cBhvr>
                                        <p:cTn id="7" dur="500"/>
                                        <p:tgtEl>
                                          <p:spTgt spid="1090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9880" name="Picture 8" descr="N2010_remote_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85800"/>
            <a:ext cx="8523288" cy="617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59878" name="Picture 6" descr="P402306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0413" y="569913"/>
            <a:ext cx="7621587" cy="5716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59874" name="Rectangle 2"/>
          <p:cNvSpPr>
            <a:spLocks noGrp="1" noChangeArrowheads="1"/>
          </p:cNvSpPr>
          <p:nvPr>
            <p:ph type="title"/>
          </p:nvPr>
        </p:nvSpPr>
        <p:spPr>
          <a:xfrm>
            <a:off x="761785" y="-5962"/>
            <a:ext cx="7620215" cy="883568"/>
          </a:xfrm>
          <a:solidFill>
            <a:schemeClr val="tx1"/>
          </a:solidFill>
        </p:spPr>
        <p:txBody>
          <a:bodyPr/>
          <a:lstStyle/>
          <a:p>
            <a:pPr eaLnBrk="1" hangingPunct="1">
              <a:defRPr/>
            </a:pPr>
            <a:r>
              <a:rPr lang="ar-JO" b="1" dirty="0">
                <a:solidFill>
                  <a:schemeClr val="bg1"/>
                </a:solidFill>
                <a:effectLst/>
                <a:latin typeface="Arial" panose="020B0604020202020204" pitchFamily="34" charset="0"/>
                <a:ea typeface="ＭＳ Ｐゴシック" charset="0"/>
                <a:cs typeface="Arial" panose="020B0604020202020204" pitchFamily="34" charset="0"/>
              </a:rPr>
              <a:t>متلازمة الريموت</a:t>
            </a:r>
            <a:endParaRPr lang="en-US" b="1" dirty="0">
              <a:solidFill>
                <a:schemeClr val="bg1"/>
              </a:solidFill>
              <a:effectLst/>
              <a:latin typeface="Arial" panose="020B0604020202020204" pitchFamily="34" charset="0"/>
              <a:ea typeface="ＭＳ Ｐゴシック" charset="0"/>
              <a:cs typeface="Arial" panose="020B0604020202020204" pitchFamily="34" charset="0"/>
            </a:endParaRPr>
          </a:p>
        </p:txBody>
      </p:sp>
      <p:sp>
        <p:nvSpPr>
          <p:cNvPr id="1359875" name="Rectangle 3"/>
          <p:cNvSpPr>
            <a:spLocks noGrp="1" noChangeArrowheads="1"/>
          </p:cNvSpPr>
          <p:nvPr>
            <p:ph type="body" idx="1"/>
          </p:nvPr>
        </p:nvSpPr>
        <p:spPr>
          <a:xfrm>
            <a:off x="0" y="3962400"/>
            <a:ext cx="5257800" cy="2895600"/>
          </a:xfrm>
          <a:solidFill>
            <a:srgbClr val="000000"/>
          </a:solidFill>
        </p:spPr>
        <p:txBody>
          <a:bodyPr anchor="ctr"/>
          <a:lstStyle/>
          <a:p>
            <a:pPr algn="r" rtl="1" eaLnBrk="1" hangingPunct="1"/>
            <a:r>
              <a:rPr lang="ar-JO" sz="2800" b="1" dirty="0">
                <a:solidFill>
                  <a:schemeClr val="bg1"/>
                </a:solidFill>
                <a:latin typeface="Arial" panose="020B0604020202020204" pitchFamily="34" charset="0"/>
                <a:ea typeface="ＭＳ Ｐゴシック" charset="0"/>
                <a:cs typeface="Arial" panose="020B0604020202020204" pitchFamily="34" charset="0"/>
              </a:rPr>
              <a:t>لدى الحضور ريموتات في رؤوسهم ويمكنهم تغيير القنوات في أي لحظة. عندما يشعرون أن هناك شيء آخر أكثر متعة اعمل لتحافظ على انتباههم</a:t>
            </a:r>
            <a:endParaRPr lang="en-US" sz="2800" b="1" dirty="0">
              <a:solidFill>
                <a:schemeClr val="bg1"/>
              </a:solidFill>
              <a:latin typeface="Arial" panose="020B0604020202020204" pitchFamily="34" charset="0"/>
              <a:ea typeface="ＭＳ Ｐゴシック" charset="0"/>
              <a:cs typeface="Arial" panose="020B0604020202020204" pitchFamily="34" charset="0"/>
            </a:endParaRPr>
          </a:p>
        </p:txBody>
      </p:sp>
      <p:grpSp>
        <p:nvGrpSpPr>
          <p:cNvPr id="2" name="Group 11"/>
          <p:cNvGrpSpPr>
            <a:grpSpLocks/>
          </p:cNvGrpSpPr>
          <p:nvPr/>
        </p:nvGrpSpPr>
        <p:grpSpPr bwMode="auto">
          <a:xfrm rot="-4614363">
            <a:off x="952500" y="1409700"/>
            <a:ext cx="1371600" cy="1295400"/>
            <a:chOff x="1776" y="912"/>
            <a:chExt cx="864" cy="816"/>
          </a:xfrm>
        </p:grpSpPr>
        <p:sp>
          <p:nvSpPr>
            <p:cNvPr id="122892" name="AutoShape 10"/>
            <p:cNvSpPr>
              <a:spLocks noChangeArrowheads="1"/>
            </p:cNvSpPr>
            <p:nvPr/>
          </p:nvSpPr>
          <p:spPr bwMode="auto">
            <a:xfrm>
              <a:off x="1776" y="912"/>
              <a:ext cx="864" cy="816"/>
            </a:xfrm>
            <a:prstGeom prst="cloudCallout">
              <a:avLst>
                <a:gd name="adj1" fmla="val -43750"/>
                <a:gd name="adj2" fmla="val 70000"/>
              </a:avLst>
            </a:prstGeom>
            <a:solidFill>
              <a:schemeClr val="bg1"/>
            </a:solidFill>
            <a:ln w="9525">
              <a:solidFill>
                <a:schemeClr val="tx1"/>
              </a:solidFill>
              <a:round/>
              <a:headEnd/>
              <a:tailEnd/>
            </a:ln>
          </p:spPr>
          <p:txBody>
            <a:bodyPr vert="eaVert" wrap="none" anchor="ctr"/>
            <a:lstStyle/>
            <a:p>
              <a:pPr algn="ctr"/>
              <a:endParaRPr lang="en-US">
                <a:latin typeface="Arial" panose="020B0604020202020204" pitchFamily="34" charset="0"/>
                <a:cs typeface="Arial" panose="020B0604020202020204" pitchFamily="34" charset="0"/>
              </a:endParaRPr>
            </a:p>
          </p:txBody>
        </p:sp>
        <p:pic>
          <p:nvPicPr>
            <p:cNvPr id="122893" name="Picture 9" descr="N2010_remote_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 y="1080"/>
              <a:ext cx="576"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3" name="Group 12"/>
          <p:cNvGrpSpPr>
            <a:grpSpLocks/>
          </p:cNvGrpSpPr>
          <p:nvPr/>
        </p:nvGrpSpPr>
        <p:grpSpPr bwMode="auto">
          <a:xfrm rot="-1521281">
            <a:off x="5105400" y="1447800"/>
            <a:ext cx="1371600" cy="1295400"/>
            <a:chOff x="1776" y="912"/>
            <a:chExt cx="864" cy="816"/>
          </a:xfrm>
        </p:grpSpPr>
        <p:sp>
          <p:nvSpPr>
            <p:cNvPr id="122890" name="AutoShape 13"/>
            <p:cNvSpPr>
              <a:spLocks noChangeArrowheads="1"/>
            </p:cNvSpPr>
            <p:nvPr/>
          </p:nvSpPr>
          <p:spPr bwMode="auto">
            <a:xfrm>
              <a:off x="1776" y="912"/>
              <a:ext cx="864" cy="816"/>
            </a:xfrm>
            <a:prstGeom prst="cloudCallout">
              <a:avLst>
                <a:gd name="adj1" fmla="val -43750"/>
                <a:gd name="adj2" fmla="val 70000"/>
              </a:avLst>
            </a:prstGeom>
            <a:solidFill>
              <a:schemeClr val="bg1"/>
            </a:solidFill>
            <a:ln w="9525">
              <a:solidFill>
                <a:schemeClr val="tx1"/>
              </a:solidFill>
              <a:round/>
              <a:headEnd/>
              <a:tailEnd/>
            </a:ln>
          </p:spPr>
          <p:txBody>
            <a:bodyPr wrap="none" anchor="ctr"/>
            <a:lstStyle/>
            <a:p>
              <a:pPr algn="ctr"/>
              <a:endParaRPr lang="en-US">
                <a:latin typeface="Arial" panose="020B0604020202020204" pitchFamily="34" charset="0"/>
                <a:cs typeface="Arial" panose="020B0604020202020204" pitchFamily="34" charset="0"/>
              </a:endParaRPr>
            </a:p>
          </p:txBody>
        </p:sp>
        <p:pic>
          <p:nvPicPr>
            <p:cNvPr id="122891" name="Picture 14" descr="N2010_remote_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 y="1080"/>
              <a:ext cx="576"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 name="Group 15"/>
          <p:cNvGrpSpPr>
            <a:grpSpLocks/>
          </p:cNvGrpSpPr>
          <p:nvPr/>
        </p:nvGrpSpPr>
        <p:grpSpPr bwMode="auto">
          <a:xfrm rot="6637950">
            <a:off x="7810500" y="3619500"/>
            <a:ext cx="1371600" cy="1295400"/>
            <a:chOff x="1776" y="912"/>
            <a:chExt cx="864" cy="816"/>
          </a:xfrm>
        </p:grpSpPr>
        <p:sp>
          <p:nvSpPr>
            <p:cNvPr id="122888" name="AutoShape 16"/>
            <p:cNvSpPr>
              <a:spLocks noChangeArrowheads="1"/>
            </p:cNvSpPr>
            <p:nvPr/>
          </p:nvSpPr>
          <p:spPr bwMode="auto">
            <a:xfrm>
              <a:off x="1776" y="912"/>
              <a:ext cx="864" cy="816"/>
            </a:xfrm>
            <a:prstGeom prst="cloudCallout">
              <a:avLst>
                <a:gd name="adj1" fmla="val -43750"/>
                <a:gd name="adj2" fmla="val 70000"/>
              </a:avLst>
            </a:prstGeom>
            <a:solidFill>
              <a:schemeClr val="bg1"/>
            </a:solidFill>
            <a:ln w="9525">
              <a:solidFill>
                <a:schemeClr val="tx1"/>
              </a:solidFill>
              <a:round/>
              <a:headEnd/>
              <a:tailEnd/>
            </a:ln>
          </p:spPr>
          <p:txBody>
            <a:bodyPr rot="10800000" vert="eaVert" wrap="none" anchor="ctr"/>
            <a:lstStyle/>
            <a:p>
              <a:pPr algn="ctr"/>
              <a:endParaRPr lang="en-US">
                <a:latin typeface="Arial" panose="020B0604020202020204" pitchFamily="34" charset="0"/>
                <a:cs typeface="Arial" panose="020B0604020202020204" pitchFamily="34" charset="0"/>
              </a:endParaRPr>
            </a:p>
          </p:txBody>
        </p:sp>
        <p:pic>
          <p:nvPicPr>
            <p:cNvPr id="122889" name="Picture 17" descr="N2010_remote_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 y="1080"/>
              <a:ext cx="576"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359880"/>
                                        </p:tgtEl>
                                        <p:attrNameLst>
                                          <p:attrName>style.visibility</p:attrName>
                                        </p:attrNameLst>
                                      </p:cBhvr>
                                      <p:to>
                                        <p:strVal val="visible"/>
                                      </p:to>
                                    </p:set>
                                    <p:animEffect transition="in" filter="dissolve">
                                      <p:cBhvr>
                                        <p:cTn id="7" dur="500"/>
                                        <p:tgtEl>
                                          <p:spTgt spid="13598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59874"/>
                                        </p:tgtEl>
                                        <p:attrNameLst>
                                          <p:attrName>style.visibility</p:attrName>
                                        </p:attrNameLst>
                                      </p:cBhvr>
                                      <p:to>
                                        <p:strVal val="visible"/>
                                      </p:to>
                                    </p:set>
                                    <p:animEffect transition="in" filter="dissolve">
                                      <p:cBhvr>
                                        <p:cTn id="12" dur="500"/>
                                        <p:tgtEl>
                                          <p:spTgt spid="13598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59878"/>
                                        </p:tgtEl>
                                        <p:attrNameLst>
                                          <p:attrName>style.visibility</p:attrName>
                                        </p:attrNameLst>
                                      </p:cBhvr>
                                      <p:to>
                                        <p:strVal val="visible"/>
                                      </p:to>
                                    </p:set>
                                    <p:animEffect transition="in" filter="dissolve">
                                      <p:cBhvr>
                                        <p:cTn id="17" dur="500"/>
                                        <p:tgtEl>
                                          <p:spTgt spid="13598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59875">
                                            <p:bg/>
                                          </p:spTgt>
                                        </p:tgtEl>
                                        <p:attrNameLst>
                                          <p:attrName>style.visibility</p:attrName>
                                        </p:attrNameLst>
                                      </p:cBhvr>
                                      <p:to>
                                        <p:strVal val="visible"/>
                                      </p:to>
                                    </p:set>
                                    <p:animEffect transition="in" filter="dissolve">
                                      <p:cBhvr>
                                        <p:cTn id="22" dur="500"/>
                                        <p:tgtEl>
                                          <p:spTgt spid="1359875">
                                            <p:bg/>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59875">
                                            <p:txEl>
                                              <p:pRg st="0" end="0"/>
                                            </p:txEl>
                                          </p:spTgt>
                                        </p:tgtEl>
                                        <p:attrNameLst>
                                          <p:attrName>style.visibility</p:attrName>
                                        </p:attrNameLst>
                                      </p:cBhvr>
                                      <p:to>
                                        <p:strVal val="visible"/>
                                      </p:to>
                                    </p:set>
                                    <p:animEffect transition="in" filter="dissolve">
                                      <p:cBhvr>
                                        <p:cTn id="27" dur="500"/>
                                        <p:tgtEl>
                                          <p:spTgt spid="135987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dissolve">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dissolv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87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4" descr="ChurchAudien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25500"/>
            <a:ext cx="9144000" cy="610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930" name="Rectangle 2"/>
          <p:cNvSpPr>
            <a:spLocks noGrp="1" noChangeArrowheads="1"/>
          </p:cNvSpPr>
          <p:nvPr>
            <p:ph type="ctrTitle"/>
          </p:nvPr>
        </p:nvSpPr>
        <p:spPr>
          <a:xfrm>
            <a:off x="179512" y="0"/>
            <a:ext cx="8964488" cy="762000"/>
          </a:xfrm>
        </p:spPr>
        <p:txBody>
          <a:bodyPr/>
          <a:lstStyle/>
          <a:p>
            <a:pPr eaLnBrk="1" hangingPunct="1"/>
            <a:r>
              <a:rPr lang="ar-JO" sz="3600" b="1" dirty="0">
                <a:latin typeface="Arial" panose="020B0604020202020204" pitchFamily="34" charset="0"/>
                <a:ea typeface="ＭＳ Ｐゴシック" charset="0"/>
                <a:cs typeface="Arial" panose="020B0604020202020204" pitchFamily="34" charset="0"/>
              </a:rPr>
              <a:t>ما رأيك في هذه الإفتتاحيات؟</a:t>
            </a:r>
            <a:endParaRPr lang="en-US" sz="3600" b="1" dirty="0">
              <a:latin typeface="Arial" panose="020B0604020202020204" pitchFamily="34" charset="0"/>
              <a:ea typeface="ＭＳ Ｐゴシック" charset="0"/>
              <a:cs typeface="Arial" panose="020B0604020202020204" pitchFamily="34" charset="0"/>
            </a:endParaRPr>
          </a:p>
        </p:txBody>
      </p:sp>
      <p:sp>
        <p:nvSpPr>
          <p:cNvPr id="1364995" name="Rectangle 3"/>
          <p:cNvSpPr>
            <a:spLocks noGrp="1" noChangeArrowheads="1"/>
          </p:cNvSpPr>
          <p:nvPr>
            <p:ph type="subTitle" idx="1"/>
          </p:nvPr>
        </p:nvSpPr>
        <p:spPr>
          <a:xfrm>
            <a:off x="9144000" y="4724400"/>
            <a:ext cx="5029200" cy="1295400"/>
          </a:xfrm>
          <a:effectLst>
            <a:outerShdw blurRad="63500" dist="35921" dir="2700000" algn="ctr" rotWithShape="0">
              <a:schemeClr val="tx2">
                <a:alpha val="74998"/>
              </a:schemeClr>
            </a:outerShdw>
          </a:effectLst>
        </p:spPr>
        <p:txBody>
          <a:bodyPr/>
          <a:lstStyle/>
          <a:p>
            <a:pPr eaLnBrk="1" hangingPunct="1">
              <a:defRPr/>
            </a:pPr>
            <a:r>
              <a:rPr lang="ar-JO" b="1" dirty="0">
                <a:solidFill>
                  <a:schemeClr val="accent1"/>
                </a:solidFill>
                <a:latin typeface="Arial" panose="020B0604020202020204" pitchFamily="34" charset="0"/>
                <a:ea typeface="ＭＳ Ｐゴシック" charset="0"/>
                <a:cs typeface="Arial" panose="020B0604020202020204" pitchFamily="34" charset="0"/>
              </a:rPr>
              <a:t>لويس ب. سميدس</a:t>
            </a:r>
          </a:p>
          <a:p>
            <a:pPr eaLnBrk="1" hangingPunct="1">
              <a:defRPr/>
            </a:pPr>
            <a:r>
              <a:rPr lang="ar-JO" b="1" dirty="0">
                <a:solidFill>
                  <a:schemeClr val="accent1"/>
                </a:solidFill>
                <a:latin typeface="Arial" panose="020B0604020202020204" pitchFamily="34" charset="0"/>
                <a:ea typeface="ＭＳ Ｐゴシック" charset="0"/>
                <a:cs typeface="Arial" panose="020B0604020202020204" pitchFamily="34" charset="0"/>
              </a:rPr>
              <a:t>يصفها بشكل جيد</a:t>
            </a:r>
            <a:endParaRPr lang="en-US" b="1" dirty="0">
              <a:solidFill>
                <a:schemeClr val="accent1"/>
              </a:solidFill>
              <a:latin typeface="Arial" panose="020B0604020202020204" pitchFamily="34" charset="0"/>
              <a:ea typeface="ＭＳ Ｐゴシック" charset="0"/>
              <a:cs typeface="Arial" panose="020B0604020202020204" pitchFamily="34" charset="0"/>
            </a:endParaRPr>
          </a:p>
        </p:txBody>
      </p:sp>
      <p:sp>
        <p:nvSpPr>
          <p:cNvPr id="124932" name="Text Box 5"/>
          <p:cNvSpPr txBox="1">
            <a:spLocks noChangeArrowheads="1"/>
          </p:cNvSpPr>
          <p:nvPr/>
        </p:nvSpPr>
        <p:spPr bwMode="auto">
          <a:xfrm>
            <a:off x="9396413" y="5949950"/>
            <a:ext cx="7432675" cy="46166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b="1" i="1" dirty="0">
                <a:solidFill>
                  <a:schemeClr val="accent1"/>
                </a:solidFill>
                <a:latin typeface="Arial" panose="020B0604020202020204" pitchFamily="34" charset="0"/>
                <a:cs typeface="Arial" panose="020B0604020202020204" pitchFamily="34" charset="0"/>
              </a:rPr>
              <a:t>في هوستيتلر، تقديم العظة، 27</a:t>
            </a:r>
            <a:endParaRPr lang="en-US" b="1" i="1" dirty="0">
              <a:solidFill>
                <a:schemeClr val="accent1"/>
              </a:solidFill>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bwMode="auto">
          <a:xfrm>
            <a:off x="9158784" y="1844824"/>
            <a:ext cx="9144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ar-JO" dirty="0">
                <a:latin typeface="Arial" panose="020B0604020202020204" pitchFamily="34" charset="0"/>
                <a:ea typeface="ＭＳ Ｐゴシック" charset="0"/>
                <a:cs typeface="Arial" panose="020B0604020202020204" pitchFamily="34" charset="0"/>
              </a:rPr>
              <a:t>ما الذي يفكرون فيه حقيقةً؟</a:t>
            </a:r>
            <a:endParaRPr lang="en-US" dirty="0">
              <a:latin typeface="Arial" panose="020B0604020202020204" pitchFamily="34" charset="0"/>
              <a:ea typeface="ＭＳ Ｐゴシック" charset="0"/>
              <a:cs typeface="Arial" panose="020B0604020202020204" pitchFamily="34" charset="0"/>
            </a:endParaRPr>
          </a:p>
        </p:txBody>
      </p:sp>
      <p:sp>
        <p:nvSpPr>
          <p:cNvPr id="7" name="Text Box 5"/>
          <p:cNvSpPr txBox="1">
            <a:spLocks noChangeArrowheads="1"/>
          </p:cNvSpPr>
          <p:nvPr/>
        </p:nvSpPr>
        <p:spPr bwMode="auto">
          <a:xfrm>
            <a:off x="8518525" y="39688"/>
            <a:ext cx="530915" cy="461665"/>
          </a:xfrm>
          <a:prstGeom prst="rect">
            <a:avLst/>
          </a:prstGeom>
          <a:solidFill>
            <a:srgbClr val="000000"/>
          </a:solidFill>
          <a:ln>
            <a:noFill/>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chemeClr val="bg1"/>
                </a:solidFill>
                <a:latin typeface="Arial" panose="020B0604020202020204" pitchFamily="34" charset="0"/>
                <a:cs typeface="Arial" panose="020B0604020202020204" pitchFamily="34" charset="0"/>
              </a:rPr>
              <a:t>76</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4" descr="glowha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6978" name="Rectangle 2"/>
          <p:cNvSpPr>
            <a:spLocks noGrp="1" noChangeArrowheads="1"/>
          </p:cNvSpPr>
          <p:nvPr>
            <p:ph type="ctrTitle"/>
          </p:nvPr>
        </p:nvSpPr>
        <p:spPr>
          <a:xfrm>
            <a:off x="1143000" y="762000"/>
            <a:ext cx="6934200" cy="3581400"/>
          </a:xfrm>
        </p:spPr>
        <p:txBody>
          <a:bodyPr/>
          <a:lstStyle/>
          <a:p>
            <a:pPr eaLnBrk="1" hangingPunct="1"/>
            <a:r>
              <a:rPr lang="ar-JO" altLang="ja-JP" sz="4800" b="1" dirty="0">
                <a:latin typeface="Arial" panose="020B0604020202020204" pitchFamily="34" charset="0"/>
                <a:ea typeface="ＭＳ Ｐゴシック" charset="0"/>
                <a:cs typeface="Arial" panose="020B0604020202020204" pitchFamily="34" charset="0"/>
              </a:rPr>
              <a:t>أليس الجميع</a:t>
            </a:r>
            <a:br>
              <a:rPr lang="ar-JO" altLang="ja-JP" sz="4800" b="1" dirty="0">
                <a:latin typeface="Arial" panose="020B0604020202020204" pitchFamily="34" charset="0"/>
                <a:ea typeface="ＭＳ Ｐゴシック" charset="0"/>
                <a:cs typeface="Arial" panose="020B0604020202020204" pitchFamily="34" charset="0"/>
              </a:rPr>
            </a:br>
            <a:r>
              <a:rPr lang="ar-JO" altLang="ja-JP" sz="4800" b="1" dirty="0">
                <a:latin typeface="Arial" panose="020B0604020202020204" pitchFamily="34" charset="0"/>
                <a:ea typeface="ＭＳ Ｐゴシック" charset="0"/>
                <a:cs typeface="Arial" panose="020B0604020202020204" pitchFamily="34" charset="0"/>
              </a:rPr>
              <a:t>يتوقعون القيامة؟</a:t>
            </a:r>
            <a:endParaRPr lang="en-US" dirty="0">
              <a:latin typeface="Arial" panose="020B0604020202020204" pitchFamily="34" charset="0"/>
              <a:ea typeface="ＭＳ Ｐゴシック" charset="0"/>
              <a:cs typeface="Arial" panose="020B0604020202020204" pitchFamily="34" charset="0"/>
            </a:endParaRPr>
          </a:p>
        </p:txBody>
      </p:sp>
      <p:sp>
        <p:nvSpPr>
          <p:cNvPr id="1341443" name="Rectangle 3"/>
          <p:cNvSpPr>
            <a:spLocks noGrp="1" noChangeArrowheads="1"/>
          </p:cNvSpPr>
          <p:nvPr>
            <p:ph type="subTitle" idx="1"/>
          </p:nvPr>
        </p:nvSpPr>
        <p:spPr>
          <a:xfrm>
            <a:off x="2773896" y="3573016"/>
            <a:ext cx="3672408" cy="1905000"/>
          </a:xfrm>
        </p:spPr>
        <p:txBody>
          <a:bodyPr/>
          <a:lstStyle/>
          <a:p>
            <a:pPr eaLnBrk="1" hangingPunct="1"/>
            <a:r>
              <a:rPr lang="ar-JO" b="1" dirty="0">
                <a:latin typeface="Arial" panose="020B0604020202020204" pitchFamily="34" charset="0"/>
                <a:ea typeface="ＭＳ Ｐゴシック" charset="0"/>
                <a:cs typeface="Arial" panose="020B0604020202020204" pitchFamily="34" charset="0"/>
              </a:rPr>
              <a:t>هل تعتقد أن هذه جملة أولى جيدة لعظة؟</a:t>
            </a:r>
          </a:p>
          <a:p>
            <a:pPr eaLnBrk="1" hangingPunct="1"/>
            <a:r>
              <a:rPr lang="ar-JO" b="1" dirty="0">
                <a:latin typeface="Arial" panose="020B0604020202020204" pitchFamily="34" charset="0"/>
                <a:ea typeface="ＭＳ Ｐゴシック" charset="0"/>
                <a:cs typeface="Arial" panose="020B0604020202020204" pitchFamily="34" charset="0"/>
              </a:rPr>
              <a:t>لمَ ولمَ لا؟</a:t>
            </a:r>
            <a:endParaRPr lang="en-US" b="1" dirty="0">
              <a:latin typeface="Arial" panose="020B0604020202020204" pitchFamily="34" charset="0"/>
              <a:ea typeface="ＭＳ Ｐゴシック" charset="0"/>
              <a:cs typeface="Arial" panose="020B0604020202020204" pitchFamily="34" charset="0"/>
            </a:endParaRPr>
          </a:p>
        </p:txBody>
      </p:sp>
      <p:sp>
        <p:nvSpPr>
          <p:cNvPr id="1341445" name="Text Box 5"/>
          <p:cNvSpPr txBox="1">
            <a:spLocks noChangeArrowheads="1"/>
          </p:cNvSpPr>
          <p:nvPr/>
        </p:nvSpPr>
        <p:spPr bwMode="auto">
          <a:xfrm>
            <a:off x="8518525" y="39688"/>
            <a:ext cx="530915"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chemeClr val="bg1"/>
                </a:solidFill>
                <a:latin typeface="Arial" panose="020B0604020202020204" pitchFamily="34" charset="0"/>
                <a:cs typeface="Arial" panose="020B0604020202020204" pitchFamily="34" charset="0"/>
              </a:rPr>
              <a:t>76</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41443">
                                            <p:txEl>
                                              <p:pRg st="0" end="0"/>
                                            </p:txEl>
                                          </p:spTgt>
                                        </p:tgtEl>
                                        <p:attrNameLst>
                                          <p:attrName>style.visibility</p:attrName>
                                        </p:attrNameLst>
                                      </p:cBhvr>
                                      <p:to>
                                        <p:strVal val="visible"/>
                                      </p:to>
                                    </p:set>
                                    <p:animEffect transition="in" filter="slide(fromBottom)">
                                      <p:cBhvr>
                                        <p:cTn id="7" dur="500"/>
                                        <p:tgtEl>
                                          <p:spTgt spid="134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41443">
                                            <p:txEl>
                                              <p:pRg st="1" end="1"/>
                                            </p:txEl>
                                          </p:spTgt>
                                        </p:tgtEl>
                                        <p:attrNameLst>
                                          <p:attrName>style.visibility</p:attrName>
                                        </p:attrNameLst>
                                      </p:cBhvr>
                                      <p:to>
                                        <p:strVal val="visible"/>
                                      </p:to>
                                    </p:set>
                                    <p:animEffect transition="in" filter="slide(fromBottom)">
                                      <p:cBhvr>
                                        <p:cTn id="12" dur="500"/>
                                        <p:tgtEl>
                                          <p:spTgt spid="134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4" descr="wreck00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4514" name="Rectangle 2"/>
          <p:cNvSpPr>
            <a:spLocks noGrp="1" noChangeArrowheads="1"/>
          </p:cNvSpPr>
          <p:nvPr>
            <p:ph type="title"/>
          </p:nvPr>
        </p:nvSpPr>
        <p:spPr>
          <a:xfrm>
            <a:off x="152400" y="533400"/>
            <a:ext cx="8915400" cy="990600"/>
          </a:xfrm>
          <a:solidFill>
            <a:schemeClr val="accent5"/>
          </a:solidFill>
          <a:effectLst>
            <a:outerShdw blurRad="63500" dist="35921" dir="2700000" algn="ctr" rotWithShape="0">
              <a:schemeClr val="bg1">
                <a:alpha val="74998"/>
              </a:schemeClr>
            </a:outerShdw>
          </a:effectLst>
        </p:spPr>
        <p:txBody>
          <a:bodyPr/>
          <a:lstStyle/>
          <a:p>
            <a:pPr eaLnBrk="1" hangingPunct="1">
              <a:defRPr/>
            </a:pPr>
            <a:r>
              <a:rPr lang="ar-JO" altLang="ja-JP" sz="3200" b="1" dirty="0">
                <a:latin typeface="Arial" panose="020B0604020202020204" pitchFamily="34" charset="0"/>
                <a:ea typeface="ＭＳ Ｐゴシック" charset="0"/>
                <a:cs typeface="Arial" panose="020B0604020202020204" pitchFamily="34" charset="0"/>
              </a:rPr>
              <a:t>إذا أردت تدمير مجتمع دون استخدام أسلحة، كيف ستفعل ذلك؟</a:t>
            </a:r>
            <a:endParaRPr lang="en-US" sz="3200" b="1" dirty="0">
              <a:latin typeface="Arial" panose="020B0604020202020204" pitchFamily="34" charset="0"/>
              <a:ea typeface="ＭＳ Ｐゴシック" charset="0"/>
              <a:cs typeface="Arial" panose="020B0604020202020204" pitchFamily="34" charset="0"/>
            </a:endParaRPr>
          </a:p>
        </p:txBody>
      </p:sp>
      <p:sp>
        <p:nvSpPr>
          <p:cNvPr id="129027" name="Rectangle 3"/>
          <p:cNvSpPr>
            <a:spLocks noGrp="1" noChangeArrowheads="1"/>
          </p:cNvSpPr>
          <p:nvPr>
            <p:ph type="body" idx="1"/>
          </p:nvPr>
        </p:nvSpPr>
        <p:spPr>
          <a:xfrm>
            <a:off x="381000" y="5943600"/>
            <a:ext cx="8534400" cy="533400"/>
          </a:xfrm>
          <a:solidFill>
            <a:schemeClr val="accent5"/>
          </a:solidFill>
        </p:spPr>
        <p:txBody>
          <a:bodyPr/>
          <a:lstStyle/>
          <a:p>
            <a:pPr marL="0" indent="0" algn="ctr" eaLnBrk="1" hangingPunct="1">
              <a:buFontTx/>
              <a:buNone/>
            </a:pPr>
            <a:r>
              <a:rPr lang="ar-JO" sz="2800" b="1" dirty="0">
                <a:latin typeface="Arial" panose="020B0604020202020204" pitchFamily="34" charset="0"/>
                <a:ea typeface="ＭＳ Ｐゴシック" charset="0"/>
                <a:cs typeface="Arial" panose="020B0604020202020204" pitchFamily="34" charset="0"/>
              </a:rPr>
              <a:t>هل هذه افتتاحية جيدة؟ لمَ ولمَ لا؟</a:t>
            </a:r>
            <a:endParaRPr lang="en-US" sz="2800" b="1" dirty="0">
              <a:latin typeface="Arial" panose="020B0604020202020204" pitchFamily="34" charset="0"/>
              <a:ea typeface="ＭＳ Ｐゴシック" charset="0"/>
              <a:cs typeface="Arial" panose="020B0604020202020204" pitchFamily="34" charset="0"/>
            </a:endParaRPr>
          </a:p>
        </p:txBody>
      </p:sp>
      <p:sp>
        <p:nvSpPr>
          <p:cNvPr id="1344517" name="Text Box 5"/>
          <p:cNvSpPr txBox="1">
            <a:spLocks noChangeArrowheads="1"/>
          </p:cNvSpPr>
          <p:nvPr/>
        </p:nvSpPr>
        <p:spPr bwMode="auto">
          <a:xfrm>
            <a:off x="8518525" y="39688"/>
            <a:ext cx="530915" cy="461665"/>
          </a:xfrm>
          <a:prstGeom prst="rect">
            <a:avLst/>
          </a:prstGeom>
          <a:solidFill>
            <a:srgbClr val="FF0000"/>
          </a:solid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chemeClr val="bg1"/>
                </a:solidFill>
                <a:latin typeface="Arial" panose="020B0604020202020204" pitchFamily="34" charset="0"/>
                <a:cs typeface="Arial" panose="020B0604020202020204" pitchFamily="34" charset="0"/>
              </a:rPr>
              <a:t>76</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4" descr="christianChurchOld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3490" name="Rectangle 2"/>
          <p:cNvSpPr>
            <a:spLocks noGrp="1" noChangeArrowheads="1"/>
          </p:cNvSpPr>
          <p:nvPr>
            <p:ph type="title"/>
          </p:nvPr>
        </p:nvSpPr>
        <p:spPr>
          <a:xfrm>
            <a:off x="685800" y="1066800"/>
            <a:ext cx="7772400" cy="1828800"/>
          </a:xfrm>
          <a:effectLst>
            <a:outerShdw blurRad="63500" dist="35921" dir="2700000" algn="ctr" rotWithShape="0">
              <a:schemeClr val="bg1">
                <a:alpha val="74998"/>
              </a:schemeClr>
            </a:outerShdw>
          </a:effectLst>
        </p:spPr>
        <p:txBody>
          <a:bodyPr/>
          <a:lstStyle/>
          <a:p>
            <a:pPr eaLnBrk="1" hangingPunct="1">
              <a:defRPr/>
            </a:pPr>
            <a:r>
              <a:rPr lang="ar-JO" altLang="ja-JP" b="1" dirty="0">
                <a:effectLst>
                  <a:glow rad="152400">
                    <a:schemeClr val="bg1"/>
                  </a:glow>
                </a:effectLst>
                <a:latin typeface="Arial" panose="020B0604020202020204" pitchFamily="34" charset="0"/>
                <a:ea typeface="ＭＳ Ｐゴシック" charset="0"/>
                <a:cs typeface="Arial" panose="020B0604020202020204" pitchFamily="34" charset="0"/>
              </a:rPr>
              <a:t>في البداية، قد يبدو هذا الإقتراح متناقضاً.</a:t>
            </a:r>
            <a:endParaRPr lang="en-US" b="1" dirty="0">
              <a:effectLst>
                <a:glow rad="152400">
                  <a:schemeClr val="bg1"/>
                </a:glow>
              </a:effectLst>
              <a:latin typeface="Arial" panose="020B0604020202020204" pitchFamily="34" charset="0"/>
              <a:ea typeface="ＭＳ Ｐゴシック" charset="0"/>
              <a:cs typeface="Arial" panose="020B0604020202020204" pitchFamily="34" charset="0"/>
            </a:endParaRPr>
          </a:p>
        </p:txBody>
      </p:sp>
      <p:sp>
        <p:nvSpPr>
          <p:cNvPr id="1343491" name="Rectangle 3"/>
          <p:cNvSpPr>
            <a:spLocks noGrp="1" noChangeArrowheads="1"/>
          </p:cNvSpPr>
          <p:nvPr>
            <p:ph type="body" idx="1"/>
          </p:nvPr>
        </p:nvSpPr>
        <p:spPr>
          <a:xfrm>
            <a:off x="104775" y="4724400"/>
            <a:ext cx="8734425" cy="1447800"/>
          </a:xfrm>
        </p:spPr>
        <p:txBody>
          <a:bodyPr/>
          <a:lstStyle/>
          <a:p>
            <a:pPr marL="0" indent="0" algn="ctr" eaLnBrk="1" hangingPunct="1">
              <a:lnSpc>
                <a:spcPct val="90000"/>
              </a:lnSpc>
              <a:buFontTx/>
              <a:buNone/>
              <a:defRPr/>
            </a:pPr>
            <a:r>
              <a:rPr lang="ar-JO" sz="3600" b="1" dirty="0">
                <a:effectLst>
                  <a:glow rad="152400">
                    <a:schemeClr val="bg1"/>
                  </a:glow>
                </a:effectLst>
                <a:latin typeface="Arial" panose="020B0604020202020204" pitchFamily="34" charset="0"/>
                <a:ea typeface="ＭＳ Ｐゴシック" charset="0"/>
                <a:cs typeface="Arial" panose="020B0604020202020204" pitchFamily="34" charset="0"/>
              </a:rPr>
              <a:t>(بالإشارة إلى عنوان العظة "ما يحتاجه العالم هو عدد أقل من الكنائس ومزيد من أجساد المسيح")</a:t>
            </a:r>
            <a:endParaRPr lang="en-US" sz="3600" b="1" dirty="0">
              <a:effectLst>
                <a:glow rad="152400">
                  <a:schemeClr val="bg1"/>
                </a:glow>
              </a:effectLst>
              <a:latin typeface="Arial" panose="020B0604020202020204" pitchFamily="34" charset="0"/>
              <a:ea typeface="ＭＳ Ｐゴシック" charset="0"/>
              <a:cs typeface="Arial" panose="020B0604020202020204" pitchFamily="34" charset="0"/>
            </a:endParaRPr>
          </a:p>
        </p:txBody>
      </p:sp>
      <p:sp>
        <p:nvSpPr>
          <p:cNvPr id="131076" name="Text Box 5"/>
          <p:cNvSpPr txBox="1">
            <a:spLocks noChangeArrowheads="1"/>
          </p:cNvSpPr>
          <p:nvPr/>
        </p:nvSpPr>
        <p:spPr bwMode="auto">
          <a:xfrm>
            <a:off x="5773737" y="6400800"/>
            <a:ext cx="2744787" cy="52322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2800" b="1" dirty="0">
                <a:solidFill>
                  <a:schemeClr val="bg1"/>
                </a:solidFill>
                <a:latin typeface="Arial" panose="020B0604020202020204" pitchFamily="34" charset="0"/>
                <a:cs typeface="Arial" panose="020B0604020202020204" pitchFamily="34" charset="0"/>
              </a:rPr>
              <a:t>بداية جيدة أم لا؟</a:t>
            </a:r>
            <a:endParaRPr lang="en-US" sz="2800" b="1" dirty="0">
              <a:solidFill>
                <a:schemeClr val="bg1"/>
              </a:solidFill>
              <a:latin typeface="Arial" panose="020B0604020202020204" pitchFamily="34" charset="0"/>
              <a:cs typeface="Arial" panose="020B0604020202020204" pitchFamily="34" charset="0"/>
            </a:endParaRPr>
          </a:p>
        </p:txBody>
      </p:sp>
      <p:sp>
        <p:nvSpPr>
          <p:cNvPr id="1343494" name="Text Box 6"/>
          <p:cNvSpPr txBox="1">
            <a:spLocks noChangeArrowheads="1"/>
          </p:cNvSpPr>
          <p:nvPr/>
        </p:nvSpPr>
        <p:spPr bwMode="auto">
          <a:xfrm>
            <a:off x="8518525" y="39688"/>
            <a:ext cx="530915" cy="461665"/>
          </a:xfrm>
          <a:prstGeom prst="rect">
            <a:avLst/>
          </a:prstGeom>
          <a:solidFill>
            <a:schemeClr val="hlink"/>
          </a:solid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chemeClr val="bg1"/>
                </a:solidFill>
              </a:rPr>
              <a:t>76</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43491">
                                            <p:txEl>
                                              <p:pRg st="0" end="0"/>
                                            </p:txEl>
                                          </p:spTgt>
                                        </p:tgtEl>
                                        <p:attrNameLst>
                                          <p:attrName>style.visibility</p:attrName>
                                        </p:attrNameLst>
                                      </p:cBhvr>
                                      <p:to>
                                        <p:strVal val="visible"/>
                                      </p:to>
                                    </p:set>
                                    <p:animEffect transition="in" filter="wipe(down)">
                                      <p:cBhvr>
                                        <p:cTn id="7" dur="580">
                                          <p:stCondLst>
                                            <p:cond delay="0"/>
                                          </p:stCondLst>
                                        </p:cTn>
                                        <p:tgtEl>
                                          <p:spTgt spid="1343491">
                                            <p:txEl>
                                              <p:pRg st="0" end="0"/>
                                            </p:txEl>
                                          </p:spTgt>
                                        </p:tgtEl>
                                      </p:cBhvr>
                                    </p:animEffect>
                                    <p:anim calcmode="lin" valueType="num">
                                      <p:cBhvr>
                                        <p:cTn id="8" dur="1822" tmFilter="0,0; 0.14,0.36; 0.43,0.73; 0.71,0.91; 1.0,1.0">
                                          <p:stCondLst>
                                            <p:cond delay="0"/>
                                          </p:stCondLst>
                                        </p:cTn>
                                        <p:tgtEl>
                                          <p:spTgt spid="134349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4349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4349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4349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4349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343491">
                                            <p:txEl>
                                              <p:pRg st="0" end="0"/>
                                            </p:txEl>
                                          </p:spTgt>
                                        </p:tgtEl>
                                      </p:cBhvr>
                                      <p:to x="100000" y="60000"/>
                                    </p:animScale>
                                    <p:animScale>
                                      <p:cBhvr>
                                        <p:cTn id="14" dur="166" decel="50000">
                                          <p:stCondLst>
                                            <p:cond delay="676"/>
                                          </p:stCondLst>
                                        </p:cTn>
                                        <p:tgtEl>
                                          <p:spTgt spid="1343491">
                                            <p:txEl>
                                              <p:pRg st="0" end="0"/>
                                            </p:txEl>
                                          </p:spTgt>
                                        </p:tgtEl>
                                      </p:cBhvr>
                                      <p:to x="100000" y="100000"/>
                                    </p:animScale>
                                    <p:animScale>
                                      <p:cBhvr>
                                        <p:cTn id="15" dur="26">
                                          <p:stCondLst>
                                            <p:cond delay="1312"/>
                                          </p:stCondLst>
                                        </p:cTn>
                                        <p:tgtEl>
                                          <p:spTgt spid="1343491">
                                            <p:txEl>
                                              <p:pRg st="0" end="0"/>
                                            </p:txEl>
                                          </p:spTgt>
                                        </p:tgtEl>
                                      </p:cBhvr>
                                      <p:to x="100000" y="80000"/>
                                    </p:animScale>
                                    <p:animScale>
                                      <p:cBhvr>
                                        <p:cTn id="16" dur="166" decel="50000">
                                          <p:stCondLst>
                                            <p:cond delay="1338"/>
                                          </p:stCondLst>
                                        </p:cTn>
                                        <p:tgtEl>
                                          <p:spTgt spid="1343491">
                                            <p:txEl>
                                              <p:pRg st="0" end="0"/>
                                            </p:txEl>
                                          </p:spTgt>
                                        </p:tgtEl>
                                      </p:cBhvr>
                                      <p:to x="100000" y="100000"/>
                                    </p:animScale>
                                    <p:animScale>
                                      <p:cBhvr>
                                        <p:cTn id="17" dur="26">
                                          <p:stCondLst>
                                            <p:cond delay="1642"/>
                                          </p:stCondLst>
                                        </p:cTn>
                                        <p:tgtEl>
                                          <p:spTgt spid="1343491">
                                            <p:txEl>
                                              <p:pRg st="0" end="0"/>
                                            </p:txEl>
                                          </p:spTgt>
                                        </p:tgtEl>
                                      </p:cBhvr>
                                      <p:to x="100000" y="90000"/>
                                    </p:animScale>
                                    <p:animScale>
                                      <p:cBhvr>
                                        <p:cTn id="18" dur="166" decel="50000">
                                          <p:stCondLst>
                                            <p:cond delay="1668"/>
                                          </p:stCondLst>
                                        </p:cTn>
                                        <p:tgtEl>
                                          <p:spTgt spid="1343491">
                                            <p:txEl>
                                              <p:pRg st="0" end="0"/>
                                            </p:txEl>
                                          </p:spTgt>
                                        </p:tgtEl>
                                      </p:cBhvr>
                                      <p:to x="100000" y="100000"/>
                                    </p:animScale>
                                    <p:animScale>
                                      <p:cBhvr>
                                        <p:cTn id="19" dur="26">
                                          <p:stCondLst>
                                            <p:cond delay="1808"/>
                                          </p:stCondLst>
                                        </p:cTn>
                                        <p:tgtEl>
                                          <p:spTgt spid="1343491">
                                            <p:txEl>
                                              <p:pRg st="0" end="0"/>
                                            </p:txEl>
                                          </p:spTgt>
                                        </p:tgtEl>
                                      </p:cBhvr>
                                      <p:to x="100000" y="95000"/>
                                    </p:animScale>
                                    <p:animScale>
                                      <p:cBhvr>
                                        <p:cTn id="20" dur="166" decel="50000">
                                          <p:stCondLst>
                                            <p:cond delay="1834"/>
                                          </p:stCondLst>
                                        </p:cTn>
                                        <p:tgtEl>
                                          <p:spTgt spid="134349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34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175"/>
            <a:ext cx="5148263"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22"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8263" y="1685925"/>
            <a:ext cx="3995737" cy="517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23" name="Picture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48263" y="0"/>
            <a:ext cx="3995737"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ctrTitle"/>
          </p:nvPr>
        </p:nvSpPr>
        <p:spPr>
          <a:xfrm>
            <a:off x="457200" y="836712"/>
            <a:ext cx="8229600" cy="2520280"/>
          </a:xfrm>
        </p:spPr>
        <p:txBody>
          <a:bodyPr/>
          <a:lstStyle/>
          <a:p>
            <a:pPr eaLnBrk="1" hangingPunct="1">
              <a:defRPr/>
            </a:pPr>
            <a:r>
              <a:rPr kumimoji="0" lang="ar-JO" sz="8000" b="1" dirty="0">
                <a:effectLst>
                  <a:glow rad="495300">
                    <a:schemeClr val="bg1">
                      <a:alpha val="89000"/>
                    </a:schemeClr>
                  </a:glow>
                </a:effectLst>
                <a:latin typeface="Arial" panose="020B0604020202020204" pitchFamily="34" charset="0"/>
                <a:ea typeface="Osaka" charset="0"/>
                <a:cs typeface="Arial" panose="020B0604020202020204" pitchFamily="34" charset="0"/>
              </a:rPr>
              <a:t>كيف تستطيع الحصول على الإنتباه؟</a:t>
            </a:r>
            <a:endParaRPr kumimoji="0" lang="en-US" sz="8000" b="1" dirty="0">
              <a:effectLst>
                <a:glow rad="495300">
                  <a:schemeClr val="bg1">
                    <a:alpha val="89000"/>
                  </a:schemeClr>
                </a:glow>
              </a:effectLst>
              <a:latin typeface="Arial" panose="020B0604020202020204" pitchFamily="34" charset="0"/>
              <a:ea typeface="Osaka" charset="0"/>
              <a:cs typeface="Arial" panose="020B0604020202020204" pitchFamily="34" charset="0"/>
            </a:endParaRPr>
          </a:p>
        </p:txBody>
      </p:sp>
      <p:sp>
        <p:nvSpPr>
          <p:cNvPr id="3" name="Rectangle 3"/>
          <p:cNvSpPr>
            <a:spLocks noGrp="1" noChangeArrowheads="1"/>
          </p:cNvSpPr>
          <p:nvPr>
            <p:ph type="subTitle" idx="1"/>
          </p:nvPr>
        </p:nvSpPr>
        <p:spPr/>
        <p:txBody>
          <a:bodyPr/>
          <a:lstStyle/>
          <a:p>
            <a:pPr eaLnBrk="1" hangingPunct="1">
              <a:defRPr/>
            </a:pPr>
            <a:r>
              <a:rPr kumimoji="0" lang="ar-JO" sz="6000" b="1" dirty="0">
                <a:effectLst>
                  <a:glow rad="495300">
                    <a:schemeClr val="bg1">
                      <a:alpha val="89000"/>
                    </a:schemeClr>
                  </a:glow>
                </a:effectLst>
                <a:latin typeface="Arial" panose="020B0604020202020204" pitchFamily="34" charset="0"/>
                <a:ea typeface="Osaka" charset="0"/>
                <a:cs typeface="Arial" panose="020B0604020202020204" pitchFamily="34" charset="0"/>
              </a:rPr>
              <a:t>أنظر قائمة سونوكجيان على الصفحة 76أ</a:t>
            </a:r>
            <a:endParaRPr kumimoji="0" lang="en-US" sz="6000" b="1" dirty="0">
              <a:effectLst>
                <a:glow rad="495300">
                  <a:schemeClr val="bg1">
                    <a:alpha val="89000"/>
                  </a:schemeClr>
                </a:glow>
              </a:effectLst>
              <a:latin typeface="Arial" panose="020B0604020202020204" pitchFamily="34" charset="0"/>
              <a:ea typeface="Osaka"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08675"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ar-JO" sz="6000" b="1" dirty="0">
                <a:solidFill>
                  <a:schemeClr val="bg1"/>
                </a:solidFill>
                <a:latin typeface="Arial" panose="020B0604020202020204" pitchFamily="34" charset="0"/>
                <a:ea typeface="ＭＳ Ｐゴシック" charset="0"/>
                <a:cs typeface="Arial" panose="020B0604020202020204" pitchFamily="34" charset="0"/>
              </a:rPr>
              <a:t>مقدمات</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308676" name="Rectangle 4"/>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ar-JO" sz="3600" b="1" dirty="0">
                <a:solidFill>
                  <a:srgbClr val="FFFF00"/>
                </a:solidFill>
                <a:latin typeface="Arial" panose="020B0604020202020204" pitchFamily="34" charset="0"/>
                <a:cs typeface="Arial" panose="020B0604020202020204" pitchFamily="34" charset="0"/>
              </a:rPr>
              <a:t>ا ب ت ا  ا ع ا</a:t>
            </a:r>
            <a:endParaRPr lang="en-US" sz="3200" b="1" dirty="0">
              <a:solidFill>
                <a:srgbClr val="FFFF00"/>
              </a:solidFill>
              <a:latin typeface="Arial" panose="020B0604020202020204" pitchFamily="34" charset="0"/>
              <a:cs typeface="Arial" panose="020B0604020202020204" pitchFamily="34" charset="0"/>
            </a:endParaRPr>
          </a:p>
        </p:txBody>
      </p:sp>
      <p:sp>
        <p:nvSpPr>
          <p:cNvPr id="1308677" name="Rectangle 5"/>
          <p:cNvSpPr>
            <a:spLocks noChangeArrowheads="1"/>
          </p:cNvSpPr>
          <p:nvPr/>
        </p:nvSpPr>
        <p:spPr bwMode="auto">
          <a:xfrm>
            <a:off x="1447800" y="1295400"/>
            <a:ext cx="6580188" cy="1600200"/>
          </a:xfrm>
          <a:prstGeom prst="rect">
            <a:avLst/>
          </a:prstGeom>
          <a:noFill/>
          <a:ln>
            <a:noFill/>
          </a:ln>
          <a:effectLst>
            <a:outerShdw blurRad="63500" dist="35921" dir="2700000" algn="ctr" rotWithShape="0">
              <a:schemeClr val="tx2">
                <a:alpha val="74998"/>
              </a:schemeClr>
            </a:outerShdw>
          </a:effectLst>
        </p:spPr>
        <p:txBody>
          <a:bodyPr/>
          <a:lstStyle/>
          <a:p>
            <a:pPr algn="r" eaLnBrk="1" hangingPunct="1">
              <a:spcBef>
                <a:spcPct val="20000"/>
              </a:spcBef>
              <a:defRPr/>
            </a:pPr>
            <a:r>
              <a:rPr lang="ar-JO" sz="3600" b="1" dirty="0">
                <a:solidFill>
                  <a:schemeClr val="bg1"/>
                </a:solidFill>
                <a:latin typeface="Arial" panose="020B0604020202020204" pitchFamily="34" charset="0"/>
                <a:cs typeface="Arial" panose="020B0604020202020204" pitchFamily="34" charset="0"/>
              </a:rPr>
              <a:t>الحصول على الإنتباه حول الموضوع</a:t>
            </a:r>
            <a:endParaRPr lang="en-US" sz="3600" b="1" dirty="0">
              <a:solidFill>
                <a:schemeClr val="bg1"/>
              </a:solidFill>
              <a:latin typeface="Arial" panose="020B0604020202020204" pitchFamily="34" charset="0"/>
              <a:cs typeface="Arial" panose="020B0604020202020204" pitchFamily="34" charset="0"/>
            </a:endParaRPr>
          </a:p>
          <a:p>
            <a:pPr algn="r" eaLnBrk="1" hangingPunct="1">
              <a:spcBef>
                <a:spcPct val="20000"/>
              </a:spcBef>
              <a:defRPr/>
            </a:pPr>
            <a:r>
              <a:rPr lang="ar-JO" sz="3600" b="1" dirty="0">
                <a:solidFill>
                  <a:schemeClr val="bg1"/>
                </a:solidFill>
                <a:latin typeface="Arial" panose="020B0604020202020204" pitchFamily="34" charset="0"/>
                <a:cs typeface="Arial" panose="020B0604020202020204" pitchFamily="34" charset="0"/>
              </a:rPr>
              <a:t>بروز الحاجة أو إثارة الفضول</a:t>
            </a:r>
            <a:endParaRPr lang="en-US" sz="3200" b="1" dirty="0">
              <a:solidFill>
                <a:schemeClr val="bg1"/>
              </a:solidFill>
              <a:latin typeface="Arial" panose="020B0604020202020204" pitchFamily="34" charset="0"/>
              <a:cs typeface="Arial" panose="020B0604020202020204" pitchFamily="34" charset="0"/>
            </a:endParaRPr>
          </a:p>
        </p:txBody>
      </p:sp>
      <p:sp>
        <p:nvSpPr>
          <p:cNvPr id="1308678" name="Text Box 6"/>
          <p:cNvSpPr txBox="1">
            <a:spLocks noChangeArrowheads="1"/>
          </p:cNvSpPr>
          <p:nvPr/>
        </p:nvSpPr>
        <p:spPr bwMode="auto">
          <a:xfrm>
            <a:off x="8518525" y="39688"/>
            <a:ext cx="530915"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chemeClr val="bg1"/>
                </a:solidFill>
                <a:latin typeface="Arial" panose="020B0604020202020204" pitchFamily="34" charset="0"/>
                <a:cs typeface="Arial" panose="020B0604020202020204" pitchFamily="34" charset="0"/>
              </a:rPr>
              <a:t>74</a:t>
            </a:r>
            <a:endParaRPr lang="en-US" dirty="0">
              <a:solidFill>
                <a:schemeClr val="bg1"/>
              </a:solidFill>
              <a:latin typeface="Arial" panose="020B0604020202020204" pitchFamily="34" charset="0"/>
              <a:cs typeface="Arial" panose="020B0604020202020204" pitchFamily="34" charset="0"/>
            </a:endParaRPr>
          </a:p>
        </p:txBody>
      </p:sp>
      <p:pic>
        <p:nvPicPr>
          <p:cNvPr id="135174" name="Picture 1" descr="Mask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124075" y="2565400"/>
            <a:ext cx="5903913" cy="429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7"/>
          <p:cNvSpPr txBox="1">
            <a:spLocks noChangeArrowheads="1"/>
          </p:cNvSpPr>
          <p:nvPr/>
        </p:nvSpPr>
        <p:spPr bwMode="auto">
          <a:xfrm>
            <a:off x="2268538" y="6165304"/>
            <a:ext cx="2951534"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rPr>
              <a:t>اسأل أسئلة بصيغة المخاطب</a:t>
            </a:r>
            <a:endParaRPr lang="en-US" dirty="0">
              <a:effectLst>
                <a:glow rad="101600">
                  <a:schemeClr val="tx1">
                    <a:alpha val="75000"/>
                  </a:schemeClr>
                </a:glow>
              </a:effectLst>
              <a:latin typeface="Arial" panose="020B0604020202020204" pitchFamily="34" charset="0"/>
              <a:cs typeface="Arial" panose="020B0604020202020204" pitchFamily="34" charset="0"/>
            </a:endParaRPr>
          </a:p>
        </p:txBody>
      </p:sp>
      <p:sp>
        <p:nvSpPr>
          <p:cNvPr id="9" name="TextBox 7"/>
          <p:cNvSpPr txBox="1">
            <a:spLocks noChangeArrowheads="1"/>
          </p:cNvSpPr>
          <p:nvPr/>
        </p:nvSpPr>
        <p:spPr bwMode="auto">
          <a:xfrm>
            <a:off x="2268538" y="5732463"/>
            <a:ext cx="295153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ar-JO"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rPr>
              <a:t> كيف تظهر الحاجة؟</a:t>
            </a:r>
            <a:endParaRPr lang="en-US" dirty="0">
              <a:effectLst>
                <a:glow rad="101600">
                  <a:schemeClr val="tx1">
                    <a:alpha val="75000"/>
                  </a:schemeClr>
                </a:glow>
              </a:effectLst>
              <a:latin typeface="Arial" panose="020B0604020202020204" pitchFamily="34" charset="0"/>
              <a:cs typeface="Arial" panose="020B0604020202020204" pitchFamily="34" charset="0"/>
            </a:endParaRPr>
          </a:p>
        </p:txBody>
      </p:sp>
      <p:sp>
        <p:nvSpPr>
          <p:cNvPr id="135175" name="TextBox 7"/>
          <p:cNvSpPr txBox="1">
            <a:spLocks noChangeArrowheads="1"/>
          </p:cNvSpPr>
          <p:nvPr/>
        </p:nvSpPr>
        <p:spPr bwMode="auto">
          <a:xfrm>
            <a:off x="2268538" y="2636838"/>
            <a:ext cx="244747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ar-JO"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rPr>
              <a:t>ساعدهم على الإعتراف</a:t>
            </a:r>
          </a:p>
          <a:p>
            <a:pPr algn="r">
              <a:defRPr/>
            </a:pPr>
            <a:r>
              <a:rPr lang="ar-JO"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rPr>
              <a:t> أنهم يرتدون أقنعة</a:t>
            </a:r>
            <a:endParaRPr lang="en-US" dirty="0">
              <a:effectLst>
                <a:glow rad="101600">
                  <a:schemeClr val="tx1">
                    <a:alpha val="75000"/>
                  </a:schemeClr>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35175"/>
                                        </p:tgtEl>
                                        <p:attrNameLst>
                                          <p:attrName>style.visibility</p:attrName>
                                        </p:attrNameLst>
                                      </p:cBhvr>
                                      <p:to>
                                        <p:strVal val="visible"/>
                                      </p:to>
                                    </p:set>
                                    <p:animEffect transition="in" filter="fade">
                                      <p:cBhvr>
                                        <p:cTn id="7" dur="800" decel="100000"/>
                                        <p:tgtEl>
                                          <p:spTgt spid="135175"/>
                                        </p:tgtEl>
                                      </p:cBhvr>
                                    </p:animEffect>
                                    <p:anim calcmode="lin" valueType="num">
                                      <p:cBhvr>
                                        <p:cTn id="8" dur="800" decel="100000" fill="hold"/>
                                        <p:tgtEl>
                                          <p:spTgt spid="135175"/>
                                        </p:tgtEl>
                                        <p:attrNameLst>
                                          <p:attrName>style.rotation</p:attrName>
                                        </p:attrNameLst>
                                      </p:cBhvr>
                                      <p:tavLst>
                                        <p:tav tm="0">
                                          <p:val>
                                            <p:fltVal val="-90"/>
                                          </p:val>
                                        </p:tav>
                                        <p:tav tm="100000">
                                          <p:val>
                                            <p:fltVal val="0"/>
                                          </p:val>
                                        </p:tav>
                                      </p:tavLst>
                                    </p:anim>
                                    <p:anim calcmode="lin" valueType="num">
                                      <p:cBhvr>
                                        <p:cTn id="9" dur="800" decel="100000" fill="hold"/>
                                        <p:tgtEl>
                                          <p:spTgt spid="135175"/>
                                        </p:tgtEl>
                                        <p:attrNameLst>
                                          <p:attrName>ppt_x</p:attrName>
                                        </p:attrNameLst>
                                      </p:cBhvr>
                                      <p:tavLst>
                                        <p:tav tm="0">
                                          <p:val>
                                            <p:strVal val="#ppt_x+0.4"/>
                                          </p:val>
                                        </p:tav>
                                        <p:tav tm="100000">
                                          <p:val>
                                            <p:strVal val="#ppt_x-0.05"/>
                                          </p:val>
                                        </p:tav>
                                      </p:tavLst>
                                    </p:anim>
                                    <p:anim calcmode="lin" valueType="num">
                                      <p:cBhvr>
                                        <p:cTn id="10" dur="800" decel="100000" fill="hold"/>
                                        <p:tgtEl>
                                          <p:spTgt spid="13517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517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5175"/>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800" decel="100000"/>
                                        <p:tgtEl>
                                          <p:spTgt spid="9"/>
                                        </p:tgtEl>
                                      </p:cBhvr>
                                    </p:animEffect>
                                    <p:anim calcmode="lin" valueType="num">
                                      <p:cBhvr>
                                        <p:cTn id="18" dur="800" decel="100000" fill="hold"/>
                                        <p:tgtEl>
                                          <p:spTgt spid="9"/>
                                        </p:tgtEl>
                                        <p:attrNameLst>
                                          <p:attrName>style.rotation</p:attrName>
                                        </p:attrNameLst>
                                      </p:cBhvr>
                                      <p:tavLst>
                                        <p:tav tm="0">
                                          <p:val>
                                            <p:fltVal val="-90"/>
                                          </p:val>
                                        </p:tav>
                                        <p:tav tm="100000">
                                          <p:val>
                                            <p:fltVal val="0"/>
                                          </p:val>
                                        </p:tav>
                                      </p:tavLst>
                                    </p:anim>
                                    <p:anim calcmode="lin" valueType="num">
                                      <p:cBhvr>
                                        <p:cTn id="19" dur="800" decel="100000" fill="hold"/>
                                        <p:tgtEl>
                                          <p:spTgt spid="9"/>
                                        </p:tgtEl>
                                        <p:attrNameLst>
                                          <p:attrName>ppt_x</p:attrName>
                                        </p:attrNameLst>
                                      </p:cBhvr>
                                      <p:tavLst>
                                        <p:tav tm="0">
                                          <p:val>
                                            <p:strVal val="#ppt_x+0.4"/>
                                          </p:val>
                                        </p:tav>
                                        <p:tav tm="100000">
                                          <p:val>
                                            <p:strVal val="#ppt_x-0.05"/>
                                          </p:val>
                                        </p:tav>
                                      </p:tavLst>
                                    </p:anim>
                                    <p:anim calcmode="lin" valueType="num">
                                      <p:cBhvr>
                                        <p:cTn id="20" dur="800" decel="100000" fill="hold"/>
                                        <p:tgtEl>
                                          <p:spTgt spid="9"/>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800" decel="100000"/>
                                        <p:tgtEl>
                                          <p:spTgt spid="10"/>
                                        </p:tgtEl>
                                      </p:cBhvr>
                                    </p:animEffect>
                                    <p:anim calcmode="lin" valueType="num">
                                      <p:cBhvr>
                                        <p:cTn id="28" dur="800" decel="100000" fill="hold"/>
                                        <p:tgtEl>
                                          <p:spTgt spid="10"/>
                                        </p:tgtEl>
                                        <p:attrNameLst>
                                          <p:attrName>style.rotation</p:attrName>
                                        </p:attrNameLst>
                                      </p:cBhvr>
                                      <p:tavLst>
                                        <p:tav tm="0">
                                          <p:val>
                                            <p:fltVal val="-90"/>
                                          </p:val>
                                        </p:tav>
                                        <p:tav tm="100000">
                                          <p:val>
                                            <p:fltVal val="0"/>
                                          </p:val>
                                        </p:tav>
                                      </p:tavLst>
                                    </p:anim>
                                    <p:anim calcmode="lin" valueType="num">
                                      <p:cBhvr>
                                        <p:cTn id="29" dur="800" decel="100000" fill="hold"/>
                                        <p:tgtEl>
                                          <p:spTgt spid="10"/>
                                        </p:tgtEl>
                                        <p:attrNameLst>
                                          <p:attrName>ppt_x</p:attrName>
                                        </p:attrNameLst>
                                      </p:cBhvr>
                                      <p:tavLst>
                                        <p:tav tm="0">
                                          <p:val>
                                            <p:strVal val="#ppt_x+0.4"/>
                                          </p:val>
                                        </p:tav>
                                        <p:tav tm="100000">
                                          <p:val>
                                            <p:strVal val="#ppt_x-0.05"/>
                                          </p:val>
                                        </p:tav>
                                      </p:tavLst>
                                    </p:anim>
                                    <p:anim calcmode="lin" valueType="num">
                                      <p:cBhvr>
                                        <p:cTn id="30" dur="800" decel="100000" fill="hold"/>
                                        <p:tgtEl>
                                          <p:spTgt spid="10"/>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4" descr="IntrosHoHumNe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07099">
            <a:off x="457200" y="-152400"/>
            <a:ext cx="4578350" cy="708660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37218" name="Rectangle 2"/>
          <p:cNvSpPr>
            <a:spLocks noGrp="1" noChangeArrowheads="1"/>
          </p:cNvSpPr>
          <p:nvPr>
            <p:ph type="ctrTitle"/>
          </p:nvPr>
        </p:nvSpPr>
        <p:spPr>
          <a:xfrm>
            <a:off x="5334000" y="0"/>
            <a:ext cx="3657600" cy="6858000"/>
          </a:xfrm>
        </p:spPr>
        <p:txBody>
          <a:bodyPr/>
          <a:lstStyle/>
          <a:p>
            <a:pPr eaLnBrk="1" hangingPunct="1"/>
            <a:r>
              <a:rPr lang="ar-JO" sz="5400" b="1" dirty="0">
                <a:solidFill>
                  <a:srgbClr val="FF0000"/>
                </a:solidFill>
                <a:latin typeface="Arial" panose="020B0604020202020204" pitchFamily="34" charset="0"/>
                <a:ea typeface="ＭＳ Ｐゴシック" charset="0"/>
                <a:cs typeface="Arial" panose="020B0604020202020204" pitchFamily="34" charset="0"/>
              </a:rPr>
              <a:t>لديك وقت </a:t>
            </a:r>
            <a:br>
              <a:rPr lang="ar-JO" sz="5400" b="1" dirty="0">
                <a:solidFill>
                  <a:srgbClr val="FF0000"/>
                </a:solidFill>
                <a:latin typeface="Arial" panose="020B0604020202020204" pitchFamily="34" charset="0"/>
                <a:ea typeface="ＭＳ Ｐゴシック" charset="0"/>
                <a:cs typeface="Arial" panose="020B0604020202020204" pitchFamily="34" charset="0"/>
              </a:rPr>
            </a:br>
            <a:r>
              <a:rPr lang="ar-JO" sz="5400" b="1" dirty="0">
                <a:solidFill>
                  <a:srgbClr val="FF0000"/>
                </a:solidFill>
                <a:latin typeface="Arial" panose="020B0604020202020204" pitchFamily="34" charset="0"/>
                <a:ea typeface="ＭＳ Ｐゴシック" charset="0"/>
                <a:cs typeface="Arial" panose="020B0604020202020204" pitchFamily="34" charset="0"/>
              </a:rPr>
              <a:t>قليل جداً </a:t>
            </a:r>
            <a:br>
              <a:rPr lang="ar-JO" sz="5400" b="1" dirty="0">
                <a:solidFill>
                  <a:srgbClr val="FF0000"/>
                </a:solidFill>
                <a:latin typeface="Arial" panose="020B0604020202020204" pitchFamily="34" charset="0"/>
                <a:ea typeface="ＭＳ Ｐゴシック" charset="0"/>
                <a:cs typeface="Arial" panose="020B0604020202020204" pitchFamily="34" charset="0"/>
              </a:rPr>
            </a:br>
            <a:r>
              <a:rPr lang="ar-JO" sz="5400" b="1" dirty="0">
                <a:solidFill>
                  <a:srgbClr val="FF0000"/>
                </a:solidFill>
                <a:latin typeface="Arial" panose="020B0604020202020204" pitchFamily="34" charset="0"/>
                <a:ea typeface="ＭＳ Ｐゴシック" charset="0"/>
                <a:cs typeface="Arial" panose="020B0604020202020204" pitchFamily="34" charset="0"/>
              </a:rPr>
              <a:t>لإبراز الحاجة</a:t>
            </a:r>
            <a:endParaRPr lang="en-US" sz="5400" b="1" dirty="0">
              <a:solidFill>
                <a:srgbClr val="FF0000"/>
              </a:solidFill>
              <a:latin typeface="Arial" panose="020B0604020202020204" pitchFamily="34" charset="0"/>
              <a:ea typeface="ＭＳ Ｐゴシック" charset="0"/>
              <a:cs typeface="Arial" panose="020B0604020202020204" pitchFamily="34" charset="0"/>
            </a:endParaRPr>
          </a:p>
        </p:txBody>
      </p:sp>
      <p:sp>
        <p:nvSpPr>
          <p:cNvPr id="137219" name="Rectangle 2"/>
          <p:cNvSpPr txBox="1">
            <a:spLocks noChangeArrowheads="1"/>
          </p:cNvSpPr>
          <p:nvPr/>
        </p:nvSpPr>
        <p:spPr bwMode="auto">
          <a:xfrm rot="-189835">
            <a:off x="-3760788" y="211138"/>
            <a:ext cx="3600450" cy="6048375"/>
          </a:xfrm>
          <a:prstGeom prst="rect">
            <a:avLst/>
          </a:prstGeom>
          <a:solidFill>
            <a:srgbClr val="FFCC89"/>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4800" b="1" dirty="0">
                <a:solidFill>
                  <a:srgbClr val="000090"/>
                </a:solidFill>
                <a:latin typeface="Arial" panose="020B0604020202020204" pitchFamily="34" charset="0"/>
                <a:cs typeface="Arial" panose="020B0604020202020204" pitchFamily="34" charset="0"/>
              </a:rPr>
              <a:t>ثلاثون دقيقة لإقامة الميت</a:t>
            </a:r>
            <a:r>
              <a:rPr lang="en-US" sz="4800" b="1" dirty="0">
                <a:solidFill>
                  <a:srgbClr val="000090"/>
                </a:solidFill>
                <a:latin typeface="Arial" panose="020B0604020202020204" pitchFamily="34" charset="0"/>
                <a:cs typeface="Arial" panose="020B0604020202020204" pitchFamily="34" charset="0"/>
              </a:rPr>
              <a:t> </a:t>
            </a:r>
            <a:br>
              <a:rPr lang="en-US" sz="4400" b="1" dirty="0">
                <a:solidFill>
                  <a:srgbClr val="000090"/>
                </a:solidFill>
                <a:latin typeface="Arial" panose="020B0604020202020204" pitchFamily="34" charset="0"/>
                <a:cs typeface="Arial" panose="020B0604020202020204" pitchFamily="34" charset="0"/>
              </a:rPr>
            </a:br>
            <a:r>
              <a:rPr lang="ar-JO" sz="3600" b="1" dirty="0">
                <a:solidFill>
                  <a:srgbClr val="000090"/>
                </a:solidFill>
                <a:latin typeface="Arial" panose="020B0604020202020204" pitchFamily="34" charset="0"/>
                <a:cs typeface="Arial" panose="020B0604020202020204" pitchFamily="34" charset="0"/>
              </a:rPr>
              <a:t>كيف يمكنك </a:t>
            </a:r>
          </a:p>
          <a:p>
            <a:pPr algn="ctr" eaLnBrk="1" hangingPunct="1"/>
            <a:r>
              <a:rPr lang="ar-JO" sz="3600" b="1" dirty="0">
                <a:solidFill>
                  <a:srgbClr val="000090"/>
                </a:solidFill>
                <a:latin typeface="Arial" panose="020B0604020202020204" pitchFamily="34" charset="0"/>
                <a:cs typeface="Arial" panose="020B0604020202020204" pitchFamily="34" charset="0"/>
              </a:rPr>
              <a:t>أن تعظ </a:t>
            </a:r>
          </a:p>
          <a:p>
            <a:pPr algn="ctr" eaLnBrk="1" hangingPunct="1"/>
            <a:r>
              <a:rPr lang="ar-JO" sz="3600" b="1" dirty="0">
                <a:solidFill>
                  <a:srgbClr val="000090"/>
                </a:solidFill>
                <a:latin typeface="Arial" panose="020B0604020202020204" pitchFamily="34" charset="0"/>
                <a:cs typeface="Arial" panose="020B0604020202020204" pitchFamily="34" charset="0"/>
              </a:rPr>
              <a:t>أفضل عظاتك </a:t>
            </a:r>
          </a:p>
          <a:p>
            <a:pPr algn="ctr" eaLnBrk="1" hangingPunct="1"/>
            <a:r>
              <a:rPr lang="ar-JO" sz="3600" b="1" dirty="0">
                <a:solidFill>
                  <a:srgbClr val="000090"/>
                </a:solidFill>
                <a:latin typeface="Arial" panose="020B0604020202020204" pitchFamily="34" charset="0"/>
                <a:cs typeface="Arial" panose="020B0604020202020204" pitchFamily="34" charset="0"/>
              </a:rPr>
              <a:t>حتى الآن </a:t>
            </a:r>
          </a:p>
          <a:p>
            <a:pPr algn="ctr" eaLnBrk="1" hangingPunct="1"/>
            <a:r>
              <a:rPr lang="ar-JO" sz="3600" b="1" dirty="0">
                <a:solidFill>
                  <a:srgbClr val="000090"/>
                </a:solidFill>
                <a:latin typeface="Arial" panose="020B0604020202020204" pitchFamily="34" charset="0"/>
                <a:cs typeface="Arial" panose="020B0604020202020204" pitchFamily="34" charset="0"/>
              </a:rPr>
              <a:t>هذا الأحد</a:t>
            </a:r>
            <a:endParaRPr lang="en-US" sz="4400" b="1" dirty="0">
              <a:solidFill>
                <a:srgbClr val="000090"/>
              </a:solidFill>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0723"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ar-JO" sz="6000" b="1" dirty="0">
                <a:solidFill>
                  <a:schemeClr val="bg1"/>
                </a:solidFill>
                <a:latin typeface="Arial" panose="020B0604020202020204" pitchFamily="34" charset="0"/>
                <a:ea typeface="ＭＳ Ｐゴシック" charset="0"/>
                <a:cs typeface="Arial" panose="020B0604020202020204" pitchFamily="34" charset="0"/>
              </a:rPr>
              <a:t>مقدمات</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310724" name="Rectangle 4"/>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ar-JO" sz="3600" b="1" dirty="0">
                <a:solidFill>
                  <a:srgbClr val="FFFF00"/>
                </a:solidFill>
                <a:latin typeface="Arial" panose="020B0604020202020204" pitchFamily="34" charset="0"/>
                <a:cs typeface="Arial" panose="020B0604020202020204" pitchFamily="34" charset="0"/>
              </a:rPr>
              <a:t>ا ب ت ا  ا ع ا</a:t>
            </a:r>
            <a:endParaRPr lang="en-US" sz="3200" b="1" dirty="0">
              <a:solidFill>
                <a:srgbClr val="FFFF00"/>
              </a:solidFill>
              <a:latin typeface="Arial" panose="020B0604020202020204" pitchFamily="34" charset="0"/>
              <a:cs typeface="Arial" panose="020B0604020202020204" pitchFamily="34" charset="0"/>
            </a:endParaRPr>
          </a:p>
        </p:txBody>
      </p:sp>
      <p:sp>
        <p:nvSpPr>
          <p:cNvPr id="1310725" name="Rectangle 5"/>
          <p:cNvSpPr>
            <a:spLocks noChangeArrowheads="1"/>
          </p:cNvSpPr>
          <p:nvPr/>
        </p:nvSpPr>
        <p:spPr bwMode="auto">
          <a:xfrm>
            <a:off x="1115616" y="1295400"/>
            <a:ext cx="7488832" cy="5334000"/>
          </a:xfrm>
          <a:prstGeom prst="rect">
            <a:avLst/>
          </a:prstGeom>
          <a:noFill/>
          <a:ln>
            <a:noFill/>
          </a:ln>
          <a:effectLst/>
        </p:spPr>
        <p:txBody>
          <a:bodyPr/>
          <a:lstStyle/>
          <a:p>
            <a:pPr algn="r" eaLnBrk="1" hangingPunct="1">
              <a:spcBef>
                <a:spcPct val="20000"/>
              </a:spcBef>
              <a:defRPr/>
            </a:pPr>
            <a:r>
              <a:rPr lang="ar-JO"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الحصول على الإنتباه حول الموضوع</a:t>
            </a:r>
          </a:p>
          <a:p>
            <a:pPr algn="r" eaLnBrk="1" hangingPunct="1">
              <a:spcBef>
                <a:spcPct val="20000"/>
              </a:spcBef>
              <a:defRPr/>
            </a:pPr>
            <a:r>
              <a:rPr lang="ar-JO"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بروز الحاجة أو إثارة الفضول</a:t>
            </a:r>
          </a:p>
          <a:p>
            <a:pPr algn="r" eaLnBrk="1" hangingPunct="1">
              <a:spcBef>
                <a:spcPct val="20000"/>
              </a:spcBef>
              <a:defRPr/>
            </a:pPr>
            <a:r>
              <a:rPr lang="ar-JO"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تقديم الموضوع، الفكرة الرئيسية أو النقطة الرئيسية 1</a:t>
            </a:r>
          </a:p>
          <a:p>
            <a:pPr algn="r" eaLnBrk="1" hangingPunct="1">
              <a:spcBef>
                <a:spcPct val="20000"/>
              </a:spcBef>
              <a:defRPr/>
            </a:pPr>
            <a:r>
              <a:rPr lang="ar-JO"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إضافة الخلفية</a:t>
            </a:r>
          </a:p>
          <a:p>
            <a:pPr algn="r" eaLnBrk="1" hangingPunct="1">
              <a:spcBef>
                <a:spcPct val="20000"/>
              </a:spcBef>
              <a:defRPr/>
            </a:pP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10726" name="Text Box 6"/>
          <p:cNvSpPr txBox="1">
            <a:spLocks noChangeArrowheads="1"/>
          </p:cNvSpPr>
          <p:nvPr/>
        </p:nvSpPr>
        <p:spPr bwMode="auto">
          <a:xfrm>
            <a:off x="8518525" y="39688"/>
            <a:ext cx="530915"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chemeClr val="bg1"/>
                </a:solidFill>
                <a:latin typeface="Arial" panose="020B0604020202020204" pitchFamily="34" charset="0"/>
                <a:cs typeface="Arial" panose="020B0604020202020204" pitchFamily="34" charset="0"/>
              </a:rPr>
              <a:t>74</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10725">
                                            <p:txEl>
                                              <p:pRg st="0" end="0"/>
                                            </p:txEl>
                                          </p:spTgt>
                                        </p:tgtEl>
                                        <p:attrNameLst>
                                          <p:attrName>style.visibility</p:attrName>
                                        </p:attrNameLst>
                                      </p:cBhvr>
                                      <p:to>
                                        <p:strVal val="visible"/>
                                      </p:to>
                                    </p:set>
                                    <p:animEffect transition="in" filter="wipe(up)">
                                      <p:cBhvr>
                                        <p:cTn id="7" dur="3000"/>
                                        <p:tgtEl>
                                          <p:spTgt spid="13107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10725">
                                            <p:txEl>
                                              <p:pRg st="1" end="1"/>
                                            </p:txEl>
                                          </p:spTgt>
                                        </p:tgtEl>
                                        <p:attrNameLst>
                                          <p:attrName>style.visibility</p:attrName>
                                        </p:attrNameLst>
                                      </p:cBhvr>
                                      <p:to>
                                        <p:strVal val="visible"/>
                                      </p:to>
                                    </p:set>
                                    <p:animEffect transition="in" filter="wipe(up)">
                                      <p:cBhvr>
                                        <p:cTn id="12" dur="3000"/>
                                        <p:tgtEl>
                                          <p:spTgt spid="13107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10725">
                                            <p:txEl>
                                              <p:pRg st="2" end="2"/>
                                            </p:txEl>
                                          </p:spTgt>
                                        </p:tgtEl>
                                        <p:attrNameLst>
                                          <p:attrName>style.visibility</p:attrName>
                                        </p:attrNameLst>
                                      </p:cBhvr>
                                      <p:to>
                                        <p:strVal val="visible"/>
                                      </p:to>
                                    </p:set>
                                    <p:animEffect transition="in" filter="wipe(up)">
                                      <p:cBhvr>
                                        <p:cTn id="17" dur="3000"/>
                                        <p:tgtEl>
                                          <p:spTgt spid="13107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10725">
                                            <p:txEl>
                                              <p:pRg st="3" end="3"/>
                                            </p:txEl>
                                          </p:spTgt>
                                        </p:tgtEl>
                                        <p:attrNameLst>
                                          <p:attrName>style.visibility</p:attrName>
                                        </p:attrNameLst>
                                      </p:cBhvr>
                                      <p:to>
                                        <p:strVal val="visible"/>
                                      </p:to>
                                    </p:set>
                                    <p:animEffect transition="in" filter="wipe(up)">
                                      <p:cBhvr>
                                        <p:cTn id="22" dur="3000"/>
                                        <p:tgtEl>
                                          <p:spTgt spid="13107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2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6" name="Rectangle 2"/>
          <p:cNvSpPr>
            <a:spLocks noGrp="1" noChangeArrowheads="1"/>
          </p:cNvSpPr>
          <p:nvPr>
            <p:ph type="title"/>
          </p:nvPr>
        </p:nvSpPr>
        <p:spPr>
          <a:xfrm>
            <a:off x="-6350" y="115888"/>
            <a:ext cx="9144000" cy="3429000"/>
          </a:xfrm>
        </p:spPr>
        <p:txBody>
          <a:bodyPr/>
          <a:lstStyle/>
          <a:p>
            <a:pPr eaLnBrk="1" hangingPunct="1">
              <a:defRPr/>
            </a:pPr>
            <a:r>
              <a:rPr lang="ar-JO" sz="9600" i="0" dirty="0">
                <a:latin typeface="Arial" panose="020B0604020202020204" pitchFamily="34" charset="0"/>
                <a:ea typeface="ＭＳ Ｐゴシック" charset="0"/>
                <a:cs typeface="Arial" panose="020B0604020202020204" pitchFamily="34" charset="0"/>
              </a:rPr>
              <a:t>تقديم</a:t>
            </a:r>
            <a:br>
              <a:rPr lang="ar-JO" sz="9600" i="0" dirty="0">
                <a:latin typeface="Arial" panose="020B0604020202020204" pitchFamily="34" charset="0"/>
                <a:ea typeface="ＭＳ Ｐゴシック" charset="0"/>
                <a:cs typeface="Arial" panose="020B0604020202020204" pitchFamily="34" charset="0"/>
              </a:rPr>
            </a:br>
            <a:r>
              <a:rPr lang="ar-JO" sz="9600" i="0" dirty="0">
                <a:latin typeface="Arial" panose="020B0604020202020204" pitchFamily="34" charset="0"/>
                <a:ea typeface="ＭＳ Ｐゴシック" charset="0"/>
                <a:cs typeface="Arial" panose="020B0604020202020204" pitchFamily="34" charset="0"/>
              </a:rPr>
              <a:t>عظتك</a:t>
            </a:r>
            <a:endParaRPr lang="en-US" i="0" dirty="0">
              <a:latin typeface="Arial" panose="020B0604020202020204" pitchFamily="34" charset="0"/>
              <a:ea typeface="ＭＳ Ｐゴシック" charset="0"/>
              <a:cs typeface="Arial" panose="020B0604020202020204" pitchFamily="34" charset="0"/>
            </a:endParaRPr>
          </a:p>
        </p:txBody>
      </p:sp>
      <p:pic>
        <p:nvPicPr>
          <p:cNvPr id="104450" name="Picture 4" descr="I-am-so-sleepy1.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3738563"/>
            <a:ext cx="4976813" cy="314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9876" name="Picture 5" descr="67918-wide_eyed_baby.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772150" y="3789363"/>
            <a:ext cx="3354388" cy="306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877" name="Right Arrow 6"/>
          <p:cNvSpPr>
            <a:spLocks noChangeArrowheads="1"/>
          </p:cNvSpPr>
          <p:nvPr/>
        </p:nvSpPr>
        <p:spPr bwMode="auto">
          <a:xfrm>
            <a:off x="4787900" y="4221163"/>
            <a:ext cx="1296988" cy="2087562"/>
          </a:xfrm>
          <a:prstGeom prst="rightArrow">
            <a:avLst>
              <a:gd name="adj1" fmla="val 50000"/>
              <a:gd name="adj2" fmla="val 50000"/>
            </a:avLst>
          </a:prstGeom>
          <a:solidFill>
            <a:schemeClr val="accent1"/>
          </a:solidFill>
          <a:ln w="9525">
            <a:solidFill>
              <a:schemeClr val="tx1"/>
            </a:solidFill>
            <a:round/>
            <a:headEnd/>
            <a:tailEnd/>
          </a:ln>
        </p:spPr>
        <p:txBody>
          <a:bodyPr/>
          <a:lstStyle/>
          <a:p>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wipe(left)">
                                      <p:cBhvr>
                                        <p:cTn id="7" dur="500"/>
                                        <p:tgtEl>
                                          <p:spTgt spid="79877"/>
                                        </p:tgtEl>
                                      </p:cBhvr>
                                    </p:animEffect>
                                  </p:childTnLst>
                                </p:cTn>
                              </p:par>
                              <p:par>
                                <p:cTn id="8" presetID="22" presetClass="entr" presetSubtype="8" fill="hold" nodeType="withEffect">
                                  <p:stCondLst>
                                    <p:cond delay="0"/>
                                  </p:stCondLst>
                                  <p:childTnLst>
                                    <p:set>
                                      <p:cBhvr>
                                        <p:cTn id="9" dur="1" fill="hold">
                                          <p:stCondLst>
                                            <p:cond delay="0"/>
                                          </p:stCondLst>
                                        </p:cTn>
                                        <p:tgtEl>
                                          <p:spTgt spid="79876"/>
                                        </p:tgtEl>
                                        <p:attrNameLst>
                                          <p:attrName>style.visibility</p:attrName>
                                        </p:attrNameLst>
                                      </p:cBhvr>
                                      <p:to>
                                        <p:strVal val="visible"/>
                                      </p:to>
                                    </p:set>
                                    <p:animEffect transition="in" filter="wipe(left)">
                                      <p:cBhvr>
                                        <p:cTn id="10"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2"/>
          <p:cNvSpPr>
            <a:spLocks noGrp="1" noChangeArrowheads="1"/>
          </p:cNvSpPr>
          <p:nvPr>
            <p:ph type="title" idx="4294967295"/>
          </p:nvPr>
        </p:nvSpPr>
        <p:spPr>
          <a:xfrm>
            <a:off x="76200" y="274638"/>
            <a:ext cx="8991600" cy="1020762"/>
          </a:xfrm>
        </p:spPr>
        <p:txBody>
          <a:bodyPr/>
          <a:lstStyle/>
          <a:p>
            <a:pPr eaLnBrk="1" hangingPunct="1">
              <a:defRPr/>
            </a:pPr>
            <a:r>
              <a:rPr lang="ar-JO" sz="5400" b="1" dirty="0">
                <a:solidFill>
                  <a:schemeClr val="bg1"/>
                </a:solidFill>
                <a:latin typeface="Arial" panose="020B0604020202020204" pitchFamily="34" charset="0"/>
                <a:cs typeface="Arial" panose="020B0604020202020204" pitchFamily="34" charset="0"/>
              </a:rPr>
              <a:t>شارك خلفية مناسبة فقط</a:t>
            </a:r>
            <a:endParaRPr lang="en-US" sz="5400" b="1" dirty="0">
              <a:solidFill>
                <a:schemeClr val="bg1"/>
              </a:solidFill>
              <a:latin typeface="Arial" panose="020B0604020202020204" pitchFamily="34" charset="0"/>
              <a:cs typeface="Arial" panose="020B0604020202020204" pitchFamily="34" charset="0"/>
            </a:endParaRPr>
          </a:p>
        </p:txBody>
      </p:sp>
      <p:sp>
        <p:nvSpPr>
          <p:cNvPr id="1312771" name="Rectangle 3"/>
          <p:cNvSpPr>
            <a:spLocks noChangeArrowheads="1"/>
          </p:cNvSpPr>
          <p:nvPr/>
        </p:nvSpPr>
        <p:spPr bwMode="auto">
          <a:xfrm>
            <a:off x="76200" y="1066800"/>
            <a:ext cx="8991600" cy="1020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ar-JO" sz="5400" b="1" dirty="0">
                <a:solidFill>
                  <a:schemeClr val="bg1"/>
                </a:solidFill>
                <a:latin typeface="Arial" panose="020B0604020202020204" pitchFamily="34" charset="0"/>
                <a:cs typeface="Arial" panose="020B0604020202020204" pitchFamily="34" charset="0"/>
              </a:rPr>
              <a:t>أعطِ الخلفية قبل النص</a:t>
            </a:r>
            <a:endParaRPr lang="en-US" sz="5400" b="1" dirty="0">
              <a:solidFill>
                <a:schemeClr val="bg1"/>
              </a:solidFill>
              <a:latin typeface="Arial" panose="020B0604020202020204" pitchFamily="34" charset="0"/>
              <a:cs typeface="Arial" panose="020B0604020202020204" pitchFamily="34" charset="0"/>
            </a:endParaRPr>
          </a:p>
        </p:txBody>
      </p:sp>
      <p:grpSp>
        <p:nvGrpSpPr>
          <p:cNvPr id="2" name="Group 4"/>
          <p:cNvGrpSpPr>
            <a:grpSpLocks/>
          </p:cNvGrpSpPr>
          <p:nvPr/>
        </p:nvGrpSpPr>
        <p:grpSpPr bwMode="auto">
          <a:xfrm>
            <a:off x="2562225" y="2662238"/>
            <a:ext cx="3028950" cy="2930525"/>
            <a:chOff x="1614" y="1677"/>
            <a:chExt cx="1908" cy="1846"/>
          </a:xfrm>
        </p:grpSpPr>
        <p:pic>
          <p:nvPicPr>
            <p:cNvPr id="141324" name="Picture 5"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1614" y="1677"/>
              <a:ext cx="1890" cy="1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1325" name="Text Box 6"/>
            <p:cNvSpPr txBox="1">
              <a:spLocks noChangeArrowheads="1"/>
            </p:cNvSpPr>
            <p:nvPr/>
          </p:nvSpPr>
          <p:spPr bwMode="auto">
            <a:xfrm>
              <a:off x="1692" y="2639"/>
              <a:ext cx="1830" cy="4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4400" b="1" dirty="0">
                  <a:latin typeface="Arial" panose="020B0604020202020204" pitchFamily="34" charset="0"/>
                  <a:cs typeface="Arial" panose="020B0604020202020204" pitchFamily="34" charset="0"/>
                </a:rPr>
                <a:t>الخلفية</a:t>
              </a:r>
              <a:endParaRPr lang="en-US" sz="4400" b="1" dirty="0">
                <a:latin typeface="Arial" panose="020B0604020202020204" pitchFamily="34" charset="0"/>
                <a:cs typeface="Arial" panose="020B0604020202020204" pitchFamily="34" charset="0"/>
              </a:endParaRPr>
            </a:p>
          </p:txBody>
        </p:sp>
      </p:grpSp>
      <p:grpSp>
        <p:nvGrpSpPr>
          <p:cNvPr id="3" name="Group 7"/>
          <p:cNvGrpSpPr>
            <a:grpSpLocks/>
          </p:cNvGrpSpPr>
          <p:nvPr/>
        </p:nvGrpSpPr>
        <p:grpSpPr bwMode="auto">
          <a:xfrm>
            <a:off x="5943600" y="2895600"/>
            <a:ext cx="3124200" cy="2487613"/>
            <a:chOff x="3744" y="1824"/>
            <a:chExt cx="1968" cy="1567"/>
          </a:xfrm>
        </p:grpSpPr>
        <p:pic>
          <p:nvPicPr>
            <p:cNvPr id="141322" name="Picture 8" descr="ISCBG032"/>
            <p:cNvPicPr>
              <a:picLocks noChangeAspect="1" noChangeArrowheads="1"/>
            </p:cNvPicPr>
            <p:nvPr/>
          </p:nvPicPr>
          <p:blipFill>
            <a:blip r:embed="rId4" cstate="screen">
              <a:lum bright="-60000" contrast="6000"/>
              <a:extLst>
                <a:ext uri="{28A0092B-C50C-407E-A947-70E740481C1C}">
                  <a14:useLocalDpi xmlns:a14="http://schemas.microsoft.com/office/drawing/2010/main"/>
                </a:ext>
              </a:extLst>
            </a:blip>
            <a:srcRect/>
            <a:stretch>
              <a:fillRect/>
            </a:stretch>
          </p:blipFill>
          <p:spPr bwMode="auto">
            <a:xfrm>
              <a:off x="3744" y="1824"/>
              <a:ext cx="1968" cy="1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2777" name="Text Box 9"/>
            <p:cNvSpPr txBox="1">
              <a:spLocks noChangeArrowheads="1"/>
            </p:cNvSpPr>
            <p:nvPr/>
          </p:nvSpPr>
          <p:spPr bwMode="auto">
            <a:xfrm>
              <a:off x="3840" y="2630"/>
              <a:ext cx="1776" cy="485"/>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ctr">
                <a:defRPr/>
              </a:pPr>
              <a:r>
                <a:rPr lang="ar-JO" sz="4400" b="1" dirty="0">
                  <a:solidFill>
                    <a:schemeClr val="bg1"/>
                  </a:solidFill>
                  <a:latin typeface="Arial" panose="020B0604020202020204" pitchFamily="34" charset="0"/>
                  <a:cs typeface="Arial" panose="020B0604020202020204" pitchFamily="34" charset="0"/>
                </a:rPr>
                <a:t>النص</a:t>
              </a:r>
              <a:endParaRPr lang="en-US" sz="4400" b="1" dirty="0">
                <a:solidFill>
                  <a:schemeClr val="bg1"/>
                </a:solidFill>
                <a:latin typeface="Arial" panose="020B0604020202020204" pitchFamily="34" charset="0"/>
                <a:cs typeface="Arial" panose="020B0604020202020204" pitchFamily="34" charset="0"/>
              </a:endParaRPr>
            </a:p>
          </p:txBody>
        </p:sp>
      </p:grpSp>
      <p:grpSp>
        <p:nvGrpSpPr>
          <p:cNvPr id="4" name="Group 10"/>
          <p:cNvGrpSpPr>
            <a:grpSpLocks/>
          </p:cNvGrpSpPr>
          <p:nvPr/>
        </p:nvGrpSpPr>
        <p:grpSpPr bwMode="auto">
          <a:xfrm>
            <a:off x="152400" y="2743200"/>
            <a:ext cx="1951038" cy="2590800"/>
            <a:chOff x="96" y="1728"/>
            <a:chExt cx="1229" cy="1632"/>
          </a:xfrm>
        </p:grpSpPr>
        <p:pic>
          <p:nvPicPr>
            <p:cNvPr id="141320" name="Picture 11" descr="images-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6" y="1728"/>
              <a:ext cx="1217" cy="1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1321" name="Text Box 12"/>
            <p:cNvSpPr txBox="1">
              <a:spLocks noChangeArrowheads="1"/>
            </p:cNvSpPr>
            <p:nvPr/>
          </p:nvSpPr>
          <p:spPr bwMode="auto">
            <a:xfrm>
              <a:off x="96" y="2592"/>
              <a:ext cx="1229" cy="4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4400" b="1" dirty="0">
                  <a:latin typeface="Arial" panose="020B0604020202020204" pitchFamily="34" charset="0"/>
                  <a:cs typeface="Arial" panose="020B0604020202020204" pitchFamily="34" charset="0"/>
                </a:rPr>
                <a:t>الحاجة</a:t>
              </a:r>
              <a:endParaRPr lang="en-US" sz="4400" b="1" dirty="0">
                <a:latin typeface="Arial" panose="020B0604020202020204" pitchFamily="34" charset="0"/>
                <a:cs typeface="Arial" panose="020B0604020202020204" pitchFamily="34" charset="0"/>
              </a:endParaRPr>
            </a:p>
          </p:txBody>
        </p:sp>
      </p:grpSp>
      <p:sp>
        <p:nvSpPr>
          <p:cNvPr id="1312781" name="AutoShape 13"/>
          <p:cNvSpPr>
            <a:spLocks noChangeArrowheads="1"/>
          </p:cNvSpPr>
          <p:nvPr/>
        </p:nvSpPr>
        <p:spPr bwMode="auto">
          <a:xfrm>
            <a:off x="2057400" y="40386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8"/>
              </a:srgbClr>
            </a:outerShdw>
          </a:effectLst>
        </p:spPr>
        <p:txBody>
          <a:bodyPr wrap="none" anchor="ctr"/>
          <a:lstStyle/>
          <a:p>
            <a:pPr>
              <a:defRPr/>
            </a:pPr>
            <a:endParaRPr lang="en-US" sz="3200" b="1">
              <a:latin typeface="Arial" panose="020B0604020202020204" pitchFamily="34" charset="0"/>
              <a:cs typeface="Arial" panose="020B0604020202020204" pitchFamily="34" charset="0"/>
            </a:endParaRPr>
          </a:p>
        </p:txBody>
      </p:sp>
      <p:sp>
        <p:nvSpPr>
          <p:cNvPr id="1312782" name="AutoShape 14"/>
          <p:cNvSpPr>
            <a:spLocks noChangeArrowheads="1"/>
          </p:cNvSpPr>
          <p:nvPr/>
        </p:nvSpPr>
        <p:spPr bwMode="auto">
          <a:xfrm>
            <a:off x="5486400" y="41148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8"/>
              </a:srgbClr>
            </a:outerShdw>
          </a:effectLst>
        </p:spPr>
        <p:txBody>
          <a:bodyPr wrap="none" anchor="ctr"/>
          <a:lstStyle/>
          <a:p>
            <a:pPr>
              <a:defRPr/>
            </a:pPr>
            <a:endParaRPr lang="en-US" sz="3200" b="1">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2771"/>
                                        </p:tgtEl>
                                        <p:attrNameLst>
                                          <p:attrName>style.visibility</p:attrName>
                                        </p:attrNameLst>
                                      </p:cBhvr>
                                      <p:to>
                                        <p:strVal val="visible"/>
                                      </p:to>
                                    </p:set>
                                    <p:animEffect transition="in" filter="dissolve">
                                      <p:cBhvr>
                                        <p:cTn id="7" dur="500"/>
                                        <p:tgtEl>
                                          <p:spTgt spid="131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2781"/>
                                        </p:tgtEl>
                                        <p:attrNameLst>
                                          <p:attrName>style.visibility</p:attrName>
                                        </p:attrNameLst>
                                      </p:cBhvr>
                                      <p:to>
                                        <p:strVal val="visible"/>
                                      </p:to>
                                    </p:set>
                                    <p:animEffect transition="in" filter="dissolve">
                                      <p:cBhvr>
                                        <p:cTn id="17" dur="500"/>
                                        <p:tgtEl>
                                          <p:spTgt spid="1312781"/>
                                        </p:tgtEl>
                                      </p:cBhvr>
                                    </p:animEffect>
                                  </p:childTnLst>
                                </p:cTn>
                              </p:par>
                              <p:par>
                                <p:cTn id="18" presetID="9"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12782"/>
                                        </p:tgtEl>
                                        <p:attrNameLst>
                                          <p:attrName>style.visibility</p:attrName>
                                        </p:attrNameLst>
                                      </p:cBhvr>
                                      <p:to>
                                        <p:strVal val="visible"/>
                                      </p:to>
                                    </p:set>
                                    <p:animEffect transition="in" filter="dissolve">
                                      <p:cBhvr>
                                        <p:cTn id="25" dur="500"/>
                                        <p:tgtEl>
                                          <p:spTgt spid="1312782"/>
                                        </p:tgtEl>
                                      </p:cBhvr>
                                    </p:animEffect>
                                  </p:childTnLst>
                                </p:cTn>
                              </p:par>
                              <p:par>
                                <p:cTn id="26" presetID="9"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2771" grpId="0"/>
      <p:bldP spid="1312781" grpId="0" animBg="1"/>
      <p:bldP spid="131278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0723" name="Rectangle 3"/>
          <p:cNvSpPr>
            <a:spLocks noGrp="1" noChangeArrowheads="1"/>
          </p:cNvSpPr>
          <p:nvPr>
            <p:ph type="ctrTitle"/>
          </p:nvPr>
        </p:nvSpPr>
        <p:spPr>
          <a:xfrm rot="16200000">
            <a:off x="-2966019" y="2857500"/>
            <a:ext cx="6858000" cy="1143000"/>
          </a:xfrm>
          <a:effectLst>
            <a:outerShdw blurRad="63500" dist="35921" dir="2700000" algn="ctr" rotWithShape="0">
              <a:schemeClr val="tx2">
                <a:alpha val="74998"/>
              </a:schemeClr>
            </a:outerShdw>
          </a:effectLst>
        </p:spPr>
        <p:txBody>
          <a:bodyPr/>
          <a:lstStyle/>
          <a:p>
            <a:pPr eaLnBrk="1" hangingPunct="1">
              <a:defRPr/>
            </a:pPr>
            <a:r>
              <a:rPr lang="ar-JO" sz="6000" b="1" dirty="0">
                <a:solidFill>
                  <a:schemeClr val="bg1"/>
                </a:solidFill>
                <a:latin typeface="Arial" panose="020B0604020202020204" pitchFamily="34" charset="0"/>
                <a:ea typeface="ＭＳ Ｐゴシック" charset="0"/>
                <a:cs typeface="Arial" panose="020B0604020202020204" pitchFamily="34" charset="0"/>
              </a:rPr>
              <a:t>مقدمات</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310724" name="Rectangle 4"/>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 ب ت ا  ا ع ا</a:t>
            </a:r>
            <a:endParaRPr kumimoji="0" lang="en-US" sz="3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1310725" name="Rectangle 5"/>
          <p:cNvSpPr>
            <a:spLocks noChangeArrowheads="1"/>
          </p:cNvSpPr>
          <p:nvPr/>
        </p:nvSpPr>
        <p:spPr bwMode="auto">
          <a:xfrm>
            <a:off x="1641852" y="1916832"/>
            <a:ext cx="7335515" cy="4712568"/>
          </a:xfrm>
          <a:prstGeom prst="rect">
            <a:avLst/>
          </a:prstGeom>
          <a:noFill/>
          <a:ln>
            <a:noFill/>
          </a:ln>
          <a:effectLst/>
        </p:spPr>
        <p:txBody>
          <a:bodyPr/>
          <a:lstStyle/>
          <a:p>
            <a:pPr lvl="0" algn="r" eaLnBrk="1" hangingPunct="1">
              <a:spcBef>
                <a:spcPct val="20000"/>
              </a:spcBef>
              <a:defRPr/>
            </a:pPr>
            <a:r>
              <a:rPr lang="ar-JO" sz="32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الحصول على الإنتباه حول الموضوع</a:t>
            </a:r>
          </a:p>
          <a:p>
            <a:pPr lvl="0" algn="r" eaLnBrk="1" hangingPunct="1">
              <a:spcBef>
                <a:spcPct val="20000"/>
              </a:spcBef>
              <a:defRPr/>
            </a:pPr>
            <a:r>
              <a:rPr lang="ar-JO" sz="32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بروز الحاجة أو إثارة الفضول</a:t>
            </a:r>
          </a:p>
          <a:p>
            <a:pPr lvl="0" algn="r" eaLnBrk="1" hangingPunct="1">
              <a:spcBef>
                <a:spcPct val="20000"/>
              </a:spcBef>
              <a:defRPr/>
            </a:pPr>
            <a:r>
              <a:rPr lang="ar-JO" sz="32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تقديم الموضوع، الفكرة الرئيسية أو النقطة الرئيسية 1</a:t>
            </a:r>
          </a:p>
          <a:p>
            <a:pPr lvl="0" algn="r" eaLnBrk="1" hangingPunct="1">
              <a:spcBef>
                <a:spcPct val="20000"/>
              </a:spcBef>
              <a:defRPr/>
            </a:pPr>
            <a:r>
              <a:rPr lang="ar-JO" sz="32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إضافة الخلفية</a:t>
            </a:r>
          </a:p>
          <a:p>
            <a:pPr lvl="0" algn="r" eaLnBrk="1" hangingPunct="1">
              <a:spcBef>
                <a:spcPct val="20000"/>
              </a:spcBef>
              <a:defRPr/>
            </a:pPr>
            <a:endParaRPr lang="ar-JO" sz="32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10726" name="Text Box 6"/>
          <p:cNvSpPr txBox="1">
            <a:spLocks noChangeArrowheads="1"/>
          </p:cNvSpPr>
          <p:nvPr/>
        </p:nvSpPr>
        <p:spPr bwMode="auto">
          <a:xfrm>
            <a:off x="8518525" y="39688"/>
            <a:ext cx="530915"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74</a:t>
            </a:r>
            <a:endParaRPr kumimoji="0" lang="en-US" sz="2400" b="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 name="Rectangle 1">
            <a:extLst>
              <a:ext uri="{FF2B5EF4-FFF2-40B4-BE49-F238E27FC236}">
                <a16:creationId xmlns:a16="http://schemas.microsoft.com/office/drawing/2014/main" id="{A3F1054F-E615-75BB-41A2-9938F9025295}"/>
              </a:ext>
            </a:extLst>
          </p:cNvPr>
          <p:cNvSpPr/>
          <p:nvPr/>
        </p:nvSpPr>
        <p:spPr bwMode="auto">
          <a:xfrm rot="21119508">
            <a:off x="498850" y="1307229"/>
            <a:ext cx="2376263" cy="609601"/>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3200" b="1" u="none" strike="noStrike" cap="none" normalizeH="0" baseline="0" dirty="0">
                <a:ln>
                  <a:noFill/>
                </a:ln>
                <a:solidFill>
                  <a:srgbClr val="FFCC89"/>
                </a:solidFill>
                <a:effectLst>
                  <a:glow rad="228600">
                    <a:schemeClr val="accent4">
                      <a:satMod val="175000"/>
                      <a:alpha val="57000"/>
                    </a:schemeClr>
                  </a:glow>
                </a:effectLst>
                <a:latin typeface="Arial" panose="020B0604020202020204" pitchFamily="34" charset="0"/>
                <a:cs typeface="Arial" panose="020B0604020202020204" pitchFamily="34" charset="0"/>
              </a:rPr>
              <a:t>نقاط الإتصال</a:t>
            </a:r>
            <a:endParaRPr kumimoji="0" lang="en-US" sz="3200" b="1" u="none" strike="noStrike" cap="none" normalizeH="0" baseline="0" dirty="0">
              <a:ln>
                <a:noFill/>
              </a:ln>
              <a:solidFill>
                <a:srgbClr val="FFCC89"/>
              </a:solidFill>
              <a:effectLst>
                <a:glow rad="228600">
                  <a:schemeClr val="accent4">
                    <a:satMod val="175000"/>
                    <a:alpha val="57000"/>
                  </a:schemeClr>
                </a:glow>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537972F-BD76-42D8-8FF6-A7FCBD8AE1A3}"/>
              </a:ext>
            </a:extLst>
          </p:cNvPr>
          <p:cNvSpPr/>
          <p:nvPr/>
        </p:nvSpPr>
        <p:spPr bwMode="auto">
          <a:xfrm rot="21119508">
            <a:off x="651250" y="1830017"/>
            <a:ext cx="1215751" cy="734888"/>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3200" b="1" u="none" strike="noStrike" cap="none" normalizeH="0" baseline="0" dirty="0">
                <a:ln>
                  <a:noFill/>
                </a:ln>
                <a:solidFill>
                  <a:srgbClr val="FFCC89"/>
                </a:solidFill>
                <a:effectLst>
                  <a:glow rad="228600">
                    <a:schemeClr val="accent4">
                      <a:satMod val="175000"/>
                      <a:alpha val="57000"/>
                    </a:schemeClr>
                  </a:glow>
                </a:effectLst>
                <a:latin typeface="Arial" panose="020B0604020202020204" pitchFamily="34" charset="0"/>
                <a:cs typeface="Arial" panose="020B0604020202020204" pitchFamily="34" charset="0"/>
              </a:rPr>
              <a:t>دنيوي</a:t>
            </a:r>
            <a:endParaRPr kumimoji="0" lang="en-US" sz="3200" b="1" u="none" strike="noStrike" cap="none" normalizeH="0" baseline="0" dirty="0">
              <a:ln>
                <a:noFill/>
              </a:ln>
              <a:solidFill>
                <a:srgbClr val="FFCC89"/>
              </a:solidFill>
              <a:effectLst>
                <a:glow rad="228600">
                  <a:schemeClr val="accent4">
                    <a:satMod val="175000"/>
                    <a:alpha val="57000"/>
                  </a:schemeClr>
                </a:glo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5865632-A353-B938-290E-574144B513FA}"/>
              </a:ext>
            </a:extLst>
          </p:cNvPr>
          <p:cNvSpPr/>
          <p:nvPr/>
        </p:nvSpPr>
        <p:spPr bwMode="auto">
          <a:xfrm rot="21119508">
            <a:off x="651250" y="2406079"/>
            <a:ext cx="1215751" cy="734889"/>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3200" b="1" u="none" strike="noStrike" cap="none" normalizeH="0" baseline="0" dirty="0">
                <a:ln>
                  <a:noFill/>
                </a:ln>
                <a:solidFill>
                  <a:srgbClr val="FFCC89"/>
                </a:solidFill>
                <a:effectLst>
                  <a:glow rad="228600">
                    <a:schemeClr val="accent4">
                      <a:satMod val="175000"/>
                      <a:alpha val="57000"/>
                    </a:schemeClr>
                  </a:glow>
                </a:effectLst>
                <a:latin typeface="Arial" panose="020B0604020202020204" pitchFamily="34" charset="0"/>
                <a:cs typeface="Arial" panose="020B0604020202020204" pitchFamily="34" charset="0"/>
              </a:rPr>
              <a:t>شخصي</a:t>
            </a:r>
            <a:endParaRPr kumimoji="0" lang="en-US" sz="3200" b="1" u="none" strike="noStrike" cap="none" normalizeH="0" baseline="0" dirty="0">
              <a:ln>
                <a:noFill/>
              </a:ln>
              <a:solidFill>
                <a:srgbClr val="FFCC89"/>
              </a:solidFill>
              <a:effectLst>
                <a:glow rad="228600">
                  <a:schemeClr val="accent4">
                    <a:satMod val="175000"/>
                    <a:alpha val="57000"/>
                  </a:schemeClr>
                </a:glow>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9069E13-B13D-A9D4-3A4F-C9A8F441AB02}"/>
              </a:ext>
            </a:extLst>
          </p:cNvPr>
          <p:cNvSpPr/>
          <p:nvPr/>
        </p:nvSpPr>
        <p:spPr bwMode="auto">
          <a:xfrm rot="21119508">
            <a:off x="651250" y="3087693"/>
            <a:ext cx="1359767" cy="48532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3200" b="1" u="none" strike="noStrike" cap="none" normalizeH="0" baseline="0" dirty="0">
                <a:ln>
                  <a:noFill/>
                </a:ln>
                <a:solidFill>
                  <a:srgbClr val="FFCC89"/>
                </a:solidFill>
                <a:effectLst>
                  <a:glow rad="228600">
                    <a:schemeClr val="accent4">
                      <a:satMod val="175000"/>
                      <a:alpha val="57000"/>
                    </a:schemeClr>
                  </a:glow>
                </a:effectLst>
                <a:latin typeface="Arial" panose="020B0604020202020204" pitchFamily="34" charset="0"/>
                <a:cs typeface="Arial" panose="020B0604020202020204" pitchFamily="34" charset="0"/>
              </a:rPr>
              <a:t>هيكلي</a:t>
            </a:r>
            <a:endParaRPr kumimoji="0" lang="en-US" sz="3200" b="1" u="none" strike="noStrike" cap="none" normalizeH="0" baseline="0" dirty="0">
              <a:ln>
                <a:noFill/>
              </a:ln>
              <a:solidFill>
                <a:srgbClr val="FFCC89"/>
              </a:solidFill>
              <a:effectLst>
                <a:glow rad="228600">
                  <a:schemeClr val="accent4">
                    <a:satMod val="175000"/>
                    <a:alpha val="57000"/>
                  </a:schemeClr>
                </a:glo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9315E54-E5AA-AFDA-BA44-94B276AF04EA}"/>
              </a:ext>
            </a:extLst>
          </p:cNvPr>
          <p:cNvSpPr/>
          <p:nvPr/>
        </p:nvSpPr>
        <p:spPr bwMode="auto">
          <a:xfrm rot="21119508">
            <a:off x="651250" y="3663756"/>
            <a:ext cx="1143003" cy="557332"/>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3200" b="1" u="none" strike="noStrike" cap="none" normalizeH="0" baseline="0" dirty="0">
                <a:ln>
                  <a:noFill/>
                </a:ln>
                <a:solidFill>
                  <a:srgbClr val="FFCC89"/>
                </a:solidFill>
                <a:effectLst>
                  <a:glow rad="228600">
                    <a:schemeClr val="accent4">
                      <a:satMod val="175000"/>
                      <a:alpha val="57000"/>
                    </a:schemeClr>
                  </a:glow>
                </a:effectLst>
                <a:latin typeface="Arial" panose="020B0604020202020204" pitchFamily="34" charset="0"/>
                <a:cs typeface="Arial" panose="020B0604020202020204" pitchFamily="34" charset="0"/>
              </a:rPr>
              <a:t>كتابي</a:t>
            </a:r>
            <a:endParaRPr kumimoji="0" lang="en-US" sz="3200" b="1" u="none" strike="noStrike" cap="none" normalizeH="0" baseline="0" dirty="0">
              <a:ln>
                <a:noFill/>
              </a:ln>
              <a:solidFill>
                <a:srgbClr val="FFCC89"/>
              </a:solidFill>
              <a:effectLst>
                <a:glow rad="228600">
                  <a:schemeClr val="accent4">
                    <a:satMod val="175000"/>
                    <a:alpha val="57000"/>
                  </a:schemeClr>
                </a:glow>
              </a:effectLst>
              <a:latin typeface="Arial" panose="020B0604020202020204" pitchFamily="34" charset="0"/>
              <a:cs typeface="Arial" panose="020B0604020202020204" pitchFamily="34" charset="0"/>
            </a:endParaRPr>
          </a:p>
        </p:txBody>
      </p:sp>
      <p:sp>
        <p:nvSpPr>
          <p:cNvPr id="9" name="Text Box 1035">
            <a:extLst>
              <a:ext uri="{FF2B5EF4-FFF2-40B4-BE49-F238E27FC236}">
                <a16:creationId xmlns:a16="http://schemas.microsoft.com/office/drawing/2014/main" id="{8D855859-925A-C241-4ADE-4ECE1CCDC058}"/>
              </a:ext>
            </a:extLst>
          </p:cNvPr>
          <p:cNvSpPr txBox="1">
            <a:spLocks noChangeArrowheads="1"/>
          </p:cNvSpPr>
          <p:nvPr/>
        </p:nvSpPr>
        <p:spPr bwMode="auto">
          <a:xfrm>
            <a:off x="1219200" y="6324600"/>
            <a:ext cx="7830240" cy="461665"/>
          </a:xfrm>
          <a:prstGeom prst="rect">
            <a:avLst/>
          </a:prstGeom>
          <a:noFill/>
          <a:ln>
            <a:noFill/>
          </a:ln>
          <a:effectLst>
            <a:outerShdw blurRad="63500" dist="35921" dir="2700000" algn="ctr" rotWithShape="0">
              <a:schemeClr val="tx2">
                <a:alpha val="74998"/>
              </a:scheme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ar-JO" dirty="0">
                <a:solidFill>
                  <a:schemeClr val="bg1"/>
                </a:solidFill>
                <a:latin typeface="Arial" panose="020B0604020202020204" pitchFamily="34" charset="0"/>
                <a:cs typeface="Arial" panose="020B0604020202020204" pitchFamily="34" charset="0"/>
              </a:rPr>
              <a:t>نقاط الإتصال من هوستيتلر، تقديم العظة</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060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10725">
                                            <p:txEl>
                                              <p:pRg st="0" end="0"/>
                                            </p:txEl>
                                          </p:spTgt>
                                        </p:tgtEl>
                                        <p:attrNameLst>
                                          <p:attrName>style.visibility</p:attrName>
                                        </p:attrNameLst>
                                      </p:cBhvr>
                                      <p:to>
                                        <p:strVal val="visible"/>
                                      </p:to>
                                    </p:set>
                                    <p:animEffect transition="in" filter="wipe(up)">
                                      <p:cBhvr>
                                        <p:cTn id="7" dur="3000"/>
                                        <p:tgtEl>
                                          <p:spTgt spid="13107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10725">
                                            <p:txEl>
                                              <p:pRg st="1" end="1"/>
                                            </p:txEl>
                                          </p:spTgt>
                                        </p:tgtEl>
                                        <p:attrNameLst>
                                          <p:attrName>style.visibility</p:attrName>
                                        </p:attrNameLst>
                                      </p:cBhvr>
                                      <p:to>
                                        <p:strVal val="visible"/>
                                      </p:to>
                                    </p:set>
                                    <p:animEffect transition="in" filter="wipe(up)">
                                      <p:cBhvr>
                                        <p:cTn id="12" dur="3000"/>
                                        <p:tgtEl>
                                          <p:spTgt spid="13107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10725">
                                            <p:txEl>
                                              <p:pRg st="2" end="2"/>
                                            </p:txEl>
                                          </p:spTgt>
                                        </p:tgtEl>
                                        <p:attrNameLst>
                                          <p:attrName>style.visibility</p:attrName>
                                        </p:attrNameLst>
                                      </p:cBhvr>
                                      <p:to>
                                        <p:strVal val="visible"/>
                                      </p:to>
                                    </p:set>
                                    <p:animEffect transition="in" filter="wipe(up)">
                                      <p:cBhvr>
                                        <p:cTn id="17" dur="3000"/>
                                        <p:tgtEl>
                                          <p:spTgt spid="13107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10725">
                                            <p:txEl>
                                              <p:pRg st="3" end="3"/>
                                            </p:txEl>
                                          </p:spTgt>
                                        </p:tgtEl>
                                        <p:attrNameLst>
                                          <p:attrName>style.visibility</p:attrName>
                                        </p:attrNameLst>
                                      </p:cBhvr>
                                      <p:to>
                                        <p:strVal val="visible"/>
                                      </p:to>
                                    </p:set>
                                    <p:animEffect transition="in" filter="wipe(up)">
                                      <p:cBhvr>
                                        <p:cTn id="22" dur="3000"/>
                                        <p:tgtEl>
                                          <p:spTgt spid="13107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strVal val="#ppt_w*0.70"/>
                                          </p:val>
                                        </p:tav>
                                        <p:tav tm="100000">
                                          <p:val>
                                            <p:strVal val="#ppt_w"/>
                                          </p:val>
                                        </p:tav>
                                      </p:tavLst>
                                    </p:anim>
                                    <p:anim calcmode="lin" valueType="num">
                                      <p:cBhvr>
                                        <p:cTn id="28" dur="1000" fill="hold"/>
                                        <p:tgtEl>
                                          <p:spTgt spid="2"/>
                                        </p:tgtEl>
                                        <p:attrNameLst>
                                          <p:attrName>ppt_h</p:attrName>
                                        </p:attrNameLst>
                                      </p:cBhvr>
                                      <p:tavLst>
                                        <p:tav tm="0">
                                          <p:val>
                                            <p:strVal val="#ppt_h"/>
                                          </p:val>
                                        </p:tav>
                                        <p:tav tm="100000">
                                          <p:val>
                                            <p:strVal val="#ppt_h"/>
                                          </p:val>
                                        </p:tav>
                                      </p:tavLst>
                                    </p:anim>
                                    <p:animEffect transition="in" filter="fade">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1000" fill="hold"/>
                                        <p:tgtEl>
                                          <p:spTgt spid="3"/>
                                        </p:tgtEl>
                                        <p:attrNameLst>
                                          <p:attrName>ppt_w</p:attrName>
                                        </p:attrNameLst>
                                      </p:cBhvr>
                                      <p:tavLst>
                                        <p:tav tm="0">
                                          <p:val>
                                            <p:strVal val="#ppt_w*0.70"/>
                                          </p:val>
                                        </p:tav>
                                        <p:tav tm="100000">
                                          <p:val>
                                            <p:strVal val="#ppt_w"/>
                                          </p:val>
                                        </p:tav>
                                      </p:tavLst>
                                    </p:anim>
                                    <p:anim calcmode="lin" valueType="num">
                                      <p:cBhvr>
                                        <p:cTn id="35" dur="1000" fill="hold"/>
                                        <p:tgtEl>
                                          <p:spTgt spid="3"/>
                                        </p:tgtEl>
                                        <p:attrNameLst>
                                          <p:attrName>ppt_h</p:attrName>
                                        </p:attrNameLst>
                                      </p:cBhvr>
                                      <p:tavLst>
                                        <p:tav tm="0">
                                          <p:val>
                                            <p:strVal val="#ppt_h"/>
                                          </p:val>
                                        </p:tav>
                                        <p:tav tm="100000">
                                          <p:val>
                                            <p:strVal val="#ppt_h"/>
                                          </p:val>
                                        </p:tav>
                                      </p:tavLst>
                                    </p:anim>
                                    <p:animEffect transition="in" filter="fade">
                                      <p:cBhvr>
                                        <p:cTn id="36" dur="1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strVal val="#ppt_w*0.70"/>
                                          </p:val>
                                        </p:tav>
                                        <p:tav tm="100000">
                                          <p:val>
                                            <p:strVal val="#ppt_w"/>
                                          </p:val>
                                        </p:tav>
                                      </p:tavLst>
                                    </p:anim>
                                    <p:anim calcmode="lin" valueType="num">
                                      <p:cBhvr>
                                        <p:cTn id="42" dur="1000" fill="hold"/>
                                        <p:tgtEl>
                                          <p:spTgt spid="4"/>
                                        </p:tgtEl>
                                        <p:attrNameLst>
                                          <p:attrName>ppt_h</p:attrName>
                                        </p:attrNameLst>
                                      </p:cBhvr>
                                      <p:tavLst>
                                        <p:tav tm="0">
                                          <p:val>
                                            <p:strVal val="#ppt_h"/>
                                          </p:val>
                                        </p:tav>
                                        <p:tav tm="100000">
                                          <p:val>
                                            <p:strVal val="#ppt_h"/>
                                          </p:val>
                                        </p:tav>
                                      </p:tavLst>
                                    </p:anim>
                                    <p:animEffect transition="in" filter="fade">
                                      <p:cBhvr>
                                        <p:cTn id="43" dur="10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1000" fill="hold"/>
                                        <p:tgtEl>
                                          <p:spTgt spid="5"/>
                                        </p:tgtEl>
                                        <p:attrNameLst>
                                          <p:attrName>ppt_w</p:attrName>
                                        </p:attrNameLst>
                                      </p:cBhvr>
                                      <p:tavLst>
                                        <p:tav tm="0">
                                          <p:val>
                                            <p:strVal val="#ppt_w*0.70"/>
                                          </p:val>
                                        </p:tav>
                                        <p:tav tm="100000">
                                          <p:val>
                                            <p:strVal val="#ppt_w"/>
                                          </p:val>
                                        </p:tav>
                                      </p:tavLst>
                                    </p:anim>
                                    <p:anim calcmode="lin" valueType="num">
                                      <p:cBhvr>
                                        <p:cTn id="49" dur="1000" fill="hold"/>
                                        <p:tgtEl>
                                          <p:spTgt spid="5"/>
                                        </p:tgtEl>
                                        <p:attrNameLst>
                                          <p:attrName>ppt_h</p:attrName>
                                        </p:attrNameLst>
                                      </p:cBhvr>
                                      <p:tavLst>
                                        <p:tav tm="0">
                                          <p:val>
                                            <p:strVal val="#ppt_h"/>
                                          </p:val>
                                        </p:tav>
                                        <p:tav tm="100000">
                                          <p:val>
                                            <p:strVal val="#ppt_h"/>
                                          </p:val>
                                        </p:tav>
                                      </p:tavLst>
                                    </p:anim>
                                    <p:animEffect transition="in" filter="fade">
                                      <p:cBhvr>
                                        <p:cTn id="50" dur="10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1000" fill="hold"/>
                                        <p:tgtEl>
                                          <p:spTgt spid="6"/>
                                        </p:tgtEl>
                                        <p:attrNameLst>
                                          <p:attrName>ppt_w</p:attrName>
                                        </p:attrNameLst>
                                      </p:cBhvr>
                                      <p:tavLst>
                                        <p:tav tm="0">
                                          <p:val>
                                            <p:strVal val="#ppt_w*0.70"/>
                                          </p:val>
                                        </p:tav>
                                        <p:tav tm="100000">
                                          <p:val>
                                            <p:strVal val="#ppt_w"/>
                                          </p:val>
                                        </p:tav>
                                      </p:tavLst>
                                    </p:anim>
                                    <p:anim calcmode="lin" valueType="num">
                                      <p:cBhvr>
                                        <p:cTn id="56" dur="1000" fill="hold"/>
                                        <p:tgtEl>
                                          <p:spTgt spid="6"/>
                                        </p:tgtEl>
                                        <p:attrNameLst>
                                          <p:attrName>ppt_h</p:attrName>
                                        </p:attrNameLst>
                                      </p:cBhvr>
                                      <p:tavLst>
                                        <p:tav tm="0">
                                          <p:val>
                                            <p:strVal val="#ppt_h"/>
                                          </p:val>
                                        </p:tav>
                                        <p:tav tm="100000">
                                          <p:val>
                                            <p:strVal val="#ppt_h"/>
                                          </p:val>
                                        </p:tav>
                                      </p:tavLst>
                                    </p:anim>
                                    <p:animEffect transition="in" filter="fade">
                                      <p:cBhvr>
                                        <p:cTn id="5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25" grpId="0" uiExpand="1" build="p"/>
      <p:bldP spid="2" grpId="0"/>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0723"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ar-JO" sz="6000" b="1" dirty="0">
                <a:solidFill>
                  <a:schemeClr val="bg1"/>
                </a:solidFill>
                <a:latin typeface="Arial" panose="020B0604020202020204" pitchFamily="34" charset="0"/>
                <a:ea typeface="ＭＳ Ｐゴシック" charset="0"/>
                <a:cs typeface="Arial" panose="020B0604020202020204" pitchFamily="34" charset="0"/>
              </a:rPr>
              <a:t>مقدمات</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310724" name="Rectangle 4"/>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 ب ت ا  ا ع ا</a:t>
            </a:r>
            <a:endParaRPr kumimoji="0" lang="en-US" sz="3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1310725" name="Rectangle 5"/>
          <p:cNvSpPr>
            <a:spLocks noChangeArrowheads="1"/>
          </p:cNvSpPr>
          <p:nvPr/>
        </p:nvSpPr>
        <p:spPr bwMode="auto">
          <a:xfrm>
            <a:off x="1219201" y="1295400"/>
            <a:ext cx="7385247" cy="5334000"/>
          </a:xfrm>
          <a:prstGeom prst="rect">
            <a:avLst/>
          </a:prstGeom>
          <a:noFill/>
          <a:ln>
            <a:noFill/>
          </a:ln>
          <a:effectLst/>
        </p:spPr>
        <p:txBody>
          <a:bodyPr/>
          <a:lstStyle/>
          <a:p>
            <a:pPr lvl="0" algn="r" eaLnBrk="1" hangingPunct="1">
              <a:spcBef>
                <a:spcPct val="20000"/>
              </a:spcBef>
              <a:defRPr/>
            </a:pPr>
            <a:r>
              <a:rPr lang="ar-JO" sz="32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الحصول على الإنتباه حول الموضوع</a:t>
            </a:r>
          </a:p>
          <a:p>
            <a:pPr lvl="0" algn="r" eaLnBrk="1" hangingPunct="1">
              <a:spcBef>
                <a:spcPct val="20000"/>
              </a:spcBef>
              <a:defRPr/>
            </a:pPr>
            <a:r>
              <a:rPr lang="ar-JO" sz="32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بروز الحاجة أو إثارة الفضول</a:t>
            </a:r>
          </a:p>
          <a:p>
            <a:pPr lvl="0" algn="r" eaLnBrk="1" hangingPunct="1">
              <a:spcBef>
                <a:spcPct val="20000"/>
              </a:spcBef>
              <a:defRPr/>
            </a:pPr>
            <a:r>
              <a:rPr lang="ar-JO" sz="32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تقديم الموضوع، الفكرة الرئيسية أو النقطة الرئيسية 1</a:t>
            </a:r>
          </a:p>
          <a:p>
            <a:pPr lvl="0" algn="r" eaLnBrk="1" hangingPunct="1">
              <a:spcBef>
                <a:spcPct val="20000"/>
              </a:spcBef>
              <a:defRPr/>
            </a:pPr>
            <a:r>
              <a:rPr lang="ar-JO" sz="32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إضافة الخلفية</a:t>
            </a:r>
          </a:p>
          <a:p>
            <a:pPr marL="0" marR="0" lvl="0" indent="0" algn="r" defTabSz="914400" rtl="0" eaLnBrk="1" fontAlgn="base" latinLnBrk="0" hangingPunct="1">
              <a:lnSpc>
                <a:spcPct val="100000"/>
              </a:lnSpc>
              <a:spcBef>
                <a:spcPct val="20000"/>
              </a:spcBef>
              <a:spcAft>
                <a:spcPct val="0"/>
              </a:spcAft>
              <a:buClrTx/>
              <a:buSzTx/>
              <a:buFontTx/>
              <a:buNone/>
              <a:tabLst/>
              <a:defRPr/>
            </a:pPr>
            <a:endParaRPr lang="ar-JO" sz="32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استعراض الملخص</a:t>
            </a:r>
          </a:p>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en-US" sz="32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310726" name="Text Box 6"/>
          <p:cNvSpPr txBox="1">
            <a:spLocks noChangeArrowheads="1"/>
          </p:cNvSpPr>
          <p:nvPr/>
        </p:nvSpPr>
        <p:spPr bwMode="auto">
          <a:xfrm>
            <a:off x="8518525" y="39688"/>
            <a:ext cx="530915"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74</a:t>
            </a:r>
            <a:endParaRPr kumimoji="0" lang="en-US" sz="2400" b="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11971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10725">
                                            <p:txEl>
                                              <p:pRg st="5" end="5"/>
                                            </p:txEl>
                                          </p:spTgt>
                                        </p:tgtEl>
                                        <p:attrNameLst>
                                          <p:attrName>style.visibility</p:attrName>
                                        </p:attrNameLst>
                                      </p:cBhvr>
                                      <p:to>
                                        <p:strVal val="visible"/>
                                      </p:to>
                                    </p:set>
                                    <p:animEffect transition="in" filter="wipe(up)">
                                      <p:cBhvr>
                                        <p:cTn id="7" dur="3000"/>
                                        <p:tgtEl>
                                          <p:spTgt spid="13107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2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12" descr="preview_warpedlitho4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1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7458" name="Rectangle 2"/>
          <p:cNvSpPr>
            <a:spLocks noGrp="1" noChangeArrowheads="1"/>
          </p:cNvSpPr>
          <p:nvPr>
            <p:ph type="title"/>
          </p:nvPr>
        </p:nvSpPr>
        <p:spPr>
          <a:xfrm>
            <a:off x="457200" y="76200"/>
            <a:ext cx="8229600" cy="762000"/>
          </a:xfrm>
          <a:solidFill>
            <a:srgbClr val="FFFF00"/>
          </a:solidFill>
          <a:ln>
            <a:solidFill>
              <a:srgbClr val="FFFF00"/>
            </a:solidFill>
            <a:miter lim="800000"/>
            <a:headEnd/>
            <a:tailEnd/>
          </a:ln>
        </p:spPr>
        <p:txBody>
          <a:bodyPr/>
          <a:lstStyle/>
          <a:p>
            <a:pPr eaLnBrk="1" hangingPunct="1"/>
            <a:r>
              <a:rPr lang="ar-JO" sz="6000" b="1" dirty="0">
                <a:solidFill>
                  <a:schemeClr val="tx1"/>
                </a:solidFill>
                <a:latin typeface="Arial" panose="020B0604020202020204" pitchFamily="34" charset="0"/>
                <a:ea typeface="ＭＳ Ｐゴシック" charset="0"/>
                <a:cs typeface="Arial" panose="020B0604020202020204" pitchFamily="34" charset="0"/>
              </a:rPr>
              <a:t>معاينة رسالتك</a:t>
            </a:r>
            <a:endParaRPr lang="en-US" sz="60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1446915" name="Rectangle 3"/>
          <p:cNvSpPr>
            <a:spLocks noGrp="1" noChangeArrowheads="1"/>
          </p:cNvSpPr>
          <p:nvPr>
            <p:ph type="body" idx="1"/>
          </p:nvPr>
        </p:nvSpPr>
        <p:spPr>
          <a:xfrm>
            <a:off x="179388" y="3749675"/>
            <a:ext cx="8507412" cy="685800"/>
          </a:xfrm>
        </p:spPr>
        <p:txBody>
          <a:bodyPr/>
          <a:lstStyle/>
          <a:p>
            <a:pPr algn="r" eaLnBrk="1" hangingPunct="1">
              <a:buFontTx/>
              <a:buNone/>
              <a:defRPr/>
            </a:pPr>
            <a:r>
              <a:rPr lang="ar-JO" sz="2800" b="1" dirty="0">
                <a:solidFill>
                  <a:schemeClr val="bg1"/>
                </a:solidFill>
                <a:effectLst>
                  <a:glow rad="101600">
                    <a:schemeClr val="tx1"/>
                  </a:glow>
                </a:effectLst>
                <a:latin typeface="Arial" panose="020B0604020202020204" pitchFamily="34" charset="0"/>
                <a:ea typeface="ＭＳ Ｐゴシック" charset="0"/>
                <a:cs typeface="Arial" panose="020B0604020202020204" pitchFamily="34" charset="0"/>
              </a:rPr>
              <a:t>سوف يظهر لنا مقطع اليوم ...</a:t>
            </a:r>
            <a:endParaRPr lang="en-US" sz="2800" b="1" dirty="0">
              <a:solidFill>
                <a:schemeClr val="bg1"/>
              </a:solidFill>
              <a:effectLst>
                <a:glow rad="101600">
                  <a:schemeClr val="tx1"/>
                </a:glow>
              </a:effectLst>
              <a:latin typeface="Arial" panose="020B0604020202020204" pitchFamily="34" charset="0"/>
              <a:ea typeface="ＭＳ Ｐゴシック" charset="0"/>
              <a:cs typeface="Arial" panose="020B0604020202020204" pitchFamily="34" charset="0"/>
            </a:endParaRPr>
          </a:p>
        </p:txBody>
      </p:sp>
      <p:sp>
        <p:nvSpPr>
          <p:cNvPr id="1446916" name="Rectangle 4"/>
          <p:cNvSpPr>
            <a:spLocks noChangeArrowheads="1"/>
          </p:cNvSpPr>
          <p:nvPr/>
        </p:nvSpPr>
        <p:spPr bwMode="auto">
          <a:xfrm>
            <a:off x="179388" y="4244975"/>
            <a:ext cx="8507412" cy="609600"/>
          </a:xfrm>
          <a:prstGeom prst="rect">
            <a:avLst/>
          </a:prstGeom>
          <a:noFill/>
          <a:ln>
            <a:noFill/>
          </a:ln>
          <a:effectLst/>
        </p:spPr>
        <p:txBody>
          <a:bodyPr/>
          <a:lstStyle/>
          <a:p>
            <a:pPr marL="342900" indent="-342900" algn="r" rtl="1" eaLnBrk="1" hangingPunct="1">
              <a:spcBef>
                <a:spcPct val="20000"/>
              </a:spcBef>
              <a:buFontTx/>
              <a:buChar char="•"/>
              <a:defRPr/>
            </a:pPr>
            <a:r>
              <a:rPr lang="ar-JO" sz="2800" b="1" dirty="0">
                <a:solidFill>
                  <a:srgbClr val="FFFF00"/>
                </a:solidFill>
                <a:effectLst>
                  <a:glow rad="101600">
                    <a:schemeClr val="tx1"/>
                  </a:glow>
                </a:effectLst>
                <a:latin typeface="Arial" panose="020B0604020202020204" pitchFamily="34" charset="0"/>
                <a:cs typeface="Arial" panose="020B0604020202020204" pitchFamily="34" charset="0"/>
              </a:rPr>
              <a:t>طريقتين</a:t>
            </a:r>
            <a:r>
              <a:rPr lang="ar-JO" sz="2800" b="1" dirty="0">
                <a:solidFill>
                  <a:schemeClr val="bg1"/>
                </a:solidFill>
                <a:effectLst>
                  <a:glow rad="101600">
                    <a:schemeClr val="tx1"/>
                  </a:glow>
                </a:effectLst>
                <a:latin typeface="Arial" panose="020B0604020202020204" pitchFamily="34" charset="0"/>
                <a:cs typeface="Arial" panose="020B0604020202020204" pitchFamily="34" charset="0"/>
              </a:rPr>
              <a:t> لتوقير الله (الصفحات 51، 82)</a:t>
            </a:r>
            <a:endParaRPr lang="en-US" sz="2800" b="1" dirty="0">
              <a:solidFill>
                <a:schemeClr val="bg1"/>
              </a:solidFill>
              <a:effectLst>
                <a:glow rad="101600">
                  <a:schemeClr val="tx1"/>
                </a:glow>
              </a:effectLst>
              <a:latin typeface="Arial" panose="020B0604020202020204" pitchFamily="34" charset="0"/>
              <a:cs typeface="Arial" panose="020B0604020202020204" pitchFamily="34" charset="0"/>
            </a:endParaRPr>
          </a:p>
        </p:txBody>
      </p:sp>
      <p:sp>
        <p:nvSpPr>
          <p:cNvPr id="1446917" name="Text Box 5"/>
          <p:cNvSpPr txBox="1">
            <a:spLocks noChangeArrowheads="1"/>
          </p:cNvSpPr>
          <p:nvPr/>
        </p:nvSpPr>
        <p:spPr bwMode="auto">
          <a:xfrm>
            <a:off x="6876256" y="3144838"/>
            <a:ext cx="1810544" cy="588962"/>
          </a:xfrm>
          <a:prstGeom prst="rect">
            <a:avLst/>
          </a:prstGeom>
          <a:solidFill>
            <a:schemeClr val="tx1"/>
          </a:solidFill>
          <a:ln w="9525">
            <a:solidFill>
              <a:srgbClr val="FFFF00"/>
            </a:solidFill>
            <a:miter lim="800000"/>
            <a:headEnd/>
            <a:tailEnd/>
          </a:ln>
          <a:effectLst/>
        </p:spPr>
        <p:txBody>
          <a:bodyPr wrap="square">
            <a:spAutoFit/>
          </a:bodyPr>
          <a:lstStyle/>
          <a:p>
            <a:pPr algn="r">
              <a:defRPr/>
            </a:pPr>
            <a:r>
              <a:rPr lang="ar-JO"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أمثلة</a:t>
            </a:r>
            <a:endParaRPr lang="en-US"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46918" name="Rectangle 6"/>
          <p:cNvSpPr>
            <a:spLocks noChangeArrowheads="1"/>
          </p:cNvSpPr>
          <p:nvPr/>
        </p:nvSpPr>
        <p:spPr bwMode="auto">
          <a:xfrm>
            <a:off x="179388" y="1608138"/>
            <a:ext cx="8507412" cy="685800"/>
          </a:xfrm>
          <a:prstGeom prst="rect">
            <a:avLst/>
          </a:prstGeom>
          <a:noFill/>
          <a:ln>
            <a:noFill/>
          </a:ln>
          <a:effectLst/>
        </p:spPr>
        <p:txBody>
          <a:bodyPr/>
          <a:lstStyle/>
          <a:p>
            <a:pPr marL="342900" indent="-342900" algn="r" rtl="1" eaLnBrk="1" hangingPunct="1">
              <a:spcBef>
                <a:spcPct val="20000"/>
              </a:spcBef>
              <a:buFontTx/>
              <a:buChar char="•"/>
              <a:defRPr/>
            </a:pPr>
            <a:r>
              <a:rPr lang="ar-JO" sz="2800" b="1" dirty="0">
                <a:solidFill>
                  <a:schemeClr val="bg1"/>
                </a:solidFill>
                <a:effectLst>
                  <a:glow rad="101600">
                    <a:schemeClr val="tx1"/>
                  </a:glow>
                </a:effectLst>
                <a:latin typeface="Arial" panose="020B0604020202020204" pitchFamily="34" charset="0"/>
                <a:cs typeface="Arial" panose="020B0604020202020204" pitchFamily="34" charset="0"/>
              </a:rPr>
              <a:t>تراجع موضوعك</a:t>
            </a:r>
            <a:endParaRPr lang="en-US" sz="2800" b="1" dirty="0">
              <a:solidFill>
                <a:schemeClr val="bg1"/>
              </a:solidFill>
              <a:effectLst>
                <a:glow rad="101600">
                  <a:schemeClr val="tx1"/>
                </a:glow>
              </a:effectLst>
              <a:latin typeface="Arial" panose="020B0604020202020204" pitchFamily="34" charset="0"/>
              <a:cs typeface="Arial" panose="020B0604020202020204" pitchFamily="34" charset="0"/>
            </a:endParaRPr>
          </a:p>
        </p:txBody>
      </p:sp>
      <p:sp>
        <p:nvSpPr>
          <p:cNvPr id="1446919" name="Rectangle 7"/>
          <p:cNvSpPr>
            <a:spLocks noChangeArrowheads="1"/>
          </p:cNvSpPr>
          <p:nvPr/>
        </p:nvSpPr>
        <p:spPr bwMode="auto">
          <a:xfrm>
            <a:off x="179388" y="2111375"/>
            <a:ext cx="8507412" cy="936625"/>
          </a:xfrm>
          <a:prstGeom prst="rect">
            <a:avLst/>
          </a:prstGeom>
          <a:noFill/>
          <a:ln>
            <a:noFill/>
          </a:ln>
          <a:effectLst/>
        </p:spPr>
        <p:txBody>
          <a:bodyPr/>
          <a:lstStyle/>
          <a:p>
            <a:pPr marL="342900" indent="-342900" algn="r" rtl="1" eaLnBrk="1" hangingPunct="1">
              <a:spcBef>
                <a:spcPct val="20000"/>
              </a:spcBef>
              <a:buFontTx/>
              <a:buChar char="•"/>
              <a:defRPr/>
            </a:pPr>
            <a:r>
              <a:rPr lang="ar-JO" sz="2800" b="1" dirty="0">
                <a:solidFill>
                  <a:schemeClr val="bg1"/>
                </a:solidFill>
                <a:effectLst>
                  <a:glow rad="101600">
                    <a:schemeClr val="tx1"/>
                  </a:glow>
                </a:effectLst>
                <a:latin typeface="Arial" panose="020B0604020202020204" pitchFamily="34" charset="0"/>
                <a:cs typeface="Arial" panose="020B0604020202020204" pitchFamily="34" charset="0"/>
              </a:rPr>
              <a:t>تعطي عدد النقاط الرئيسية (لكن ليس النقاط نفسها بالكامل)</a:t>
            </a:r>
            <a:endParaRPr lang="en-US" sz="2800" b="1" dirty="0">
              <a:solidFill>
                <a:schemeClr val="bg1"/>
              </a:solidFill>
              <a:effectLst>
                <a:glow rad="101600">
                  <a:schemeClr val="tx1"/>
                </a:glow>
              </a:effectLst>
              <a:latin typeface="Arial" panose="020B0604020202020204" pitchFamily="34" charset="0"/>
              <a:cs typeface="Arial" panose="020B0604020202020204" pitchFamily="34" charset="0"/>
            </a:endParaRPr>
          </a:p>
        </p:txBody>
      </p:sp>
      <p:sp>
        <p:nvSpPr>
          <p:cNvPr id="1446920" name="Text Box 8"/>
          <p:cNvSpPr txBox="1">
            <a:spLocks noChangeArrowheads="1"/>
          </p:cNvSpPr>
          <p:nvPr/>
        </p:nvSpPr>
        <p:spPr bwMode="auto">
          <a:xfrm>
            <a:off x="6876256" y="1066800"/>
            <a:ext cx="1810544" cy="588963"/>
          </a:xfrm>
          <a:prstGeom prst="rect">
            <a:avLst/>
          </a:prstGeom>
          <a:solidFill>
            <a:schemeClr val="tx1"/>
          </a:solidFill>
          <a:ln w="9525">
            <a:solidFill>
              <a:srgbClr val="FFFF00"/>
            </a:solidFill>
            <a:miter lim="800000"/>
            <a:headEnd/>
            <a:tailEnd/>
          </a:ln>
          <a:effectLst/>
        </p:spPr>
        <p:txBody>
          <a:bodyPr wrap="square">
            <a:spAutoFit/>
          </a:bodyPr>
          <a:lstStyle/>
          <a:p>
            <a:pPr algn="r">
              <a:defRPr/>
            </a:pPr>
            <a:r>
              <a:rPr lang="ar-JO"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ماذا تفعل؟</a:t>
            </a:r>
            <a:endParaRPr lang="en-US"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46921" name="Rectangle 9"/>
          <p:cNvSpPr>
            <a:spLocks noChangeArrowheads="1"/>
          </p:cNvSpPr>
          <p:nvPr/>
        </p:nvSpPr>
        <p:spPr bwMode="auto">
          <a:xfrm>
            <a:off x="179388" y="4786313"/>
            <a:ext cx="8507412" cy="609600"/>
          </a:xfrm>
          <a:prstGeom prst="rect">
            <a:avLst/>
          </a:prstGeom>
          <a:noFill/>
          <a:ln>
            <a:noFill/>
          </a:ln>
          <a:effectLst/>
        </p:spPr>
        <p:txBody>
          <a:bodyPr/>
          <a:lstStyle/>
          <a:p>
            <a:pPr marL="342900" indent="-342900" algn="r" rtl="1" eaLnBrk="1" hangingPunct="1">
              <a:spcBef>
                <a:spcPct val="20000"/>
              </a:spcBef>
              <a:buFontTx/>
              <a:buChar char="•"/>
              <a:defRPr/>
            </a:pPr>
            <a:r>
              <a:rPr lang="ar-JO" sz="2800" b="1" dirty="0">
                <a:solidFill>
                  <a:srgbClr val="FFFF00"/>
                </a:solidFill>
                <a:effectLst>
                  <a:glow rad="101600">
                    <a:schemeClr val="tx1"/>
                  </a:glow>
                </a:effectLst>
                <a:latin typeface="Arial" panose="020B0604020202020204" pitchFamily="34" charset="0"/>
                <a:cs typeface="Arial" panose="020B0604020202020204" pitchFamily="34" charset="0"/>
              </a:rPr>
              <a:t>3 أسباب </a:t>
            </a:r>
            <a:r>
              <a:rPr lang="ar-JO" sz="2800" b="1" dirty="0">
                <a:solidFill>
                  <a:schemeClr val="bg1"/>
                </a:solidFill>
                <a:effectLst>
                  <a:glow rad="101600">
                    <a:schemeClr val="tx1"/>
                  </a:glow>
                </a:effectLst>
                <a:latin typeface="Arial" panose="020B0604020202020204" pitchFamily="34" charset="0"/>
                <a:cs typeface="Arial" panose="020B0604020202020204" pitchFamily="34" charset="0"/>
              </a:rPr>
              <a:t>تجعلنا نتسخ من أجل الآخرين (ص 148)</a:t>
            </a:r>
            <a:endParaRPr lang="en-US" sz="2800" b="1" dirty="0">
              <a:solidFill>
                <a:schemeClr val="bg1"/>
              </a:solidFill>
              <a:effectLst>
                <a:glow rad="101600">
                  <a:schemeClr val="tx1"/>
                </a:glow>
              </a:effectLst>
              <a:latin typeface="Arial" panose="020B0604020202020204" pitchFamily="34" charset="0"/>
              <a:cs typeface="Arial" panose="020B0604020202020204" pitchFamily="34" charset="0"/>
            </a:endParaRPr>
          </a:p>
        </p:txBody>
      </p:sp>
      <p:sp>
        <p:nvSpPr>
          <p:cNvPr id="1446922" name="Rectangle 10"/>
          <p:cNvSpPr>
            <a:spLocks noChangeArrowheads="1"/>
          </p:cNvSpPr>
          <p:nvPr/>
        </p:nvSpPr>
        <p:spPr bwMode="auto">
          <a:xfrm>
            <a:off x="0" y="5867400"/>
            <a:ext cx="8686800" cy="838200"/>
          </a:xfrm>
          <a:prstGeom prst="rect">
            <a:avLst/>
          </a:prstGeom>
          <a:noFill/>
          <a:ln>
            <a:noFill/>
          </a:ln>
          <a:effectLst/>
        </p:spPr>
        <p:txBody>
          <a:bodyPr/>
          <a:lstStyle/>
          <a:p>
            <a:pPr marL="342900" indent="-342900" algn="r" rtl="1" eaLnBrk="1" hangingPunct="1">
              <a:spcBef>
                <a:spcPct val="20000"/>
              </a:spcBef>
              <a:buFontTx/>
              <a:buChar char="•"/>
              <a:defRPr/>
            </a:pPr>
            <a:r>
              <a:rPr lang="ar-JO" sz="2800" b="1" dirty="0">
                <a:solidFill>
                  <a:srgbClr val="FFFF00"/>
                </a:solidFill>
                <a:effectLst>
                  <a:glow rad="101600">
                    <a:schemeClr val="tx1"/>
                  </a:glow>
                </a:effectLst>
                <a:latin typeface="Arial" panose="020B0604020202020204" pitchFamily="34" charset="0"/>
                <a:cs typeface="Arial" panose="020B0604020202020204" pitchFamily="34" charset="0"/>
              </a:rPr>
              <a:t>ما هو فكر الله </a:t>
            </a:r>
            <a:r>
              <a:rPr lang="ar-JO" sz="2800" b="1" dirty="0">
                <a:solidFill>
                  <a:schemeClr val="bg1"/>
                </a:solidFill>
                <a:effectLst>
                  <a:glow rad="101600">
                    <a:schemeClr val="tx1"/>
                  </a:glow>
                </a:effectLst>
                <a:latin typeface="Arial" panose="020B0604020202020204" pitchFamily="34" charset="0"/>
                <a:cs typeface="Arial" panose="020B0604020202020204" pitchFamily="34" charset="0"/>
              </a:rPr>
              <a:t>بخصوص الإرسالية </a:t>
            </a:r>
            <a:r>
              <a:rPr lang="ar-JO" sz="2800" b="1" dirty="0">
                <a:solidFill>
                  <a:srgbClr val="FFFF00"/>
                </a:solidFill>
                <a:effectLst>
                  <a:glow rad="101600">
                    <a:schemeClr val="tx1"/>
                  </a:glow>
                </a:effectLst>
                <a:latin typeface="Arial" panose="020B0604020202020204" pitchFamily="34" charset="0"/>
                <a:cs typeface="Arial" panose="020B0604020202020204" pitchFamily="34" charset="0"/>
              </a:rPr>
              <a:t>وكيف علينا </a:t>
            </a:r>
            <a:r>
              <a:rPr lang="ar-JO" sz="2800" b="1" dirty="0">
                <a:solidFill>
                  <a:schemeClr val="bg1"/>
                </a:solidFill>
                <a:effectLst>
                  <a:glow rad="101600">
                    <a:schemeClr val="tx1"/>
                  </a:glow>
                </a:effectLst>
                <a:latin typeface="Arial" panose="020B0604020202020204" pitchFamily="34" charset="0"/>
                <a:cs typeface="Arial" panose="020B0604020202020204" pitchFamily="34" charset="0"/>
              </a:rPr>
              <a:t>أن نتجاوب (ص 156)</a:t>
            </a:r>
            <a:endParaRPr lang="en-US" sz="2800" b="1" dirty="0">
              <a:solidFill>
                <a:schemeClr val="bg1"/>
              </a:solidFill>
              <a:effectLst>
                <a:glow rad="101600">
                  <a:schemeClr val="tx1"/>
                </a:glow>
              </a:effectLst>
              <a:latin typeface="Arial" panose="020B0604020202020204" pitchFamily="34" charset="0"/>
              <a:cs typeface="Arial" panose="020B0604020202020204" pitchFamily="34" charset="0"/>
            </a:endParaRPr>
          </a:p>
        </p:txBody>
      </p:sp>
      <p:sp>
        <p:nvSpPr>
          <p:cNvPr id="1446923" name="Rectangle 11"/>
          <p:cNvSpPr>
            <a:spLocks noChangeArrowheads="1"/>
          </p:cNvSpPr>
          <p:nvPr/>
        </p:nvSpPr>
        <p:spPr bwMode="auto">
          <a:xfrm>
            <a:off x="179388" y="5327650"/>
            <a:ext cx="8507412" cy="609600"/>
          </a:xfrm>
          <a:prstGeom prst="rect">
            <a:avLst/>
          </a:prstGeom>
          <a:noFill/>
          <a:ln>
            <a:noFill/>
          </a:ln>
          <a:effectLst/>
        </p:spPr>
        <p:txBody>
          <a:bodyPr/>
          <a:lstStyle/>
          <a:p>
            <a:pPr marL="342900" indent="-342900" algn="r" rtl="1" eaLnBrk="1" hangingPunct="1">
              <a:spcBef>
                <a:spcPct val="20000"/>
              </a:spcBef>
              <a:buFontTx/>
              <a:buChar char="•"/>
              <a:defRPr/>
            </a:pPr>
            <a:r>
              <a:rPr lang="ar-JO" sz="2800" b="1" dirty="0">
                <a:solidFill>
                  <a:srgbClr val="FFFF00"/>
                </a:solidFill>
                <a:effectLst>
                  <a:glow rad="101600">
                    <a:schemeClr val="tx1"/>
                  </a:glow>
                </a:effectLst>
                <a:latin typeface="Arial" panose="020B0604020202020204" pitchFamily="34" charset="0"/>
                <a:cs typeface="Arial" panose="020B0604020202020204" pitchFamily="34" charset="0"/>
              </a:rPr>
              <a:t>3 مبادئ </a:t>
            </a:r>
            <a:r>
              <a:rPr lang="ar-JO" sz="2800" b="1" dirty="0">
                <a:solidFill>
                  <a:schemeClr val="bg1"/>
                </a:solidFill>
                <a:effectLst>
                  <a:glow rad="101600">
                    <a:schemeClr val="tx1"/>
                  </a:glow>
                </a:effectLst>
                <a:latin typeface="Arial" panose="020B0604020202020204" pitchFamily="34" charset="0"/>
                <a:cs typeface="Arial" panose="020B0604020202020204" pitchFamily="34" charset="0"/>
              </a:rPr>
              <a:t>لإيجاد شريك (ص 157ج)</a:t>
            </a:r>
            <a:endParaRPr lang="en-US" sz="2800" b="1" dirty="0">
              <a:solidFill>
                <a:schemeClr val="bg1"/>
              </a:solidFill>
              <a:effectLst>
                <a:glow rad="101600">
                  <a:schemeClr val="tx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69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469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4691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469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4691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46916">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4692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4692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469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6915" grpId="0" build="p" autoUpdateAnimBg="0"/>
      <p:bldP spid="1446916" grpId="0" build="p" autoUpdateAnimBg="0"/>
      <p:bldP spid="1446917" grpId="0" animBg="1" autoUpdateAnimBg="0"/>
      <p:bldP spid="1446918" grpId="0" build="p" autoUpdateAnimBg="0"/>
      <p:bldP spid="1446919" grpId="0" build="p" autoUpdateAnimBg="0"/>
      <p:bldP spid="1446920" grpId="0" animBg="1" autoUpdateAnimBg="0"/>
      <p:bldP spid="1446921" grpId="0" build="p" autoUpdateAnimBg="0"/>
      <p:bldP spid="1446922" grpId="0" build="p" autoUpdateAnimBg="0"/>
      <p:bldP spid="144692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44867"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ar-JO" sz="6000" b="1" dirty="0">
                <a:solidFill>
                  <a:schemeClr val="bg1"/>
                </a:solidFill>
                <a:latin typeface="Arial" panose="020B0604020202020204" pitchFamily="34" charset="0"/>
                <a:ea typeface="ＭＳ Ｐゴシック" charset="0"/>
                <a:cs typeface="Arial" panose="020B0604020202020204" pitchFamily="34" charset="0"/>
              </a:rPr>
              <a:t>مقدمات</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444868" name="Rectangle 4"/>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ar-JO" sz="3600" b="1" dirty="0">
                <a:solidFill>
                  <a:srgbClr val="FFFF00"/>
                </a:solidFill>
                <a:latin typeface="Arial" panose="020B0604020202020204" pitchFamily="34" charset="0"/>
                <a:cs typeface="Arial" panose="020B0604020202020204" pitchFamily="34" charset="0"/>
              </a:rPr>
              <a:t>ا ب ت ا  ا ع ا</a:t>
            </a:r>
            <a:endParaRPr lang="en-US" sz="3200" b="1" dirty="0">
              <a:solidFill>
                <a:srgbClr val="FFFF00"/>
              </a:solidFill>
              <a:latin typeface="Arial" panose="020B0604020202020204" pitchFamily="34" charset="0"/>
              <a:cs typeface="Arial" panose="020B0604020202020204" pitchFamily="34" charset="0"/>
            </a:endParaRPr>
          </a:p>
        </p:txBody>
      </p:sp>
      <p:sp>
        <p:nvSpPr>
          <p:cNvPr id="1444869" name="Rectangle 5"/>
          <p:cNvSpPr>
            <a:spLocks noChangeArrowheads="1"/>
          </p:cNvSpPr>
          <p:nvPr/>
        </p:nvSpPr>
        <p:spPr bwMode="auto">
          <a:xfrm>
            <a:off x="899593" y="1295400"/>
            <a:ext cx="8244408" cy="5334000"/>
          </a:xfrm>
          <a:prstGeom prst="rect">
            <a:avLst/>
          </a:prstGeom>
          <a:noFill/>
          <a:ln>
            <a:noFill/>
          </a:ln>
          <a:effectLst/>
        </p:spPr>
        <p:txBody>
          <a:bodyPr/>
          <a:lstStyle/>
          <a:p>
            <a:pPr algn="r" eaLnBrk="1" hangingPunct="1">
              <a:spcBef>
                <a:spcPct val="20000"/>
              </a:spcBef>
              <a:defRPr/>
            </a:pPr>
            <a:r>
              <a:rPr lang="ar-JO" sz="3600" b="1" dirty="0">
                <a:solidFill>
                  <a:schemeClr val="bg1"/>
                </a:solidFill>
                <a:effectLst>
                  <a:outerShdw blurRad="50800" dist="76200" dir="2700000" algn="tl" rotWithShape="0">
                    <a:srgbClr val="000000"/>
                  </a:outerShdw>
                </a:effectLst>
                <a:latin typeface="Arial" panose="020B0604020202020204" pitchFamily="34" charset="0"/>
                <a:cs typeface="Arial" panose="020B0604020202020204" pitchFamily="34" charset="0"/>
              </a:rPr>
              <a:t>الحصول على الإنتباه حول الموضوع</a:t>
            </a:r>
          </a:p>
          <a:p>
            <a:pPr algn="r" eaLnBrk="1" hangingPunct="1">
              <a:spcBef>
                <a:spcPct val="20000"/>
              </a:spcBef>
              <a:defRPr/>
            </a:pPr>
            <a:r>
              <a:rPr lang="ar-JO" sz="3600" b="1" dirty="0">
                <a:solidFill>
                  <a:schemeClr val="bg1"/>
                </a:solidFill>
                <a:effectLst>
                  <a:outerShdw blurRad="50800" dist="76200" dir="2700000" algn="tl" rotWithShape="0">
                    <a:srgbClr val="000000"/>
                  </a:outerShdw>
                </a:effectLst>
                <a:latin typeface="Arial" panose="020B0604020202020204" pitchFamily="34" charset="0"/>
                <a:cs typeface="Arial" panose="020B0604020202020204" pitchFamily="34" charset="0"/>
              </a:rPr>
              <a:t>بروز الحاجة أو إثارة الفضول</a:t>
            </a:r>
          </a:p>
          <a:p>
            <a:pPr algn="r" eaLnBrk="1" hangingPunct="1">
              <a:spcBef>
                <a:spcPct val="20000"/>
              </a:spcBef>
              <a:defRPr/>
            </a:pPr>
            <a:r>
              <a:rPr lang="ar-JO" sz="3600" b="1" dirty="0">
                <a:solidFill>
                  <a:schemeClr val="bg1"/>
                </a:solidFill>
                <a:effectLst>
                  <a:outerShdw blurRad="50800" dist="76200" dir="2700000" algn="tl" rotWithShape="0">
                    <a:srgbClr val="000000"/>
                  </a:outerShdw>
                </a:effectLst>
                <a:latin typeface="Arial" panose="020B0604020202020204" pitchFamily="34" charset="0"/>
                <a:cs typeface="Arial" panose="020B0604020202020204" pitchFamily="34" charset="0"/>
              </a:rPr>
              <a:t>تقديم الموضوع، الفكرة الرئيسية أو النقطة الرئيسية 1</a:t>
            </a:r>
          </a:p>
          <a:p>
            <a:pPr algn="r" eaLnBrk="1" hangingPunct="1">
              <a:spcBef>
                <a:spcPct val="20000"/>
              </a:spcBef>
              <a:defRPr/>
            </a:pPr>
            <a:r>
              <a:rPr lang="ar-JO" sz="3600" b="1" dirty="0">
                <a:solidFill>
                  <a:schemeClr val="bg1"/>
                </a:solidFill>
                <a:effectLst>
                  <a:outerShdw blurRad="50800" dist="76200" dir="2700000" algn="tl" rotWithShape="0">
                    <a:srgbClr val="000000"/>
                  </a:outerShdw>
                </a:effectLst>
                <a:latin typeface="Arial" panose="020B0604020202020204" pitchFamily="34" charset="0"/>
                <a:cs typeface="Arial" panose="020B0604020202020204" pitchFamily="34" charset="0"/>
              </a:rPr>
              <a:t>إضافة الخلفية</a:t>
            </a:r>
          </a:p>
          <a:p>
            <a:pPr algn="r" eaLnBrk="1" hangingPunct="1">
              <a:spcBef>
                <a:spcPct val="20000"/>
              </a:spcBef>
              <a:defRPr/>
            </a:pPr>
            <a:endParaRPr lang="ar-JO" sz="3600" b="1" dirty="0">
              <a:solidFill>
                <a:schemeClr val="bg1"/>
              </a:solidFill>
              <a:effectLst>
                <a:outerShdw blurRad="50800" dist="76200" dir="2700000" algn="tl" rotWithShape="0">
                  <a:srgbClr val="000000"/>
                </a:outerShdw>
              </a:effectLst>
              <a:latin typeface="Arial" panose="020B0604020202020204" pitchFamily="34" charset="0"/>
              <a:cs typeface="Arial" panose="020B0604020202020204" pitchFamily="34" charset="0"/>
            </a:endParaRPr>
          </a:p>
          <a:p>
            <a:pPr algn="r" eaLnBrk="1" hangingPunct="1">
              <a:spcBef>
                <a:spcPct val="20000"/>
              </a:spcBef>
              <a:defRPr/>
            </a:pPr>
            <a:r>
              <a:rPr lang="ar-JO" sz="3600" b="1" dirty="0">
                <a:solidFill>
                  <a:schemeClr val="bg1"/>
                </a:solidFill>
                <a:effectLst>
                  <a:outerShdw blurRad="50800" dist="76200" dir="2700000" algn="tl" rotWithShape="0">
                    <a:srgbClr val="000000"/>
                  </a:outerShdw>
                </a:effectLst>
                <a:latin typeface="Arial" panose="020B0604020202020204" pitchFamily="34" charset="0"/>
                <a:cs typeface="Arial" panose="020B0604020202020204" pitchFamily="34" charset="0"/>
              </a:rPr>
              <a:t>استعراض الملخص</a:t>
            </a:r>
          </a:p>
          <a:p>
            <a:pPr algn="r" eaLnBrk="1" hangingPunct="1">
              <a:spcBef>
                <a:spcPct val="20000"/>
              </a:spcBef>
              <a:defRPr/>
            </a:pPr>
            <a:r>
              <a:rPr lang="ar-JO" sz="3600" b="1" dirty="0">
                <a:solidFill>
                  <a:schemeClr val="bg1"/>
                </a:solidFill>
                <a:effectLst>
                  <a:outerShdw blurRad="50800" dist="76200" dir="2700000" algn="tl" rotWithShape="0">
                    <a:srgbClr val="000000"/>
                  </a:outerShdw>
                </a:effectLst>
                <a:latin typeface="Arial" panose="020B0604020202020204" pitchFamily="34" charset="0"/>
                <a:cs typeface="Arial" panose="020B0604020202020204" pitchFamily="34" charset="0"/>
              </a:rPr>
              <a:t>عنوان النص (2-3 مرات)</a:t>
            </a:r>
            <a:endParaRPr lang="en-US" sz="3600" b="1" dirty="0">
              <a:solidFill>
                <a:schemeClr val="bg1"/>
              </a:solidFill>
              <a:effectLst>
                <a:outerShdw blurRad="50800" dist="76200" dir="2700000" algn="tl" rotWithShape="0">
                  <a:srgbClr val="000000"/>
                </a:outerShdw>
              </a:effectLst>
              <a:latin typeface="Arial" panose="020B0604020202020204" pitchFamily="34" charset="0"/>
              <a:cs typeface="Arial" panose="020B0604020202020204" pitchFamily="34" charset="0"/>
            </a:endParaRPr>
          </a:p>
          <a:p>
            <a:pPr algn="r" eaLnBrk="1" hangingPunct="1">
              <a:spcBef>
                <a:spcPct val="20000"/>
              </a:spcBef>
              <a:defRPr/>
            </a:pPr>
            <a:r>
              <a:rPr lang="ar-JO" sz="3600" b="1" dirty="0">
                <a:solidFill>
                  <a:schemeClr val="bg1"/>
                </a:solidFill>
                <a:effectLst>
                  <a:outerShdw blurRad="50800" dist="76200" dir="2700000" algn="tl" rotWithShape="0">
                    <a:srgbClr val="000000"/>
                  </a:outerShdw>
                </a:effectLst>
                <a:latin typeface="Arial" panose="020B0604020202020204" pitchFamily="34" charset="0"/>
                <a:cs typeface="Arial" panose="020B0604020202020204" pitchFamily="34" charset="0"/>
              </a:rPr>
              <a:t>الإنتقال إلى النقطة الرئيسية الأولى</a:t>
            </a:r>
            <a:endParaRPr lang="en-US" sz="3200" b="1" dirty="0">
              <a:solidFill>
                <a:schemeClr val="bg1"/>
              </a:solidFill>
              <a:effectLst>
                <a:outerShdw blurRad="50800" dist="76200" dir="2700000" algn="tl" rotWithShape="0">
                  <a:srgbClr val="000000"/>
                </a:outerShdw>
              </a:effectLst>
              <a:latin typeface="Arial" panose="020B0604020202020204" pitchFamily="34" charset="0"/>
              <a:cs typeface="Arial" panose="020B0604020202020204" pitchFamily="34" charset="0"/>
            </a:endParaRPr>
          </a:p>
        </p:txBody>
      </p:sp>
      <p:sp>
        <p:nvSpPr>
          <p:cNvPr id="1444870" name="Text Box 6"/>
          <p:cNvSpPr txBox="1">
            <a:spLocks noChangeArrowheads="1"/>
          </p:cNvSpPr>
          <p:nvPr/>
        </p:nvSpPr>
        <p:spPr bwMode="auto">
          <a:xfrm>
            <a:off x="8518525" y="39688"/>
            <a:ext cx="530915"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chemeClr val="bg1"/>
                </a:solidFill>
                <a:latin typeface="Arial" panose="020B0604020202020204" pitchFamily="34" charset="0"/>
                <a:cs typeface="Arial" panose="020B0604020202020204" pitchFamily="34" charset="0"/>
              </a:rPr>
              <a:t>74</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44869">
                                            <p:txEl>
                                              <p:pRg st="5" end="5"/>
                                            </p:txEl>
                                          </p:spTgt>
                                        </p:tgtEl>
                                        <p:attrNameLst>
                                          <p:attrName>style.visibility</p:attrName>
                                        </p:attrNameLst>
                                      </p:cBhvr>
                                      <p:to>
                                        <p:strVal val="visible"/>
                                      </p:to>
                                    </p:set>
                                    <p:animEffect transition="in" filter="wipe(up)">
                                      <p:cBhvr>
                                        <p:cTn id="7" dur="3000"/>
                                        <p:tgtEl>
                                          <p:spTgt spid="1444869">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44869">
                                            <p:txEl>
                                              <p:pRg st="6" end="6"/>
                                            </p:txEl>
                                          </p:spTgt>
                                        </p:tgtEl>
                                        <p:attrNameLst>
                                          <p:attrName>style.visibility</p:attrName>
                                        </p:attrNameLst>
                                      </p:cBhvr>
                                      <p:to>
                                        <p:strVal val="visible"/>
                                      </p:to>
                                    </p:set>
                                    <p:animEffect transition="in" filter="wipe(up)">
                                      <p:cBhvr>
                                        <p:cTn id="12" dur="3000"/>
                                        <p:tgtEl>
                                          <p:spTgt spid="1444869">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44869">
                                            <p:txEl>
                                              <p:pRg st="7" end="7"/>
                                            </p:txEl>
                                          </p:spTgt>
                                        </p:tgtEl>
                                        <p:attrNameLst>
                                          <p:attrName>style.visibility</p:attrName>
                                        </p:attrNameLst>
                                      </p:cBhvr>
                                      <p:to>
                                        <p:strVal val="visible"/>
                                      </p:to>
                                    </p:set>
                                    <p:animEffect transition="in" filter="wipe(up)">
                                      <p:cBhvr>
                                        <p:cTn id="17" dur="3000"/>
                                        <p:tgtEl>
                                          <p:spTgt spid="144486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44035" name="Text Box 3"/>
          <p:cNvSpPr txBox="1">
            <a:spLocks noChangeArrowheads="1"/>
          </p:cNvSpPr>
          <p:nvPr/>
        </p:nvSpPr>
        <p:spPr bwMode="auto">
          <a:xfrm>
            <a:off x="762000" y="995363"/>
            <a:ext cx="8077200" cy="978729"/>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الموضوع: كيف نعرف الطريقة التي نتكلم بها مع غير المؤمنين (كو 4: 6ت)؟</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36"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4000" b="1" dirty="0">
                <a:solidFill>
                  <a:srgbClr val="FFFFFF"/>
                </a:solidFill>
                <a:effectLst>
                  <a:outerShdw blurRad="38100" dist="38100" dir="2700000" algn="tl">
                    <a:srgbClr val="000000"/>
                  </a:outerShdw>
                </a:effectLst>
                <a:latin typeface="Arial" charset="0"/>
                <a:ea typeface="ＭＳ Ｐゴシック" charset="0"/>
                <a:cs typeface="Arial" charset="0"/>
              </a:rPr>
              <a:t>أنواع العبارات الإنتقالية</a:t>
            </a:r>
            <a:endParaRPr lang="en-US" sz="4000" b="1" dirty="0">
              <a:solidFill>
                <a:srgbClr val="FFFFFF"/>
              </a:solidFill>
              <a:latin typeface="Arial" charset="0"/>
              <a:ea typeface="ＭＳ Ｐゴシック" charset="0"/>
              <a:cs typeface="Arial" charset="0"/>
            </a:endParaRPr>
          </a:p>
        </p:txBody>
      </p:sp>
      <p:sp>
        <p:nvSpPr>
          <p:cNvPr id="44037" name="Text Box 5"/>
          <p:cNvSpPr txBox="1">
            <a:spLocks noChangeArrowheads="1"/>
          </p:cNvSpPr>
          <p:nvPr/>
        </p:nvSpPr>
        <p:spPr bwMode="auto">
          <a:xfrm>
            <a:off x="8527572" y="95250"/>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68</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4038" name="Text Box 6"/>
          <p:cNvSpPr txBox="1">
            <a:spLocks noChangeArrowheads="1"/>
          </p:cNvSpPr>
          <p:nvPr/>
        </p:nvSpPr>
        <p:spPr bwMode="auto">
          <a:xfrm>
            <a:off x="1066800" y="2108200"/>
            <a:ext cx="80772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1. تكلم كلمات لطيفة (6أ)</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39" name="Text Box 7"/>
          <p:cNvSpPr txBox="1">
            <a:spLocks noChangeArrowheads="1"/>
          </p:cNvSpPr>
          <p:nvPr/>
        </p:nvSpPr>
        <p:spPr bwMode="auto">
          <a:xfrm>
            <a:off x="1524000" y="2667000"/>
            <a:ext cx="7003572" cy="9969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80000"/>
              </a:lnSpc>
              <a:spcBef>
                <a:spcPct val="50000"/>
              </a:spcBef>
              <a:spcAft>
                <a:spcPct val="0"/>
              </a:spcAft>
              <a:buClrTx/>
              <a:buSzTx/>
              <a:buFont typeface="Arial" charset="0"/>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أ.</a:t>
            </a:r>
            <a:br>
              <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40" name="Text Box 8"/>
          <p:cNvSpPr txBox="1">
            <a:spLocks noChangeArrowheads="1"/>
          </p:cNvSpPr>
          <p:nvPr/>
        </p:nvSpPr>
        <p:spPr bwMode="auto">
          <a:xfrm>
            <a:off x="0" y="3657600"/>
            <a:ext cx="91440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Arial"/>
                <a:ea typeface="ＭＳ Ｐゴシック" charset="-128"/>
                <a:cs typeface="Arial"/>
              </a:rPr>
              <a:t>( الطريقة الثانية للحديث مع غير المؤمنين هي... )</a:t>
            </a:r>
            <a:endParaRPr kumimoji="0" lang="en-US" sz="3600" b="1" i="0" u="none" strike="noStrike" kern="1200" cap="none" spc="0" normalizeH="0" baseline="0" noProof="0" dirty="0">
              <a:ln>
                <a:noFill/>
              </a:ln>
              <a:solidFill>
                <a:srgbClr val="FFFF00"/>
              </a:solidFill>
              <a:effectLst/>
              <a:uLnTx/>
              <a:uFillTx/>
              <a:latin typeface="Arial"/>
              <a:ea typeface="ＭＳ Ｐゴシック" charset="-128"/>
              <a:cs typeface="Arial"/>
            </a:endParaRPr>
          </a:p>
        </p:txBody>
      </p:sp>
      <p:sp>
        <p:nvSpPr>
          <p:cNvPr id="44041" name="Text Box 9"/>
          <p:cNvSpPr txBox="1">
            <a:spLocks noChangeArrowheads="1"/>
          </p:cNvSpPr>
          <p:nvPr/>
        </p:nvSpPr>
        <p:spPr bwMode="auto">
          <a:xfrm>
            <a:off x="1524000" y="5200650"/>
            <a:ext cx="7003572" cy="9969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80000"/>
              </a:lnSpc>
              <a:spcBef>
                <a:spcPct val="50000"/>
              </a:spcBef>
              <a:spcAft>
                <a:spcPct val="0"/>
              </a:spcAft>
              <a:buClrTx/>
              <a:buSzTx/>
              <a:buFont typeface="Arial" charset="0"/>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أ.</a:t>
            </a:r>
            <a:br>
              <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42" name="Text Box 10"/>
          <p:cNvSpPr txBox="1">
            <a:spLocks noChangeArrowheads="1"/>
          </p:cNvSpPr>
          <p:nvPr/>
        </p:nvSpPr>
        <p:spPr bwMode="auto">
          <a:xfrm>
            <a:off x="914400" y="4686300"/>
            <a:ext cx="82296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marR="0" lvl="0" indent="-50800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2. تكلم كلمات حكيمة (6ب)</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2" name="Rectangle 1">
            <a:extLst>
              <a:ext uri="{FF2B5EF4-FFF2-40B4-BE49-F238E27FC236}">
                <a16:creationId xmlns:a16="http://schemas.microsoft.com/office/drawing/2014/main" id="{AD63BD98-8DD7-B335-E168-2F3774DAC885}"/>
              </a:ext>
            </a:extLst>
          </p:cNvPr>
          <p:cNvSpPr/>
          <p:nvPr/>
        </p:nvSpPr>
        <p:spPr bwMode="auto">
          <a:xfrm>
            <a:off x="5364088" y="2777838"/>
            <a:ext cx="3691490" cy="535531"/>
          </a:xfrm>
          <a:prstGeom prst="rect">
            <a:avLst/>
          </a:prstGeom>
        </p:spPr>
        <p:txBody>
          <a:bodyPr wrap="none" numCol="1" fromWordArt="1">
            <a:prstTxWarp prst="textDoubleWave1">
              <a:avLst>
                <a:gd name="adj1" fmla="val 6500"/>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0" i="0" u="none" strike="noStrike" kern="10" cap="none" spc="-360" normalizeH="0" baseline="0" noProof="0" dirty="0">
                <a:ln w="12700">
                  <a:solidFill>
                    <a:srgbClr val="000099"/>
                  </a:solidFill>
                  <a:round/>
                  <a:headEnd/>
                  <a:tailEnd/>
                </a:ln>
                <a:solidFill>
                  <a:srgbClr val="33CCFF"/>
                </a:solidFill>
                <a:effectLst>
                  <a:outerShdw blurRad="63500" dist="125724" dir="18900000" algn="ctr" rotWithShape="0">
                    <a:srgbClr val="000099"/>
                  </a:outerShdw>
                </a:effectLst>
                <a:uLnTx/>
                <a:uFillTx/>
                <a:latin typeface="Arial"/>
                <a:ea typeface="ＭＳ Ｐゴシック" charset="0"/>
                <a:cs typeface="Arial"/>
              </a:rPr>
              <a:t>جملة غير كاملة</a:t>
            </a:r>
            <a:endParaRPr kumimoji="0" lang="en-US" sz="3600" b="0" i="0" u="none" strike="noStrike" kern="10" cap="none" spc="-360" normalizeH="0" baseline="0" noProof="0" dirty="0">
              <a:ln w="12700">
                <a:solidFill>
                  <a:srgbClr val="000099"/>
                </a:solidFill>
                <a:round/>
                <a:headEnd/>
                <a:tailEnd/>
              </a:ln>
              <a:solidFill>
                <a:srgbClr val="33CCFF"/>
              </a:solidFill>
              <a:effectLst>
                <a:outerShdw blurRad="63500" dist="125724" dir="18900000" algn="ctr" rotWithShape="0">
                  <a:srgbClr val="000099"/>
                </a:outerShdw>
              </a:effectLst>
              <a:uLnTx/>
              <a:uFillTx/>
              <a:latin typeface="Arial"/>
              <a:ea typeface="ＭＳ Ｐゴシック" charset="0"/>
              <a:cs typeface="Arial"/>
            </a:endParaRPr>
          </a:p>
        </p:txBody>
      </p:sp>
    </p:spTree>
    <p:extLst>
      <p:ext uri="{BB962C8B-B14F-4D97-AF65-F5344CB8AC3E}">
        <p14:creationId xmlns:p14="http://schemas.microsoft.com/office/powerpoint/2010/main" val="286586984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44040"/>
                                        </p:tgtEl>
                                        <p:attrNameLst>
                                          <p:attrName>style.visibility</p:attrName>
                                        </p:attrNameLst>
                                      </p:cBhvr>
                                      <p:to>
                                        <p:strVal val="visible"/>
                                      </p:to>
                                    </p:set>
                                    <p:anim calcmode="lin" valueType="num">
                                      <p:cBhvr>
                                        <p:cTn id="15" dur="500" fill="hold"/>
                                        <p:tgtEl>
                                          <p:spTgt spid="44040"/>
                                        </p:tgtEl>
                                        <p:attrNameLst>
                                          <p:attrName>ppt_w</p:attrName>
                                        </p:attrNameLst>
                                      </p:cBhvr>
                                      <p:tavLst>
                                        <p:tav tm="0">
                                          <p:val>
                                            <p:strVal val="#ppt_w*0.05"/>
                                          </p:val>
                                        </p:tav>
                                        <p:tav tm="100000">
                                          <p:val>
                                            <p:strVal val="#ppt_w"/>
                                          </p:val>
                                        </p:tav>
                                      </p:tavLst>
                                    </p:anim>
                                    <p:anim calcmode="lin" valueType="num">
                                      <p:cBhvr>
                                        <p:cTn id="16" dur="500" fill="hold"/>
                                        <p:tgtEl>
                                          <p:spTgt spid="44040"/>
                                        </p:tgtEl>
                                        <p:attrNameLst>
                                          <p:attrName>ppt_h</p:attrName>
                                        </p:attrNameLst>
                                      </p:cBhvr>
                                      <p:tavLst>
                                        <p:tav tm="0">
                                          <p:val>
                                            <p:strVal val="#ppt_h"/>
                                          </p:val>
                                        </p:tav>
                                        <p:tav tm="100000">
                                          <p:val>
                                            <p:strVal val="#ppt_h"/>
                                          </p:val>
                                        </p:tav>
                                      </p:tavLst>
                                    </p:anim>
                                    <p:anim calcmode="lin" valueType="num">
                                      <p:cBhvr>
                                        <p:cTn id="17" dur="500" fill="hold"/>
                                        <p:tgtEl>
                                          <p:spTgt spid="44040"/>
                                        </p:tgtEl>
                                        <p:attrNameLst>
                                          <p:attrName>ppt_x</p:attrName>
                                        </p:attrNameLst>
                                      </p:cBhvr>
                                      <p:tavLst>
                                        <p:tav tm="0">
                                          <p:val>
                                            <p:strVal val="#ppt_x-.2"/>
                                          </p:val>
                                        </p:tav>
                                        <p:tav tm="100000">
                                          <p:val>
                                            <p:strVal val="#ppt_x"/>
                                          </p:val>
                                        </p:tav>
                                      </p:tavLst>
                                    </p:anim>
                                    <p:anim calcmode="lin" valueType="num">
                                      <p:cBhvr>
                                        <p:cTn id="18" dur="500" fill="hold"/>
                                        <p:tgtEl>
                                          <p:spTgt spid="44040"/>
                                        </p:tgtEl>
                                        <p:attrNameLst>
                                          <p:attrName>ppt_y</p:attrName>
                                        </p:attrNameLst>
                                      </p:cBhvr>
                                      <p:tavLst>
                                        <p:tav tm="0">
                                          <p:val>
                                            <p:strVal val="#ppt_y"/>
                                          </p:val>
                                        </p:tav>
                                        <p:tav tm="100000">
                                          <p:val>
                                            <p:strVal val="#ppt_y"/>
                                          </p:val>
                                        </p:tav>
                                      </p:tavLst>
                                    </p:anim>
                                    <p:animEffect transition="in" filter="fade">
                                      <p:cBhvr>
                                        <p:cTn id="19"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6" descr="Cul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77602" name="Rectangle 2"/>
          <p:cNvSpPr>
            <a:spLocks noGrp="1" noChangeArrowheads="1"/>
          </p:cNvSpPr>
          <p:nvPr>
            <p:ph type="title"/>
          </p:nvPr>
        </p:nvSpPr>
        <p:spPr>
          <a:xfrm>
            <a:off x="0" y="368424"/>
            <a:ext cx="9144000" cy="1188368"/>
          </a:xfrm>
        </p:spPr>
        <p:txBody>
          <a:bodyPr/>
          <a:lstStyle/>
          <a:p>
            <a:pPr eaLnBrk="1" hangingPunct="1">
              <a:defRPr/>
            </a:pPr>
            <a:r>
              <a:rPr lang="ar-JO" sz="7200" b="1" dirty="0">
                <a:effectLst>
                  <a:glow rad="101600">
                    <a:srgbClr val="FFFFFF">
                      <a:alpha val="89000"/>
                    </a:srgbClr>
                  </a:glow>
                </a:effectLst>
                <a:latin typeface="Arial" charset="0"/>
                <a:ea typeface="MS Pゴシック" charset="0"/>
                <a:cs typeface="Arial" charset="0"/>
              </a:rPr>
              <a:t>الخلاصة</a:t>
            </a:r>
            <a:endParaRPr lang="en-US" sz="4000" b="1" dirty="0">
              <a:effectLst>
                <a:glow rad="101600">
                  <a:srgbClr val="FFFFFF">
                    <a:alpha val="89000"/>
                  </a:srgbClr>
                </a:glow>
              </a:effectLst>
              <a:latin typeface="Arial" charset="0"/>
              <a:ea typeface="MS Pゴシック" charset="0"/>
              <a:cs typeface="Arial" charset="0"/>
            </a:endParaRPr>
          </a:p>
        </p:txBody>
      </p:sp>
      <p:sp>
        <p:nvSpPr>
          <p:cNvPr id="1177605" name="Text Box 5"/>
          <p:cNvSpPr txBox="1">
            <a:spLocks noChangeArrowheads="1"/>
          </p:cNvSpPr>
          <p:nvPr/>
        </p:nvSpPr>
        <p:spPr bwMode="auto">
          <a:xfrm>
            <a:off x="8518525" y="39688"/>
            <a:ext cx="530915" cy="461665"/>
          </a:xfrm>
          <a:prstGeom prst="rect">
            <a:avLst/>
          </a:prstGeom>
          <a:noFill/>
          <a:ln>
            <a:noFill/>
          </a:ln>
          <a:effectLst>
            <a:outerShdw blurRad="63500" dist="35921" dir="2700000" algn="ctr" rotWithShape="0">
              <a:schemeClr val="folHlink">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chemeClr val="tx2"/>
                </a:solidFill>
                <a:effectLst>
                  <a:glow rad="101600">
                    <a:srgbClr val="FFFFFF">
                      <a:alpha val="89000"/>
                    </a:srgbClr>
                  </a:glow>
                </a:effectLst>
              </a:rPr>
              <a:t>75</a:t>
            </a:r>
            <a:endParaRPr lang="en-US" dirty="0">
              <a:solidFill>
                <a:schemeClr val="bg1"/>
              </a:solidFill>
              <a:effectLst>
                <a:glow rad="101600">
                  <a:srgbClr val="FFFFFF">
                    <a:alpha val="89000"/>
                  </a:srgbClr>
                </a:glo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ctrTitle"/>
          </p:nvPr>
        </p:nvSpPr>
        <p:spPr>
          <a:xfrm>
            <a:off x="0" y="152400"/>
            <a:ext cx="9144000" cy="1066800"/>
          </a:xfrm>
          <a:solidFill>
            <a:srgbClr val="800000"/>
          </a:solidFill>
        </p:spPr>
        <p:txBody>
          <a:bodyPr/>
          <a:lstStyle/>
          <a:p>
            <a:pPr eaLnBrk="1" hangingPunct="1"/>
            <a:r>
              <a:rPr lang="ar-JO" sz="3600" b="1" dirty="0">
                <a:solidFill>
                  <a:schemeClr val="bg1"/>
                </a:solidFill>
                <a:latin typeface="Arial" panose="020B0604020202020204" pitchFamily="34" charset="0"/>
                <a:ea typeface="ＭＳ Ｐゴシック" charset="0"/>
                <a:cs typeface="Arial" panose="020B0604020202020204" pitchFamily="34" charset="0"/>
              </a:rPr>
              <a:t>لماذا تعتبر الخاتمة الجيدة حيوية جيداً؟</a:t>
            </a:r>
            <a:endParaRPr lang="en-US" sz="3600" b="1"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155650" name="Picture 7" descr="conclusion on top.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0" y="1295400"/>
            <a:ext cx="4137025" cy="454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5651" name="Picture 8" descr="conclusion runner.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310188" y="3048000"/>
            <a:ext cx="3529012" cy="2344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detective1-1c0yu35.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1295400"/>
            <a:ext cx="9144000" cy="547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8" name="Rectangle 2"/>
          <p:cNvSpPr>
            <a:spLocks noGrp="1" noChangeArrowheads="1"/>
          </p:cNvSpPr>
          <p:nvPr>
            <p:ph type="title"/>
          </p:nvPr>
        </p:nvSpPr>
        <p:spPr>
          <a:xfrm>
            <a:off x="914400" y="980728"/>
            <a:ext cx="7315200" cy="1374775"/>
          </a:xfrm>
          <a:effectLst>
            <a:outerShdw blurRad="63500" dist="35921" dir="2700000" algn="ctr" rotWithShape="0">
              <a:srgbClr val="000000">
                <a:alpha val="74998"/>
              </a:srgbClr>
            </a:outerShdw>
          </a:effectLst>
        </p:spPr>
        <p:txBody>
          <a:bodyPr/>
          <a:lstStyle/>
          <a:p>
            <a:pPr algn="ctr">
              <a:defRPr/>
            </a:pPr>
            <a:r>
              <a:rPr kumimoji="0" lang="ar-JO" sz="6000" b="1" dirty="0">
                <a:solidFill>
                  <a:schemeClr val="tx1"/>
                </a:solidFill>
                <a:latin typeface="Arial" panose="020B0604020202020204" pitchFamily="34" charset="0"/>
                <a:ea typeface="ＭＳ Ｐゴシック" charset="0"/>
                <a:cs typeface="Arial" panose="020B0604020202020204" pitchFamily="34" charset="0"/>
              </a:rPr>
              <a:t>الخلاصات يتم</a:t>
            </a:r>
            <a:br>
              <a:rPr kumimoji="0" lang="ar-JO" sz="6000" b="1" dirty="0">
                <a:solidFill>
                  <a:schemeClr val="tx1"/>
                </a:solidFill>
                <a:latin typeface="Arial" panose="020B0604020202020204" pitchFamily="34" charset="0"/>
                <a:ea typeface="ＭＳ Ｐゴシック" charset="0"/>
                <a:cs typeface="Arial" panose="020B0604020202020204" pitchFamily="34" charset="0"/>
              </a:rPr>
            </a:br>
            <a:r>
              <a:rPr kumimoji="0" lang="ar-JO" sz="6000" b="1" dirty="0">
                <a:solidFill>
                  <a:schemeClr val="tx1"/>
                </a:solidFill>
                <a:latin typeface="Arial" panose="020B0604020202020204" pitchFamily="34" charset="0"/>
                <a:ea typeface="ＭＳ Ｐゴシック" charset="0"/>
                <a:cs typeface="Arial" panose="020B0604020202020204" pitchFamily="34" charset="0"/>
              </a:rPr>
              <a:t> </a:t>
            </a:r>
            <a:r>
              <a:rPr kumimoji="0" lang="ar-JO" sz="6000" b="1" dirty="0">
                <a:solidFill>
                  <a:srgbClr val="FFFF00"/>
                </a:solidFill>
                <a:latin typeface="Arial" panose="020B0604020202020204" pitchFamily="34" charset="0"/>
                <a:ea typeface="ＭＳ Ｐゴシック" charset="0"/>
                <a:cs typeface="Arial" panose="020B0604020202020204" pitchFamily="34" charset="0"/>
              </a:rPr>
              <a:t>تذكرها</a:t>
            </a:r>
            <a:endParaRPr kumimoji="0" lang="en-US" sz="6000" i="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57698"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rgbClr val="238D89"/>
                </a:solidFill>
                <a:latin typeface="Arial" panose="020B0604020202020204" pitchFamily="34" charset="0"/>
                <a:cs typeface="Arial" panose="020B0604020202020204" pitchFamily="34" charset="0"/>
              </a:rPr>
              <a:t>75</a:t>
            </a:r>
            <a:endParaRPr lang="en-US" b="1" dirty="0">
              <a:solidFill>
                <a:srgbClr val="238D89"/>
              </a:solidFill>
              <a:latin typeface="Arial" panose="020B0604020202020204" pitchFamily="34" charset="0"/>
              <a:cs typeface="Arial" panose="020B0604020202020204" pitchFamily="34" charset="0"/>
            </a:endParaRPr>
          </a:p>
        </p:txBody>
      </p:sp>
      <p:sp>
        <p:nvSpPr>
          <p:cNvPr id="1340422" name="Rectangle 6"/>
          <p:cNvSpPr>
            <a:spLocks noChangeArrowheads="1"/>
          </p:cNvSpPr>
          <p:nvPr/>
        </p:nvSpPr>
        <p:spPr bwMode="auto">
          <a:xfrm>
            <a:off x="609600" y="2565400"/>
            <a:ext cx="7924800" cy="2806700"/>
          </a:xfrm>
          <a:prstGeom prst="rect">
            <a:avLst/>
          </a:prstGeom>
          <a:solidFill>
            <a:srgbClr val="800000"/>
          </a:solidFill>
          <a:ln w="9525">
            <a:noFill/>
            <a:miter lim="800000"/>
            <a:headEnd/>
            <a:tailEnd/>
          </a:ln>
          <a:effectLst>
            <a:outerShdw blurRad="63500" dist="35921" dir="2700000" algn="ctr" rotWithShape="0">
              <a:srgbClr val="000000">
                <a:alpha val="74998"/>
              </a:srgbClr>
            </a:outerShdw>
          </a:effectLst>
        </p:spPr>
        <p:txBody>
          <a:bodyPr lIns="92075" tIns="46038" rIns="92075" bIns="46038"/>
          <a:lstStyle/>
          <a:p>
            <a:pPr algn="ctr">
              <a:lnSpc>
                <a:spcPct val="90000"/>
              </a:lnSpc>
              <a:spcBef>
                <a:spcPct val="20000"/>
              </a:spcBef>
              <a:buClr>
                <a:srgbClr val="FF9900"/>
              </a:buClr>
              <a:buSzPct val="65000"/>
              <a:buFont typeface="Wingdings" charset="2"/>
              <a:buNone/>
              <a:defRPr/>
            </a:pPr>
            <a:r>
              <a:rPr lang="ar-JO" sz="3200" b="1" dirty="0">
                <a:solidFill>
                  <a:srgbClr val="FFFFFF"/>
                </a:solidFill>
                <a:latin typeface="Arial" panose="020B0604020202020204" pitchFamily="34" charset="0"/>
                <a:ea typeface="ＭＳ Ｐゴシック" charset="-128"/>
                <a:cs typeface="Arial" panose="020B0604020202020204" pitchFamily="34" charset="0"/>
              </a:rPr>
              <a:t>ما يتذكره الناس أكثر هو </a:t>
            </a:r>
          </a:p>
          <a:p>
            <a:pPr algn="ctr">
              <a:lnSpc>
                <a:spcPct val="90000"/>
              </a:lnSpc>
              <a:spcBef>
                <a:spcPct val="20000"/>
              </a:spcBef>
              <a:buClr>
                <a:srgbClr val="FF9900"/>
              </a:buClr>
              <a:buSzPct val="65000"/>
              <a:buFont typeface="Wingdings" charset="2"/>
              <a:buNone/>
              <a:defRPr/>
            </a:pPr>
            <a:r>
              <a:rPr lang="ar-JO" sz="3200" b="1" dirty="0">
                <a:solidFill>
                  <a:srgbClr val="FFFFFF"/>
                </a:solidFill>
                <a:latin typeface="Arial" panose="020B0604020202020204" pitchFamily="34" charset="0"/>
                <a:ea typeface="ＭＳ Ｐゴシック" charset="-128"/>
                <a:cs typeface="Arial" panose="020B0604020202020204" pitchFamily="34" charset="0"/>
              </a:rPr>
              <a:t>كلمات المتكلم </a:t>
            </a:r>
            <a:r>
              <a:rPr lang="ar-JO" sz="3200" b="1" dirty="0">
                <a:solidFill>
                  <a:srgbClr val="FFFF00"/>
                </a:solidFill>
                <a:latin typeface="Arial" panose="020B0604020202020204" pitchFamily="34" charset="0"/>
                <a:ea typeface="ＭＳ Ｐゴシック" charset="-128"/>
                <a:cs typeface="Arial" panose="020B0604020202020204" pitchFamily="34" charset="0"/>
              </a:rPr>
              <a:t>الأولى</a:t>
            </a:r>
            <a:r>
              <a:rPr lang="ar-JO" sz="3200" b="1" dirty="0">
                <a:solidFill>
                  <a:srgbClr val="FFFFFF"/>
                </a:solidFill>
                <a:latin typeface="Arial" panose="020B0604020202020204" pitchFamily="34" charset="0"/>
                <a:ea typeface="ＭＳ Ｐゴシック" charset="-128"/>
                <a:cs typeface="Arial" panose="020B0604020202020204" pitchFamily="34" charset="0"/>
              </a:rPr>
              <a:t> وكلماته </a:t>
            </a:r>
            <a:r>
              <a:rPr lang="ar-JO" sz="3200" b="1" dirty="0">
                <a:solidFill>
                  <a:srgbClr val="FFFF00"/>
                </a:solidFill>
                <a:latin typeface="Arial" panose="020B0604020202020204" pitchFamily="34" charset="0"/>
                <a:ea typeface="ＭＳ Ｐゴシック" charset="-128"/>
                <a:cs typeface="Arial" panose="020B0604020202020204" pitchFamily="34" charset="0"/>
              </a:rPr>
              <a:t>الأخيرة</a:t>
            </a:r>
            <a:endParaRPr lang="en-US" sz="3200" b="1" dirty="0">
              <a:solidFill>
                <a:srgbClr val="FFFF00"/>
              </a:solidFill>
              <a:latin typeface="Arial" panose="020B0604020202020204" pitchFamily="34" charset="0"/>
              <a:ea typeface="ＭＳ Ｐゴシック" charset="-128"/>
              <a:cs typeface="Arial" panose="020B0604020202020204" pitchFamily="34" charset="0"/>
            </a:endParaRPr>
          </a:p>
          <a:p>
            <a:pPr algn="ctr">
              <a:lnSpc>
                <a:spcPct val="90000"/>
              </a:lnSpc>
              <a:spcBef>
                <a:spcPct val="20000"/>
              </a:spcBef>
              <a:buClr>
                <a:srgbClr val="FF9900"/>
              </a:buClr>
              <a:buSzPct val="65000"/>
              <a:buFont typeface="Wingdings" charset="2"/>
              <a:buNone/>
              <a:defRPr/>
            </a:pPr>
            <a:endParaRPr lang="en-US" sz="3200" b="1" dirty="0">
              <a:solidFill>
                <a:srgbClr val="FFFFFF"/>
              </a:solidFill>
              <a:latin typeface="Arial" panose="020B0604020202020204" pitchFamily="34" charset="0"/>
              <a:ea typeface="ＭＳ Ｐゴシック" charset="-128"/>
              <a:cs typeface="Arial" panose="020B0604020202020204" pitchFamily="34" charset="0"/>
            </a:endParaRPr>
          </a:p>
          <a:p>
            <a:pPr algn="ctr">
              <a:lnSpc>
                <a:spcPct val="90000"/>
              </a:lnSpc>
              <a:spcBef>
                <a:spcPct val="20000"/>
              </a:spcBef>
              <a:buClr>
                <a:srgbClr val="FF9900"/>
              </a:buClr>
              <a:buSzPct val="65000"/>
              <a:buFont typeface="Wingdings" charset="2"/>
              <a:buNone/>
              <a:defRPr/>
            </a:pPr>
            <a:r>
              <a:rPr lang="ar-JO" sz="3200" b="1" dirty="0">
                <a:solidFill>
                  <a:srgbClr val="FFFFFF"/>
                </a:solidFill>
                <a:latin typeface="Arial" panose="020B0604020202020204" pitchFamily="34" charset="0"/>
                <a:ea typeface="ＭＳ Ｐゴシック" charset="-128"/>
                <a:cs typeface="Arial" panose="020B0604020202020204" pitchFamily="34" charset="0"/>
              </a:rPr>
              <a:t>إذا كنت سترتكب خطأ ما</a:t>
            </a:r>
          </a:p>
          <a:p>
            <a:pPr algn="ctr">
              <a:lnSpc>
                <a:spcPct val="90000"/>
              </a:lnSpc>
              <a:spcBef>
                <a:spcPct val="20000"/>
              </a:spcBef>
              <a:buClr>
                <a:srgbClr val="FF9900"/>
              </a:buClr>
              <a:buSzPct val="65000"/>
              <a:buFont typeface="Wingdings" charset="2"/>
              <a:buNone/>
              <a:defRPr/>
            </a:pPr>
            <a:r>
              <a:rPr lang="ar-JO" sz="3200" b="1" dirty="0">
                <a:solidFill>
                  <a:srgbClr val="FFFFFF"/>
                </a:solidFill>
                <a:latin typeface="Arial" panose="020B0604020202020204" pitchFamily="34" charset="0"/>
                <a:ea typeface="ＭＳ Ｐゴシック" charset="-128"/>
                <a:cs typeface="Arial" panose="020B0604020202020204" pitchFamily="34" charset="0"/>
              </a:rPr>
              <a:t>افعل ذلك في الوسط</a:t>
            </a:r>
            <a:endParaRPr lang="en-US" sz="3200" b="1" dirty="0">
              <a:solidFill>
                <a:srgbClr val="FFFFFF"/>
              </a:solidFill>
              <a:latin typeface="Arial" panose="020B0604020202020204" pitchFamily="34" charset="0"/>
              <a:ea typeface="ＭＳ Ｐゴシック" charset="-128"/>
              <a:cs typeface="Arial" panose="020B0604020202020204" pitchFamily="34" charset="0"/>
            </a:endParaRPr>
          </a:p>
        </p:txBody>
      </p:sp>
      <p:pic>
        <p:nvPicPr>
          <p:cNvPr id="157700" name="Picture 8" descr="boo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842963"/>
            <a:ext cx="823913" cy="681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40422"/>
                                        </p:tgtEl>
                                        <p:attrNameLst>
                                          <p:attrName>style.visibility</p:attrName>
                                        </p:attrNameLst>
                                      </p:cBhvr>
                                      <p:to>
                                        <p:strVal val="visible"/>
                                      </p:to>
                                    </p:set>
                                    <p:animEffect transition="in" filter="dissolve">
                                      <p:cBhvr>
                                        <p:cTn id="7" dur="500"/>
                                        <p:tgtEl>
                                          <p:spTgt spid="134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04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9"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17539"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ar-JO" sz="6000" b="1" dirty="0">
                <a:solidFill>
                  <a:schemeClr val="bg1"/>
                </a:solidFill>
                <a:latin typeface="Arial" panose="020B0604020202020204" pitchFamily="34" charset="0"/>
                <a:ea typeface="ＭＳ Ｐゴシック" charset="0"/>
                <a:cs typeface="Arial" panose="020B0604020202020204" pitchFamily="34" charset="0"/>
              </a:rPr>
              <a:t>مقدمات</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217541" name="Rectangle 5"/>
          <p:cNvSpPr>
            <a:spLocks noChangeArrowheads="1"/>
          </p:cNvSpPr>
          <p:nvPr/>
        </p:nvSpPr>
        <p:spPr bwMode="auto">
          <a:xfrm rot="-5400000">
            <a:off x="5117306" y="2786856"/>
            <a:ext cx="6742113" cy="1006475"/>
          </a:xfrm>
          <a:prstGeom prst="rect">
            <a:avLst/>
          </a:prstGeom>
          <a:noFill/>
          <a:ln>
            <a:noFill/>
          </a:ln>
          <a:effectLst>
            <a:outerShdw blurRad="63500" dist="35921" dir="2700000" algn="ctr" rotWithShape="0">
              <a:schemeClr val="tx2">
                <a:alpha val="74998"/>
              </a:scheme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6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خلاصات</a:t>
            </a:r>
            <a:endParaRPr kumimoji="0" lang="en-US" sz="6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17546" name="Rectangle 10"/>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 ب ت ا  ا ع ا</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17547" name="Rectangle 11"/>
          <p:cNvSpPr>
            <a:spLocks noChangeArrowheads="1"/>
          </p:cNvSpPr>
          <p:nvPr/>
        </p:nvSpPr>
        <p:spPr bwMode="auto">
          <a:xfrm>
            <a:off x="1447800" y="1295400"/>
            <a:ext cx="2667000" cy="4495800"/>
          </a:xfrm>
          <a:prstGeom prst="rect">
            <a:avLst/>
          </a:prstGeom>
          <a:noFill/>
          <a:ln>
            <a:noFill/>
          </a:ln>
          <a:effectLst>
            <a:outerShdw blurRad="63500" dist="35921" dir="2700000" algn="ctr" rotWithShape="0">
              <a:schemeClr val="tx2">
                <a:alpha val="74998"/>
              </a:schemeClr>
            </a:outerShdw>
          </a:effectLst>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a:t>
            </a:r>
          </a:p>
          <a:p>
            <a:pPr marL="0" marR="0" lvl="0" indent="0" algn="l" defTabSz="914400" rtl="0" eaLnBrk="1" fontAlgn="base" latinLnBrk="0" hangingPunct="1">
              <a:lnSpc>
                <a:spcPct val="100000"/>
              </a:lnSpc>
              <a:spcBef>
                <a:spcPct val="2000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ب</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a:t>
            </a:r>
          </a:p>
          <a:p>
            <a:pPr marL="0" marR="0" lvl="0" indent="0" algn="l" defTabSz="914400" rtl="0" eaLnBrk="1" fontAlgn="base" latinLnBrk="0" hangingPunct="1">
              <a:lnSpc>
                <a:spcPct val="100000"/>
              </a:lnSpc>
              <a:spcBef>
                <a:spcPct val="2000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ل</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ا</a:t>
            </a:r>
          </a:p>
          <a:p>
            <a:pPr marL="0" marR="0" lvl="0" indent="0" algn="l" defTabSz="914400" rtl="0" eaLnBrk="1" fontAlgn="base" latinLnBrk="0" hangingPunct="1">
              <a:lnSpc>
                <a:spcPct val="100000"/>
              </a:lnSpc>
              <a:spcBef>
                <a:spcPct val="2000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ع</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17548" name="Rectangle 12"/>
          <p:cNvSpPr>
            <a:spLocks noChangeArrowheads="1"/>
          </p:cNvSpPr>
          <p:nvPr/>
        </p:nvSpPr>
        <p:spPr bwMode="auto">
          <a:xfrm>
            <a:off x="5791200" y="381000"/>
            <a:ext cx="2971800" cy="609600"/>
          </a:xfrm>
          <a:prstGeom prst="rect">
            <a:avLst/>
          </a:prstGeom>
          <a:solidFill>
            <a:srgbClr val="FF0000"/>
          </a:solid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ذ ق ت ش ل</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17549" name="Rectangle 13"/>
          <p:cNvSpPr>
            <a:spLocks noChangeArrowheads="1"/>
          </p:cNvSpPr>
          <p:nvPr/>
        </p:nvSpPr>
        <p:spPr bwMode="auto">
          <a:xfrm>
            <a:off x="7315200" y="1295400"/>
            <a:ext cx="609600" cy="4495800"/>
          </a:xfrm>
          <a:prstGeom prst="rect">
            <a:avLst/>
          </a:prstGeom>
          <a:no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ذ</a:t>
            </a:r>
            <a:br>
              <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a:t>
            </a:r>
            <a:br>
              <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a:t>
            </a:r>
            <a:br>
              <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ش</a:t>
            </a:r>
            <a:br>
              <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a:t>
            </a:r>
            <a:br>
              <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17550" name="Text Box 14"/>
          <p:cNvSpPr txBox="1">
            <a:spLocks noChangeArrowheads="1"/>
          </p:cNvSpPr>
          <p:nvPr/>
        </p:nvSpPr>
        <p:spPr bwMode="auto">
          <a:xfrm>
            <a:off x="8518525" y="39688"/>
            <a:ext cx="530915"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74</a:t>
            </a:r>
            <a:endParaRPr kumimoji="0" lang="en-US" sz="2400" b="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082883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17546"/>
                                        </p:tgtEl>
                                        <p:attrNameLst>
                                          <p:attrName>style.visibility</p:attrName>
                                        </p:attrNameLst>
                                      </p:cBhvr>
                                      <p:to>
                                        <p:strVal val="visible"/>
                                      </p:to>
                                    </p:set>
                                    <p:anim calcmode="lin" valueType="num">
                                      <p:cBhvr>
                                        <p:cTn id="7" dur="1000" fill="hold"/>
                                        <p:tgtEl>
                                          <p:spTgt spid="1217546"/>
                                        </p:tgtEl>
                                        <p:attrNameLst>
                                          <p:attrName>ppt_w</p:attrName>
                                        </p:attrNameLst>
                                      </p:cBhvr>
                                      <p:tavLst>
                                        <p:tav tm="0">
                                          <p:val>
                                            <p:strVal val="#ppt_w*0.70"/>
                                          </p:val>
                                        </p:tav>
                                        <p:tav tm="100000">
                                          <p:val>
                                            <p:strVal val="#ppt_w"/>
                                          </p:val>
                                        </p:tav>
                                      </p:tavLst>
                                    </p:anim>
                                    <p:anim calcmode="lin" valueType="num">
                                      <p:cBhvr>
                                        <p:cTn id="8" dur="1000" fill="hold"/>
                                        <p:tgtEl>
                                          <p:spTgt spid="1217546"/>
                                        </p:tgtEl>
                                        <p:attrNameLst>
                                          <p:attrName>ppt_h</p:attrName>
                                        </p:attrNameLst>
                                      </p:cBhvr>
                                      <p:tavLst>
                                        <p:tav tm="0">
                                          <p:val>
                                            <p:strVal val="#ppt_h"/>
                                          </p:val>
                                        </p:tav>
                                        <p:tav tm="100000">
                                          <p:val>
                                            <p:strVal val="#ppt_h"/>
                                          </p:val>
                                        </p:tav>
                                      </p:tavLst>
                                    </p:anim>
                                    <p:animEffect transition="in" filter="fade">
                                      <p:cBhvr>
                                        <p:cTn id="9" dur="1000"/>
                                        <p:tgtEl>
                                          <p:spTgt spid="12175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17547"/>
                                        </p:tgtEl>
                                        <p:attrNameLst>
                                          <p:attrName>style.visibility</p:attrName>
                                        </p:attrNameLst>
                                      </p:cBhvr>
                                      <p:to>
                                        <p:strVal val="visible"/>
                                      </p:to>
                                    </p:set>
                                    <p:animEffect transition="in" filter="wipe(up)">
                                      <p:cBhvr>
                                        <p:cTn id="14" dur="3000"/>
                                        <p:tgtEl>
                                          <p:spTgt spid="12175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17548"/>
                                        </p:tgtEl>
                                        <p:attrNameLst>
                                          <p:attrName>style.visibility</p:attrName>
                                        </p:attrNameLst>
                                      </p:cBhvr>
                                      <p:to>
                                        <p:strVal val="visible"/>
                                      </p:to>
                                    </p:set>
                                    <p:anim calcmode="lin" valueType="num">
                                      <p:cBhvr>
                                        <p:cTn id="19" dur="1000" fill="hold"/>
                                        <p:tgtEl>
                                          <p:spTgt spid="1217548"/>
                                        </p:tgtEl>
                                        <p:attrNameLst>
                                          <p:attrName>ppt_w</p:attrName>
                                        </p:attrNameLst>
                                      </p:cBhvr>
                                      <p:tavLst>
                                        <p:tav tm="0">
                                          <p:val>
                                            <p:strVal val="#ppt_w*0.70"/>
                                          </p:val>
                                        </p:tav>
                                        <p:tav tm="100000">
                                          <p:val>
                                            <p:strVal val="#ppt_w"/>
                                          </p:val>
                                        </p:tav>
                                      </p:tavLst>
                                    </p:anim>
                                    <p:anim calcmode="lin" valueType="num">
                                      <p:cBhvr>
                                        <p:cTn id="20" dur="1000" fill="hold"/>
                                        <p:tgtEl>
                                          <p:spTgt spid="1217548"/>
                                        </p:tgtEl>
                                        <p:attrNameLst>
                                          <p:attrName>ppt_h</p:attrName>
                                        </p:attrNameLst>
                                      </p:cBhvr>
                                      <p:tavLst>
                                        <p:tav tm="0">
                                          <p:val>
                                            <p:strVal val="#ppt_h"/>
                                          </p:val>
                                        </p:tav>
                                        <p:tav tm="100000">
                                          <p:val>
                                            <p:strVal val="#ppt_h"/>
                                          </p:val>
                                        </p:tav>
                                      </p:tavLst>
                                    </p:anim>
                                    <p:animEffect transition="in" filter="fade">
                                      <p:cBhvr>
                                        <p:cTn id="21" dur="1000"/>
                                        <p:tgtEl>
                                          <p:spTgt spid="121754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17549"/>
                                        </p:tgtEl>
                                        <p:attrNameLst>
                                          <p:attrName>style.visibility</p:attrName>
                                        </p:attrNameLst>
                                      </p:cBhvr>
                                      <p:to>
                                        <p:strVal val="visible"/>
                                      </p:to>
                                    </p:set>
                                    <p:animEffect transition="in" filter="wipe(up)">
                                      <p:cBhvr>
                                        <p:cTn id="26" dur="3000"/>
                                        <p:tgtEl>
                                          <p:spTgt spid="1217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546" grpId="0" animBg="1"/>
      <p:bldP spid="1217547" grpId="0"/>
      <p:bldP spid="1217548" grpId="0" animBg="1"/>
      <p:bldP spid="121754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6498" name="Picture 1030" descr="stadiu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53730" name="Rectangle 1026"/>
          <p:cNvSpPr>
            <a:spLocks noGrp="1" noChangeArrowheads="1"/>
          </p:cNvSpPr>
          <p:nvPr>
            <p:ph type="title"/>
          </p:nvPr>
        </p:nvSpPr>
        <p:spPr>
          <a:xfrm>
            <a:off x="685800" y="304800"/>
            <a:ext cx="7772400" cy="1143000"/>
          </a:xfrm>
          <a:solidFill>
            <a:srgbClr val="000000"/>
          </a:solidFill>
        </p:spPr>
        <p:txBody>
          <a:bodyPr/>
          <a:lstStyle/>
          <a:p>
            <a:pPr eaLnBrk="1" hangingPunct="1"/>
            <a:r>
              <a:rPr lang="ar-JO" b="1" dirty="0">
                <a:solidFill>
                  <a:srgbClr val="FFFF00"/>
                </a:solidFill>
                <a:latin typeface="Arial" panose="020B0604020202020204" pitchFamily="34" charset="0"/>
                <a:ea typeface="ＭＳ Ｐゴシック" charset="0"/>
                <a:cs typeface="Arial" panose="020B0604020202020204" pitchFamily="34" charset="0"/>
              </a:rPr>
              <a:t>تحذير الدقيقتين</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353731" name="Rectangle 1027"/>
          <p:cNvSpPr>
            <a:spLocks noGrp="1" noChangeArrowheads="1"/>
          </p:cNvSpPr>
          <p:nvPr>
            <p:ph type="body" idx="1"/>
          </p:nvPr>
        </p:nvSpPr>
        <p:spPr>
          <a:xfrm>
            <a:off x="-31750" y="4868863"/>
            <a:ext cx="9212263" cy="1303337"/>
          </a:xfrm>
          <a:solidFill>
            <a:srgbClr val="000000"/>
          </a:solidFill>
        </p:spPr>
        <p:txBody>
          <a:bodyPr anchor="ctr"/>
          <a:lstStyle/>
          <a:p>
            <a:pPr marL="0" indent="0" algn="ctr" eaLnBrk="1" hangingPunct="1">
              <a:buFontTx/>
              <a:buNone/>
            </a:pPr>
            <a:r>
              <a:rPr lang="ar-JO" sz="3600" b="1" dirty="0">
                <a:solidFill>
                  <a:srgbClr val="FFFF00"/>
                </a:solidFill>
                <a:latin typeface="Arial" panose="020B0604020202020204" pitchFamily="34" charset="0"/>
                <a:ea typeface="ＭＳ Ｐゴシック" charset="0"/>
                <a:cs typeface="Arial" panose="020B0604020202020204" pitchFamily="34" charset="0"/>
              </a:rPr>
              <a:t>إلى الواعظ، </a:t>
            </a:r>
            <a:r>
              <a:rPr lang="ar-JO" sz="3600" b="1" dirty="0">
                <a:solidFill>
                  <a:srgbClr val="FFFFFF"/>
                </a:solidFill>
                <a:latin typeface="Arial" panose="020B0604020202020204" pitchFamily="34" charset="0"/>
                <a:ea typeface="ＭＳ Ｐゴシック" charset="0"/>
                <a:cs typeface="Arial" panose="020B0604020202020204" pitchFamily="34" charset="0"/>
              </a:rPr>
              <a:t>تحذير الدقيقتين </a:t>
            </a:r>
            <a:r>
              <a:rPr lang="ar-JO" sz="3600" b="1" dirty="0">
                <a:solidFill>
                  <a:srgbClr val="FFFF00"/>
                </a:solidFill>
                <a:latin typeface="Arial" panose="020B0604020202020204" pitchFamily="34" charset="0"/>
                <a:ea typeface="ＭＳ Ｐゴシック" charset="0"/>
                <a:cs typeface="Arial" panose="020B0604020202020204" pitchFamily="34" charset="0"/>
              </a:rPr>
              <a:t>يأتي في </a:t>
            </a:r>
            <a:r>
              <a:rPr lang="ar-JO" sz="3600" b="1" dirty="0">
                <a:solidFill>
                  <a:srgbClr val="FFFFFF"/>
                </a:solidFill>
                <a:latin typeface="Arial" panose="020B0604020202020204" pitchFamily="34" charset="0"/>
                <a:ea typeface="ＭＳ Ｐゴシック" charset="0"/>
                <a:cs typeface="Arial" panose="020B0604020202020204" pitchFamily="34" charset="0"/>
              </a:rPr>
              <a:t>بداية</a:t>
            </a:r>
            <a:r>
              <a:rPr lang="ar-JO" sz="3600" b="1" dirty="0">
                <a:solidFill>
                  <a:srgbClr val="FFFF00"/>
                </a:solidFill>
                <a:latin typeface="Arial" panose="020B0604020202020204" pitchFamily="34" charset="0"/>
                <a:ea typeface="ＭＳ Ｐゴシック" charset="0"/>
                <a:cs typeface="Arial" panose="020B0604020202020204" pitchFamily="34" charset="0"/>
              </a:rPr>
              <a:t> اللعبة</a:t>
            </a:r>
            <a:endParaRPr lang="en-US" sz="3600" b="1" dirty="0">
              <a:solidFill>
                <a:srgbClr val="FFFF00"/>
              </a:solidFill>
              <a:latin typeface="Arial" panose="020B0604020202020204" pitchFamily="34" charset="0"/>
              <a:ea typeface="ＭＳ Ｐゴシック" charset="0"/>
              <a:cs typeface="Arial" panose="020B0604020202020204" pitchFamily="34" charset="0"/>
            </a:endParaRPr>
          </a:p>
        </p:txBody>
      </p:sp>
      <p:pic>
        <p:nvPicPr>
          <p:cNvPr id="1353732" name="Picture 1028" descr="imag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71600" y="2232025"/>
            <a:ext cx="2876550" cy="1911350"/>
          </a:xfrm>
          <a:prstGeom prst="rect">
            <a:avLst/>
          </a:prstGeom>
          <a:noFill/>
          <a:ln w="57150" cmpd="sng">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pic>
        <p:nvPicPr>
          <p:cNvPr id="1353735" name="Picture 1031" descr="images-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05400" y="2209800"/>
            <a:ext cx="2590800" cy="1933575"/>
          </a:xfrm>
          <a:prstGeom prst="rect">
            <a:avLst/>
          </a:prstGeom>
          <a:noFill/>
          <a:ln w="57150" cmpd="sng">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1353736" name="Rectangle 1032"/>
          <p:cNvSpPr>
            <a:spLocks noChangeArrowheads="1"/>
          </p:cNvSpPr>
          <p:nvPr/>
        </p:nvSpPr>
        <p:spPr bwMode="auto">
          <a:xfrm>
            <a:off x="1828800" y="6309320"/>
            <a:ext cx="7162800" cy="471910"/>
          </a:xfrm>
          <a:prstGeom prst="rect">
            <a:avLst/>
          </a:prstGeom>
          <a:noFill/>
          <a:ln>
            <a:noFill/>
          </a:ln>
          <a:effectLst>
            <a:outerShdw blurRad="63500" dist="35921" dir="2700000" algn="ctr" rotWithShape="0">
              <a:srgbClr val="000000">
                <a:alpha val="75000"/>
              </a:srgbClr>
            </a:outerShdw>
          </a:effectLst>
        </p:spPr>
        <p:txBody>
          <a:bodyPr anchor="ctr"/>
          <a:lstStyle/>
          <a:p>
            <a:pPr algn="r">
              <a:defRPr/>
            </a:pPr>
            <a:r>
              <a:rPr lang="ar-JO" b="1" dirty="0">
                <a:solidFill>
                  <a:schemeClr val="bg1"/>
                </a:solidFill>
                <a:effectLst>
                  <a:glow rad="266700">
                    <a:schemeClr val="tx1">
                      <a:alpha val="75000"/>
                    </a:schemeClr>
                  </a:glow>
                </a:effectLst>
                <a:latin typeface="Arial" panose="020B0604020202020204" pitchFamily="34" charset="0"/>
                <a:cs typeface="Arial" panose="020B0604020202020204" pitchFamily="34" charset="0"/>
              </a:rPr>
              <a:t>هادون روبنسون، الوعظ الكتابي، 167</a:t>
            </a:r>
            <a:endParaRPr lang="en-US" b="1" dirty="0">
              <a:solidFill>
                <a:schemeClr val="bg1"/>
              </a:solidFill>
              <a:effectLst>
                <a:glow rad="266700">
                  <a:schemeClr val="tx1">
                    <a:alpha val="75000"/>
                  </a:schemeClr>
                </a:glow>
              </a:effectLst>
              <a:latin typeface="Arial" panose="020B0604020202020204" pitchFamily="34" charset="0"/>
              <a:cs typeface="Arial" panose="020B0604020202020204" pitchFamily="34" charset="0"/>
            </a:endParaRPr>
          </a:p>
        </p:txBody>
      </p:sp>
      <p:sp>
        <p:nvSpPr>
          <p:cNvPr id="1353737" name="Text Box 1033"/>
          <p:cNvSpPr txBox="1">
            <a:spLocks noChangeArrowheads="1"/>
          </p:cNvSpPr>
          <p:nvPr/>
        </p:nvSpPr>
        <p:spPr bwMode="auto">
          <a:xfrm>
            <a:off x="8584629" y="39688"/>
            <a:ext cx="523875" cy="457200"/>
          </a:xfrm>
          <a:prstGeom prst="rect">
            <a:avLst/>
          </a:prstGeom>
          <a:solidFill>
            <a:schemeClr val="tx1"/>
          </a:solidFill>
          <a:ln>
            <a:noFill/>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latin typeface="Arial" panose="020B0604020202020204" pitchFamily="34" charset="0"/>
                <a:cs typeface="Arial" panose="020B0604020202020204" pitchFamily="34" charset="0"/>
              </a:rPr>
              <a:t>74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53731">
                                            <p:bg/>
                                          </p:spTgt>
                                        </p:tgtEl>
                                        <p:attrNameLst>
                                          <p:attrName>style.visibility</p:attrName>
                                        </p:attrNameLst>
                                      </p:cBhvr>
                                      <p:to>
                                        <p:strVal val="visible"/>
                                      </p:to>
                                    </p:set>
                                    <p:animEffect transition="in" filter="fade">
                                      <p:cBhvr>
                                        <p:cTn id="7" dur="1000"/>
                                        <p:tgtEl>
                                          <p:spTgt spid="1353731">
                                            <p:bg/>
                                          </p:spTgt>
                                        </p:tgtEl>
                                      </p:cBhvr>
                                    </p:animEffect>
                                    <p:anim calcmode="lin" valueType="num">
                                      <p:cBhvr>
                                        <p:cTn id="8" dur="1000" fill="hold"/>
                                        <p:tgtEl>
                                          <p:spTgt spid="1353731">
                                            <p:bg/>
                                          </p:spTgt>
                                        </p:tgtEl>
                                        <p:attrNameLst>
                                          <p:attrName>ppt_x</p:attrName>
                                        </p:attrNameLst>
                                      </p:cBhvr>
                                      <p:tavLst>
                                        <p:tav tm="0">
                                          <p:val>
                                            <p:strVal val="#ppt_x"/>
                                          </p:val>
                                        </p:tav>
                                        <p:tav tm="100000">
                                          <p:val>
                                            <p:strVal val="#ppt_x"/>
                                          </p:val>
                                        </p:tav>
                                      </p:tavLst>
                                    </p:anim>
                                    <p:anim calcmode="lin" valueType="num">
                                      <p:cBhvr>
                                        <p:cTn id="9" dur="1000" fill="hold"/>
                                        <p:tgtEl>
                                          <p:spTgt spid="1353731">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53731">
                                            <p:txEl>
                                              <p:pRg st="0" end="0"/>
                                            </p:txEl>
                                          </p:spTgt>
                                        </p:tgtEl>
                                        <p:attrNameLst>
                                          <p:attrName>style.visibility</p:attrName>
                                        </p:attrNameLst>
                                      </p:cBhvr>
                                      <p:to>
                                        <p:strVal val="visible"/>
                                      </p:to>
                                    </p:set>
                                    <p:animEffect transition="in" filter="fade">
                                      <p:cBhvr>
                                        <p:cTn id="14" dur="1000"/>
                                        <p:tgtEl>
                                          <p:spTgt spid="1353731">
                                            <p:txEl>
                                              <p:pRg st="0" end="0"/>
                                            </p:txEl>
                                          </p:spTgt>
                                        </p:tgtEl>
                                      </p:cBhvr>
                                    </p:animEffect>
                                    <p:anim calcmode="lin" valueType="num">
                                      <p:cBhvr>
                                        <p:cTn id="15" dur="1000" fill="hold"/>
                                        <p:tgtEl>
                                          <p:spTgt spid="135373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537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353730"/>
                                        </p:tgtEl>
                                        <p:attrNameLst>
                                          <p:attrName>style.visibility</p:attrName>
                                        </p:attrNameLst>
                                      </p:cBhvr>
                                      <p:to>
                                        <p:strVal val="visible"/>
                                      </p:to>
                                    </p:set>
                                    <p:animEffect transition="in" filter="fade">
                                      <p:cBhvr>
                                        <p:cTn id="21" dur="1000"/>
                                        <p:tgtEl>
                                          <p:spTgt spid="1353730"/>
                                        </p:tgtEl>
                                      </p:cBhvr>
                                    </p:animEffect>
                                    <p:anim calcmode="lin" valueType="num">
                                      <p:cBhvr>
                                        <p:cTn id="22" dur="1000" fill="hold"/>
                                        <p:tgtEl>
                                          <p:spTgt spid="1353730"/>
                                        </p:tgtEl>
                                        <p:attrNameLst>
                                          <p:attrName>ppt_x</p:attrName>
                                        </p:attrNameLst>
                                      </p:cBhvr>
                                      <p:tavLst>
                                        <p:tav tm="0">
                                          <p:val>
                                            <p:strVal val="#ppt_x"/>
                                          </p:val>
                                        </p:tav>
                                        <p:tav tm="100000">
                                          <p:val>
                                            <p:strVal val="#ppt_x"/>
                                          </p:val>
                                        </p:tav>
                                      </p:tavLst>
                                    </p:anim>
                                    <p:anim calcmode="lin" valueType="num">
                                      <p:cBhvr>
                                        <p:cTn id="23" dur="1000" fill="hold"/>
                                        <p:tgtEl>
                                          <p:spTgt spid="135373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1353735"/>
                                        </p:tgtEl>
                                        <p:attrNameLst>
                                          <p:attrName>style.visibility</p:attrName>
                                        </p:attrNameLst>
                                      </p:cBhvr>
                                      <p:to>
                                        <p:strVal val="visible"/>
                                      </p:to>
                                    </p:set>
                                    <p:animEffect transition="in" filter="fade">
                                      <p:cBhvr>
                                        <p:cTn id="28" dur="1000"/>
                                        <p:tgtEl>
                                          <p:spTgt spid="1353735"/>
                                        </p:tgtEl>
                                      </p:cBhvr>
                                    </p:animEffect>
                                    <p:anim calcmode="lin" valueType="num">
                                      <p:cBhvr>
                                        <p:cTn id="29" dur="1000" fill="hold"/>
                                        <p:tgtEl>
                                          <p:spTgt spid="1353735"/>
                                        </p:tgtEl>
                                        <p:attrNameLst>
                                          <p:attrName>ppt_x</p:attrName>
                                        </p:attrNameLst>
                                      </p:cBhvr>
                                      <p:tavLst>
                                        <p:tav tm="0">
                                          <p:val>
                                            <p:strVal val="#ppt_x"/>
                                          </p:val>
                                        </p:tav>
                                        <p:tav tm="100000">
                                          <p:val>
                                            <p:strVal val="#ppt_x"/>
                                          </p:val>
                                        </p:tav>
                                      </p:tavLst>
                                    </p:anim>
                                    <p:anim calcmode="lin" valueType="num">
                                      <p:cBhvr>
                                        <p:cTn id="30" dur="1000" fill="hold"/>
                                        <p:tgtEl>
                                          <p:spTgt spid="1353735"/>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000"/>
                            </p:stCondLst>
                            <p:childTnLst>
                              <p:par>
                                <p:cTn id="32" presetID="47" presetClass="entr" presetSubtype="0" fill="hold" nodeType="afterEffect">
                                  <p:stCondLst>
                                    <p:cond delay="0"/>
                                  </p:stCondLst>
                                  <p:childTnLst>
                                    <p:set>
                                      <p:cBhvr>
                                        <p:cTn id="33" dur="1" fill="hold">
                                          <p:stCondLst>
                                            <p:cond delay="0"/>
                                          </p:stCondLst>
                                        </p:cTn>
                                        <p:tgtEl>
                                          <p:spTgt spid="1353732"/>
                                        </p:tgtEl>
                                        <p:attrNameLst>
                                          <p:attrName>style.visibility</p:attrName>
                                        </p:attrNameLst>
                                      </p:cBhvr>
                                      <p:to>
                                        <p:strVal val="visible"/>
                                      </p:to>
                                    </p:set>
                                    <p:animEffect transition="in" filter="fade">
                                      <p:cBhvr>
                                        <p:cTn id="34" dur="1000"/>
                                        <p:tgtEl>
                                          <p:spTgt spid="1353732"/>
                                        </p:tgtEl>
                                      </p:cBhvr>
                                    </p:animEffect>
                                    <p:anim calcmode="lin" valueType="num">
                                      <p:cBhvr>
                                        <p:cTn id="35" dur="1000" fill="hold"/>
                                        <p:tgtEl>
                                          <p:spTgt spid="1353732"/>
                                        </p:tgtEl>
                                        <p:attrNameLst>
                                          <p:attrName>ppt_x</p:attrName>
                                        </p:attrNameLst>
                                      </p:cBhvr>
                                      <p:tavLst>
                                        <p:tav tm="0">
                                          <p:val>
                                            <p:strVal val="#ppt_x"/>
                                          </p:val>
                                        </p:tav>
                                        <p:tav tm="100000">
                                          <p:val>
                                            <p:strVal val="#ppt_x"/>
                                          </p:val>
                                        </p:tav>
                                      </p:tavLst>
                                    </p:anim>
                                    <p:anim calcmode="lin" valueType="num">
                                      <p:cBhvr>
                                        <p:cTn id="36" dur="1000" fill="hold"/>
                                        <p:tgtEl>
                                          <p:spTgt spid="13537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3730" grpId="0" animBg="1"/>
      <p:bldP spid="1353731"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9"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17541" name="Rectangle 5"/>
          <p:cNvSpPr>
            <a:spLocks noChangeArrowheads="1"/>
          </p:cNvSpPr>
          <p:nvPr/>
        </p:nvSpPr>
        <p:spPr bwMode="auto">
          <a:xfrm rot="-5400000">
            <a:off x="5117306" y="2786856"/>
            <a:ext cx="6742113" cy="1006475"/>
          </a:xfrm>
          <a:prstGeom prst="rect">
            <a:avLst/>
          </a:prstGeom>
          <a:noFill/>
          <a:ln>
            <a:noFill/>
          </a:ln>
          <a:effectLst>
            <a:outerShdw blurRad="63500" dist="35921" dir="2700000" algn="ctr" rotWithShape="0">
              <a:schemeClr val="tx2">
                <a:alpha val="74998"/>
              </a:scheme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6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خلاصات</a:t>
            </a:r>
            <a:endParaRPr kumimoji="0" lang="en-US" sz="6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17546" name="Rectangle 10"/>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 ب ت ا  ا ع ا</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17548" name="Rectangle 12"/>
          <p:cNvSpPr>
            <a:spLocks noChangeArrowheads="1"/>
          </p:cNvSpPr>
          <p:nvPr/>
        </p:nvSpPr>
        <p:spPr bwMode="auto">
          <a:xfrm>
            <a:off x="5791200" y="381000"/>
            <a:ext cx="2971800" cy="609600"/>
          </a:xfrm>
          <a:prstGeom prst="rect">
            <a:avLst/>
          </a:prstGeom>
          <a:solidFill>
            <a:srgbClr val="FF0000"/>
          </a:solid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ذ ق ت ش ل</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17549" name="Rectangle 13"/>
          <p:cNvSpPr>
            <a:spLocks noChangeArrowheads="1"/>
          </p:cNvSpPr>
          <p:nvPr/>
        </p:nvSpPr>
        <p:spPr bwMode="auto">
          <a:xfrm>
            <a:off x="7315200" y="1295400"/>
            <a:ext cx="609600" cy="4495800"/>
          </a:xfrm>
          <a:prstGeom prst="rect">
            <a:avLst/>
          </a:prstGeom>
          <a:no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ذ</a:t>
            </a:r>
            <a:br>
              <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a:t>
            </a:r>
            <a:br>
              <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a:t>
            </a:r>
            <a:br>
              <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ش</a:t>
            </a:r>
            <a:br>
              <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a:t>
            </a:r>
            <a:br>
              <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17550" name="Text Box 14"/>
          <p:cNvSpPr txBox="1">
            <a:spLocks noChangeArrowheads="1"/>
          </p:cNvSpPr>
          <p:nvPr/>
        </p:nvSpPr>
        <p:spPr bwMode="auto">
          <a:xfrm>
            <a:off x="8518525" y="39688"/>
            <a:ext cx="530915"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74</a:t>
            </a:r>
            <a:endParaRPr kumimoji="0" lang="en-US" sz="2400" b="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 name="Title 2">
            <a:extLst>
              <a:ext uri="{FF2B5EF4-FFF2-40B4-BE49-F238E27FC236}">
                <a16:creationId xmlns:a16="http://schemas.microsoft.com/office/drawing/2014/main" id="{7D9A58D3-C177-26BE-286C-9F3C535B0426}"/>
              </a:ext>
            </a:extLst>
          </p:cNvPr>
          <p:cNvSpPr>
            <a:spLocks noGrp="1"/>
          </p:cNvSpPr>
          <p:nvPr>
            <p:ph type="ctrTitle"/>
          </p:nvPr>
        </p:nvSpPr>
        <p:spPr>
          <a:xfrm>
            <a:off x="685800" y="2130425"/>
            <a:ext cx="6477000" cy="1470025"/>
          </a:xfrm>
        </p:spPr>
        <p:txBody>
          <a:bodyPr/>
          <a:lstStyle/>
          <a:p>
            <a:pPr marL="0" marR="0" lvl="0" indent="0" defTabSz="914400" rtl="0" eaLnBrk="1" fontAlgn="base" latinLnBrk="0" hangingPunct="1">
              <a:lnSpc>
                <a:spcPct val="100000"/>
              </a:lnSpc>
              <a:spcBef>
                <a:spcPct val="20000"/>
              </a:spcBef>
              <a:spcAft>
                <a:spcPct val="0"/>
              </a:spcAft>
              <a:tabLst/>
              <a:defRPr/>
            </a:pP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أذكر فكرتك الرئيسية( أو أعد صياغته)ا</a:t>
            </a:r>
            <a:br>
              <a:rPr kumimoji="0" lang="en-US"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قل النقاط الرئيسية</a:t>
            </a:r>
            <a:br>
              <a:rPr kumimoji="0" lang="en-US"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6670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17546"/>
                                        </p:tgtEl>
                                        <p:attrNameLst>
                                          <p:attrName>style.visibility</p:attrName>
                                        </p:attrNameLst>
                                      </p:cBhvr>
                                      <p:to>
                                        <p:strVal val="visible"/>
                                      </p:to>
                                    </p:set>
                                    <p:anim calcmode="lin" valueType="num">
                                      <p:cBhvr>
                                        <p:cTn id="7" dur="1000" fill="hold"/>
                                        <p:tgtEl>
                                          <p:spTgt spid="1217546"/>
                                        </p:tgtEl>
                                        <p:attrNameLst>
                                          <p:attrName>ppt_w</p:attrName>
                                        </p:attrNameLst>
                                      </p:cBhvr>
                                      <p:tavLst>
                                        <p:tav tm="0">
                                          <p:val>
                                            <p:strVal val="#ppt_w*0.70"/>
                                          </p:val>
                                        </p:tav>
                                        <p:tav tm="100000">
                                          <p:val>
                                            <p:strVal val="#ppt_w"/>
                                          </p:val>
                                        </p:tav>
                                      </p:tavLst>
                                    </p:anim>
                                    <p:anim calcmode="lin" valueType="num">
                                      <p:cBhvr>
                                        <p:cTn id="8" dur="1000" fill="hold"/>
                                        <p:tgtEl>
                                          <p:spTgt spid="1217546"/>
                                        </p:tgtEl>
                                        <p:attrNameLst>
                                          <p:attrName>ppt_h</p:attrName>
                                        </p:attrNameLst>
                                      </p:cBhvr>
                                      <p:tavLst>
                                        <p:tav tm="0">
                                          <p:val>
                                            <p:strVal val="#ppt_h"/>
                                          </p:val>
                                        </p:tav>
                                        <p:tav tm="100000">
                                          <p:val>
                                            <p:strVal val="#ppt_h"/>
                                          </p:val>
                                        </p:tav>
                                      </p:tavLst>
                                    </p:anim>
                                    <p:animEffect transition="in" filter="fade">
                                      <p:cBhvr>
                                        <p:cTn id="9" dur="1000"/>
                                        <p:tgtEl>
                                          <p:spTgt spid="12175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17548"/>
                                        </p:tgtEl>
                                        <p:attrNameLst>
                                          <p:attrName>style.visibility</p:attrName>
                                        </p:attrNameLst>
                                      </p:cBhvr>
                                      <p:to>
                                        <p:strVal val="visible"/>
                                      </p:to>
                                    </p:set>
                                    <p:anim calcmode="lin" valueType="num">
                                      <p:cBhvr>
                                        <p:cTn id="14" dur="1000" fill="hold"/>
                                        <p:tgtEl>
                                          <p:spTgt spid="1217548"/>
                                        </p:tgtEl>
                                        <p:attrNameLst>
                                          <p:attrName>ppt_w</p:attrName>
                                        </p:attrNameLst>
                                      </p:cBhvr>
                                      <p:tavLst>
                                        <p:tav tm="0">
                                          <p:val>
                                            <p:strVal val="#ppt_w*0.70"/>
                                          </p:val>
                                        </p:tav>
                                        <p:tav tm="100000">
                                          <p:val>
                                            <p:strVal val="#ppt_w"/>
                                          </p:val>
                                        </p:tav>
                                      </p:tavLst>
                                    </p:anim>
                                    <p:anim calcmode="lin" valueType="num">
                                      <p:cBhvr>
                                        <p:cTn id="15" dur="1000" fill="hold"/>
                                        <p:tgtEl>
                                          <p:spTgt spid="1217548"/>
                                        </p:tgtEl>
                                        <p:attrNameLst>
                                          <p:attrName>ppt_h</p:attrName>
                                        </p:attrNameLst>
                                      </p:cBhvr>
                                      <p:tavLst>
                                        <p:tav tm="0">
                                          <p:val>
                                            <p:strVal val="#ppt_h"/>
                                          </p:val>
                                        </p:tav>
                                        <p:tav tm="100000">
                                          <p:val>
                                            <p:strVal val="#ppt_h"/>
                                          </p:val>
                                        </p:tav>
                                      </p:tavLst>
                                    </p:anim>
                                    <p:animEffect transition="in" filter="fade">
                                      <p:cBhvr>
                                        <p:cTn id="16" dur="1000"/>
                                        <p:tgtEl>
                                          <p:spTgt spid="121754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17549"/>
                                        </p:tgtEl>
                                        <p:attrNameLst>
                                          <p:attrName>style.visibility</p:attrName>
                                        </p:attrNameLst>
                                      </p:cBhvr>
                                      <p:to>
                                        <p:strVal val="visible"/>
                                      </p:to>
                                    </p:set>
                                    <p:animEffect transition="in" filter="wipe(up)">
                                      <p:cBhvr>
                                        <p:cTn id="21" dur="3000"/>
                                        <p:tgtEl>
                                          <p:spTgt spid="1217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546" grpId="0" animBg="1"/>
      <p:bldP spid="1217548" grpId="0" animBg="1"/>
      <p:bldP spid="12175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9"/>
          <p:cNvSpPr>
            <a:spLocks noChangeArrowheads="1"/>
          </p:cNvSpPr>
          <p:nvPr/>
        </p:nvSpPr>
        <p:spPr bwMode="auto">
          <a:xfrm>
            <a:off x="2987675" y="2133600"/>
            <a:ext cx="3313113" cy="4343400"/>
          </a:xfrm>
          <a:prstGeom prst="rect">
            <a:avLst/>
          </a:prstGeom>
          <a:gradFill rotWithShape="0">
            <a:gsLst>
              <a:gs pos="0">
                <a:srgbClr val="005C00"/>
              </a:gs>
              <a:gs pos="100000">
                <a:srgbClr val="002B00"/>
              </a:gs>
            </a:gsLst>
            <a:path path="shape">
              <a:fillToRect l="50000" t="50000" r="50000" b="50000"/>
            </a:path>
          </a:gradFill>
          <a:ln w="9525">
            <a:solidFill>
              <a:schemeClr val="tx1"/>
            </a:solidFill>
            <a:miter lim="800000"/>
            <a:headEnd/>
            <a:tailEnd/>
          </a:ln>
        </p:spPr>
        <p:txBody>
          <a:bodyPr wrap="none" anchor="ctr"/>
          <a:lstStyle/>
          <a:p>
            <a:pPr algn="ctr"/>
            <a:endParaRPr lang="en-US">
              <a:solidFill>
                <a:srgbClr val="FFFFFF"/>
              </a:solidFill>
              <a:latin typeface="Arial" panose="020B0604020202020204" pitchFamily="34" charset="0"/>
              <a:cs typeface="Arial" panose="020B0604020202020204" pitchFamily="34" charset="0"/>
            </a:endParaRPr>
          </a:p>
        </p:txBody>
      </p:sp>
      <p:sp>
        <p:nvSpPr>
          <p:cNvPr id="1328130" name="Rectangle 2"/>
          <p:cNvSpPr>
            <a:spLocks noGrp="1" noChangeArrowheads="1"/>
          </p:cNvSpPr>
          <p:nvPr>
            <p:ph type="title"/>
          </p:nvPr>
        </p:nvSpPr>
        <p:spPr>
          <a:xfrm>
            <a:off x="544513" y="620713"/>
            <a:ext cx="8131175" cy="1131887"/>
          </a:xfrm>
          <a:solidFill>
            <a:srgbClr val="000000"/>
          </a:solidFill>
        </p:spPr>
        <p:txBody>
          <a:bodyPr/>
          <a:lstStyle/>
          <a:p>
            <a:pPr algn="ctr" eaLnBrk="1" hangingPunct="1">
              <a:defRPr/>
            </a:pPr>
            <a:r>
              <a:rPr kumimoji="0" lang="ar-JO" sz="4800" b="1" dirty="0">
                <a:latin typeface="Arial" panose="020B0604020202020204" pitchFamily="34" charset="0"/>
                <a:ea typeface="ＭＳ Ｐゴシック" charset="0"/>
                <a:cs typeface="Arial" panose="020B0604020202020204" pitchFamily="34" charset="0"/>
              </a:rPr>
              <a:t>القول المأثور القديم عن الوضوح</a:t>
            </a:r>
            <a:endParaRPr kumimoji="0" lang="en-US" sz="4800" b="1" dirty="0">
              <a:latin typeface="Arial" panose="020B0604020202020204" pitchFamily="34" charset="0"/>
              <a:ea typeface="ＭＳ Ｐゴシック" charset="0"/>
              <a:cs typeface="Arial" panose="020B0604020202020204" pitchFamily="34" charset="0"/>
            </a:endParaRPr>
          </a:p>
        </p:txBody>
      </p:sp>
      <p:sp>
        <p:nvSpPr>
          <p:cNvPr id="163843" name="Text Box 17"/>
          <p:cNvSpPr txBox="1">
            <a:spLocks noChangeArrowheads="1"/>
          </p:cNvSpPr>
          <p:nvPr/>
        </p:nvSpPr>
        <p:spPr bwMode="auto">
          <a:xfrm>
            <a:off x="8458200" y="76200"/>
            <a:ext cx="609600" cy="4572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rgbClr val="FFFFFF"/>
                </a:solidFill>
                <a:latin typeface="Arial" panose="020B0604020202020204" pitchFamily="34" charset="0"/>
                <a:cs typeface="Arial" panose="020B0604020202020204" pitchFamily="34" charset="0"/>
              </a:rPr>
              <a:t>75</a:t>
            </a:r>
            <a:endParaRPr lang="en-US" b="1" dirty="0">
              <a:solidFill>
                <a:srgbClr val="FFFFFF"/>
              </a:solidFill>
              <a:latin typeface="Arial" panose="020B0604020202020204" pitchFamily="34" charset="0"/>
              <a:cs typeface="Arial" panose="020B0604020202020204" pitchFamily="34" charset="0"/>
            </a:endParaRPr>
          </a:p>
        </p:txBody>
      </p:sp>
      <p:grpSp>
        <p:nvGrpSpPr>
          <p:cNvPr id="4" name="Group 3"/>
          <p:cNvGrpSpPr>
            <a:grpSpLocks/>
          </p:cNvGrpSpPr>
          <p:nvPr/>
        </p:nvGrpSpPr>
        <p:grpSpPr bwMode="auto">
          <a:xfrm>
            <a:off x="0" y="2398713"/>
            <a:ext cx="4356100" cy="3816350"/>
            <a:chOff x="0" y="2636912"/>
            <a:chExt cx="4355976" cy="3816424"/>
          </a:xfrm>
        </p:grpSpPr>
        <p:sp>
          <p:nvSpPr>
            <p:cNvPr id="163849" name="Right Arrow Callout 1"/>
            <p:cNvSpPr>
              <a:spLocks noChangeArrowheads="1"/>
            </p:cNvSpPr>
            <p:nvPr/>
          </p:nvSpPr>
          <p:spPr bwMode="auto">
            <a:xfrm>
              <a:off x="0" y="2636912"/>
              <a:ext cx="4355976" cy="3816424"/>
            </a:xfrm>
            <a:prstGeom prst="rightArrowCallout">
              <a:avLst>
                <a:gd name="adj1" fmla="val 25000"/>
                <a:gd name="adj2" fmla="val 25000"/>
                <a:gd name="adj3" fmla="val 24999"/>
                <a:gd name="adj4" fmla="val 75005"/>
              </a:avLst>
            </a:prstGeom>
            <a:solidFill>
              <a:srgbClr val="FF0000"/>
            </a:solidFill>
            <a:ln w="9525">
              <a:solidFill>
                <a:schemeClr val="tx1"/>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22" name="Text Box 14"/>
            <p:cNvSpPr txBox="1">
              <a:spLocks noChangeArrowheads="1"/>
            </p:cNvSpPr>
            <p:nvPr/>
          </p:nvSpPr>
          <p:spPr bwMode="auto">
            <a:xfrm>
              <a:off x="179383" y="3178259"/>
              <a:ext cx="3024101" cy="19390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قُل لهم </a:t>
              </a:r>
            </a:p>
            <a:p>
              <a:pPr algn="ctr">
                <a:defRPr/>
              </a:pPr>
              <a:r>
                <a:rPr lang="ar-JO"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ما </a:t>
              </a:r>
              <a:r>
                <a:rPr lang="ar-JO"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سوف</a:t>
              </a:r>
              <a:r>
                <a:rPr lang="ar-JO"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defRPr/>
              </a:pPr>
              <a:r>
                <a:rPr lang="ar-JO"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تقوله لهم</a:t>
              </a:r>
              <a:endParaRPr lang="en-US"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 name="Group 2"/>
          <p:cNvGrpSpPr>
            <a:grpSpLocks/>
          </p:cNvGrpSpPr>
          <p:nvPr/>
        </p:nvGrpSpPr>
        <p:grpSpPr bwMode="auto">
          <a:xfrm>
            <a:off x="4787900" y="2398713"/>
            <a:ext cx="4356100" cy="3816350"/>
            <a:chOff x="4788024" y="2708920"/>
            <a:chExt cx="4355976" cy="3816424"/>
          </a:xfrm>
        </p:grpSpPr>
        <p:sp>
          <p:nvSpPr>
            <p:cNvPr id="163847" name="Right Arrow Callout 18"/>
            <p:cNvSpPr>
              <a:spLocks noChangeArrowheads="1"/>
            </p:cNvSpPr>
            <p:nvPr/>
          </p:nvSpPr>
          <p:spPr bwMode="auto">
            <a:xfrm rot="10800000">
              <a:off x="4788024" y="2708920"/>
              <a:ext cx="4355976" cy="3816424"/>
            </a:xfrm>
            <a:prstGeom prst="rightArrowCallout">
              <a:avLst>
                <a:gd name="adj1" fmla="val 25000"/>
                <a:gd name="adj2" fmla="val 25000"/>
                <a:gd name="adj3" fmla="val 24999"/>
                <a:gd name="adj4" fmla="val 75005"/>
              </a:avLst>
            </a:prstGeom>
            <a:solidFill>
              <a:srgbClr val="000090"/>
            </a:solidFill>
            <a:ln w="9525">
              <a:solidFill>
                <a:schemeClr val="tx1"/>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20" name="Text Box 14"/>
            <p:cNvSpPr txBox="1">
              <a:spLocks noChangeArrowheads="1"/>
            </p:cNvSpPr>
            <p:nvPr/>
          </p:nvSpPr>
          <p:spPr bwMode="auto">
            <a:xfrm>
              <a:off x="6372304" y="3272493"/>
              <a:ext cx="2663749" cy="19390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ثم قُل </a:t>
              </a:r>
            </a:p>
            <a:p>
              <a:pPr algn="ctr">
                <a:defRPr/>
              </a:pPr>
              <a:r>
                <a:rPr lang="ar-JO"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لهم ما </a:t>
              </a:r>
            </a:p>
            <a:p>
              <a:pPr algn="ctr">
                <a:defRPr/>
              </a:pPr>
              <a:r>
                <a:rPr lang="ar-JO"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قلته</a:t>
              </a:r>
              <a:r>
                <a:rPr lang="ar-JO"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لهم</a:t>
              </a:r>
              <a:endParaRPr lang="en-US"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82282" name="Text Box 14"/>
          <p:cNvSpPr txBox="1">
            <a:spLocks noChangeArrowheads="1"/>
          </p:cNvSpPr>
          <p:nvPr/>
        </p:nvSpPr>
        <p:spPr bwMode="auto">
          <a:xfrm>
            <a:off x="2843213" y="2759075"/>
            <a:ext cx="3384550" cy="314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66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قُل</a:t>
            </a:r>
            <a:endParaRPr lang="en-US" sz="66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endParaRPr lang="en-US" sz="66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r>
              <a:rPr lang="en-US" sz="66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sz="66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لهم</a:t>
            </a:r>
            <a:endParaRPr lang="en-US" sz="66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2282"/>
                                        </p:tgtEl>
                                        <p:attrNameLst>
                                          <p:attrName>style.visibility</p:attrName>
                                        </p:attrNameLst>
                                      </p:cBhvr>
                                      <p:to>
                                        <p:strVal val="visible"/>
                                      </p:to>
                                    </p:set>
                                    <p:animEffect transition="in" filter="wipe(up)">
                                      <p:cBhvr>
                                        <p:cTn id="12" dur="500"/>
                                        <p:tgtEl>
                                          <p:spTgt spid="182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2"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6866" name="Rectangle 2"/>
          <p:cNvSpPr>
            <a:spLocks noGrp="1" noChangeArrowheads="1"/>
          </p:cNvSpPr>
          <p:nvPr>
            <p:ph type="ctrTitle"/>
          </p:nvPr>
        </p:nvSpPr>
        <p:spPr>
          <a:xfrm>
            <a:off x="0" y="76200"/>
            <a:ext cx="5715000" cy="1295400"/>
          </a:xfrm>
          <a:effectLst>
            <a:outerShdw blurRad="63500" dist="35921" dir="2700000" algn="ctr" rotWithShape="0">
              <a:schemeClr val="tx2">
                <a:alpha val="74998"/>
              </a:schemeClr>
            </a:outerShdw>
          </a:effectLst>
        </p:spPr>
        <p:txBody>
          <a:bodyPr/>
          <a:lstStyle/>
          <a:p>
            <a:pPr eaLnBrk="1" hangingPunct="1">
              <a:defRPr/>
            </a:pPr>
            <a:r>
              <a:rPr lang="ar-JO" sz="3600" b="1" dirty="0">
                <a:solidFill>
                  <a:schemeClr val="bg1"/>
                </a:solidFill>
                <a:latin typeface="Arial" panose="020B0604020202020204" pitchFamily="34" charset="0"/>
                <a:ea typeface="ＭＳ Ｐゴシック" charset="0"/>
                <a:cs typeface="Arial" panose="020B0604020202020204" pitchFamily="34" charset="0"/>
              </a:rPr>
              <a:t>عناصر الخلاصة</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316869" name="Rectangle 5"/>
          <p:cNvSpPr>
            <a:spLocks noChangeArrowheads="1"/>
          </p:cNvSpPr>
          <p:nvPr/>
        </p:nvSpPr>
        <p:spPr bwMode="auto">
          <a:xfrm rot="-5400000">
            <a:off x="5117306" y="2820194"/>
            <a:ext cx="6742113" cy="1006475"/>
          </a:xfrm>
          <a:prstGeom prst="rect">
            <a:avLst/>
          </a:prstGeom>
          <a:noFill/>
          <a:ln>
            <a:noFill/>
          </a:ln>
          <a:effectLst>
            <a:outerShdw blurRad="63500" dist="35921" dir="2700000" algn="ctr" rotWithShape="0">
              <a:schemeClr val="tx2">
                <a:alpha val="74998"/>
              </a:schemeClr>
            </a:outerShdw>
          </a:effectLst>
        </p:spPr>
        <p:txBody>
          <a:bodyPr>
            <a:spAutoFit/>
          </a:bodyPr>
          <a:lstStyle/>
          <a:p>
            <a:pPr algn="ctr">
              <a:defRPr/>
            </a:pPr>
            <a:r>
              <a:rPr lang="ar-JO" sz="6000" b="1" dirty="0">
                <a:solidFill>
                  <a:schemeClr val="bg1"/>
                </a:solidFill>
                <a:latin typeface="Arial" panose="020B0604020202020204" pitchFamily="34" charset="0"/>
                <a:cs typeface="Arial" panose="020B0604020202020204" pitchFamily="34" charset="0"/>
              </a:rPr>
              <a:t>خلاصات</a:t>
            </a:r>
            <a:endParaRPr lang="en-US" sz="6000" b="1" dirty="0">
              <a:solidFill>
                <a:schemeClr val="bg1"/>
              </a:solidFill>
              <a:latin typeface="Arial" panose="020B0604020202020204" pitchFamily="34" charset="0"/>
              <a:cs typeface="Arial" panose="020B0604020202020204" pitchFamily="34" charset="0"/>
            </a:endParaRPr>
          </a:p>
        </p:txBody>
      </p:sp>
      <p:sp>
        <p:nvSpPr>
          <p:cNvPr id="1316870" name="Rectangle 6"/>
          <p:cNvSpPr>
            <a:spLocks noChangeArrowheads="1"/>
          </p:cNvSpPr>
          <p:nvPr/>
        </p:nvSpPr>
        <p:spPr bwMode="auto">
          <a:xfrm>
            <a:off x="5791200" y="419100"/>
            <a:ext cx="2971800" cy="609600"/>
          </a:xfrm>
          <a:prstGeom prst="rect">
            <a:avLst/>
          </a:prstGeom>
          <a:solidFill>
            <a:srgbClr val="FF0000"/>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ar-JO" sz="3600" b="1" dirty="0">
                <a:solidFill>
                  <a:schemeClr val="bg1"/>
                </a:solidFill>
                <a:latin typeface="Arial" panose="020B0604020202020204" pitchFamily="34" charset="0"/>
                <a:cs typeface="Arial" panose="020B0604020202020204" pitchFamily="34" charset="0"/>
              </a:rPr>
              <a:t>ذ ق ت ش ل</a:t>
            </a:r>
            <a:endParaRPr lang="en-US" sz="3200" b="1" dirty="0">
              <a:solidFill>
                <a:schemeClr val="bg1"/>
              </a:solidFill>
              <a:latin typeface="Arial" panose="020B0604020202020204" pitchFamily="34" charset="0"/>
              <a:cs typeface="Arial" panose="020B0604020202020204" pitchFamily="34" charset="0"/>
            </a:endParaRPr>
          </a:p>
        </p:txBody>
      </p:sp>
      <p:sp>
        <p:nvSpPr>
          <p:cNvPr id="1316871" name="Rectangle 7"/>
          <p:cNvSpPr>
            <a:spLocks noChangeArrowheads="1"/>
          </p:cNvSpPr>
          <p:nvPr/>
        </p:nvSpPr>
        <p:spPr bwMode="auto">
          <a:xfrm>
            <a:off x="7315200" y="1335088"/>
            <a:ext cx="609600" cy="4495800"/>
          </a:xfrm>
          <a:prstGeom prst="rect">
            <a:avLst/>
          </a:prstGeom>
          <a:no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endParaRPr lang="en-US" sz="3200" b="1">
              <a:solidFill>
                <a:schemeClr val="bg1"/>
              </a:solidFill>
              <a:latin typeface="Arial" panose="020B0604020202020204" pitchFamily="34" charset="0"/>
              <a:cs typeface="Arial" panose="020B0604020202020204" pitchFamily="34" charset="0"/>
            </a:endParaRPr>
          </a:p>
        </p:txBody>
      </p:sp>
      <p:sp>
        <p:nvSpPr>
          <p:cNvPr id="1316872" name="Rectangle 8"/>
          <p:cNvSpPr>
            <a:spLocks noChangeArrowheads="1"/>
          </p:cNvSpPr>
          <p:nvPr/>
        </p:nvSpPr>
        <p:spPr bwMode="auto">
          <a:xfrm>
            <a:off x="1219200" y="1676400"/>
            <a:ext cx="6233120" cy="3886200"/>
          </a:xfrm>
          <a:prstGeom prst="rect">
            <a:avLst/>
          </a:prstGeom>
          <a:noFill/>
          <a:ln>
            <a:noFill/>
          </a:ln>
          <a:effectLst/>
        </p:spPr>
        <p:txBody>
          <a:bodyPr/>
          <a:lstStyle/>
          <a:p>
            <a:pPr algn="ctr" eaLnBrk="1" hangingPunct="1">
              <a:spcBef>
                <a:spcPct val="20000"/>
              </a:spcBef>
              <a:defRPr/>
            </a:pPr>
            <a:r>
              <a:rPr lang="ar-J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أذكر فكرتك الرئيسية( أو أعد صياغته)ا</a:t>
            </a:r>
            <a:br>
              <a:rPr lang="ar-J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قل النقاط الرئيسية</a:t>
            </a:r>
            <a:br>
              <a:rPr lang="ar-J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طبّق أو شجع على الطاعة</a:t>
            </a:r>
          </a:p>
          <a:p>
            <a:pPr algn="ctr" eaLnBrk="1" hangingPunct="1">
              <a:spcBef>
                <a:spcPct val="20000"/>
              </a:spcBef>
              <a:defRPr/>
            </a:pPr>
            <a:r>
              <a:rPr lang="ar-J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ضمّن التنوع</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6872">
                                            <p:txEl>
                                              <p:pRg st="0" end="0"/>
                                            </p:txEl>
                                          </p:spTgt>
                                        </p:tgtEl>
                                        <p:attrNameLst>
                                          <p:attrName>style.visibility</p:attrName>
                                        </p:attrNameLst>
                                      </p:cBhvr>
                                      <p:to>
                                        <p:strVal val="visible"/>
                                      </p:to>
                                    </p:set>
                                    <p:animEffect transition="in" filter="dissolve">
                                      <p:cBhvr>
                                        <p:cTn id="7" dur="500"/>
                                        <p:tgtEl>
                                          <p:spTgt spid="13168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6872">
                                            <p:txEl>
                                              <p:pRg st="1" end="1"/>
                                            </p:txEl>
                                          </p:spTgt>
                                        </p:tgtEl>
                                        <p:attrNameLst>
                                          <p:attrName>style.visibility</p:attrName>
                                        </p:attrNameLst>
                                      </p:cBhvr>
                                      <p:to>
                                        <p:strVal val="visible"/>
                                      </p:to>
                                    </p:set>
                                    <p:animEffect transition="in" filter="dissolve">
                                      <p:cBhvr>
                                        <p:cTn id="12" dur="500"/>
                                        <p:tgtEl>
                                          <p:spTgt spid="13168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87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4" descr="ConclusionRepeating"/>
          <p:cNvPicPr>
            <a:picLocks noChangeAspect="1" noChangeArrowheads="1"/>
          </p:cNvPicPr>
          <p:nvPr/>
        </p:nvPicPr>
        <p:blipFill>
          <a:blip r:embed="rId3" cstate="screen">
            <a:extLst>
              <a:ext uri="{28A0092B-C50C-407E-A947-70E740481C1C}">
                <a14:useLocalDpi xmlns:a14="http://schemas.microsoft.com/office/drawing/2010/main"/>
              </a:ext>
            </a:extLst>
          </a:blip>
          <a:srcRect l="6805" t="8170" r="45898" b="40248"/>
          <a:stretch>
            <a:fillRect/>
          </a:stretch>
        </p:blipFill>
        <p:spPr bwMode="auto">
          <a:xfrm>
            <a:off x="4699000" y="0"/>
            <a:ext cx="4445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7938" name="Rectangle 2"/>
          <p:cNvSpPr>
            <a:spLocks noGrp="1" noChangeArrowheads="1"/>
          </p:cNvSpPr>
          <p:nvPr>
            <p:ph type="ctrTitle"/>
          </p:nvPr>
        </p:nvSpPr>
        <p:spPr>
          <a:xfrm>
            <a:off x="381000" y="304800"/>
            <a:ext cx="4953000" cy="1066800"/>
          </a:xfrm>
          <a:solidFill>
            <a:schemeClr val="accent2"/>
          </a:solidFill>
        </p:spPr>
        <p:txBody>
          <a:bodyPr/>
          <a:lstStyle/>
          <a:p>
            <a:pPr eaLnBrk="1" hangingPunct="1"/>
            <a:r>
              <a:rPr lang="ar-JO" sz="4800" b="1" dirty="0">
                <a:solidFill>
                  <a:schemeClr val="bg1"/>
                </a:solidFill>
                <a:latin typeface="Arial" panose="020B0604020202020204" pitchFamily="34" charset="0"/>
                <a:ea typeface="ＭＳ Ｐゴシック" charset="0"/>
                <a:cs typeface="Arial" panose="020B0604020202020204" pitchFamily="34" charset="0"/>
              </a:rPr>
              <a:t>ضمّن التنوع</a:t>
            </a:r>
            <a:endParaRPr lang="en-US" sz="48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096707" name="Rectangle 3"/>
          <p:cNvSpPr>
            <a:spLocks noGrp="1" noChangeArrowheads="1"/>
          </p:cNvSpPr>
          <p:nvPr>
            <p:ph type="subTitle" idx="1"/>
          </p:nvPr>
        </p:nvSpPr>
        <p:spPr>
          <a:xfrm>
            <a:off x="0" y="4724400"/>
            <a:ext cx="4724400" cy="2133600"/>
          </a:xfrm>
          <a:solidFill>
            <a:schemeClr val="bg1"/>
          </a:solidFill>
        </p:spPr>
        <p:txBody>
          <a:bodyPr anchor="ctr"/>
          <a:lstStyle/>
          <a:p>
            <a:pPr eaLnBrk="1" hangingPunct="1"/>
            <a:r>
              <a:rPr lang="ar-JO" sz="3600" b="1" dirty="0">
                <a:latin typeface="Arial" panose="020B0604020202020204" pitchFamily="34" charset="0"/>
                <a:ea typeface="ＭＳ Ｐゴシック" charset="0"/>
                <a:cs typeface="Arial" panose="020B0604020202020204" pitchFamily="34" charset="0"/>
              </a:rPr>
              <a:t>لا تنهي دائماً</a:t>
            </a:r>
          </a:p>
          <a:p>
            <a:pPr eaLnBrk="1" hangingPunct="1"/>
            <a:r>
              <a:rPr lang="ar-JO" sz="3600" b="1" dirty="0">
                <a:latin typeface="Arial" panose="020B0604020202020204" pitchFamily="34" charset="0"/>
                <a:ea typeface="ＭＳ Ｐゴシック" charset="0"/>
                <a:cs typeface="Arial" panose="020B0604020202020204" pitchFamily="34" charset="0"/>
              </a:rPr>
              <a:t> بترنيمة أو صلاة</a:t>
            </a:r>
            <a:endParaRPr lang="en-US" sz="3600" b="1" dirty="0">
              <a:latin typeface="Arial" panose="020B0604020202020204" pitchFamily="34" charset="0"/>
              <a:ea typeface="ＭＳ Ｐゴシック" charset="0"/>
              <a:cs typeface="Arial" panose="020B0604020202020204" pitchFamily="34" charset="0"/>
            </a:endParaRPr>
          </a:p>
        </p:txBody>
      </p:sp>
      <p:sp>
        <p:nvSpPr>
          <p:cNvPr id="5" name="Rectangle 3"/>
          <p:cNvSpPr txBox="1">
            <a:spLocks noChangeArrowheads="1"/>
          </p:cNvSpPr>
          <p:nvPr/>
        </p:nvSpPr>
        <p:spPr bwMode="auto">
          <a:xfrm>
            <a:off x="6400800" y="76200"/>
            <a:ext cx="2743200" cy="838200"/>
          </a:xfrm>
          <a:prstGeom prst="rect">
            <a:avLst/>
          </a:prstGeom>
          <a:solidFill>
            <a:schemeClr val="bg1"/>
          </a:solidFill>
          <a:ln w="38100" cmpd="sng">
            <a:solidFill>
              <a:schemeClr val="tx1"/>
            </a:solidFill>
            <a:miter lim="800000"/>
            <a:headEnd/>
            <a:tailEnd/>
          </a:ln>
        </p:spPr>
        <p:txBody>
          <a:bodyPr/>
          <a:lstStyle/>
          <a:p>
            <a:pPr algn="ctr" eaLnBrk="1" hangingPunct="1">
              <a:spcBef>
                <a:spcPct val="20000"/>
              </a:spcBef>
              <a:defRPr/>
            </a:pPr>
            <a:r>
              <a:rPr lang="ar-JO" b="1" kern="0" dirty="0">
                <a:latin typeface="Arial" panose="020B0604020202020204" pitchFamily="34" charset="0"/>
                <a:ea typeface="+mn-ea"/>
                <a:cs typeface="Arial" panose="020B0604020202020204" pitchFamily="34" charset="0"/>
              </a:rPr>
              <a:t>أخيراً</a:t>
            </a:r>
          </a:p>
          <a:p>
            <a:pPr algn="ctr" eaLnBrk="1" hangingPunct="1">
              <a:spcBef>
                <a:spcPct val="20000"/>
              </a:spcBef>
              <a:defRPr/>
            </a:pPr>
            <a:r>
              <a:rPr lang="ar-JO" b="1" kern="0" dirty="0">
                <a:latin typeface="Arial" panose="020B0604020202020204" pitchFamily="34" charset="0"/>
                <a:ea typeface="+mn-ea"/>
                <a:cs typeface="Arial" panose="020B0604020202020204" pitchFamily="34" charset="0"/>
              </a:rPr>
              <a:t>يا إخوتي</a:t>
            </a:r>
            <a:endParaRPr lang="en-US" b="1" kern="0" dirty="0">
              <a:latin typeface="Arial" panose="020B0604020202020204" pitchFamily="34" charset="0"/>
              <a:ea typeface="+mn-ea"/>
              <a:cs typeface="Arial" panose="020B0604020202020204" pitchFamily="34" charset="0"/>
            </a:endParaRPr>
          </a:p>
        </p:txBody>
      </p:sp>
      <p:sp>
        <p:nvSpPr>
          <p:cNvPr id="6" name="Rectangle 3"/>
          <p:cNvSpPr txBox="1">
            <a:spLocks noChangeArrowheads="1"/>
          </p:cNvSpPr>
          <p:nvPr/>
        </p:nvSpPr>
        <p:spPr bwMode="auto">
          <a:xfrm>
            <a:off x="6172200" y="1828800"/>
            <a:ext cx="2971800" cy="838200"/>
          </a:xfrm>
          <a:prstGeom prst="rect">
            <a:avLst/>
          </a:prstGeom>
          <a:solidFill>
            <a:schemeClr val="bg1"/>
          </a:solidFill>
          <a:ln w="38100" cmpd="sng">
            <a:solidFill>
              <a:schemeClr val="tx1"/>
            </a:solidFill>
            <a:miter lim="800000"/>
            <a:headEnd/>
            <a:tailEnd/>
          </a:ln>
        </p:spPr>
        <p:txBody>
          <a:bodyPr/>
          <a:lstStyle/>
          <a:p>
            <a:pPr algn="ctr" eaLnBrk="1" hangingPunct="1">
              <a:spcBef>
                <a:spcPct val="20000"/>
              </a:spcBef>
              <a:defRPr/>
            </a:pPr>
            <a:r>
              <a:rPr lang="ar-JO" b="1" kern="0" dirty="0">
                <a:latin typeface="Arial" panose="020B0604020202020204" pitchFamily="34" charset="0"/>
                <a:ea typeface="+mn-ea"/>
                <a:cs typeface="Arial" panose="020B0604020202020204" pitchFamily="34" charset="0"/>
              </a:rPr>
              <a:t>أشعر أن هناك عظة أخرى سوف تبدأ</a:t>
            </a:r>
            <a:endParaRPr lang="en-US" b="1" kern="0" dirty="0">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6707">
                                            <p:bg/>
                                          </p:spTgt>
                                        </p:tgtEl>
                                        <p:attrNameLst>
                                          <p:attrName>style.visibility</p:attrName>
                                        </p:attrNameLst>
                                      </p:cBhvr>
                                      <p:to>
                                        <p:strVal val="visible"/>
                                      </p:to>
                                    </p:set>
                                    <p:anim calcmode="lin" valueType="num">
                                      <p:cBhvr additive="base">
                                        <p:cTn id="7" dur="500" fill="hold"/>
                                        <p:tgtEl>
                                          <p:spTgt spid="109670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9670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6707">
                                            <p:txEl>
                                              <p:pRg st="0" end="0"/>
                                            </p:txEl>
                                          </p:spTgt>
                                        </p:tgtEl>
                                        <p:attrNameLst>
                                          <p:attrName>style.visibility</p:attrName>
                                        </p:attrNameLst>
                                      </p:cBhvr>
                                      <p:to>
                                        <p:strVal val="visible"/>
                                      </p:to>
                                    </p:set>
                                    <p:anim calcmode="lin" valueType="num">
                                      <p:cBhvr additive="base">
                                        <p:cTn id="13" dur="500" fill="hold"/>
                                        <p:tgtEl>
                                          <p:spTgt spid="109670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6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96707">
                                            <p:txEl>
                                              <p:pRg st="1" end="1"/>
                                            </p:txEl>
                                          </p:spTgt>
                                        </p:tgtEl>
                                        <p:attrNameLst>
                                          <p:attrName>style.visibility</p:attrName>
                                        </p:attrNameLst>
                                      </p:cBhvr>
                                      <p:to>
                                        <p:strVal val="visible"/>
                                      </p:to>
                                    </p:set>
                                    <p:anim calcmode="lin" valueType="num">
                                      <p:cBhvr additive="base">
                                        <p:cTn id="19" dur="500" fill="hold"/>
                                        <p:tgtEl>
                                          <p:spTgt spid="109670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67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707"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2"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6866" name="Rectangle 2"/>
          <p:cNvSpPr>
            <a:spLocks noGrp="1" noChangeArrowheads="1"/>
          </p:cNvSpPr>
          <p:nvPr>
            <p:ph type="ctrTitle"/>
          </p:nvPr>
        </p:nvSpPr>
        <p:spPr>
          <a:xfrm>
            <a:off x="0" y="76200"/>
            <a:ext cx="5715000" cy="1295400"/>
          </a:xfrm>
          <a:effectLst>
            <a:outerShdw blurRad="63500" dist="35921" dir="2700000" algn="ctr" rotWithShape="0">
              <a:schemeClr val="tx2">
                <a:alpha val="74998"/>
              </a:schemeClr>
            </a:outerShdw>
          </a:effectLst>
        </p:spPr>
        <p:txBody>
          <a:bodyPr/>
          <a:lstStyle/>
          <a:p>
            <a:pPr eaLnBrk="1" hangingPunct="1">
              <a:defRPr/>
            </a:pPr>
            <a:r>
              <a:rPr lang="ar-JO" sz="3600" b="1" dirty="0">
                <a:solidFill>
                  <a:schemeClr val="bg1"/>
                </a:solidFill>
                <a:latin typeface="Arial" panose="020B0604020202020204" pitchFamily="34" charset="0"/>
                <a:ea typeface="ＭＳ Ｐゴシック" charset="0"/>
                <a:cs typeface="Arial" panose="020B0604020202020204" pitchFamily="34" charset="0"/>
              </a:rPr>
              <a:t>عناصر الخلاصة</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316869" name="Rectangle 5"/>
          <p:cNvSpPr>
            <a:spLocks noChangeArrowheads="1"/>
          </p:cNvSpPr>
          <p:nvPr/>
        </p:nvSpPr>
        <p:spPr bwMode="auto">
          <a:xfrm rot="-5400000">
            <a:off x="5117306" y="2820194"/>
            <a:ext cx="6742113" cy="1006475"/>
          </a:xfrm>
          <a:prstGeom prst="rect">
            <a:avLst/>
          </a:prstGeom>
          <a:noFill/>
          <a:ln>
            <a:noFill/>
          </a:ln>
          <a:effectLst>
            <a:outerShdw blurRad="63500" dist="35921" dir="2700000" algn="ctr" rotWithShape="0">
              <a:schemeClr val="tx2">
                <a:alpha val="74998"/>
              </a:scheme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6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خلاصات</a:t>
            </a:r>
            <a:endParaRPr kumimoji="0" lang="en-US" sz="6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16870" name="Rectangle 6"/>
          <p:cNvSpPr>
            <a:spLocks noChangeArrowheads="1"/>
          </p:cNvSpPr>
          <p:nvPr/>
        </p:nvSpPr>
        <p:spPr bwMode="auto">
          <a:xfrm>
            <a:off x="5791200" y="419100"/>
            <a:ext cx="2971800" cy="609600"/>
          </a:xfrm>
          <a:prstGeom prst="rect">
            <a:avLst/>
          </a:prstGeom>
          <a:solidFill>
            <a:srgbClr val="FF0000"/>
          </a:solid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ذ ق ت ش ل</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16871" name="Rectangle 7"/>
          <p:cNvSpPr>
            <a:spLocks noChangeArrowheads="1"/>
          </p:cNvSpPr>
          <p:nvPr/>
        </p:nvSpPr>
        <p:spPr bwMode="auto">
          <a:xfrm>
            <a:off x="7315200" y="1335088"/>
            <a:ext cx="609600" cy="4495800"/>
          </a:xfrm>
          <a:prstGeom prst="rect">
            <a:avLst/>
          </a:prstGeom>
          <a:no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2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16872" name="Rectangle 8"/>
          <p:cNvSpPr>
            <a:spLocks noChangeArrowheads="1"/>
          </p:cNvSpPr>
          <p:nvPr/>
        </p:nvSpPr>
        <p:spPr bwMode="auto">
          <a:xfrm>
            <a:off x="1219200" y="1676400"/>
            <a:ext cx="6233120" cy="3886200"/>
          </a:xfrm>
          <a:prstGeom prst="rect">
            <a:avLst/>
          </a:prstGeom>
          <a:noFill/>
          <a:ln>
            <a:noFill/>
          </a:ln>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ذكر فكرتك الرئيسية( أو أعد صياغتها)</a:t>
            </a:r>
            <a:b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b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قول النقاط الرئيسية</a:t>
            </a:r>
            <a:b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b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تطبيق أو تشجيع على الطاعة</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ar-JO" sz="36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شمول</a:t>
            </a: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التنوع</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ar-JO" sz="36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لا تعلن عن الخلاصة أبداً</a:t>
            </a:r>
            <a:endParaRPr kumimoji="0" lang="en-US"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50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6872">
                                            <p:txEl>
                                              <p:pRg st="0" end="0"/>
                                            </p:txEl>
                                          </p:spTgt>
                                        </p:tgtEl>
                                        <p:attrNameLst>
                                          <p:attrName>style.visibility</p:attrName>
                                        </p:attrNameLst>
                                      </p:cBhvr>
                                      <p:to>
                                        <p:strVal val="visible"/>
                                      </p:to>
                                    </p:set>
                                    <p:animEffect transition="in" filter="dissolve">
                                      <p:cBhvr>
                                        <p:cTn id="7" dur="500"/>
                                        <p:tgtEl>
                                          <p:spTgt spid="13168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6872">
                                            <p:txEl>
                                              <p:pRg st="1" end="1"/>
                                            </p:txEl>
                                          </p:spTgt>
                                        </p:tgtEl>
                                        <p:attrNameLst>
                                          <p:attrName>style.visibility</p:attrName>
                                        </p:attrNameLst>
                                      </p:cBhvr>
                                      <p:to>
                                        <p:strVal val="visible"/>
                                      </p:to>
                                    </p:set>
                                    <p:animEffect transition="in" filter="dissolve">
                                      <p:cBhvr>
                                        <p:cTn id="12" dur="500"/>
                                        <p:tgtEl>
                                          <p:spTgt spid="13168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6872">
                                            <p:txEl>
                                              <p:pRg st="2" end="2"/>
                                            </p:txEl>
                                          </p:spTgt>
                                        </p:tgtEl>
                                        <p:attrNameLst>
                                          <p:attrName>style.visibility</p:attrName>
                                        </p:attrNameLst>
                                      </p:cBhvr>
                                      <p:to>
                                        <p:strVal val="visible"/>
                                      </p:to>
                                    </p:set>
                                    <p:animEffect transition="in" filter="dissolve">
                                      <p:cBhvr>
                                        <p:cTn id="17" dur="500"/>
                                        <p:tgtEl>
                                          <p:spTgt spid="13168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87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ctrTitle"/>
          </p:nvPr>
        </p:nvSpPr>
        <p:spPr>
          <a:xfrm>
            <a:off x="381000" y="304800"/>
            <a:ext cx="8305800" cy="1066800"/>
          </a:xfrm>
          <a:solidFill>
            <a:schemeClr val="accent2"/>
          </a:solidFill>
        </p:spPr>
        <p:txBody>
          <a:bodyPr/>
          <a:lstStyle/>
          <a:p>
            <a:pPr eaLnBrk="1" hangingPunct="1"/>
            <a:r>
              <a:rPr lang="en-US" sz="2800" b="1">
                <a:solidFill>
                  <a:schemeClr val="accent2"/>
                </a:solidFill>
                <a:latin typeface="Arial" panose="020B0604020202020204" pitchFamily="34" charset="0"/>
                <a:ea typeface="ＭＳ Ｐゴシック" charset="0"/>
                <a:cs typeface="Arial" panose="020B0604020202020204" pitchFamily="34" charset="0"/>
              </a:rPr>
              <a:t>Don</a:t>
            </a:r>
            <a:r>
              <a:rPr lang="fr-FR" altLang="ja-JP" sz="2800" b="1">
                <a:solidFill>
                  <a:schemeClr val="accent2"/>
                </a:solidFill>
                <a:latin typeface="Arial" panose="020B0604020202020204" pitchFamily="34" charset="0"/>
                <a:ea typeface="ＭＳ Ｐゴシック" charset="0"/>
                <a:cs typeface="Arial" panose="020B0604020202020204" pitchFamily="34" charset="0"/>
              </a:rPr>
              <a:t>'</a:t>
            </a:r>
            <a:r>
              <a:rPr lang="en-US" sz="2800" b="1">
                <a:solidFill>
                  <a:schemeClr val="accent2"/>
                </a:solidFill>
                <a:latin typeface="Arial" panose="020B0604020202020204" pitchFamily="34" charset="0"/>
                <a:ea typeface="ＭＳ Ｐゴシック" charset="0"/>
                <a:cs typeface="Arial" panose="020B0604020202020204" pitchFamily="34" charset="0"/>
              </a:rPr>
              <a:t>t Announce It</a:t>
            </a:r>
            <a:endParaRPr lang="en-US" sz="2800" b="1">
              <a:solidFill>
                <a:schemeClr val="bg1"/>
              </a:solidFill>
              <a:latin typeface="Arial" panose="020B0604020202020204" pitchFamily="34" charset="0"/>
              <a:ea typeface="ＭＳ Ｐゴシック" charset="0"/>
              <a:cs typeface="Arial" panose="020B0604020202020204" pitchFamily="34" charset="0"/>
            </a:endParaRPr>
          </a:p>
        </p:txBody>
      </p:sp>
      <p:pic>
        <p:nvPicPr>
          <p:cNvPr id="172034" name="Picture 4" descr="ConclusionDesired"/>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2578" t="7913" r="12976" b="65750"/>
          <a:stretch/>
        </p:blipFill>
        <p:spPr bwMode="auto">
          <a:xfrm rot="549576">
            <a:off x="876266" y="-183643"/>
            <a:ext cx="5372100" cy="38868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rot="607000">
            <a:off x="3103247" y="277433"/>
            <a:ext cx="3200400" cy="696380"/>
          </a:xfrm>
          <a:prstGeom prst="rect">
            <a:avLst/>
          </a:prstGeom>
          <a:solidFill>
            <a:schemeClr val="bg1"/>
          </a:solidFill>
          <a:ln w="38100" cmpd="sng">
            <a:solidFill>
              <a:schemeClr val="tx1"/>
            </a:solidFill>
            <a:miter lim="800000"/>
            <a:headEnd/>
            <a:tailEnd/>
          </a:ln>
        </p:spPr>
        <p:txBody>
          <a:bodyPr anchor="ctr"/>
          <a:lstStyle/>
          <a:p>
            <a:pPr algn="ctr" eaLnBrk="1" hangingPunct="1">
              <a:spcBef>
                <a:spcPct val="20000"/>
              </a:spcBef>
              <a:defRPr/>
            </a:pPr>
            <a:r>
              <a:rPr lang="ar-JO" b="1" kern="0" dirty="0">
                <a:latin typeface="Arial" panose="020B0604020202020204" pitchFamily="34" charset="0"/>
                <a:ea typeface="+mn-ea"/>
                <a:cs typeface="Arial" panose="020B0604020202020204" pitchFamily="34" charset="0"/>
              </a:rPr>
              <a:t>وفي الخلاصة</a:t>
            </a:r>
            <a:endParaRPr lang="en-US" b="1" kern="0" dirty="0">
              <a:latin typeface="Arial" panose="020B0604020202020204" pitchFamily="34" charset="0"/>
              <a:ea typeface="+mn-ea"/>
              <a:cs typeface="Arial" panose="020B0604020202020204" pitchFamily="34" charset="0"/>
            </a:endParaRPr>
          </a:p>
        </p:txBody>
      </p:sp>
      <p:sp>
        <p:nvSpPr>
          <p:cNvPr id="11" name="Rectangle 3"/>
          <p:cNvSpPr txBox="1">
            <a:spLocks noChangeArrowheads="1"/>
          </p:cNvSpPr>
          <p:nvPr/>
        </p:nvSpPr>
        <p:spPr bwMode="auto">
          <a:xfrm>
            <a:off x="5435600" y="3608388"/>
            <a:ext cx="3657600"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ar-JO" sz="4000" b="1" dirty="0">
                <a:latin typeface="Arial" panose="020B0604020202020204" pitchFamily="34" charset="0"/>
                <a:cs typeface="Arial" panose="020B0604020202020204" pitchFamily="34" charset="0"/>
              </a:rPr>
              <a:t>لا </a:t>
            </a:r>
          </a:p>
          <a:p>
            <a:pPr algn="ctr" eaLnBrk="1" hangingPunct="1">
              <a:spcBef>
                <a:spcPct val="20000"/>
              </a:spcBef>
            </a:pPr>
            <a:r>
              <a:rPr lang="ar-JO" sz="4000" b="1" dirty="0">
                <a:latin typeface="Arial" panose="020B0604020202020204" pitchFamily="34" charset="0"/>
                <a:cs typeface="Arial" panose="020B0604020202020204" pitchFamily="34" charset="0"/>
              </a:rPr>
              <a:t>تعلن </a:t>
            </a:r>
          </a:p>
          <a:p>
            <a:pPr algn="ctr" eaLnBrk="1" hangingPunct="1">
              <a:spcBef>
                <a:spcPct val="20000"/>
              </a:spcBef>
            </a:pPr>
            <a:r>
              <a:rPr lang="ar-JO" sz="4000" b="1" dirty="0">
                <a:latin typeface="Arial" panose="020B0604020202020204" pitchFamily="34" charset="0"/>
                <a:cs typeface="Arial" panose="020B0604020202020204" pitchFamily="34" charset="0"/>
              </a:rPr>
              <a:t>خلاصتك</a:t>
            </a:r>
            <a:endParaRPr lang="en-US" sz="4000" b="1"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4DD7567-B86C-EB41-BEE8-9D95729008AC}"/>
              </a:ext>
            </a:extLst>
          </p:cNvPr>
          <p:cNvGrpSpPr/>
          <p:nvPr/>
        </p:nvGrpSpPr>
        <p:grpSpPr>
          <a:xfrm>
            <a:off x="179512" y="2852936"/>
            <a:ext cx="5419475" cy="4767342"/>
            <a:chOff x="0" y="3758315"/>
            <a:chExt cx="5419475" cy="4343364"/>
          </a:xfrm>
        </p:grpSpPr>
        <p:pic>
          <p:nvPicPr>
            <p:cNvPr id="16" name="Picture 4" descr="ConclusionDesired">
              <a:extLst>
                <a:ext uri="{FF2B5EF4-FFF2-40B4-BE49-F238E27FC236}">
                  <a16:creationId xmlns:a16="http://schemas.microsoft.com/office/drawing/2014/main" id="{8EFB4383-B509-9D41-ACFA-4FF74D22097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2578" t="35036" r="12976" b="36398"/>
            <a:stretch/>
          </p:blipFill>
          <p:spPr bwMode="auto">
            <a:xfrm rot="549576">
              <a:off x="0" y="4114765"/>
              <a:ext cx="5372100" cy="39869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16E434AD-4B9E-AA4F-83BA-24A1FA29C3EC}"/>
                </a:ext>
              </a:extLst>
            </p:cNvPr>
            <p:cNvGrpSpPr/>
            <p:nvPr/>
          </p:nvGrpSpPr>
          <p:grpSpPr>
            <a:xfrm>
              <a:off x="466057" y="3758315"/>
              <a:ext cx="4953418" cy="1357614"/>
              <a:chOff x="612239" y="3465577"/>
              <a:chExt cx="4953418" cy="1357614"/>
            </a:xfrm>
          </p:grpSpPr>
          <p:grpSp>
            <p:nvGrpSpPr>
              <p:cNvPr id="172036" name="Group 1"/>
              <p:cNvGrpSpPr>
                <a:grpSpLocks/>
              </p:cNvGrpSpPr>
              <p:nvPr/>
            </p:nvGrpSpPr>
            <p:grpSpPr bwMode="auto">
              <a:xfrm>
                <a:off x="644407" y="3478578"/>
                <a:ext cx="4921250" cy="1344613"/>
                <a:chOff x="793750" y="3441700"/>
                <a:chExt cx="4921250" cy="1344613"/>
              </a:xfrm>
            </p:grpSpPr>
            <p:sp>
              <p:nvSpPr>
                <p:cNvPr id="8" name="Rectangle 3"/>
                <p:cNvSpPr txBox="1">
                  <a:spLocks noChangeArrowheads="1"/>
                </p:cNvSpPr>
                <p:nvPr/>
              </p:nvSpPr>
              <p:spPr bwMode="auto">
                <a:xfrm rot="577569">
                  <a:off x="3659188" y="4052888"/>
                  <a:ext cx="2055812" cy="733425"/>
                </a:xfrm>
                <a:prstGeom prst="rect">
                  <a:avLst/>
                </a:prstGeom>
                <a:solidFill>
                  <a:schemeClr val="bg1"/>
                </a:solidFill>
                <a:ln w="38100" cmpd="sng">
                  <a:solidFill>
                    <a:schemeClr val="tx1"/>
                  </a:solidFill>
                  <a:miter lim="800000"/>
                  <a:headEnd/>
                  <a:tailEnd/>
                </a:ln>
              </p:spPr>
              <p:txBody>
                <a:bodyPr/>
                <a:lstStyle/>
                <a:p>
                  <a:pPr algn="ctr" eaLnBrk="1" hangingPunct="1">
                    <a:spcBef>
                      <a:spcPct val="20000"/>
                    </a:spcBef>
                    <a:defRPr/>
                  </a:pPr>
                  <a:endParaRPr lang="en-US" sz="2000" b="1" kern="0" dirty="0">
                    <a:latin typeface="Arial" panose="020B0604020202020204" pitchFamily="34" charset="0"/>
                    <a:ea typeface="+mn-ea"/>
                    <a:cs typeface="Arial" panose="020B0604020202020204" pitchFamily="34" charset="0"/>
                  </a:endParaRPr>
                </a:p>
              </p:txBody>
            </p:sp>
            <p:sp>
              <p:nvSpPr>
                <p:cNvPr id="9" name="Rectangle 3"/>
                <p:cNvSpPr txBox="1">
                  <a:spLocks noChangeArrowheads="1"/>
                </p:cNvSpPr>
                <p:nvPr/>
              </p:nvSpPr>
              <p:spPr bwMode="auto">
                <a:xfrm rot="577569">
                  <a:off x="2011363" y="3760788"/>
                  <a:ext cx="890587" cy="434975"/>
                </a:xfrm>
                <a:prstGeom prst="rect">
                  <a:avLst/>
                </a:prstGeom>
                <a:solidFill>
                  <a:schemeClr val="bg1"/>
                </a:solidFill>
                <a:ln w="38100" cmpd="sng">
                  <a:solidFill>
                    <a:schemeClr val="tx1"/>
                  </a:solidFill>
                  <a:miter lim="800000"/>
                  <a:headEnd/>
                  <a:tailEnd/>
                </a:ln>
              </p:spPr>
              <p:txBody>
                <a:bodyPr/>
                <a:lstStyle/>
                <a:p>
                  <a:pPr algn="ctr" eaLnBrk="1" hangingPunct="1">
                    <a:spcBef>
                      <a:spcPct val="20000"/>
                    </a:spcBef>
                    <a:defRPr/>
                  </a:pPr>
                  <a:endParaRPr lang="en-US" sz="2000" b="1" kern="0" dirty="0">
                    <a:latin typeface="Arial" panose="020B0604020202020204" pitchFamily="34" charset="0"/>
                    <a:ea typeface="+mn-ea"/>
                    <a:cs typeface="Arial" panose="020B0604020202020204" pitchFamily="34" charset="0"/>
                  </a:endParaRPr>
                </a:p>
              </p:txBody>
            </p:sp>
            <p:sp>
              <p:nvSpPr>
                <p:cNvPr id="10" name="Rectangle 3"/>
                <p:cNvSpPr txBox="1">
                  <a:spLocks noChangeArrowheads="1"/>
                </p:cNvSpPr>
                <p:nvPr/>
              </p:nvSpPr>
              <p:spPr bwMode="auto">
                <a:xfrm rot="577569">
                  <a:off x="2911426" y="3736975"/>
                  <a:ext cx="990600" cy="434975"/>
                </a:xfrm>
                <a:prstGeom prst="rect">
                  <a:avLst/>
                </a:prstGeom>
                <a:solidFill>
                  <a:schemeClr val="bg1"/>
                </a:solidFill>
                <a:ln w="38100" cmpd="sng">
                  <a:solidFill>
                    <a:schemeClr val="tx1"/>
                  </a:solidFill>
                  <a:miter lim="800000"/>
                  <a:headEnd/>
                  <a:tailEnd/>
                </a:ln>
              </p:spPr>
              <p:txBody>
                <a:bodyPr/>
                <a:lstStyle/>
                <a:p>
                  <a:pPr algn="ctr" eaLnBrk="1" hangingPunct="1">
                    <a:spcBef>
                      <a:spcPct val="20000"/>
                    </a:spcBef>
                    <a:defRPr/>
                  </a:pPr>
                  <a:endParaRPr lang="en-US" sz="2000" b="1" kern="0" dirty="0">
                    <a:latin typeface="Arial" panose="020B0604020202020204" pitchFamily="34" charset="0"/>
                    <a:ea typeface="+mn-ea"/>
                    <a:cs typeface="Arial" panose="020B0604020202020204" pitchFamily="34" charset="0"/>
                  </a:endParaRPr>
                </a:p>
              </p:txBody>
            </p:sp>
            <p:sp>
              <p:nvSpPr>
                <p:cNvPr id="7" name="Rectangle 3"/>
                <p:cNvSpPr txBox="1">
                  <a:spLocks noChangeArrowheads="1"/>
                </p:cNvSpPr>
                <p:nvPr/>
              </p:nvSpPr>
              <p:spPr bwMode="auto">
                <a:xfrm rot="577569">
                  <a:off x="793750" y="3441700"/>
                  <a:ext cx="1370013" cy="466725"/>
                </a:xfrm>
                <a:prstGeom prst="rect">
                  <a:avLst/>
                </a:prstGeom>
                <a:solidFill>
                  <a:schemeClr val="bg1"/>
                </a:solidFill>
                <a:ln w="38100" cmpd="sng">
                  <a:solidFill>
                    <a:schemeClr val="tx1"/>
                  </a:solidFill>
                  <a:miter lim="800000"/>
                  <a:headEnd/>
                  <a:tailEnd/>
                </a:ln>
              </p:spPr>
              <p:txBody>
                <a:bodyPr/>
                <a:lstStyle/>
                <a:p>
                  <a:pPr algn="ctr" eaLnBrk="1" hangingPunct="1">
                    <a:spcBef>
                      <a:spcPct val="20000"/>
                    </a:spcBef>
                    <a:defRPr/>
                  </a:pPr>
                  <a:endParaRPr lang="en-US" sz="2000" b="1" kern="0" dirty="0">
                    <a:latin typeface="Arial" panose="020B0604020202020204" pitchFamily="34" charset="0"/>
                    <a:ea typeface="+mn-ea"/>
                    <a:cs typeface="Arial" panose="020B0604020202020204" pitchFamily="34" charset="0"/>
                  </a:endParaRPr>
                </a:p>
              </p:txBody>
            </p:sp>
          </p:grpSp>
          <p:sp>
            <p:nvSpPr>
              <p:cNvPr id="12" name="Rectangle 3"/>
              <p:cNvSpPr txBox="1">
                <a:spLocks noChangeArrowheads="1"/>
              </p:cNvSpPr>
              <p:nvPr/>
            </p:nvSpPr>
            <p:spPr bwMode="auto">
              <a:xfrm rot="577569">
                <a:off x="3573520" y="4087529"/>
                <a:ext cx="1959061" cy="733425"/>
              </a:xfrm>
              <a:prstGeom prst="rect">
                <a:avLst/>
              </a:prstGeom>
              <a:noFill/>
              <a:ln w="38100" cmpd="sng">
                <a:noFill/>
                <a:miter lim="800000"/>
                <a:headEnd/>
                <a:tailEnd/>
              </a:ln>
            </p:spPr>
            <p:txBody>
              <a:bodyPr anchor="ctr"/>
              <a:lstStyle/>
              <a:p>
                <a:pPr algn="ctr" eaLnBrk="1" hangingPunct="1">
                  <a:spcBef>
                    <a:spcPct val="20000"/>
                  </a:spcBef>
                  <a:defRPr/>
                </a:pPr>
                <a:r>
                  <a:rPr lang="ar-JO" sz="2000" b="1" kern="0" dirty="0">
                    <a:latin typeface="Arial" panose="020B0604020202020204" pitchFamily="34" charset="0"/>
                    <a:ea typeface="+mn-ea"/>
                    <a:cs typeface="Arial" panose="020B0604020202020204" pitchFamily="34" charset="0"/>
                  </a:rPr>
                  <a:t>انهي أيها الأخ</a:t>
                </a:r>
                <a:endParaRPr lang="en-US" sz="2000" b="1" kern="0" dirty="0">
                  <a:latin typeface="Arial" panose="020B0604020202020204" pitchFamily="34" charset="0"/>
                  <a:ea typeface="+mn-ea"/>
                  <a:cs typeface="Arial" panose="020B0604020202020204" pitchFamily="34" charset="0"/>
                </a:endParaRPr>
              </a:p>
            </p:txBody>
          </p:sp>
          <p:sp>
            <p:nvSpPr>
              <p:cNvPr id="14" name="Rectangle 3"/>
              <p:cNvSpPr txBox="1">
                <a:spLocks noChangeArrowheads="1"/>
              </p:cNvSpPr>
              <p:nvPr/>
            </p:nvSpPr>
            <p:spPr bwMode="auto">
              <a:xfrm rot="577569">
                <a:off x="2762083" y="3763528"/>
                <a:ext cx="990600" cy="434975"/>
              </a:xfrm>
              <a:prstGeom prst="rect">
                <a:avLst/>
              </a:prstGeom>
              <a:noFill/>
              <a:ln w="38100" cmpd="sng">
                <a:noFill/>
                <a:miter lim="800000"/>
                <a:headEnd/>
                <a:tailEnd/>
              </a:ln>
            </p:spPr>
            <p:txBody>
              <a:bodyPr anchor="ctr"/>
              <a:lstStyle/>
              <a:p>
                <a:pPr algn="ctr" eaLnBrk="1" hangingPunct="1">
                  <a:spcBef>
                    <a:spcPct val="20000"/>
                  </a:spcBef>
                  <a:defRPr/>
                </a:pPr>
                <a:r>
                  <a:rPr lang="ar-JO" sz="2000" b="1" kern="0" dirty="0">
                    <a:latin typeface="Arial" panose="020B0604020202020204" pitchFamily="34" charset="0"/>
                    <a:ea typeface="+mn-ea"/>
                    <a:cs typeface="Arial" panose="020B0604020202020204" pitchFamily="34" charset="0"/>
                  </a:rPr>
                  <a:t>آمين</a:t>
                </a:r>
                <a:endParaRPr lang="en-US" sz="2000" b="1" kern="0" dirty="0">
                  <a:latin typeface="Arial" panose="020B0604020202020204" pitchFamily="34" charset="0"/>
                  <a:ea typeface="+mn-ea"/>
                  <a:cs typeface="Arial" panose="020B0604020202020204" pitchFamily="34" charset="0"/>
                </a:endParaRPr>
              </a:p>
            </p:txBody>
          </p:sp>
          <p:sp>
            <p:nvSpPr>
              <p:cNvPr id="15" name="Rectangle 3"/>
              <p:cNvSpPr txBox="1">
                <a:spLocks noChangeArrowheads="1"/>
              </p:cNvSpPr>
              <p:nvPr/>
            </p:nvSpPr>
            <p:spPr bwMode="auto">
              <a:xfrm rot="577569">
                <a:off x="612239" y="3465577"/>
                <a:ext cx="1338006" cy="466725"/>
              </a:xfrm>
              <a:prstGeom prst="rect">
                <a:avLst/>
              </a:prstGeom>
              <a:noFill/>
              <a:ln w="38100" cmpd="sng">
                <a:noFill/>
                <a:miter lim="800000"/>
                <a:headEnd/>
                <a:tailEnd/>
              </a:ln>
            </p:spPr>
            <p:txBody>
              <a:bodyPr anchor="ctr"/>
              <a:lstStyle/>
              <a:p>
                <a:pPr algn="ctr" eaLnBrk="1" hangingPunct="1">
                  <a:spcBef>
                    <a:spcPct val="20000"/>
                  </a:spcBef>
                  <a:defRPr/>
                </a:pPr>
                <a:r>
                  <a:rPr lang="ar-JO" sz="2000" b="1" kern="0" dirty="0">
                    <a:latin typeface="Arial" panose="020B0604020202020204" pitchFamily="34" charset="0"/>
                    <a:ea typeface="+mn-ea"/>
                    <a:cs typeface="Arial" panose="020B0604020202020204" pitchFamily="34" charset="0"/>
                  </a:rPr>
                  <a:t>حسناً</a:t>
                </a:r>
                <a:endParaRPr lang="en-US" sz="2000" b="1" kern="0" dirty="0">
                  <a:latin typeface="Arial" panose="020B0604020202020204" pitchFamily="34" charset="0"/>
                  <a:ea typeface="+mn-ea"/>
                  <a:cs typeface="Arial" panose="020B0604020202020204" pitchFamily="34" charset="0"/>
                </a:endParaRPr>
              </a:p>
            </p:txBody>
          </p:sp>
          <p:sp>
            <p:nvSpPr>
              <p:cNvPr id="13" name="Rectangle 3"/>
              <p:cNvSpPr txBox="1">
                <a:spLocks noChangeArrowheads="1"/>
              </p:cNvSpPr>
              <p:nvPr/>
            </p:nvSpPr>
            <p:spPr bwMode="auto">
              <a:xfrm rot="577569">
                <a:off x="1867961" y="3787340"/>
                <a:ext cx="890587" cy="434975"/>
              </a:xfrm>
              <a:prstGeom prst="rect">
                <a:avLst/>
              </a:prstGeom>
              <a:noFill/>
              <a:ln w="38100" cmpd="sng">
                <a:noFill/>
                <a:miter lim="800000"/>
                <a:headEnd/>
                <a:tailEnd/>
              </a:ln>
            </p:spPr>
            <p:txBody>
              <a:bodyPr anchor="ctr"/>
              <a:lstStyle/>
              <a:p>
                <a:pPr algn="ctr" eaLnBrk="1" hangingPunct="1">
                  <a:spcBef>
                    <a:spcPct val="20000"/>
                  </a:spcBef>
                  <a:defRPr/>
                </a:pPr>
                <a:r>
                  <a:rPr lang="ar-JO" sz="2000" b="1" kern="0" dirty="0">
                    <a:latin typeface="Arial" panose="020B0604020202020204" pitchFamily="34" charset="0"/>
                    <a:ea typeface="+mn-ea"/>
                    <a:cs typeface="Arial" panose="020B0604020202020204" pitchFamily="34" charset="0"/>
                  </a:rPr>
                  <a:t>نعم</a:t>
                </a:r>
                <a:endParaRPr lang="en-US" sz="2000" b="1" kern="0" dirty="0">
                  <a:latin typeface="Arial" panose="020B0604020202020204" pitchFamily="34" charset="0"/>
                  <a:ea typeface="+mn-ea"/>
                  <a:cs typeface="Arial" panose="020B0604020202020204"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dissolv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dissolve">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dissolve">
                                      <p:cBhvr>
                                        <p:cTn id="2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44867"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ar-JO" sz="6000" b="1" dirty="0">
                <a:solidFill>
                  <a:schemeClr val="bg1"/>
                </a:solidFill>
                <a:latin typeface="Arial" panose="020B0604020202020204" pitchFamily="34" charset="0"/>
                <a:ea typeface="ＭＳ Ｐゴシック" charset="0"/>
                <a:cs typeface="Arial" panose="020B0604020202020204" pitchFamily="34" charset="0"/>
              </a:rPr>
              <a:t>مقدمات</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444868" name="Rectangle 4"/>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 ب ت ا  ا ع ا</a:t>
            </a:r>
            <a:endParaRPr kumimoji="0" lang="en-US" sz="3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1444869" name="Rectangle 5"/>
          <p:cNvSpPr>
            <a:spLocks noChangeArrowheads="1"/>
          </p:cNvSpPr>
          <p:nvPr/>
        </p:nvSpPr>
        <p:spPr bwMode="auto">
          <a:xfrm>
            <a:off x="1219201" y="1295400"/>
            <a:ext cx="7924799" cy="5334000"/>
          </a:xfrm>
          <a:prstGeom prst="rect">
            <a:avLst/>
          </a:prstGeom>
          <a:noFill/>
          <a:ln>
            <a:noFill/>
          </a:ln>
          <a:effectLst/>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أعطِ انتباهاً حول الموضوع</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أظهر الحاجة </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قدّم الموضوع، الفكرة الرئيسية أو النقطة الرئيسية 1</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قدّم الخلفية</a:t>
            </a:r>
          </a:p>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ar-JO" sz="3600" b="1"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استعرض الملخص</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أعلن النص (2-3 مرات)</a:t>
            </a:r>
            <a:endParaRPr kumimoji="0" lang="en-US" sz="3600" b="1"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انتقل إلى النقطة الرئيسية الأولى</a:t>
            </a:r>
            <a:endParaRPr kumimoji="0" lang="en-US" sz="3200" b="1"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444870" name="Text Box 6"/>
          <p:cNvSpPr txBox="1">
            <a:spLocks noChangeArrowheads="1"/>
          </p:cNvSpPr>
          <p:nvPr/>
        </p:nvSpPr>
        <p:spPr bwMode="auto">
          <a:xfrm>
            <a:off x="8518525" y="39688"/>
            <a:ext cx="530915"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74</a:t>
            </a:r>
            <a:endParaRPr kumimoji="0" lang="en-US" sz="2400" b="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067452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44869">
                                            <p:txEl>
                                              <p:pRg st="0" end="0"/>
                                            </p:txEl>
                                          </p:spTgt>
                                        </p:tgtEl>
                                        <p:attrNameLst>
                                          <p:attrName>style.visibility</p:attrName>
                                        </p:attrNameLst>
                                      </p:cBhvr>
                                      <p:to>
                                        <p:strVal val="visible"/>
                                      </p:to>
                                    </p:set>
                                    <p:animEffect transition="in" filter="wipe(up)">
                                      <p:cBhvr>
                                        <p:cTn id="7" dur="3000"/>
                                        <p:tgtEl>
                                          <p:spTgt spid="14448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44869">
                                            <p:txEl>
                                              <p:pRg st="1" end="1"/>
                                            </p:txEl>
                                          </p:spTgt>
                                        </p:tgtEl>
                                        <p:attrNameLst>
                                          <p:attrName>style.visibility</p:attrName>
                                        </p:attrNameLst>
                                      </p:cBhvr>
                                      <p:to>
                                        <p:strVal val="visible"/>
                                      </p:to>
                                    </p:set>
                                    <p:animEffect transition="in" filter="wipe(up)">
                                      <p:cBhvr>
                                        <p:cTn id="12" dur="3000"/>
                                        <p:tgtEl>
                                          <p:spTgt spid="14448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44869">
                                            <p:txEl>
                                              <p:pRg st="2" end="2"/>
                                            </p:txEl>
                                          </p:spTgt>
                                        </p:tgtEl>
                                        <p:attrNameLst>
                                          <p:attrName>style.visibility</p:attrName>
                                        </p:attrNameLst>
                                      </p:cBhvr>
                                      <p:to>
                                        <p:strVal val="visible"/>
                                      </p:to>
                                    </p:set>
                                    <p:animEffect transition="in" filter="wipe(up)">
                                      <p:cBhvr>
                                        <p:cTn id="17" dur="3000"/>
                                        <p:tgtEl>
                                          <p:spTgt spid="14448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44869">
                                            <p:txEl>
                                              <p:pRg st="3" end="3"/>
                                            </p:txEl>
                                          </p:spTgt>
                                        </p:tgtEl>
                                        <p:attrNameLst>
                                          <p:attrName>style.visibility</p:attrName>
                                        </p:attrNameLst>
                                      </p:cBhvr>
                                      <p:to>
                                        <p:strVal val="visible"/>
                                      </p:to>
                                    </p:set>
                                    <p:animEffect transition="in" filter="wipe(up)">
                                      <p:cBhvr>
                                        <p:cTn id="22" dur="3000"/>
                                        <p:tgtEl>
                                          <p:spTgt spid="14448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44869">
                                            <p:txEl>
                                              <p:pRg st="5" end="5"/>
                                            </p:txEl>
                                          </p:spTgt>
                                        </p:tgtEl>
                                        <p:attrNameLst>
                                          <p:attrName>style.visibility</p:attrName>
                                        </p:attrNameLst>
                                      </p:cBhvr>
                                      <p:to>
                                        <p:strVal val="visible"/>
                                      </p:to>
                                    </p:set>
                                    <p:animEffect transition="in" filter="wipe(up)">
                                      <p:cBhvr>
                                        <p:cTn id="27" dur="3000"/>
                                        <p:tgtEl>
                                          <p:spTgt spid="144486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44869">
                                            <p:txEl>
                                              <p:pRg st="6" end="6"/>
                                            </p:txEl>
                                          </p:spTgt>
                                        </p:tgtEl>
                                        <p:attrNameLst>
                                          <p:attrName>style.visibility</p:attrName>
                                        </p:attrNameLst>
                                      </p:cBhvr>
                                      <p:to>
                                        <p:strVal val="visible"/>
                                      </p:to>
                                    </p:set>
                                    <p:animEffect transition="in" filter="wipe(up)">
                                      <p:cBhvr>
                                        <p:cTn id="32" dur="3000"/>
                                        <p:tgtEl>
                                          <p:spTgt spid="144486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44869">
                                            <p:txEl>
                                              <p:pRg st="7" end="7"/>
                                            </p:txEl>
                                          </p:spTgt>
                                        </p:tgtEl>
                                        <p:attrNameLst>
                                          <p:attrName>style.visibility</p:attrName>
                                        </p:attrNameLst>
                                      </p:cBhvr>
                                      <p:to>
                                        <p:strVal val="visible"/>
                                      </p:to>
                                    </p:set>
                                    <p:animEffect transition="in" filter="wipe(up)">
                                      <p:cBhvr>
                                        <p:cTn id="37" dur="3000"/>
                                        <p:tgtEl>
                                          <p:spTgt spid="144486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2"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6866" name="Rectangle 2"/>
          <p:cNvSpPr>
            <a:spLocks noGrp="1" noChangeArrowheads="1"/>
          </p:cNvSpPr>
          <p:nvPr>
            <p:ph type="ctrTitle"/>
          </p:nvPr>
        </p:nvSpPr>
        <p:spPr>
          <a:xfrm>
            <a:off x="0" y="76200"/>
            <a:ext cx="5715000" cy="1295400"/>
          </a:xfrm>
          <a:effectLst>
            <a:outerShdw blurRad="63500" dist="35921" dir="2700000" algn="ctr" rotWithShape="0">
              <a:schemeClr val="tx2">
                <a:alpha val="74998"/>
              </a:schemeClr>
            </a:outerShdw>
          </a:effectLst>
        </p:spPr>
        <p:txBody>
          <a:bodyPr/>
          <a:lstStyle/>
          <a:p>
            <a:pPr eaLnBrk="1" hangingPunct="1">
              <a:defRPr/>
            </a:pPr>
            <a:r>
              <a:rPr lang="ar-JO" sz="3600" b="1" dirty="0">
                <a:solidFill>
                  <a:schemeClr val="bg1"/>
                </a:solidFill>
                <a:latin typeface="Arial" panose="020B0604020202020204" pitchFamily="34" charset="0"/>
                <a:ea typeface="ＭＳ Ｐゴシック" charset="0"/>
                <a:cs typeface="Arial" panose="020B0604020202020204" pitchFamily="34" charset="0"/>
              </a:rPr>
              <a:t>عناصر الخلاصة</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316869" name="Rectangle 5"/>
          <p:cNvSpPr>
            <a:spLocks noChangeArrowheads="1"/>
          </p:cNvSpPr>
          <p:nvPr/>
        </p:nvSpPr>
        <p:spPr bwMode="auto">
          <a:xfrm rot="-5400000">
            <a:off x="5117306" y="2820194"/>
            <a:ext cx="6742113" cy="1006475"/>
          </a:xfrm>
          <a:prstGeom prst="rect">
            <a:avLst/>
          </a:prstGeom>
          <a:noFill/>
          <a:ln>
            <a:noFill/>
          </a:ln>
          <a:effectLst>
            <a:outerShdw blurRad="63500" dist="35921" dir="2700000" algn="ctr" rotWithShape="0">
              <a:schemeClr val="tx2">
                <a:alpha val="74998"/>
              </a:scheme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6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خلاصات</a:t>
            </a:r>
            <a:endParaRPr kumimoji="0" lang="en-US" sz="6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16870" name="Rectangle 6"/>
          <p:cNvSpPr>
            <a:spLocks noChangeArrowheads="1"/>
          </p:cNvSpPr>
          <p:nvPr/>
        </p:nvSpPr>
        <p:spPr bwMode="auto">
          <a:xfrm>
            <a:off x="5791200" y="419100"/>
            <a:ext cx="2971800" cy="609600"/>
          </a:xfrm>
          <a:prstGeom prst="rect">
            <a:avLst/>
          </a:prstGeom>
          <a:solidFill>
            <a:srgbClr val="FF0000"/>
          </a:solid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ذ ق ت ش ل</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16871" name="Rectangle 7"/>
          <p:cNvSpPr>
            <a:spLocks noChangeArrowheads="1"/>
          </p:cNvSpPr>
          <p:nvPr/>
        </p:nvSpPr>
        <p:spPr bwMode="auto">
          <a:xfrm>
            <a:off x="7315200" y="1335088"/>
            <a:ext cx="609600" cy="4495800"/>
          </a:xfrm>
          <a:prstGeom prst="rect">
            <a:avLst/>
          </a:prstGeom>
          <a:no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2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16872" name="Rectangle 8"/>
          <p:cNvSpPr>
            <a:spLocks noChangeArrowheads="1"/>
          </p:cNvSpPr>
          <p:nvPr/>
        </p:nvSpPr>
        <p:spPr bwMode="auto">
          <a:xfrm>
            <a:off x="1219200" y="1676400"/>
            <a:ext cx="6233120" cy="3886200"/>
          </a:xfrm>
          <a:prstGeom prst="rect">
            <a:avLst/>
          </a:prstGeom>
          <a:noFill/>
          <a:ln>
            <a:noFill/>
          </a:ln>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أذكر فكرتك الرئيسية( أو أعد صياغته)ا</a:t>
            </a:r>
            <a:b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قل النقاط الرئيسية</a:t>
            </a:r>
            <a:b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طبّق أو شجع على الطاعة</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ضمّن التنوع</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لا تعلن عن الخلاصة أبداً</a:t>
            </a:r>
            <a:endParaRPr kumimoji="0" lang="en-US"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75029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6872">
                                            <p:txEl>
                                              <p:pRg st="0" end="0"/>
                                            </p:txEl>
                                          </p:spTgt>
                                        </p:tgtEl>
                                        <p:attrNameLst>
                                          <p:attrName>style.visibility</p:attrName>
                                        </p:attrNameLst>
                                      </p:cBhvr>
                                      <p:to>
                                        <p:strVal val="visible"/>
                                      </p:to>
                                    </p:set>
                                    <p:animEffect transition="in" filter="dissolve">
                                      <p:cBhvr>
                                        <p:cTn id="7" dur="500"/>
                                        <p:tgtEl>
                                          <p:spTgt spid="13168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6872">
                                            <p:txEl>
                                              <p:pRg st="1" end="1"/>
                                            </p:txEl>
                                          </p:spTgt>
                                        </p:tgtEl>
                                        <p:attrNameLst>
                                          <p:attrName>style.visibility</p:attrName>
                                        </p:attrNameLst>
                                      </p:cBhvr>
                                      <p:to>
                                        <p:strVal val="visible"/>
                                      </p:to>
                                    </p:set>
                                    <p:animEffect transition="in" filter="dissolve">
                                      <p:cBhvr>
                                        <p:cTn id="12" dur="500"/>
                                        <p:tgtEl>
                                          <p:spTgt spid="13168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6872">
                                            <p:txEl>
                                              <p:pRg st="2" end="2"/>
                                            </p:txEl>
                                          </p:spTgt>
                                        </p:tgtEl>
                                        <p:attrNameLst>
                                          <p:attrName>style.visibility</p:attrName>
                                        </p:attrNameLst>
                                      </p:cBhvr>
                                      <p:to>
                                        <p:strVal val="visible"/>
                                      </p:to>
                                    </p:set>
                                    <p:animEffect transition="in" filter="dissolve">
                                      <p:cBhvr>
                                        <p:cTn id="17" dur="500"/>
                                        <p:tgtEl>
                                          <p:spTgt spid="13168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87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ChangeArrowheads="1"/>
          </p:cNvSpPr>
          <p:nvPr>
            <p:ph type="ctrTitle"/>
          </p:nvPr>
        </p:nvSpPr>
        <p:spPr>
          <a:xfrm>
            <a:off x="685800" y="2286000"/>
            <a:ext cx="7772400" cy="1143000"/>
          </a:xfrm>
        </p:spPr>
        <p:txBody>
          <a:bodyPr/>
          <a:lstStyle/>
          <a:p>
            <a:pPr eaLnBrk="1" hangingPunct="1">
              <a:defRPr/>
            </a:pPr>
            <a:r>
              <a:rPr lang="en-US" dirty="0">
                <a:cs typeface="+mj-cs"/>
              </a:rPr>
              <a:t>Black</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الوعظ (فن الوعظ)</a:t>
            </a:r>
            <a:r>
              <a:rPr lang="en-US" sz="2400" b="1" dirty="0">
                <a:solidFill>
                  <a:srgbClr val="FFFFFF"/>
                </a:solidFill>
                <a:latin typeface="Arial" panose="020B0604020202020204" pitchFamily="34" charset="0"/>
                <a:ea typeface="ＭＳ Ｐゴシック" charset="0"/>
                <a:cs typeface="Arial" panose="020B0604020202020204" pitchFamily="34" charset="0"/>
              </a:rPr>
              <a:t> at BibleStudyDownloads.org</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7096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ChangeArrowheads="1"/>
          </p:cNvSpPr>
          <p:nvPr>
            <p:ph type="title"/>
          </p:nvPr>
        </p:nvSpPr>
        <p:spPr>
          <a:xfrm>
            <a:off x="228600" y="228600"/>
            <a:ext cx="8686800" cy="990600"/>
          </a:xfrm>
          <a:gradFill rotWithShape="0">
            <a:gsLst>
              <a:gs pos="0">
                <a:srgbClr val="12531E"/>
              </a:gs>
              <a:gs pos="100000">
                <a:srgbClr val="12531E">
                  <a:gamma/>
                  <a:shade val="46275"/>
                  <a:invGamma/>
                </a:srgbClr>
              </a:gs>
            </a:gsLst>
            <a:path path="shape">
              <a:fillToRect l="50000" t="50000" r="50000" b="50000"/>
            </a:path>
          </a:gradFill>
          <a:effectLst>
            <a:outerShdw blurRad="63500" dist="35921" dir="2700000" algn="ctr" rotWithShape="0">
              <a:srgbClr val="000000">
                <a:alpha val="75000"/>
              </a:srgbClr>
            </a:outerShdw>
          </a:effectLst>
        </p:spPr>
        <p:txBody>
          <a:bodyPr/>
          <a:lstStyle/>
          <a:p>
            <a:pPr eaLnBrk="1" hangingPunct="1">
              <a:defRPr/>
            </a:pPr>
            <a:r>
              <a:rPr lang="ar-JO" sz="4000" dirty="0">
                <a:latin typeface="Arial" panose="020B0604020202020204" pitchFamily="34" charset="0"/>
                <a:ea typeface="ＭＳ Ｐゴシック" charset="0"/>
                <a:cs typeface="Arial" panose="020B0604020202020204" pitchFamily="34" charset="0"/>
              </a:rPr>
              <a:t>هناك ثلاثة أنواع من الوعاظ:</a:t>
            </a:r>
            <a:endParaRPr lang="en-US" dirty="0">
              <a:latin typeface="Arial" panose="020B0604020202020204" pitchFamily="34" charset="0"/>
              <a:ea typeface="ＭＳ Ｐゴシック" charset="0"/>
              <a:cs typeface="Arial" panose="020B0604020202020204" pitchFamily="34" charset="0"/>
            </a:endParaRPr>
          </a:p>
        </p:txBody>
      </p:sp>
      <p:sp>
        <p:nvSpPr>
          <p:cNvPr id="1348611" name="Rectangle 3"/>
          <p:cNvSpPr>
            <a:spLocks noGrp="1" noChangeArrowheads="1"/>
          </p:cNvSpPr>
          <p:nvPr>
            <p:ph type="body" idx="1"/>
          </p:nvPr>
        </p:nvSpPr>
        <p:spPr>
          <a:xfrm>
            <a:off x="1752600" y="1524000"/>
            <a:ext cx="7391400" cy="838200"/>
          </a:xfrm>
          <a:effectLst/>
        </p:spPr>
        <p:txBody>
          <a:bodyPr/>
          <a:lstStyle/>
          <a:p>
            <a:pPr algn="r" rtl="1" eaLnBrk="1" hangingPunct="1">
              <a:defRPr/>
            </a:pPr>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أولئك الذين </a:t>
            </a:r>
            <a:r>
              <a:rPr lang="ar-JO"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لا يمكنك </a:t>
            </a:r>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الاستماع إليهم</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348612" name="Picture 4" descr="images-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3581400"/>
            <a:ext cx="1524000" cy="97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48613" name="Picture 5" descr="images-1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0388" y="1371600"/>
            <a:ext cx="1039812" cy="1039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48614" name="Picture 6" descr="black &amp; whit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1188" y="2514600"/>
            <a:ext cx="989012"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8615" name="Text Box 7"/>
          <p:cNvSpPr txBox="1">
            <a:spLocks noChangeArrowheads="1"/>
          </p:cNvSpPr>
          <p:nvPr/>
        </p:nvSpPr>
        <p:spPr bwMode="auto">
          <a:xfrm>
            <a:off x="8518525" y="39688"/>
            <a:ext cx="530915" cy="461665"/>
          </a:xfrm>
          <a:prstGeom prst="rect">
            <a:avLst/>
          </a:prstGeom>
          <a:noFill/>
          <a:ln>
            <a:noFill/>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chemeClr val="tx2"/>
                </a:solidFill>
                <a:latin typeface="Arial" panose="020B0604020202020204" pitchFamily="34" charset="0"/>
                <a:cs typeface="Arial" panose="020B0604020202020204" pitchFamily="34" charset="0"/>
              </a:rPr>
              <a:t>74</a:t>
            </a:r>
            <a:endParaRPr lang="en-US" dirty="0">
              <a:solidFill>
                <a:schemeClr val="tx2"/>
              </a:solidFill>
              <a:latin typeface="Arial" panose="020B0604020202020204" pitchFamily="34" charset="0"/>
              <a:cs typeface="Arial" panose="020B0604020202020204" pitchFamily="34" charset="0"/>
            </a:endParaRPr>
          </a:p>
        </p:txBody>
      </p:sp>
      <p:sp>
        <p:nvSpPr>
          <p:cNvPr id="1348616" name="Rectangle 8"/>
          <p:cNvSpPr>
            <a:spLocks noChangeArrowheads="1"/>
          </p:cNvSpPr>
          <p:nvPr/>
        </p:nvSpPr>
        <p:spPr bwMode="auto">
          <a:xfrm>
            <a:off x="1752600" y="2552700"/>
            <a:ext cx="7391400" cy="838200"/>
          </a:xfrm>
          <a:prstGeom prst="rect">
            <a:avLst/>
          </a:prstGeom>
          <a:noFill/>
          <a:ln>
            <a:noFill/>
          </a:ln>
          <a:effectLst/>
        </p:spPr>
        <p:txBody>
          <a:bodyPr/>
          <a:lstStyle/>
          <a:p>
            <a:pPr marL="342900" indent="-342900" algn="r" rtl="1" eaLnBrk="1" hangingPunct="1">
              <a:spcBef>
                <a:spcPct val="20000"/>
              </a:spcBef>
              <a:buClr>
                <a:schemeClr val="hlink"/>
              </a:buClr>
              <a:buSzPct val="65000"/>
              <a:buFont typeface="Wingdings" charset="0"/>
              <a:buChar char="n"/>
              <a:defRPr/>
            </a:pPr>
            <a:r>
              <a:rPr lang="ar-JO"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أولئك الذين </a:t>
            </a:r>
            <a:r>
              <a:rPr lang="ar-JO"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تستطيع</a:t>
            </a:r>
            <a:r>
              <a:rPr lang="ar-JO"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الإستماع إليهم</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48617" name="Rectangle 9"/>
          <p:cNvSpPr>
            <a:spLocks noChangeArrowheads="1"/>
          </p:cNvSpPr>
          <p:nvPr/>
        </p:nvSpPr>
        <p:spPr bwMode="auto">
          <a:xfrm>
            <a:off x="1752600" y="3581400"/>
            <a:ext cx="7391400" cy="838200"/>
          </a:xfrm>
          <a:prstGeom prst="rect">
            <a:avLst/>
          </a:prstGeom>
          <a:noFill/>
          <a:ln>
            <a:noFill/>
          </a:ln>
          <a:effectLst/>
        </p:spPr>
        <p:txBody>
          <a:bodyPr/>
          <a:lstStyle/>
          <a:p>
            <a:pPr marL="342900" indent="-342900" algn="r" rtl="1" eaLnBrk="1" hangingPunct="1">
              <a:spcBef>
                <a:spcPct val="20000"/>
              </a:spcBef>
              <a:buClr>
                <a:schemeClr val="hlink"/>
              </a:buClr>
              <a:buSzPct val="65000"/>
              <a:buFont typeface="Wingdings" charset="0"/>
              <a:buChar char="n"/>
              <a:defRPr/>
            </a:pPr>
            <a:r>
              <a:rPr lang="ar-JO"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أولئك الذين </a:t>
            </a:r>
            <a:r>
              <a:rPr lang="ar-JO"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يجب</a:t>
            </a:r>
            <a:r>
              <a:rPr lang="ar-JO"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عليك الإستماع إليهم</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48618" name="Rectangle 10"/>
          <p:cNvSpPr>
            <a:spLocks noChangeArrowheads="1"/>
          </p:cNvSpPr>
          <p:nvPr/>
        </p:nvSpPr>
        <p:spPr bwMode="auto">
          <a:xfrm>
            <a:off x="152400" y="4648200"/>
            <a:ext cx="8763000" cy="1524000"/>
          </a:xfrm>
          <a:prstGeom prst="rect">
            <a:avLst/>
          </a:prstGeom>
          <a:gradFill rotWithShape="0">
            <a:gsLst>
              <a:gs pos="0">
                <a:srgbClr val="12531E"/>
              </a:gs>
              <a:gs pos="100000">
                <a:srgbClr val="12531E">
                  <a:gamma/>
                  <a:shade val="46275"/>
                  <a:invGamma/>
                </a:srgbClr>
              </a:gs>
            </a:gsLst>
            <a:path path="shape">
              <a:fillToRect l="50000" t="50000" r="50000" b="50000"/>
            </a:path>
          </a:gradFill>
          <a:ln>
            <a:noFill/>
          </a:ln>
          <a:effectLst>
            <a:outerShdw blurRad="63500" dist="35921" dir="2700000" algn="ctr" rotWithShape="0">
              <a:srgbClr val="000000">
                <a:alpha val="75000"/>
              </a:srgbClr>
            </a:outerShdw>
          </a:effectLst>
        </p:spPr>
        <p:txBody>
          <a:bodyPr anchor="ctr"/>
          <a:lstStyle/>
          <a:p>
            <a:pPr algn="ctr" eaLnBrk="1" hangingPunct="1">
              <a:defRPr/>
            </a:pPr>
            <a:r>
              <a:rPr lang="ar-JO" sz="3200" dirty="0">
                <a:solidFill>
                  <a:schemeClr val="tx2"/>
                </a:solidFill>
                <a:latin typeface="Arial" panose="020B0604020202020204" pitchFamily="34" charset="0"/>
                <a:cs typeface="Arial" panose="020B0604020202020204" pitchFamily="34" charset="0"/>
              </a:rPr>
              <a:t>خلال المقدمة عادة ما يقرر الشعب نوع المتكلم الذي يتكلم معهم </a:t>
            </a:r>
          </a:p>
          <a:p>
            <a:pPr algn="ctr" eaLnBrk="1" hangingPunct="1">
              <a:defRPr/>
            </a:pPr>
            <a:r>
              <a:rPr lang="ar-JO" sz="3200" dirty="0">
                <a:solidFill>
                  <a:schemeClr val="tx2"/>
                </a:solidFill>
                <a:latin typeface="Arial" panose="020B0604020202020204" pitchFamily="34" charset="0"/>
                <a:cs typeface="Arial" panose="020B0604020202020204" pitchFamily="34" charset="0"/>
              </a:rPr>
              <a:t>في ذلك الصباح</a:t>
            </a:r>
            <a:endParaRPr lang="en-US" sz="3600" dirty="0">
              <a:solidFill>
                <a:schemeClr val="tx2"/>
              </a:solidFill>
              <a:latin typeface="Arial" panose="020B0604020202020204" pitchFamily="34" charset="0"/>
              <a:cs typeface="Arial" panose="020B0604020202020204" pitchFamily="34" charset="0"/>
            </a:endParaRPr>
          </a:p>
        </p:txBody>
      </p:sp>
      <p:sp>
        <p:nvSpPr>
          <p:cNvPr id="1348619" name="Rectangle 11"/>
          <p:cNvSpPr>
            <a:spLocks noChangeArrowheads="1"/>
          </p:cNvSpPr>
          <p:nvPr/>
        </p:nvSpPr>
        <p:spPr bwMode="auto">
          <a:xfrm>
            <a:off x="1828800" y="6248400"/>
            <a:ext cx="7162800" cy="609600"/>
          </a:xfrm>
          <a:prstGeom prst="rect">
            <a:avLst/>
          </a:prstGeom>
          <a:noFill/>
          <a:ln>
            <a:noFill/>
          </a:ln>
          <a:effectLst>
            <a:outerShdw blurRad="63500" dist="35921" dir="2700000" algn="ctr" rotWithShape="0">
              <a:srgbClr val="000000">
                <a:alpha val="75000"/>
              </a:srgbClr>
            </a:outerShdw>
          </a:effectLst>
        </p:spPr>
        <p:txBody>
          <a:bodyPr/>
          <a:lstStyle/>
          <a:p>
            <a:pPr marL="342900" indent="-342900" algn="r" rtl="1" eaLnBrk="1" hangingPunct="1">
              <a:spcBef>
                <a:spcPct val="20000"/>
              </a:spcBef>
              <a:buClr>
                <a:schemeClr val="hlink"/>
              </a:buClr>
              <a:buSzPct val="65000"/>
              <a:buFont typeface="Wingdings" charset="0"/>
              <a:buChar char="n"/>
              <a:defRPr/>
            </a:pPr>
            <a:r>
              <a:rPr lang="ar-JO" dirty="0">
                <a:latin typeface="Arial" panose="020B0604020202020204" pitchFamily="34" charset="0"/>
                <a:cs typeface="Arial" panose="020B0604020202020204" pitchFamily="34" charset="0"/>
              </a:rPr>
              <a:t>هادون روبنسون، الوعظ الكتابي، 167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348611">
                                            <p:txEl>
                                              <p:pRg st="0" end="0"/>
                                            </p:txEl>
                                          </p:spTgt>
                                        </p:tgtEl>
                                        <p:attrNameLst>
                                          <p:attrName>style.visibility</p:attrName>
                                        </p:attrNameLst>
                                      </p:cBhvr>
                                      <p:to>
                                        <p:strVal val="visible"/>
                                      </p:to>
                                    </p:set>
                                    <p:anim calcmode="lin" valueType="num">
                                      <p:cBhvr>
                                        <p:cTn id="7" dur="500" fill="hold"/>
                                        <p:tgtEl>
                                          <p:spTgt spid="13486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4861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34861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348611">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348613"/>
                                        </p:tgtEl>
                                        <p:attrNameLst>
                                          <p:attrName>style.visibility</p:attrName>
                                        </p:attrNameLst>
                                      </p:cBhvr>
                                      <p:to>
                                        <p:strVal val="visible"/>
                                      </p:to>
                                    </p:set>
                                    <p:anim calcmode="lin" valueType="num">
                                      <p:cBhvr>
                                        <p:cTn id="13" dur="500" fill="hold"/>
                                        <p:tgtEl>
                                          <p:spTgt spid="1348613"/>
                                        </p:tgtEl>
                                        <p:attrNameLst>
                                          <p:attrName>ppt_w</p:attrName>
                                        </p:attrNameLst>
                                      </p:cBhvr>
                                      <p:tavLst>
                                        <p:tav tm="0">
                                          <p:val>
                                            <p:fltVal val="0"/>
                                          </p:val>
                                        </p:tav>
                                        <p:tav tm="100000">
                                          <p:val>
                                            <p:strVal val="#ppt_w"/>
                                          </p:val>
                                        </p:tav>
                                      </p:tavLst>
                                    </p:anim>
                                    <p:anim calcmode="lin" valueType="num">
                                      <p:cBhvr>
                                        <p:cTn id="14" dur="500" fill="hold"/>
                                        <p:tgtEl>
                                          <p:spTgt spid="1348613"/>
                                        </p:tgtEl>
                                        <p:attrNameLst>
                                          <p:attrName>ppt_h</p:attrName>
                                        </p:attrNameLst>
                                      </p:cBhvr>
                                      <p:tavLst>
                                        <p:tav tm="0">
                                          <p:val>
                                            <p:fltVal val="0"/>
                                          </p:val>
                                        </p:tav>
                                        <p:tav tm="100000">
                                          <p:val>
                                            <p:strVal val="#ppt_h"/>
                                          </p:val>
                                        </p:tav>
                                      </p:tavLst>
                                    </p:anim>
                                    <p:anim calcmode="lin" valueType="num">
                                      <p:cBhvr>
                                        <p:cTn id="15" dur="500" fill="hold"/>
                                        <p:tgtEl>
                                          <p:spTgt spid="1348613"/>
                                        </p:tgtEl>
                                        <p:attrNameLst>
                                          <p:attrName>style.rotation</p:attrName>
                                        </p:attrNameLst>
                                      </p:cBhvr>
                                      <p:tavLst>
                                        <p:tav tm="0">
                                          <p:val>
                                            <p:fltVal val="360"/>
                                          </p:val>
                                        </p:tav>
                                        <p:tav tm="100000">
                                          <p:val>
                                            <p:fltVal val="0"/>
                                          </p:val>
                                        </p:tav>
                                      </p:tavLst>
                                    </p:anim>
                                    <p:animEffect transition="in" filter="fade">
                                      <p:cBhvr>
                                        <p:cTn id="16" dur="500"/>
                                        <p:tgtEl>
                                          <p:spTgt spid="13486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1348616"/>
                                        </p:tgtEl>
                                        <p:attrNameLst>
                                          <p:attrName>style.visibility</p:attrName>
                                        </p:attrNameLst>
                                      </p:cBhvr>
                                      <p:to>
                                        <p:strVal val="visible"/>
                                      </p:to>
                                    </p:set>
                                    <p:anim calcmode="lin" valueType="num">
                                      <p:cBhvr>
                                        <p:cTn id="21" dur="500" fill="hold"/>
                                        <p:tgtEl>
                                          <p:spTgt spid="1348616"/>
                                        </p:tgtEl>
                                        <p:attrNameLst>
                                          <p:attrName>ppt_w</p:attrName>
                                        </p:attrNameLst>
                                      </p:cBhvr>
                                      <p:tavLst>
                                        <p:tav tm="0">
                                          <p:val>
                                            <p:fltVal val="0"/>
                                          </p:val>
                                        </p:tav>
                                        <p:tav tm="100000">
                                          <p:val>
                                            <p:strVal val="#ppt_w"/>
                                          </p:val>
                                        </p:tav>
                                      </p:tavLst>
                                    </p:anim>
                                    <p:anim calcmode="lin" valueType="num">
                                      <p:cBhvr>
                                        <p:cTn id="22" dur="500" fill="hold"/>
                                        <p:tgtEl>
                                          <p:spTgt spid="1348616"/>
                                        </p:tgtEl>
                                        <p:attrNameLst>
                                          <p:attrName>ppt_h</p:attrName>
                                        </p:attrNameLst>
                                      </p:cBhvr>
                                      <p:tavLst>
                                        <p:tav tm="0">
                                          <p:val>
                                            <p:fltVal val="0"/>
                                          </p:val>
                                        </p:tav>
                                        <p:tav tm="100000">
                                          <p:val>
                                            <p:strVal val="#ppt_h"/>
                                          </p:val>
                                        </p:tav>
                                      </p:tavLst>
                                    </p:anim>
                                    <p:anim calcmode="lin" valueType="num">
                                      <p:cBhvr>
                                        <p:cTn id="23" dur="500" fill="hold"/>
                                        <p:tgtEl>
                                          <p:spTgt spid="1348616"/>
                                        </p:tgtEl>
                                        <p:attrNameLst>
                                          <p:attrName>style.rotation</p:attrName>
                                        </p:attrNameLst>
                                      </p:cBhvr>
                                      <p:tavLst>
                                        <p:tav tm="0">
                                          <p:val>
                                            <p:fltVal val="360"/>
                                          </p:val>
                                        </p:tav>
                                        <p:tav tm="100000">
                                          <p:val>
                                            <p:fltVal val="0"/>
                                          </p:val>
                                        </p:tav>
                                      </p:tavLst>
                                    </p:anim>
                                    <p:animEffect transition="in" filter="fade">
                                      <p:cBhvr>
                                        <p:cTn id="24" dur="500"/>
                                        <p:tgtEl>
                                          <p:spTgt spid="1348616"/>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1348614"/>
                                        </p:tgtEl>
                                        <p:attrNameLst>
                                          <p:attrName>style.visibility</p:attrName>
                                        </p:attrNameLst>
                                      </p:cBhvr>
                                      <p:to>
                                        <p:strVal val="visible"/>
                                      </p:to>
                                    </p:set>
                                    <p:anim calcmode="lin" valueType="num">
                                      <p:cBhvr>
                                        <p:cTn id="27" dur="500" fill="hold"/>
                                        <p:tgtEl>
                                          <p:spTgt spid="1348614"/>
                                        </p:tgtEl>
                                        <p:attrNameLst>
                                          <p:attrName>ppt_w</p:attrName>
                                        </p:attrNameLst>
                                      </p:cBhvr>
                                      <p:tavLst>
                                        <p:tav tm="0">
                                          <p:val>
                                            <p:fltVal val="0"/>
                                          </p:val>
                                        </p:tav>
                                        <p:tav tm="100000">
                                          <p:val>
                                            <p:strVal val="#ppt_w"/>
                                          </p:val>
                                        </p:tav>
                                      </p:tavLst>
                                    </p:anim>
                                    <p:anim calcmode="lin" valueType="num">
                                      <p:cBhvr>
                                        <p:cTn id="28" dur="500" fill="hold"/>
                                        <p:tgtEl>
                                          <p:spTgt spid="1348614"/>
                                        </p:tgtEl>
                                        <p:attrNameLst>
                                          <p:attrName>ppt_h</p:attrName>
                                        </p:attrNameLst>
                                      </p:cBhvr>
                                      <p:tavLst>
                                        <p:tav tm="0">
                                          <p:val>
                                            <p:fltVal val="0"/>
                                          </p:val>
                                        </p:tav>
                                        <p:tav tm="100000">
                                          <p:val>
                                            <p:strVal val="#ppt_h"/>
                                          </p:val>
                                        </p:tav>
                                      </p:tavLst>
                                    </p:anim>
                                    <p:anim calcmode="lin" valueType="num">
                                      <p:cBhvr>
                                        <p:cTn id="29" dur="500" fill="hold"/>
                                        <p:tgtEl>
                                          <p:spTgt spid="1348614"/>
                                        </p:tgtEl>
                                        <p:attrNameLst>
                                          <p:attrName>style.rotation</p:attrName>
                                        </p:attrNameLst>
                                      </p:cBhvr>
                                      <p:tavLst>
                                        <p:tav tm="0">
                                          <p:val>
                                            <p:fltVal val="360"/>
                                          </p:val>
                                        </p:tav>
                                        <p:tav tm="100000">
                                          <p:val>
                                            <p:fltVal val="0"/>
                                          </p:val>
                                        </p:tav>
                                      </p:tavLst>
                                    </p:anim>
                                    <p:animEffect transition="in" filter="fade">
                                      <p:cBhvr>
                                        <p:cTn id="30" dur="500"/>
                                        <p:tgtEl>
                                          <p:spTgt spid="13486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348617"/>
                                        </p:tgtEl>
                                        <p:attrNameLst>
                                          <p:attrName>style.visibility</p:attrName>
                                        </p:attrNameLst>
                                      </p:cBhvr>
                                      <p:to>
                                        <p:strVal val="visible"/>
                                      </p:to>
                                    </p:set>
                                    <p:anim calcmode="lin" valueType="num">
                                      <p:cBhvr>
                                        <p:cTn id="35" dur="500" fill="hold"/>
                                        <p:tgtEl>
                                          <p:spTgt spid="1348617"/>
                                        </p:tgtEl>
                                        <p:attrNameLst>
                                          <p:attrName>ppt_w</p:attrName>
                                        </p:attrNameLst>
                                      </p:cBhvr>
                                      <p:tavLst>
                                        <p:tav tm="0">
                                          <p:val>
                                            <p:fltVal val="0"/>
                                          </p:val>
                                        </p:tav>
                                        <p:tav tm="100000">
                                          <p:val>
                                            <p:strVal val="#ppt_w"/>
                                          </p:val>
                                        </p:tav>
                                      </p:tavLst>
                                    </p:anim>
                                    <p:anim calcmode="lin" valueType="num">
                                      <p:cBhvr>
                                        <p:cTn id="36" dur="500" fill="hold"/>
                                        <p:tgtEl>
                                          <p:spTgt spid="1348617"/>
                                        </p:tgtEl>
                                        <p:attrNameLst>
                                          <p:attrName>ppt_h</p:attrName>
                                        </p:attrNameLst>
                                      </p:cBhvr>
                                      <p:tavLst>
                                        <p:tav tm="0">
                                          <p:val>
                                            <p:fltVal val="0"/>
                                          </p:val>
                                        </p:tav>
                                        <p:tav tm="100000">
                                          <p:val>
                                            <p:strVal val="#ppt_h"/>
                                          </p:val>
                                        </p:tav>
                                      </p:tavLst>
                                    </p:anim>
                                    <p:anim calcmode="lin" valueType="num">
                                      <p:cBhvr>
                                        <p:cTn id="37" dur="500" fill="hold"/>
                                        <p:tgtEl>
                                          <p:spTgt spid="1348617"/>
                                        </p:tgtEl>
                                        <p:attrNameLst>
                                          <p:attrName>style.rotation</p:attrName>
                                        </p:attrNameLst>
                                      </p:cBhvr>
                                      <p:tavLst>
                                        <p:tav tm="0">
                                          <p:val>
                                            <p:fltVal val="360"/>
                                          </p:val>
                                        </p:tav>
                                        <p:tav tm="100000">
                                          <p:val>
                                            <p:fltVal val="0"/>
                                          </p:val>
                                        </p:tav>
                                      </p:tavLst>
                                    </p:anim>
                                    <p:animEffect transition="in" filter="fade">
                                      <p:cBhvr>
                                        <p:cTn id="38" dur="500"/>
                                        <p:tgtEl>
                                          <p:spTgt spid="1348617"/>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348612"/>
                                        </p:tgtEl>
                                        <p:attrNameLst>
                                          <p:attrName>style.visibility</p:attrName>
                                        </p:attrNameLst>
                                      </p:cBhvr>
                                      <p:to>
                                        <p:strVal val="visible"/>
                                      </p:to>
                                    </p:set>
                                    <p:anim calcmode="lin" valueType="num">
                                      <p:cBhvr>
                                        <p:cTn id="41" dur="500" fill="hold"/>
                                        <p:tgtEl>
                                          <p:spTgt spid="1348612"/>
                                        </p:tgtEl>
                                        <p:attrNameLst>
                                          <p:attrName>ppt_w</p:attrName>
                                        </p:attrNameLst>
                                      </p:cBhvr>
                                      <p:tavLst>
                                        <p:tav tm="0">
                                          <p:val>
                                            <p:fltVal val="0"/>
                                          </p:val>
                                        </p:tav>
                                        <p:tav tm="100000">
                                          <p:val>
                                            <p:strVal val="#ppt_w"/>
                                          </p:val>
                                        </p:tav>
                                      </p:tavLst>
                                    </p:anim>
                                    <p:anim calcmode="lin" valueType="num">
                                      <p:cBhvr>
                                        <p:cTn id="42" dur="500" fill="hold"/>
                                        <p:tgtEl>
                                          <p:spTgt spid="1348612"/>
                                        </p:tgtEl>
                                        <p:attrNameLst>
                                          <p:attrName>ppt_h</p:attrName>
                                        </p:attrNameLst>
                                      </p:cBhvr>
                                      <p:tavLst>
                                        <p:tav tm="0">
                                          <p:val>
                                            <p:fltVal val="0"/>
                                          </p:val>
                                        </p:tav>
                                        <p:tav tm="100000">
                                          <p:val>
                                            <p:strVal val="#ppt_h"/>
                                          </p:val>
                                        </p:tav>
                                      </p:tavLst>
                                    </p:anim>
                                    <p:anim calcmode="lin" valueType="num">
                                      <p:cBhvr>
                                        <p:cTn id="43" dur="500" fill="hold"/>
                                        <p:tgtEl>
                                          <p:spTgt spid="1348612"/>
                                        </p:tgtEl>
                                        <p:attrNameLst>
                                          <p:attrName>style.rotation</p:attrName>
                                        </p:attrNameLst>
                                      </p:cBhvr>
                                      <p:tavLst>
                                        <p:tav tm="0">
                                          <p:val>
                                            <p:fltVal val="360"/>
                                          </p:val>
                                        </p:tav>
                                        <p:tav tm="100000">
                                          <p:val>
                                            <p:fltVal val="0"/>
                                          </p:val>
                                        </p:tav>
                                      </p:tavLst>
                                    </p:anim>
                                    <p:animEffect transition="in" filter="fade">
                                      <p:cBhvr>
                                        <p:cTn id="44" dur="500"/>
                                        <p:tgtEl>
                                          <p:spTgt spid="134861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1348618"/>
                                        </p:tgtEl>
                                        <p:attrNameLst>
                                          <p:attrName>style.visibility</p:attrName>
                                        </p:attrNameLst>
                                      </p:cBhvr>
                                      <p:to>
                                        <p:strVal val="visible"/>
                                      </p:to>
                                    </p:set>
                                    <p:anim calcmode="lin" valueType="num">
                                      <p:cBhvr>
                                        <p:cTn id="49" dur="500" fill="hold"/>
                                        <p:tgtEl>
                                          <p:spTgt spid="1348618"/>
                                        </p:tgtEl>
                                        <p:attrNameLst>
                                          <p:attrName>ppt_w</p:attrName>
                                        </p:attrNameLst>
                                      </p:cBhvr>
                                      <p:tavLst>
                                        <p:tav tm="0">
                                          <p:val>
                                            <p:fltVal val="0"/>
                                          </p:val>
                                        </p:tav>
                                        <p:tav tm="100000">
                                          <p:val>
                                            <p:strVal val="#ppt_w"/>
                                          </p:val>
                                        </p:tav>
                                      </p:tavLst>
                                    </p:anim>
                                    <p:anim calcmode="lin" valueType="num">
                                      <p:cBhvr>
                                        <p:cTn id="50" dur="500" fill="hold"/>
                                        <p:tgtEl>
                                          <p:spTgt spid="1348618"/>
                                        </p:tgtEl>
                                        <p:attrNameLst>
                                          <p:attrName>ppt_h</p:attrName>
                                        </p:attrNameLst>
                                      </p:cBhvr>
                                      <p:tavLst>
                                        <p:tav tm="0">
                                          <p:val>
                                            <p:fltVal val="0"/>
                                          </p:val>
                                        </p:tav>
                                        <p:tav tm="100000">
                                          <p:val>
                                            <p:strVal val="#ppt_h"/>
                                          </p:val>
                                        </p:tav>
                                      </p:tavLst>
                                    </p:anim>
                                    <p:anim calcmode="lin" valueType="num">
                                      <p:cBhvr>
                                        <p:cTn id="51" dur="500" fill="hold"/>
                                        <p:tgtEl>
                                          <p:spTgt spid="1348618"/>
                                        </p:tgtEl>
                                        <p:attrNameLst>
                                          <p:attrName>style.rotation</p:attrName>
                                        </p:attrNameLst>
                                      </p:cBhvr>
                                      <p:tavLst>
                                        <p:tav tm="0">
                                          <p:val>
                                            <p:fltVal val="360"/>
                                          </p:val>
                                        </p:tav>
                                        <p:tav tm="100000">
                                          <p:val>
                                            <p:fltVal val="0"/>
                                          </p:val>
                                        </p:tav>
                                      </p:tavLst>
                                    </p:anim>
                                    <p:animEffect transition="in" filter="fade">
                                      <p:cBhvr>
                                        <p:cTn id="52" dur="500"/>
                                        <p:tgtEl>
                                          <p:spTgt spid="134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8611" grpId="0" build="p"/>
      <p:bldP spid="1348616" grpId="0"/>
      <p:bldP spid="1348617" grpId="0"/>
      <p:bldP spid="13486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0594" name="Picture 4" descr="IntrosDontApologiz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500" y="0"/>
            <a:ext cx="4635500" cy="662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8514" name="Rectangle 2"/>
          <p:cNvSpPr>
            <a:spLocks noGrp="1" noChangeArrowheads="1"/>
          </p:cNvSpPr>
          <p:nvPr>
            <p:ph type="ctrTitle"/>
          </p:nvPr>
        </p:nvSpPr>
        <p:spPr>
          <a:xfrm>
            <a:off x="3429000" y="0"/>
            <a:ext cx="5715000" cy="914400"/>
          </a:xfrm>
          <a:solidFill>
            <a:schemeClr val="accent6">
              <a:lumMod val="75000"/>
            </a:schemeClr>
          </a:solidFill>
        </p:spPr>
        <p:txBody>
          <a:bodyPr/>
          <a:lstStyle/>
          <a:p>
            <a:pPr eaLnBrk="1" hangingPunct="1">
              <a:defRPr/>
            </a:pPr>
            <a:r>
              <a:rPr lang="ar-JO" sz="4800" b="1" dirty="0">
                <a:solidFill>
                  <a:schemeClr val="bg1"/>
                </a:solidFill>
                <a:latin typeface="Arial" panose="020B0604020202020204" pitchFamily="34" charset="0"/>
                <a:ea typeface="ＭＳ Ｐゴシック" charset="0"/>
                <a:cs typeface="Arial" panose="020B0604020202020204" pitchFamily="34" charset="0"/>
              </a:rPr>
              <a:t>لا تعتذر</a:t>
            </a:r>
            <a:endParaRPr lang="en-US" sz="6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10596" name="Rectangle 3"/>
          <p:cNvSpPr>
            <a:spLocks noGrp="1" noChangeArrowheads="1"/>
          </p:cNvSpPr>
          <p:nvPr>
            <p:ph type="subTitle" idx="1"/>
          </p:nvPr>
        </p:nvSpPr>
        <p:spPr>
          <a:xfrm>
            <a:off x="-76200" y="5791200"/>
            <a:ext cx="4648200" cy="1066800"/>
          </a:xfrm>
          <a:solidFill>
            <a:schemeClr val="bg1"/>
          </a:solidFill>
        </p:spPr>
        <p:txBody>
          <a:bodyPr anchor="ctr"/>
          <a:lstStyle/>
          <a:p>
            <a:pPr eaLnBrk="1" hangingPunct="1"/>
            <a:r>
              <a:rPr lang="ar-JO" altLang="ja-JP" sz="2400" b="1" dirty="0">
                <a:latin typeface="Arial" panose="020B0604020202020204" pitchFamily="34" charset="0"/>
                <a:ea typeface="ＭＳ Ｐゴシック" charset="0"/>
                <a:cs typeface="Arial" panose="020B0604020202020204" pitchFamily="34" charset="0"/>
              </a:rPr>
              <a:t>لقد كنت مستيقظًا طوال ساعاتي أعبث بهذا الخطاب، لذا آمل بالتأكيد أن يعجبك.</a:t>
            </a:r>
            <a:endParaRPr lang="en-US" sz="2400" b="1" dirty="0">
              <a:latin typeface="Arial" panose="020B0604020202020204" pitchFamily="34" charset="0"/>
              <a:ea typeface="ＭＳ Ｐゴシック" charset="0"/>
              <a:cs typeface="Arial" panose="020B0604020202020204" pitchFamily="34" charset="0"/>
            </a:endParaRPr>
          </a:p>
        </p:txBody>
      </p:sp>
      <p:sp>
        <p:nvSpPr>
          <p:cNvPr id="1088517" name="Text Box 5"/>
          <p:cNvSpPr txBox="1">
            <a:spLocks noChangeArrowheads="1"/>
          </p:cNvSpPr>
          <p:nvPr/>
        </p:nvSpPr>
        <p:spPr bwMode="auto">
          <a:xfrm>
            <a:off x="4584700" y="2840737"/>
            <a:ext cx="4451796" cy="3108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4163" indent="-28416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rtl="1">
              <a:buFontTx/>
              <a:buChar char="•"/>
            </a:pPr>
            <a:r>
              <a:rPr lang="ar-JO" altLang="ja-JP" sz="2800" b="1" dirty="0">
                <a:solidFill>
                  <a:schemeClr val="bg1"/>
                </a:solidFill>
                <a:latin typeface="Arial" panose="020B0604020202020204" pitchFamily="34" charset="0"/>
                <a:cs typeface="Arial" panose="020B0604020202020204" pitchFamily="34" charset="0"/>
              </a:rPr>
              <a:t>لقد بدأت متأخراً بهذه العظة لهذا فإنها لن تكون جيدة جداً .....</a:t>
            </a:r>
            <a:endParaRPr lang="en-US" altLang="ja-JP" sz="2800" b="1" dirty="0">
              <a:solidFill>
                <a:schemeClr val="bg1"/>
              </a:solidFill>
              <a:latin typeface="Arial" panose="020B0604020202020204" pitchFamily="34" charset="0"/>
              <a:cs typeface="Arial" panose="020B0604020202020204" pitchFamily="34" charset="0"/>
            </a:endParaRPr>
          </a:p>
          <a:p>
            <a:pPr>
              <a:buFontTx/>
              <a:buChar char="•"/>
            </a:pPr>
            <a:endParaRPr lang="en-US" sz="2800" b="1" dirty="0">
              <a:solidFill>
                <a:schemeClr val="bg1"/>
              </a:solidFill>
              <a:latin typeface="Arial" panose="020B0604020202020204" pitchFamily="34" charset="0"/>
              <a:cs typeface="Arial" panose="020B0604020202020204" pitchFamily="34" charset="0"/>
            </a:endParaRPr>
          </a:p>
          <a:p>
            <a:pPr algn="r" rtl="1">
              <a:buFontTx/>
              <a:buChar char="•"/>
            </a:pPr>
            <a:r>
              <a:rPr lang="ar-JO" altLang="ja-JP" sz="2800" b="1" dirty="0">
                <a:solidFill>
                  <a:schemeClr val="bg1"/>
                </a:solidFill>
                <a:latin typeface="Arial" panose="020B0604020202020204" pitchFamily="34" charset="0"/>
                <a:cs typeface="Arial" panose="020B0604020202020204" pitchFamily="34" charset="0"/>
              </a:rPr>
              <a:t>أعتذر لكنني لا أتكلم الإنجليزية ...</a:t>
            </a:r>
            <a:endParaRPr lang="en-US" altLang="ja-JP" sz="2800" b="1" dirty="0">
              <a:solidFill>
                <a:schemeClr val="bg1"/>
              </a:solidFill>
              <a:latin typeface="Arial" panose="020B0604020202020204" pitchFamily="34" charset="0"/>
              <a:cs typeface="Arial" panose="020B0604020202020204" pitchFamily="34" charset="0"/>
            </a:endParaRPr>
          </a:p>
          <a:p>
            <a:pPr>
              <a:buFontTx/>
              <a:buChar char="•"/>
            </a:pPr>
            <a:endParaRPr lang="en-US" sz="2800" b="1" dirty="0">
              <a:solidFill>
                <a:schemeClr val="bg1"/>
              </a:solidFill>
              <a:latin typeface="Arial" panose="020B0604020202020204" pitchFamily="34" charset="0"/>
              <a:cs typeface="Arial" panose="020B0604020202020204" pitchFamily="34" charset="0"/>
            </a:endParaRPr>
          </a:p>
          <a:p>
            <a:pPr algn="r" rtl="1">
              <a:buFontTx/>
              <a:buChar char="•"/>
            </a:pPr>
            <a:r>
              <a:rPr lang="ar-JO" sz="2800" b="1" dirty="0">
                <a:solidFill>
                  <a:schemeClr val="bg1"/>
                </a:solidFill>
                <a:latin typeface="Arial" panose="020B0604020202020204" pitchFamily="34" charset="0"/>
                <a:cs typeface="Arial" panose="020B0604020202020204" pitchFamily="34" charset="0"/>
              </a:rPr>
              <a:t>أكل الكلب مخطوطة عظتي الأولى لذا كان علي أن أعيدها ....</a:t>
            </a:r>
            <a:endParaRPr lang="en-US" sz="2800" b="1" dirty="0">
              <a:solidFill>
                <a:schemeClr val="bg1"/>
              </a:solidFill>
              <a:latin typeface="Arial" panose="020B0604020202020204" pitchFamily="34" charset="0"/>
              <a:cs typeface="Arial" panose="020B0604020202020204" pitchFamily="34" charset="0"/>
            </a:endParaRPr>
          </a:p>
        </p:txBody>
      </p:sp>
      <p:sp>
        <p:nvSpPr>
          <p:cNvPr id="1088518" name="Text Box 6"/>
          <p:cNvSpPr txBox="1">
            <a:spLocks noChangeArrowheads="1"/>
          </p:cNvSpPr>
          <p:nvPr/>
        </p:nvSpPr>
        <p:spPr bwMode="auto">
          <a:xfrm>
            <a:off x="4584700" y="1392937"/>
            <a:ext cx="4451796"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2800" b="1" dirty="0">
                <a:solidFill>
                  <a:schemeClr val="bg1"/>
                </a:solidFill>
                <a:latin typeface="Arial" panose="020B0604020202020204" pitchFamily="34" charset="0"/>
                <a:cs typeface="Arial" panose="020B0604020202020204" pitchFamily="34" charset="0"/>
              </a:rPr>
              <a:t>أي أمثلة عن عظات تبدأ باعتذر يمكنك أن تقدم؟</a:t>
            </a:r>
            <a:endParaRPr lang="en-US" sz="28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88514"/>
                                        </p:tgtEl>
                                        <p:attrNameLst>
                                          <p:attrName>style.visibility</p:attrName>
                                        </p:attrNameLst>
                                      </p:cBhvr>
                                      <p:to>
                                        <p:strVal val="visible"/>
                                      </p:to>
                                    </p:set>
                                    <p:animEffect transition="in" filter="circle(in)">
                                      <p:cBhvr>
                                        <p:cTn id="7" dur="2000"/>
                                        <p:tgtEl>
                                          <p:spTgt spid="1088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088518"/>
                                        </p:tgtEl>
                                        <p:attrNameLst>
                                          <p:attrName>style.visibility</p:attrName>
                                        </p:attrNameLst>
                                      </p:cBhvr>
                                      <p:to>
                                        <p:strVal val="visible"/>
                                      </p:to>
                                    </p:set>
                                    <p:anim calcmode="lin" valueType="num">
                                      <p:cBhvr>
                                        <p:cTn id="12" dur="500" fill="hold"/>
                                        <p:tgtEl>
                                          <p:spTgt spid="1088518"/>
                                        </p:tgtEl>
                                        <p:attrNameLst>
                                          <p:attrName>ppt_w</p:attrName>
                                        </p:attrNameLst>
                                      </p:cBhvr>
                                      <p:tavLst>
                                        <p:tav tm="0">
                                          <p:val>
                                            <p:fltVal val="0"/>
                                          </p:val>
                                        </p:tav>
                                        <p:tav tm="100000">
                                          <p:val>
                                            <p:strVal val="#ppt_w"/>
                                          </p:val>
                                        </p:tav>
                                      </p:tavLst>
                                    </p:anim>
                                    <p:anim calcmode="lin" valueType="num">
                                      <p:cBhvr>
                                        <p:cTn id="13" dur="500" fill="hold"/>
                                        <p:tgtEl>
                                          <p:spTgt spid="1088518"/>
                                        </p:tgtEl>
                                        <p:attrNameLst>
                                          <p:attrName>ppt_h</p:attrName>
                                        </p:attrNameLst>
                                      </p:cBhvr>
                                      <p:tavLst>
                                        <p:tav tm="0">
                                          <p:val>
                                            <p:fltVal val="0"/>
                                          </p:val>
                                        </p:tav>
                                        <p:tav tm="100000">
                                          <p:val>
                                            <p:strVal val="#ppt_h"/>
                                          </p:val>
                                        </p:tav>
                                      </p:tavLst>
                                    </p:anim>
                                    <p:anim calcmode="lin" valueType="num">
                                      <p:cBhvr>
                                        <p:cTn id="14" dur="500" fill="hold"/>
                                        <p:tgtEl>
                                          <p:spTgt spid="1088518"/>
                                        </p:tgtEl>
                                        <p:attrNameLst>
                                          <p:attrName>style.rotation</p:attrName>
                                        </p:attrNameLst>
                                      </p:cBhvr>
                                      <p:tavLst>
                                        <p:tav tm="0">
                                          <p:val>
                                            <p:fltVal val="360"/>
                                          </p:val>
                                        </p:tav>
                                        <p:tav tm="100000">
                                          <p:val>
                                            <p:fltVal val="0"/>
                                          </p:val>
                                        </p:tav>
                                      </p:tavLst>
                                    </p:anim>
                                    <p:animEffect transition="in" filter="fade">
                                      <p:cBhvr>
                                        <p:cTn id="15" dur="500"/>
                                        <p:tgtEl>
                                          <p:spTgt spid="1088518"/>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088517">
                                            <p:txEl>
                                              <p:pRg st="0" end="0"/>
                                            </p:txEl>
                                          </p:spTgt>
                                        </p:tgtEl>
                                        <p:attrNameLst>
                                          <p:attrName>style.visibility</p:attrName>
                                        </p:attrNameLst>
                                      </p:cBhvr>
                                      <p:to>
                                        <p:strVal val="visible"/>
                                      </p:to>
                                    </p:set>
                                    <p:anim calcmode="lin" valueType="num">
                                      <p:cBhvr>
                                        <p:cTn id="20" dur="500" fill="hold"/>
                                        <p:tgtEl>
                                          <p:spTgt spid="1088517">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088517">
                                            <p:txEl>
                                              <p:pRg st="0" end="0"/>
                                            </p:txEl>
                                          </p:spTgt>
                                        </p:tgtEl>
                                        <p:attrNameLst>
                                          <p:attrName>ppt_h</p:attrName>
                                        </p:attrNameLst>
                                      </p:cBhvr>
                                      <p:tavLst>
                                        <p:tav tm="0">
                                          <p:val>
                                            <p:fltVal val="0"/>
                                          </p:val>
                                        </p:tav>
                                        <p:tav tm="100000">
                                          <p:val>
                                            <p:strVal val="#ppt_h"/>
                                          </p:val>
                                        </p:tav>
                                      </p:tavLst>
                                    </p:anim>
                                    <p:anim calcmode="lin" valueType="num">
                                      <p:cBhvr>
                                        <p:cTn id="22" dur="500" fill="hold"/>
                                        <p:tgtEl>
                                          <p:spTgt spid="1088517">
                                            <p:txEl>
                                              <p:pRg st="0" end="0"/>
                                            </p:txEl>
                                          </p:spTgt>
                                        </p:tgtEl>
                                        <p:attrNameLst>
                                          <p:attrName>style.rotation</p:attrName>
                                        </p:attrNameLst>
                                      </p:cBhvr>
                                      <p:tavLst>
                                        <p:tav tm="0">
                                          <p:val>
                                            <p:fltVal val="360"/>
                                          </p:val>
                                        </p:tav>
                                        <p:tav tm="100000">
                                          <p:val>
                                            <p:fltVal val="0"/>
                                          </p:val>
                                        </p:tav>
                                      </p:tavLst>
                                    </p:anim>
                                    <p:animEffect transition="in" filter="fade">
                                      <p:cBhvr>
                                        <p:cTn id="23" dur="500"/>
                                        <p:tgtEl>
                                          <p:spTgt spid="10885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1088517">
                                            <p:txEl>
                                              <p:pRg st="2" end="2"/>
                                            </p:txEl>
                                          </p:spTgt>
                                        </p:tgtEl>
                                        <p:attrNameLst>
                                          <p:attrName>style.visibility</p:attrName>
                                        </p:attrNameLst>
                                      </p:cBhvr>
                                      <p:to>
                                        <p:strVal val="visible"/>
                                      </p:to>
                                    </p:set>
                                    <p:anim calcmode="lin" valueType="num">
                                      <p:cBhvr>
                                        <p:cTn id="28" dur="500" fill="hold"/>
                                        <p:tgtEl>
                                          <p:spTgt spid="108851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88517">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1088517">
                                            <p:txEl>
                                              <p:pRg st="2" end="2"/>
                                            </p:txEl>
                                          </p:spTgt>
                                        </p:tgtEl>
                                        <p:attrNameLst>
                                          <p:attrName>style.rotation</p:attrName>
                                        </p:attrNameLst>
                                      </p:cBhvr>
                                      <p:tavLst>
                                        <p:tav tm="0">
                                          <p:val>
                                            <p:fltVal val="360"/>
                                          </p:val>
                                        </p:tav>
                                        <p:tav tm="100000">
                                          <p:val>
                                            <p:fltVal val="0"/>
                                          </p:val>
                                        </p:tav>
                                      </p:tavLst>
                                    </p:anim>
                                    <p:animEffect transition="in" filter="fade">
                                      <p:cBhvr>
                                        <p:cTn id="31" dur="500"/>
                                        <p:tgtEl>
                                          <p:spTgt spid="108851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1088517">
                                            <p:txEl>
                                              <p:pRg st="4" end="4"/>
                                            </p:txEl>
                                          </p:spTgt>
                                        </p:tgtEl>
                                        <p:attrNameLst>
                                          <p:attrName>style.visibility</p:attrName>
                                        </p:attrNameLst>
                                      </p:cBhvr>
                                      <p:to>
                                        <p:strVal val="visible"/>
                                      </p:to>
                                    </p:set>
                                    <p:anim calcmode="lin" valueType="num">
                                      <p:cBhvr>
                                        <p:cTn id="36" dur="500" fill="hold"/>
                                        <p:tgtEl>
                                          <p:spTgt spid="1088517">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1088517">
                                            <p:txEl>
                                              <p:pRg st="4" end="4"/>
                                            </p:txEl>
                                          </p:spTgt>
                                        </p:tgtEl>
                                        <p:attrNameLst>
                                          <p:attrName>ppt_h</p:attrName>
                                        </p:attrNameLst>
                                      </p:cBhvr>
                                      <p:tavLst>
                                        <p:tav tm="0">
                                          <p:val>
                                            <p:fltVal val="0"/>
                                          </p:val>
                                        </p:tav>
                                        <p:tav tm="100000">
                                          <p:val>
                                            <p:strVal val="#ppt_h"/>
                                          </p:val>
                                        </p:tav>
                                      </p:tavLst>
                                    </p:anim>
                                    <p:anim calcmode="lin" valueType="num">
                                      <p:cBhvr>
                                        <p:cTn id="38" dur="500" fill="hold"/>
                                        <p:tgtEl>
                                          <p:spTgt spid="1088517">
                                            <p:txEl>
                                              <p:pRg st="4" end="4"/>
                                            </p:txEl>
                                          </p:spTgt>
                                        </p:tgtEl>
                                        <p:attrNameLst>
                                          <p:attrName>style.rotation</p:attrName>
                                        </p:attrNameLst>
                                      </p:cBhvr>
                                      <p:tavLst>
                                        <p:tav tm="0">
                                          <p:val>
                                            <p:fltVal val="360"/>
                                          </p:val>
                                        </p:tav>
                                        <p:tav tm="100000">
                                          <p:val>
                                            <p:fltVal val="0"/>
                                          </p:val>
                                        </p:tav>
                                      </p:tavLst>
                                    </p:anim>
                                    <p:animEffect transition="in" filter="fade">
                                      <p:cBhvr>
                                        <p:cTn id="39" dur="500"/>
                                        <p:tgtEl>
                                          <p:spTgt spid="10885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514" grpId="0" animBg="1"/>
      <p:bldP spid="1088517" grpId="0" build="p"/>
      <p:bldP spid="10885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9"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17539"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ar-JO" sz="6000" b="1" dirty="0">
                <a:solidFill>
                  <a:schemeClr val="bg1"/>
                </a:solidFill>
                <a:latin typeface="Arial" panose="020B0604020202020204" pitchFamily="34" charset="0"/>
                <a:ea typeface="ＭＳ Ｐゴシック" charset="0"/>
                <a:cs typeface="Arial" panose="020B0604020202020204" pitchFamily="34" charset="0"/>
              </a:rPr>
              <a:t>مقدمات</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217541" name="Rectangle 5"/>
          <p:cNvSpPr>
            <a:spLocks noChangeArrowheads="1"/>
          </p:cNvSpPr>
          <p:nvPr/>
        </p:nvSpPr>
        <p:spPr bwMode="auto">
          <a:xfrm rot="-5400000">
            <a:off x="5117306" y="2786856"/>
            <a:ext cx="6742113" cy="1006475"/>
          </a:xfrm>
          <a:prstGeom prst="rect">
            <a:avLst/>
          </a:prstGeom>
          <a:noFill/>
          <a:ln>
            <a:noFill/>
          </a:ln>
          <a:effectLst>
            <a:outerShdw blurRad="63500" dist="35921" dir="2700000" algn="ctr" rotWithShape="0">
              <a:schemeClr val="tx2">
                <a:alpha val="74998"/>
              </a:schemeClr>
            </a:outerShdw>
          </a:effectLst>
        </p:spPr>
        <p:txBody>
          <a:bodyPr>
            <a:spAutoFit/>
          </a:bodyPr>
          <a:lstStyle/>
          <a:p>
            <a:pPr algn="ctr">
              <a:defRPr/>
            </a:pPr>
            <a:r>
              <a:rPr lang="ar-JO" sz="6000" b="1" dirty="0">
                <a:solidFill>
                  <a:schemeClr val="bg1"/>
                </a:solidFill>
                <a:latin typeface="Arial" panose="020B0604020202020204" pitchFamily="34" charset="0"/>
                <a:cs typeface="Arial" panose="020B0604020202020204" pitchFamily="34" charset="0"/>
              </a:rPr>
              <a:t>خلاصات</a:t>
            </a:r>
            <a:endParaRPr lang="en-US" sz="6000" b="1" dirty="0">
              <a:solidFill>
                <a:schemeClr val="bg1"/>
              </a:solidFill>
              <a:latin typeface="Arial" panose="020B0604020202020204" pitchFamily="34" charset="0"/>
              <a:cs typeface="Arial" panose="020B0604020202020204" pitchFamily="34" charset="0"/>
            </a:endParaRPr>
          </a:p>
        </p:txBody>
      </p:sp>
      <p:sp>
        <p:nvSpPr>
          <p:cNvPr id="1217542" name="Rectangle 6"/>
          <p:cNvSpPr>
            <a:spLocks noChangeArrowheads="1"/>
          </p:cNvSpPr>
          <p:nvPr/>
        </p:nvSpPr>
        <p:spPr bwMode="auto">
          <a:xfrm>
            <a:off x="1676400" y="5638800"/>
            <a:ext cx="6172200" cy="1219200"/>
          </a:xfrm>
          <a:prstGeom prst="rect">
            <a:avLst/>
          </a:prstGeom>
          <a:no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ar-JO" sz="3600" b="1" dirty="0">
                <a:solidFill>
                  <a:schemeClr val="bg1"/>
                </a:solidFill>
                <a:latin typeface="Arial" panose="020B0604020202020204" pitchFamily="34" charset="0"/>
                <a:cs typeface="Arial" panose="020B0604020202020204" pitchFamily="34" charset="0"/>
              </a:rPr>
              <a:t>يمكن أن تساعد الإختصارات في تذكر </a:t>
            </a:r>
          </a:p>
          <a:p>
            <a:pPr algn="ctr" eaLnBrk="1" hangingPunct="1">
              <a:spcBef>
                <a:spcPct val="20000"/>
              </a:spcBef>
              <a:defRPr/>
            </a:pPr>
            <a:r>
              <a:rPr lang="ar-JO" sz="3600" b="1" dirty="0">
                <a:solidFill>
                  <a:schemeClr val="bg1"/>
                </a:solidFill>
                <a:latin typeface="Arial" panose="020B0604020202020204" pitchFamily="34" charset="0"/>
                <a:cs typeface="Arial" panose="020B0604020202020204" pitchFamily="34" charset="0"/>
              </a:rPr>
              <a:t>ما يجب تضمينه</a:t>
            </a:r>
            <a:endParaRPr lang="en-US" sz="3200" b="1" dirty="0">
              <a:solidFill>
                <a:schemeClr val="bg1"/>
              </a:solidFill>
              <a:latin typeface="Arial" panose="020B0604020202020204" pitchFamily="34" charset="0"/>
              <a:cs typeface="Arial" panose="020B0604020202020204" pitchFamily="34" charset="0"/>
            </a:endParaRPr>
          </a:p>
        </p:txBody>
      </p:sp>
      <p:sp>
        <p:nvSpPr>
          <p:cNvPr id="1217546" name="Rectangle 10"/>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ar-JO" sz="3600" b="1" dirty="0">
                <a:solidFill>
                  <a:schemeClr val="bg1"/>
                </a:solidFill>
                <a:latin typeface="Arial" panose="020B0604020202020204" pitchFamily="34" charset="0"/>
                <a:cs typeface="Arial" panose="020B0604020202020204" pitchFamily="34" charset="0"/>
              </a:rPr>
              <a:t>ا ب ت ا  ا ع ا</a:t>
            </a:r>
            <a:endParaRPr lang="en-US" sz="3200" b="1" dirty="0">
              <a:solidFill>
                <a:schemeClr val="bg1"/>
              </a:solidFill>
              <a:latin typeface="Arial" panose="020B0604020202020204" pitchFamily="34" charset="0"/>
              <a:cs typeface="Arial" panose="020B0604020202020204" pitchFamily="34" charset="0"/>
            </a:endParaRPr>
          </a:p>
        </p:txBody>
      </p:sp>
      <p:sp>
        <p:nvSpPr>
          <p:cNvPr id="1217547" name="Rectangle 11"/>
          <p:cNvSpPr>
            <a:spLocks noChangeArrowheads="1"/>
          </p:cNvSpPr>
          <p:nvPr/>
        </p:nvSpPr>
        <p:spPr bwMode="auto">
          <a:xfrm>
            <a:off x="1447800" y="1295400"/>
            <a:ext cx="2667000" cy="4495800"/>
          </a:xfrm>
          <a:prstGeom prst="rect">
            <a:avLst/>
          </a:prstGeom>
          <a:noFill/>
          <a:ln>
            <a:noFill/>
          </a:ln>
          <a:effectLst>
            <a:outerShdw blurRad="63500" dist="35921" dir="2700000" algn="ctr" rotWithShape="0">
              <a:schemeClr val="tx2">
                <a:alpha val="74998"/>
              </a:schemeClr>
            </a:outerShdw>
          </a:effectLst>
        </p:spPr>
        <p:txBody>
          <a:bodyPr/>
          <a:lstStyle/>
          <a:p>
            <a:pPr eaLnBrk="1" hangingPunct="1">
              <a:spcBef>
                <a:spcPct val="20000"/>
              </a:spcBef>
              <a:defRPr/>
            </a:pPr>
            <a:r>
              <a:rPr lang="ar-JO" sz="3600" b="1" dirty="0">
                <a:solidFill>
                  <a:schemeClr val="bg1"/>
                </a:solidFill>
                <a:latin typeface="Arial" panose="020B0604020202020204" pitchFamily="34" charset="0"/>
                <a:cs typeface="Arial" panose="020B0604020202020204" pitchFamily="34" charset="0"/>
              </a:rPr>
              <a:t>ا</a:t>
            </a:r>
            <a:br>
              <a:rPr lang="en-US" sz="3600" b="1" dirty="0">
                <a:solidFill>
                  <a:schemeClr val="bg1"/>
                </a:solidFill>
                <a:latin typeface="Arial" panose="020B0604020202020204" pitchFamily="34" charset="0"/>
                <a:cs typeface="Arial" panose="020B0604020202020204" pitchFamily="34" charset="0"/>
              </a:rPr>
            </a:br>
            <a:r>
              <a:rPr lang="ar-JO" sz="3600" b="1" dirty="0">
                <a:solidFill>
                  <a:schemeClr val="bg1"/>
                </a:solidFill>
                <a:latin typeface="Arial" panose="020B0604020202020204" pitchFamily="34" charset="0"/>
                <a:cs typeface="Arial" panose="020B0604020202020204" pitchFamily="34" charset="0"/>
              </a:rPr>
              <a:t>ب</a:t>
            </a:r>
            <a:br>
              <a:rPr lang="en-US" sz="3600" b="1" dirty="0">
                <a:solidFill>
                  <a:schemeClr val="bg1"/>
                </a:solidFill>
                <a:latin typeface="Arial" panose="020B0604020202020204" pitchFamily="34" charset="0"/>
                <a:cs typeface="Arial" panose="020B0604020202020204" pitchFamily="34" charset="0"/>
              </a:rPr>
            </a:br>
            <a:r>
              <a:rPr lang="ar-JO" sz="3600" b="1" dirty="0">
                <a:solidFill>
                  <a:schemeClr val="bg1"/>
                </a:solidFill>
                <a:latin typeface="Arial" panose="020B0604020202020204" pitchFamily="34" charset="0"/>
                <a:cs typeface="Arial" panose="020B0604020202020204" pitchFamily="34" charset="0"/>
              </a:rPr>
              <a:t>ت</a:t>
            </a:r>
            <a:br>
              <a:rPr lang="en-US" sz="3600" b="1" dirty="0">
                <a:solidFill>
                  <a:schemeClr val="bg1"/>
                </a:solidFill>
                <a:latin typeface="Arial" panose="020B0604020202020204" pitchFamily="34" charset="0"/>
                <a:cs typeface="Arial" panose="020B0604020202020204" pitchFamily="34" charset="0"/>
              </a:rPr>
            </a:br>
            <a:r>
              <a:rPr lang="ar-JO" sz="3600" b="1" dirty="0">
                <a:solidFill>
                  <a:schemeClr val="bg1"/>
                </a:solidFill>
                <a:latin typeface="Arial" panose="020B0604020202020204" pitchFamily="34" charset="0"/>
                <a:cs typeface="Arial" panose="020B0604020202020204" pitchFamily="34" charset="0"/>
              </a:rPr>
              <a:t>ا</a:t>
            </a:r>
            <a:br>
              <a:rPr lang="en-US" sz="3600" b="1" dirty="0">
                <a:solidFill>
                  <a:schemeClr val="bg1"/>
                </a:solidFill>
                <a:latin typeface="Arial" panose="020B0604020202020204" pitchFamily="34" charset="0"/>
                <a:cs typeface="Arial" panose="020B0604020202020204" pitchFamily="34" charset="0"/>
              </a:rPr>
            </a:br>
            <a:br>
              <a:rPr lang="en-US" sz="3600" b="1" dirty="0">
                <a:solidFill>
                  <a:schemeClr val="bg1"/>
                </a:solidFill>
                <a:latin typeface="Arial" panose="020B0604020202020204" pitchFamily="34" charset="0"/>
                <a:cs typeface="Arial" panose="020B0604020202020204" pitchFamily="34" charset="0"/>
              </a:rPr>
            </a:br>
            <a:r>
              <a:rPr lang="ar-JO" sz="3600" b="1" dirty="0">
                <a:solidFill>
                  <a:schemeClr val="bg1"/>
                </a:solidFill>
                <a:latin typeface="Arial" panose="020B0604020202020204" pitchFamily="34" charset="0"/>
                <a:cs typeface="Arial" panose="020B0604020202020204" pitchFamily="34" charset="0"/>
              </a:rPr>
              <a:t>ا</a:t>
            </a:r>
            <a:br>
              <a:rPr lang="en-US" sz="3600" b="1" dirty="0">
                <a:solidFill>
                  <a:schemeClr val="bg1"/>
                </a:solidFill>
                <a:latin typeface="Arial" panose="020B0604020202020204" pitchFamily="34" charset="0"/>
                <a:cs typeface="Arial" panose="020B0604020202020204" pitchFamily="34" charset="0"/>
              </a:rPr>
            </a:br>
            <a:r>
              <a:rPr lang="ar-JO" sz="3600" b="1" dirty="0">
                <a:solidFill>
                  <a:schemeClr val="bg1"/>
                </a:solidFill>
                <a:latin typeface="Arial" panose="020B0604020202020204" pitchFamily="34" charset="0"/>
                <a:cs typeface="Arial" panose="020B0604020202020204" pitchFamily="34" charset="0"/>
              </a:rPr>
              <a:t>ع</a:t>
            </a:r>
            <a:br>
              <a:rPr lang="en-US" sz="3600" b="1" dirty="0">
                <a:solidFill>
                  <a:schemeClr val="bg1"/>
                </a:solidFill>
                <a:latin typeface="Arial" panose="020B0604020202020204" pitchFamily="34" charset="0"/>
                <a:cs typeface="Arial" panose="020B0604020202020204" pitchFamily="34" charset="0"/>
              </a:rPr>
            </a:br>
            <a:r>
              <a:rPr lang="ar-JO" sz="3600" b="1" dirty="0">
                <a:solidFill>
                  <a:schemeClr val="bg1"/>
                </a:solidFill>
                <a:latin typeface="Arial" panose="020B0604020202020204" pitchFamily="34" charset="0"/>
                <a:cs typeface="Arial" panose="020B0604020202020204" pitchFamily="34" charset="0"/>
              </a:rPr>
              <a:t>ا</a:t>
            </a:r>
            <a:endParaRPr lang="en-US" sz="3200" b="1" dirty="0">
              <a:solidFill>
                <a:schemeClr val="bg1"/>
              </a:solidFill>
              <a:latin typeface="Arial" panose="020B0604020202020204" pitchFamily="34" charset="0"/>
              <a:cs typeface="Arial" panose="020B0604020202020204" pitchFamily="34" charset="0"/>
            </a:endParaRPr>
          </a:p>
        </p:txBody>
      </p:sp>
      <p:sp>
        <p:nvSpPr>
          <p:cNvPr id="1217548" name="Rectangle 12"/>
          <p:cNvSpPr>
            <a:spLocks noChangeArrowheads="1"/>
          </p:cNvSpPr>
          <p:nvPr/>
        </p:nvSpPr>
        <p:spPr bwMode="auto">
          <a:xfrm>
            <a:off x="5791200" y="381000"/>
            <a:ext cx="2971800" cy="609600"/>
          </a:xfrm>
          <a:prstGeom prst="rect">
            <a:avLst/>
          </a:prstGeom>
          <a:solidFill>
            <a:srgbClr val="FF0000"/>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ar-JO" sz="3600" b="1" dirty="0">
                <a:solidFill>
                  <a:schemeClr val="bg1"/>
                </a:solidFill>
                <a:latin typeface="Arial" panose="020B0604020202020204" pitchFamily="34" charset="0"/>
                <a:cs typeface="Arial" panose="020B0604020202020204" pitchFamily="34" charset="0"/>
              </a:rPr>
              <a:t>ذ ق ت ش ل</a:t>
            </a:r>
          </a:p>
        </p:txBody>
      </p:sp>
      <p:sp>
        <p:nvSpPr>
          <p:cNvPr id="1217549" name="Rectangle 13"/>
          <p:cNvSpPr>
            <a:spLocks noChangeArrowheads="1"/>
          </p:cNvSpPr>
          <p:nvPr/>
        </p:nvSpPr>
        <p:spPr bwMode="auto">
          <a:xfrm>
            <a:off x="7315200" y="1295400"/>
            <a:ext cx="609600" cy="4495800"/>
          </a:xfrm>
          <a:prstGeom prst="rect">
            <a:avLst/>
          </a:prstGeom>
          <a:no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ar-JO" sz="3600" b="1" dirty="0">
                <a:solidFill>
                  <a:schemeClr val="bg1"/>
                </a:solidFill>
                <a:latin typeface="Arial" panose="020B0604020202020204" pitchFamily="34" charset="0"/>
                <a:cs typeface="Arial" panose="020B0604020202020204" pitchFamily="34" charset="0"/>
              </a:rPr>
              <a:t>ذ</a:t>
            </a:r>
            <a:br>
              <a:rPr lang="en-US" sz="3600" b="1" dirty="0">
                <a:solidFill>
                  <a:schemeClr val="bg1"/>
                </a:solidFill>
                <a:latin typeface="Arial" panose="020B0604020202020204" pitchFamily="34" charset="0"/>
                <a:cs typeface="Arial" panose="020B0604020202020204" pitchFamily="34" charset="0"/>
              </a:rPr>
            </a:br>
            <a:r>
              <a:rPr lang="ar-JO" sz="3600" b="1" dirty="0">
                <a:solidFill>
                  <a:schemeClr val="bg1"/>
                </a:solidFill>
                <a:latin typeface="Arial" panose="020B0604020202020204" pitchFamily="34" charset="0"/>
                <a:cs typeface="Arial" panose="020B0604020202020204" pitchFamily="34" charset="0"/>
              </a:rPr>
              <a:t>ق</a:t>
            </a:r>
            <a:br>
              <a:rPr lang="en-US" sz="3600" b="1" dirty="0">
                <a:solidFill>
                  <a:schemeClr val="bg1"/>
                </a:solidFill>
                <a:latin typeface="Arial" panose="020B0604020202020204" pitchFamily="34" charset="0"/>
                <a:cs typeface="Arial" panose="020B0604020202020204" pitchFamily="34" charset="0"/>
              </a:rPr>
            </a:br>
            <a:r>
              <a:rPr lang="ar-JO" sz="3600" b="1" dirty="0">
                <a:solidFill>
                  <a:schemeClr val="bg1"/>
                </a:solidFill>
                <a:latin typeface="Arial" panose="020B0604020202020204" pitchFamily="34" charset="0"/>
                <a:cs typeface="Arial" panose="020B0604020202020204" pitchFamily="34" charset="0"/>
              </a:rPr>
              <a:t>ت</a:t>
            </a:r>
            <a:br>
              <a:rPr lang="en-US" sz="3600" b="1" dirty="0">
                <a:solidFill>
                  <a:schemeClr val="bg1"/>
                </a:solidFill>
                <a:latin typeface="Arial" panose="020B0604020202020204" pitchFamily="34" charset="0"/>
                <a:cs typeface="Arial" panose="020B0604020202020204" pitchFamily="34" charset="0"/>
              </a:rPr>
            </a:br>
            <a:r>
              <a:rPr lang="ar-JO" sz="3600" b="1" dirty="0">
                <a:solidFill>
                  <a:schemeClr val="bg1"/>
                </a:solidFill>
                <a:latin typeface="Arial" panose="020B0604020202020204" pitchFamily="34" charset="0"/>
                <a:cs typeface="Arial" panose="020B0604020202020204" pitchFamily="34" charset="0"/>
              </a:rPr>
              <a:t>ش</a:t>
            </a:r>
            <a:br>
              <a:rPr lang="en-US" sz="3600" b="1" dirty="0">
                <a:solidFill>
                  <a:schemeClr val="bg1"/>
                </a:solidFill>
                <a:latin typeface="Arial" panose="020B0604020202020204" pitchFamily="34" charset="0"/>
                <a:cs typeface="Arial" panose="020B0604020202020204" pitchFamily="34" charset="0"/>
              </a:rPr>
            </a:br>
            <a:r>
              <a:rPr lang="ar-JO" sz="3600" b="1" dirty="0">
                <a:solidFill>
                  <a:schemeClr val="bg1"/>
                </a:solidFill>
                <a:latin typeface="Arial" panose="020B0604020202020204" pitchFamily="34" charset="0"/>
                <a:cs typeface="Arial" panose="020B0604020202020204" pitchFamily="34" charset="0"/>
              </a:rPr>
              <a:t>ل</a:t>
            </a:r>
            <a:br>
              <a:rPr lang="en-US" sz="3600" b="1" dirty="0">
                <a:solidFill>
                  <a:schemeClr val="bg1"/>
                </a:solidFill>
                <a:latin typeface="Arial" panose="020B0604020202020204" pitchFamily="34" charset="0"/>
                <a:cs typeface="Arial" panose="020B0604020202020204" pitchFamily="34" charset="0"/>
              </a:rPr>
            </a:br>
            <a:endParaRPr lang="en-US" sz="3200" b="1" dirty="0">
              <a:solidFill>
                <a:schemeClr val="bg1"/>
              </a:solidFill>
              <a:latin typeface="Arial" panose="020B0604020202020204" pitchFamily="34" charset="0"/>
              <a:cs typeface="Arial" panose="020B0604020202020204" pitchFamily="34" charset="0"/>
            </a:endParaRPr>
          </a:p>
        </p:txBody>
      </p:sp>
      <p:sp>
        <p:nvSpPr>
          <p:cNvPr id="1217550" name="Text Box 14"/>
          <p:cNvSpPr txBox="1">
            <a:spLocks noChangeArrowheads="1"/>
          </p:cNvSpPr>
          <p:nvPr/>
        </p:nvSpPr>
        <p:spPr bwMode="auto">
          <a:xfrm>
            <a:off x="8518525" y="39688"/>
            <a:ext cx="530915"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chemeClr val="bg1"/>
                </a:solidFill>
                <a:latin typeface="Arial" panose="020B0604020202020204" pitchFamily="34" charset="0"/>
                <a:cs typeface="Arial" panose="020B0604020202020204" pitchFamily="34" charset="0"/>
              </a:rPr>
              <a:t>74</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17546"/>
                                        </p:tgtEl>
                                        <p:attrNameLst>
                                          <p:attrName>style.visibility</p:attrName>
                                        </p:attrNameLst>
                                      </p:cBhvr>
                                      <p:to>
                                        <p:strVal val="visible"/>
                                      </p:to>
                                    </p:set>
                                    <p:anim calcmode="lin" valueType="num">
                                      <p:cBhvr>
                                        <p:cTn id="7" dur="1000" fill="hold"/>
                                        <p:tgtEl>
                                          <p:spTgt spid="1217546"/>
                                        </p:tgtEl>
                                        <p:attrNameLst>
                                          <p:attrName>ppt_w</p:attrName>
                                        </p:attrNameLst>
                                      </p:cBhvr>
                                      <p:tavLst>
                                        <p:tav tm="0">
                                          <p:val>
                                            <p:strVal val="#ppt_w*0.70"/>
                                          </p:val>
                                        </p:tav>
                                        <p:tav tm="100000">
                                          <p:val>
                                            <p:strVal val="#ppt_w"/>
                                          </p:val>
                                        </p:tav>
                                      </p:tavLst>
                                    </p:anim>
                                    <p:anim calcmode="lin" valueType="num">
                                      <p:cBhvr>
                                        <p:cTn id="8" dur="1000" fill="hold"/>
                                        <p:tgtEl>
                                          <p:spTgt spid="1217546"/>
                                        </p:tgtEl>
                                        <p:attrNameLst>
                                          <p:attrName>ppt_h</p:attrName>
                                        </p:attrNameLst>
                                      </p:cBhvr>
                                      <p:tavLst>
                                        <p:tav tm="0">
                                          <p:val>
                                            <p:strVal val="#ppt_h"/>
                                          </p:val>
                                        </p:tav>
                                        <p:tav tm="100000">
                                          <p:val>
                                            <p:strVal val="#ppt_h"/>
                                          </p:val>
                                        </p:tav>
                                      </p:tavLst>
                                    </p:anim>
                                    <p:animEffect transition="in" filter="fade">
                                      <p:cBhvr>
                                        <p:cTn id="9" dur="1000"/>
                                        <p:tgtEl>
                                          <p:spTgt spid="12175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17547"/>
                                        </p:tgtEl>
                                        <p:attrNameLst>
                                          <p:attrName>style.visibility</p:attrName>
                                        </p:attrNameLst>
                                      </p:cBhvr>
                                      <p:to>
                                        <p:strVal val="visible"/>
                                      </p:to>
                                    </p:set>
                                    <p:animEffect transition="in" filter="wipe(up)">
                                      <p:cBhvr>
                                        <p:cTn id="14" dur="3000"/>
                                        <p:tgtEl>
                                          <p:spTgt spid="12175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17548"/>
                                        </p:tgtEl>
                                        <p:attrNameLst>
                                          <p:attrName>style.visibility</p:attrName>
                                        </p:attrNameLst>
                                      </p:cBhvr>
                                      <p:to>
                                        <p:strVal val="visible"/>
                                      </p:to>
                                    </p:set>
                                    <p:anim calcmode="lin" valueType="num">
                                      <p:cBhvr>
                                        <p:cTn id="19" dur="1000" fill="hold"/>
                                        <p:tgtEl>
                                          <p:spTgt spid="1217548"/>
                                        </p:tgtEl>
                                        <p:attrNameLst>
                                          <p:attrName>ppt_w</p:attrName>
                                        </p:attrNameLst>
                                      </p:cBhvr>
                                      <p:tavLst>
                                        <p:tav tm="0">
                                          <p:val>
                                            <p:strVal val="#ppt_w*0.70"/>
                                          </p:val>
                                        </p:tav>
                                        <p:tav tm="100000">
                                          <p:val>
                                            <p:strVal val="#ppt_w"/>
                                          </p:val>
                                        </p:tav>
                                      </p:tavLst>
                                    </p:anim>
                                    <p:anim calcmode="lin" valueType="num">
                                      <p:cBhvr>
                                        <p:cTn id="20" dur="1000" fill="hold"/>
                                        <p:tgtEl>
                                          <p:spTgt spid="1217548"/>
                                        </p:tgtEl>
                                        <p:attrNameLst>
                                          <p:attrName>ppt_h</p:attrName>
                                        </p:attrNameLst>
                                      </p:cBhvr>
                                      <p:tavLst>
                                        <p:tav tm="0">
                                          <p:val>
                                            <p:strVal val="#ppt_h"/>
                                          </p:val>
                                        </p:tav>
                                        <p:tav tm="100000">
                                          <p:val>
                                            <p:strVal val="#ppt_h"/>
                                          </p:val>
                                        </p:tav>
                                      </p:tavLst>
                                    </p:anim>
                                    <p:animEffect transition="in" filter="fade">
                                      <p:cBhvr>
                                        <p:cTn id="21" dur="1000"/>
                                        <p:tgtEl>
                                          <p:spTgt spid="121754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17549"/>
                                        </p:tgtEl>
                                        <p:attrNameLst>
                                          <p:attrName>style.visibility</p:attrName>
                                        </p:attrNameLst>
                                      </p:cBhvr>
                                      <p:to>
                                        <p:strVal val="visible"/>
                                      </p:to>
                                    </p:set>
                                    <p:animEffect transition="in" filter="wipe(up)">
                                      <p:cBhvr>
                                        <p:cTn id="26" dur="3000"/>
                                        <p:tgtEl>
                                          <p:spTgt spid="1217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546" grpId="0" animBg="1"/>
      <p:bldP spid="1217547" grpId="0"/>
      <p:bldP spid="1217548" grpId="0" animBg="1"/>
      <p:bldP spid="12175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11"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1635"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ar-JO" sz="6000" b="1" dirty="0">
                <a:solidFill>
                  <a:schemeClr val="bg1"/>
                </a:solidFill>
                <a:latin typeface="Arial" panose="020B0604020202020204" pitchFamily="34" charset="0"/>
                <a:ea typeface="ＭＳ Ｐゴシック" charset="0"/>
                <a:cs typeface="Arial" panose="020B0604020202020204" pitchFamily="34" charset="0"/>
              </a:rPr>
              <a:t>مقدمات</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221638" name="Rectangle 6"/>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ar-JO" sz="3600" b="1" dirty="0">
                <a:solidFill>
                  <a:srgbClr val="FFFF00"/>
                </a:solidFill>
                <a:latin typeface="Arial" panose="020B0604020202020204" pitchFamily="34" charset="0"/>
                <a:cs typeface="Arial" panose="020B0604020202020204" pitchFamily="34" charset="0"/>
              </a:rPr>
              <a:t>ا ب ت ا  ا ع ا</a:t>
            </a:r>
            <a:endParaRPr lang="en-US" sz="3200" b="1" dirty="0">
              <a:solidFill>
                <a:srgbClr val="FFFF00"/>
              </a:solidFill>
              <a:latin typeface="Arial" panose="020B0604020202020204" pitchFamily="34" charset="0"/>
              <a:cs typeface="Arial" panose="020B0604020202020204" pitchFamily="34" charset="0"/>
            </a:endParaRPr>
          </a:p>
        </p:txBody>
      </p:sp>
      <p:sp>
        <p:nvSpPr>
          <p:cNvPr id="1221639" name="Rectangle 7"/>
          <p:cNvSpPr>
            <a:spLocks noChangeArrowheads="1"/>
          </p:cNvSpPr>
          <p:nvPr/>
        </p:nvSpPr>
        <p:spPr bwMode="auto">
          <a:xfrm>
            <a:off x="1447800" y="1295400"/>
            <a:ext cx="6220544" cy="765175"/>
          </a:xfrm>
          <a:prstGeom prst="rect">
            <a:avLst/>
          </a:prstGeom>
          <a:noFill/>
          <a:ln>
            <a:noFill/>
          </a:ln>
          <a:effectLst/>
        </p:spPr>
        <p:txBody>
          <a:bodyPr/>
          <a:lstStyle/>
          <a:p>
            <a:pPr algn="r" eaLnBrk="1" hangingPunct="1">
              <a:spcBef>
                <a:spcPct val="20000"/>
              </a:spcBef>
              <a:defRPr/>
            </a:pPr>
            <a:r>
              <a:rPr lang="ar-J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الحصول على الإنتباه حول الموضوع</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21644" name="Text Box 12"/>
          <p:cNvSpPr txBox="1">
            <a:spLocks noChangeArrowheads="1"/>
          </p:cNvSpPr>
          <p:nvPr/>
        </p:nvSpPr>
        <p:spPr bwMode="auto">
          <a:xfrm>
            <a:off x="8518525" y="39688"/>
            <a:ext cx="530915"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chemeClr val="bg1"/>
                </a:solidFill>
                <a:latin typeface="Arial" panose="020B0604020202020204" pitchFamily="34" charset="0"/>
                <a:cs typeface="Arial" panose="020B0604020202020204" pitchFamily="34" charset="0"/>
              </a:rPr>
              <a:t>74</a:t>
            </a:r>
            <a:endParaRPr lang="en-US" dirty="0">
              <a:solidFill>
                <a:schemeClr val="bg1"/>
              </a:solidFill>
              <a:latin typeface="Arial" panose="020B0604020202020204" pitchFamily="34" charset="0"/>
              <a:cs typeface="Arial" panose="020B0604020202020204" pitchFamily="34" charset="0"/>
            </a:endParaRPr>
          </a:p>
        </p:txBody>
      </p:sp>
      <p:pic>
        <p:nvPicPr>
          <p:cNvPr id="114694" name="Picture 1" descr="ears to hear.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555875" y="2060575"/>
            <a:ext cx="4562475"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1638"/>
                                        </p:tgtEl>
                                        <p:attrNameLst>
                                          <p:attrName>style.visibility</p:attrName>
                                        </p:attrNameLst>
                                      </p:cBhvr>
                                      <p:to>
                                        <p:strVal val="visible"/>
                                      </p:to>
                                    </p:set>
                                    <p:anim calcmode="lin" valueType="num">
                                      <p:cBhvr>
                                        <p:cTn id="7" dur="1000" fill="hold"/>
                                        <p:tgtEl>
                                          <p:spTgt spid="1221638"/>
                                        </p:tgtEl>
                                        <p:attrNameLst>
                                          <p:attrName>ppt_w</p:attrName>
                                        </p:attrNameLst>
                                      </p:cBhvr>
                                      <p:tavLst>
                                        <p:tav tm="0">
                                          <p:val>
                                            <p:strVal val="#ppt_w*0.70"/>
                                          </p:val>
                                        </p:tav>
                                        <p:tav tm="100000">
                                          <p:val>
                                            <p:strVal val="#ppt_w"/>
                                          </p:val>
                                        </p:tav>
                                      </p:tavLst>
                                    </p:anim>
                                    <p:anim calcmode="lin" valueType="num">
                                      <p:cBhvr>
                                        <p:cTn id="8" dur="1000" fill="hold"/>
                                        <p:tgtEl>
                                          <p:spTgt spid="1221638"/>
                                        </p:tgtEl>
                                        <p:attrNameLst>
                                          <p:attrName>ppt_h</p:attrName>
                                        </p:attrNameLst>
                                      </p:cBhvr>
                                      <p:tavLst>
                                        <p:tav tm="0">
                                          <p:val>
                                            <p:strVal val="#ppt_h"/>
                                          </p:val>
                                        </p:tav>
                                        <p:tav tm="100000">
                                          <p:val>
                                            <p:strVal val="#ppt_h"/>
                                          </p:val>
                                        </p:tav>
                                      </p:tavLst>
                                    </p:anim>
                                    <p:animEffect transition="in" filter="fade">
                                      <p:cBhvr>
                                        <p:cTn id="9" dur="1000"/>
                                        <p:tgtEl>
                                          <p:spTgt spid="122163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21639">
                                            <p:txEl>
                                              <p:pRg st="0" end="0"/>
                                            </p:txEl>
                                          </p:spTgt>
                                        </p:tgtEl>
                                        <p:attrNameLst>
                                          <p:attrName>style.visibility</p:attrName>
                                        </p:attrNameLst>
                                      </p:cBhvr>
                                      <p:to>
                                        <p:strVal val="visible"/>
                                      </p:to>
                                    </p:set>
                                    <p:animEffect transition="in" filter="wipe(up)">
                                      <p:cBhvr>
                                        <p:cTn id="14" dur="3000"/>
                                        <p:tgtEl>
                                          <p:spTgt spid="12216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1638" grpId="0" animBg="1"/>
      <p:bldP spid="12216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5780" name="Picture 4" descr="DeliveryAudienceInvolveme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62944">
            <a:off x="76200" y="304800"/>
            <a:ext cx="8915400" cy="6138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6738" name="Rectangle 3"/>
          <p:cNvSpPr>
            <a:spLocks noGrp="1" noChangeArrowheads="1"/>
          </p:cNvSpPr>
          <p:nvPr>
            <p:ph type="subTitle" idx="1"/>
          </p:nvPr>
        </p:nvSpPr>
        <p:spPr>
          <a:xfrm>
            <a:off x="0" y="6248400"/>
            <a:ext cx="9144000" cy="609600"/>
          </a:xfrm>
          <a:solidFill>
            <a:srgbClr val="000000"/>
          </a:solidFill>
        </p:spPr>
        <p:txBody>
          <a:bodyPr anchor="ctr"/>
          <a:lstStyle/>
          <a:p>
            <a:pPr eaLnBrk="1" hangingPunct="1"/>
            <a:r>
              <a:rPr lang="ar-JO" sz="2400" b="1" dirty="0">
                <a:solidFill>
                  <a:schemeClr val="bg1"/>
                </a:solidFill>
                <a:latin typeface="Arial" panose="020B0604020202020204" pitchFamily="34" charset="0"/>
                <a:ea typeface="ＭＳ Ｐゴシック" charset="0"/>
                <a:cs typeface="Arial" panose="020B0604020202020204" pitchFamily="34" charset="0"/>
              </a:rPr>
              <a:t>كين ديفيس، أسرار الاتصال الديناميكي</a:t>
            </a:r>
            <a:endParaRPr lang="en-US" sz="24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16739" name="Rectangle 2"/>
          <p:cNvSpPr>
            <a:spLocks noGrp="1" noChangeArrowheads="1"/>
          </p:cNvSpPr>
          <p:nvPr>
            <p:ph type="ctrTitle"/>
          </p:nvPr>
        </p:nvSpPr>
        <p:spPr>
          <a:xfrm>
            <a:off x="0" y="0"/>
            <a:ext cx="9144000" cy="1524000"/>
          </a:xfrm>
          <a:solidFill>
            <a:schemeClr val="accent2"/>
          </a:solidFill>
        </p:spPr>
        <p:txBody>
          <a:bodyPr/>
          <a:lstStyle/>
          <a:p>
            <a:pPr eaLnBrk="1" hangingPunct="1"/>
            <a:r>
              <a:rPr lang="ar-JO" sz="4800" b="1" dirty="0">
                <a:solidFill>
                  <a:schemeClr val="bg1"/>
                </a:solidFill>
                <a:latin typeface="Arial" panose="020B0604020202020204" pitchFamily="34" charset="0"/>
                <a:ea typeface="ＭＳ Ｐゴシック" charset="0"/>
                <a:cs typeface="Arial" panose="020B0604020202020204" pitchFamily="34" charset="0"/>
              </a:rPr>
              <a:t>أدلة على مشاركة الجمهور</a:t>
            </a:r>
            <a:endParaRPr lang="en-US" sz="6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16740" name="Rectangle 1"/>
          <p:cNvSpPr>
            <a:spLocks noChangeArrowheads="1"/>
          </p:cNvSpPr>
          <p:nvPr/>
        </p:nvSpPr>
        <p:spPr bwMode="auto">
          <a:xfrm>
            <a:off x="-612775" y="5732463"/>
            <a:ext cx="10153650" cy="576262"/>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34925" y="5699125"/>
            <a:ext cx="3454400" cy="609600"/>
          </a:xfrm>
          <a:prstGeom prst="rect">
            <a:avLst/>
          </a:prstGeom>
          <a:noFill/>
          <a:ln>
            <a:noFill/>
          </a:ln>
          <a:extLst>
            <a:ext uri="{FAA26D3D-D897-4be2-8F04-BA451C77F1D7}">
              <ma14:placeholderFlag xmlns="" xmlns:ma14="http://schemas.microsoft.com/office/mac/drawingml/2011/main" val="1"/>
            </a:ext>
          </a:extLst>
        </p:spPr>
        <p:txBody>
          <a:bodyPr anchor="ct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defRPr/>
            </a:pPr>
            <a:r>
              <a:rPr lang="ar-JO" b="1" spc="-100" dirty="0">
                <a:solidFill>
                  <a:srgbClr val="000090"/>
                </a:solidFill>
                <a:latin typeface="Arial" panose="020B0604020202020204" pitchFamily="34" charset="0"/>
                <a:ea typeface="ＭＳ Ｐゴシック" charset="0"/>
                <a:cs typeface="Arial" panose="020B0604020202020204" pitchFamily="34" charset="0"/>
              </a:rPr>
              <a:t>المشاركة العاطفية</a:t>
            </a:r>
            <a:endParaRPr lang="en-US" b="1" spc="-100" dirty="0">
              <a:solidFill>
                <a:srgbClr val="000090"/>
              </a:solidFill>
              <a:latin typeface="Arial" panose="020B0604020202020204" pitchFamily="34" charset="0"/>
              <a:ea typeface="ＭＳ Ｐゴシック" charset="0"/>
              <a:cs typeface="Arial" panose="020B0604020202020204" pitchFamily="34" charset="0"/>
            </a:endParaRPr>
          </a:p>
        </p:txBody>
      </p:sp>
      <p:sp>
        <p:nvSpPr>
          <p:cNvPr id="6" name="Rectangle 3"/>
          <p:cNvSpPr txBox="1">
            <a:spLocks noChangeArrowheads="1"/>
          </p:cNvSpPr>
          <p:nvPr/>
        </p:nvSpPr>
        <p:spPr bwMode="auto">
          <a:xfrm>
            <a:off x="3348038" y="5699125"/>
            <a:ext cx="2736850" cy="609600"/>
          </a:xfrm>
          <a:prstGeom prst="rect">
            <a:avLst/>
          </a:prstGeom>
          <a:noFill/>
          <a:ln>
            <a:noFill/>
          </a:ln>
          <a:extLst>
            <a:ext uri="{FAA26D3D-D897-4be2-8F04-BA451C77F1D7}">
              <ma14:placeholderFlag xmlns="" xmlns:ma14="http://schemas.microsoft.com/office/mac/drawingml/2011/main" val="1"/>
            </a:ext>
          </a:extLst>
        </p:spPr>
        <p:txBody>
          <a:bodyPr anchor="ct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defRPr/>
            </a:pPr>
            <a:r>
              <a:rPr lang="ar-JO" b="1" spc="-100" dirty="0">
                <a:solidFill>
                  <a:srgbClr val="000090"/>
                </a:solidFill>
                <a:latin typeface="Arial" panose="020B0604020202020204" pitchFamily="34" charset="0"/>
                <a:ea typeface="ＭＳ Ｐゴシック" charset="0"/>
                <a:cs typeface="Arial" panose="020B0604020202020204" pitchFamily="34" charset="0"/>
              </a:rPr>
              <a:t>تدوين الملاحظات</a:t>
            </a:r>
            <a:endParaRPr lang="en-US" b="1" spc="-100" dirty="0">
              <a:solidFill>
                <a:srgbClr val="000090"/>
              </a:solidFill>
              <a:latin typeface="Arial" panose="020B0604020202020204" pitchFamily="34" charset="0"/>
              <a:ea typeface="ＭＳ Ｐゴシック" charset="0"/>
              <a:cs typeface="Arial" panose="020B0604020202020204" pitchFamily="34" charset="0"/>
            </a:endParaRPr>
          </a:p>
        </p:txBody>
      </p:sp>
      <p:sp>
        <p:nvSpPr>
          <p:cNvPr id="7" name="Rectangle 3"/>
          <p:cNvSpPr txBox="1">
            <a:spLocks noChangeArrowheads="1"/>
          </p:cNvSpPr>
          <p:nvPr/>
        </p:nvSpPr>
        <p:spPr bwMode="auto">
          <a:xfrm>
            <a:off x="6084888" y="5699125"/>
            <a:ext cx="3059112" cy="609600"/>
          </a:xfrm>
          <a:prstGeom prst="rect">
            <a:avLst/>
          </a:prstGeom>
          <a:noFill/>
          <a:ln>
            <a:noFill/>
          </a:ln>
          <a:extLst>
            <a:ext uri="{FAA26D3D-D897-4be2-8F04-BA451C77F1D7}">
              <ma14:placeholderFlag xmlns="" xmlns:ma14="http://schemas.microsoft.com/office/mac/drawingml/2011/main" val="1"/>
            </a:ext>
          </a:extLst>
        </p:spPr>
        <p:txBody>
          <a:bodyPr anchor="ct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defRPr/>
            </a:pPr>
            <a:r>
              <a:rPr lang="ar-JO" b="1" spc="-100" dirty="0">
                <a:solidFill>
                  <a:srgbClr val="000090"/>
                </a:solidFill>
                <a:latin typeface="Arial" panose="020B0604020202020204" pitchFamily="34" charset="0"/>
                <a:ea typeface="ＭＳ Ｐゴシック" charset="0"/>
                <a:cs typeface="Arial" panose="020B0604020202020204" pitchFamily="34" charset="0"/>
              </a:rPr>
              <a:t>تعابير الإنتباه</a:t>
            </a:r>
            <a:endParaRPr lang="en-US" b="1" spc="-100" dirty="0">
              <a:solidFill>
                <a:srgbClr val="000090"/>
              </a:solidFill>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55780"/>
                                        </p:tgtEl>
                                        <p:attrNameLst>
                                          <p:attrName>style.visibility</p:attrName>
                                        </p:attrNameLst>
                                      </p:cBhvr>
                                      <p:to>
                                        <p:strVal val="visible"/>
                                      </p:to>
                                    </p:set>
                                    <p:animEffect transition="in" filter="wipe(left)">
                                      <p:cBhvr>
                                        <p:cTn id="7" dur="5000"/>
                                        <p:tgtEl>
                                          <p:spTgt spid="13557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7826" name="Picture 2" descr="DeliveryAudienceInvolveme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8740775"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8786" name="Rectangle 3"/>
          <p:cNvSpPr>
            <a:spLocks noGrp="1" noChangeArrowheads="1"/>
          </p:cNvSpPr>
          <p:nvPr>
            <p:ph type="ctrTitle"/>
          </p:nvPr>
        </p:nvSpPr>
        <p:spPr>
          <a:xfrm>
            <a:off x="0" y="0"/>
            <a:ext cx="9144000" cy="1447800"/>
          </a:xfrm>
          <a:solidFill>
            <a:schemeClr val="accent2"/>
          </a:solidFill>
        </p:spPr>
        <p:txBody>
          <a:bodyPr/>
          <a:lstStyle/>
          <a:p>
            <a:pPr eaLnBrk="1" hangingPunct="1"/>
            <a:r>
              <a:rPr lang="ar-JO" sz="5400" b="1" dirty="0">
                <a:solidFill>
                  <a:schemeClr val="bg1"/>
                </a:solidFill>
                <a:latin typeface="Arial" panose="020B0604020202020204" pitchFamily="34" charset="0"/>
                <a:ea typeface="ＭＳ Ｐゴシック" charset="0"/>
                <a:cs typeface="Arial" panose="020B0604020202020204" pitchFamily="34" charset="0"/>
              </a:rPr>
              <a:t>أدلة على مشاركة الجمهور</a:t>
            </a:r>
            <a:endParaRPr lang="en-US" sz="6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18787" name="Rectangle 7"/>
          <p:cNvSpPr>
            <a:spLocks noChangeArrowheads="1"/>
          </p:cNvSpPr>
          <p:nvPr/>
        </p:nvSpPr>
        <p:spPr bwMode="auto">
          <a:xfrm>
            <a:off x="-612775" y="5589588"/>
            <a:ext cx="10153650" cy="719137"/>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539750" y="5661025"/>
            <a:ext cx="3168650" cy="609600"/>
          </a:xfrm>
          <a:prstGeom prst="rect">
            <a:avLst/>
          </a:prstGeom>
          <a:noFill/>
          <a:ln>
            <a:noFill/>
          </a:ln>
          <a:extLst>
            <a:ext uri="{FAA26D3D-D897-4be2-8F04-BA451C77F1D7}">
              <ma14:placeholderFlag xmlns="" xmlns:ma14="http://schemas.microsoft.com/office/mac/drawingml/2011/main" val="1"/>
            </a:ext>
          </a:extLst>
        </p:spPr>
        <p:txBody>
          <a:bodyPr anchor="ct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defRPr/>
            </a:pPr>
            <a:r>
              <a:rPr lang="ar-JO" b="1" spc="-100" dirty="0">
                <a:solidFill>
                  <a:srgbClr val="000090"/>
                </a:solidFill>
                <a:latin typeface="Arial" panose="020B0604020202020204" pitchFamily="34" charset="0"/>
                <a:ea typeface="ＭＳ Ｐゴシック" charset="0"/>
                <a:cs typeface="Arial" panose="020B0604020202020204" pitchFamily="34" charset="0"/>
              </a:rPr>
              <a:t>الشخير المسموع</a:t>
            </a:r>
            <a:endParaRPr lang="en-US" b="1" spc="-100" dirty="0">
              <a:solidFill>
                <a:srgbClr val="000090"/>
              </a:solidFill>
              <a:latin typeface="Arial" panose="020B0604020202020204" pitchFamily="34" charset="0"/>
              <a:ea typeface="ＭＳ Ｐゴシック" charset="0"/>
              <a:cs typeface="Arial" panose="020B0604020202020204" pitchFamily="34" charset="0"/>
            </a:endParaRPr>
          </a:p>
        </p:txBody>
      </p:sp>
      <p:sp>
        <p:nvSpPr>
          <p:cNvPr id="6" name="Rectangle 3"/>
          <p:cNvSpPr txBox="1">
            <a:spLocks noChangeArrowheads="1"/>
          </p:cNvSpPr>
          <p:nvPr/>
        </p:nvSpPr>
        <p:spPr bwMode="auto">
          <a:xfrm>
            <a:off x="3563938" y="5661025"/>
            <a:ext cx="2736850" cy="609600"/>
          </a:xfrm>
          <a:prstGeom prst="rect">
            <a:avLst/>
          </a:prstGeom>
          <a:noFill/>
          <a:ln>
            <a:noFill/>
          </a:ln>
          <a:extLst>
            <a:ext uri="{FAA26D3D-D897-4be2-8F04-BA451C77F1D7}">
              <ma14:placeholderFlag xmlns="" xmlns:ma14="http://schemas.microsoft.com/office/mac/drawingml/2011/main" val="1"/>
            </a:ext>
          </a:extLst>
        </p:spPr>
        <p:txBody>
          <a:bodyPr anchor="ct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defRPr/>
            </a:pPr>
            <a:r>
              <a:rPr lang="ar-JO" b="1" spc="-100" dirty="0">
                <a:solidFill>
                  <a:srgbClr val="000090"/>
                </a:solidFill>
                <a:latin typeface="Arial" panose="020B0604020202020204" pitchFamily="34" charset="0"/>
                <a:ea typeface="ＭＳ Ｐゴシック" charset="0"/>
                <a:cs typeface="Arial" panose="020B0604020202020204" pitchFamily="34" charset="0"/>
              </a:rPr>
              <a:t>ألعاب الطاولة</a:t>
            </a:r>
            <a:endParaRPr lang="en-US" b="1" spc="-100" dirty="0">
              <a:solidFill>
                <a:srgbClr val="000090"/>
              </a:solidFill>
              <a:latin typeface="Arial" panose="020B0604020202020204" pitchFamily="34" charset="0"/>
              <a:ea typeface="ＭＳ Ｐゴシック" charset="0"/>
              <a:cs typeface="Arial" panose="020B0604020202020204" pitchFamily="34" charset="0"/>
            </a:endParaRPr>
          </a:p>
        </p:txBody>
      </p:sp>
      <p:sp>
        <p:nvSpPr>
          <p:cNvPr id="7" name="Rectangle 3"/>
          <p:cNvSpPr txBox="1">
            <a:spLocks noChangeArrowheads="1"/>
          </p:cNvSpPr>
          <p:nvPr/>
        </p:nvSpPr>
        <p:spPr bwMode="auto">
          <a:xfrm>
            <a:off x="6084888" y="5661025"/>
            <a:ext cx="3059112" cy="609600"/>
          </a:xfrm>
          <a:prstGeom prst="rect">
            <a:avLst/>
          </a:prstGeom>
          <a:noFill/>
          <a:ln>
            <a:noFill/>
          </a:ln>
          <a:extLst>
            <a:ext uri="{FAA26D3D-D897-4be2-8F04-BA451C77F1D7}">
              <ma14:placeholderFlag xmlns="" xmlns:ma14="http://schemas.microsoft.com/office/mac/drawingml/2011/main" val="1"/>
            </a:ext>
          </a:extLst>
        </p:spPr>
        <p:txBody>
          <a:bodyPr anchor="ct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defRPr/>
            </a:pPr>
            <a:r>
              <a:rPr lang="ar-JO" b="1" spc="-100" dirty="0">
                <a:solidFill>
                  <a:srgbClr val="000090"/>
                </a:solidFill>
                <a:latin typeface="Arial" panose="020B0604020202020204" pitchFamily="34" charset="0"/>
                <a:ea typeface="ＭＳ Ｐゴシック" charset="0"/>
                <a:cs typeface="Arial" panose="020B0604020202020204" pitchFamily="34" charset="0"/>
              </a:rPr>
              <a:t>وجوه فارغة</a:t>
            </a:r>
            <a:endParaRPr lang="en-US" b="1" spc="-100" dirty="0">
              <a:solidFill>
                <a:srgbClr val="000090"/>
              </a:solidFill>
              <a:latin typeface="Arial" panose="020B0604020202020204" pitchFamily="34" charset="0"/>
              <a:ea typeface="ＭＳ Ｐゴシック" charset="0"/>
              <a:cs typeface="Arial" panose="020B0604020202020204" pitchFamily="34" charset="0"/>
            </a:endParaRPr>
          </a:p>
        </p:txBody>
      </p:sp>
      <p:sp>
        <p:nvSpPr>
          <p:cNvPr id="118791" name="Rectangle 4"/>
          <p:cNvSpPr>
            <a:spLocks noGrp="1" noChangeArrowheads="1"/>
          </p:cNvSpPr>
          <p:nvPr>
            <p:ph type="subTitle" idx="1"/>
          </p:nvPr>
        </p:nvSpPr>
        <p:spPr>
          <a:xfrm>
            <a:off x="0" y="6248400"/>
            <a:ext cx="9144000" cy="609600"/>
          </a:xfrm>
          <a:solidFill>
            <a:srgbClr val="000000"/>
          </a:solidFill>
        </p:spPr>
        <p:txBody>
          <a:bodyPr anchor="ctr"/>
          <a:lstStyle/>
          <a:p>
            <a:pPr eaLnBrk="1" hangingPunct="1"/>
            <a:r>
              <a:rPr lang="ar-JO" b="1" i="1" dirty="0">
                <a:solidFill>
                  <a:schemeClr val="bg1"/>
                </a:solidFill>
                <a:latin typeface="Arial" panose="020B0604020202020204" pitchFamily="34" charset="0"/>
                <a:ea typeface="ＭＳ Ｐゴシック" charset="0"/>
                <a:cs typeface="Arial" panose="020B0604020202020204" pitchFamily="34" charset="0"/>
              </a:rPr>
              <a:t>كين ديفيس، أسرار الاتصال الديناميكي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57826"/>
                                        </p:tgtEl>
                                        <p:attrNameLst>
                                          <p:attrName>style.visibility</p:attrName>
                                        </p:attrNameLst>
                                      </p:cBhvr>
                                      <p:to>
                                        <p:strVal val="visible"/>
                                      </p:to>
                                    </p:set>
                                    <p:animEffect transition="in" filter="wipe(left)">
                                      <p:cBhvr>
                                        <p:cTn id="7" dur="5000"/>
                                        <p:tgtEl>
                                          <p:spTgt spid="1357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rble Top">
  <a:themeElements>
    <a:clrScheme name="Marble Top 1">
      <a:dk1>
        <a:srgbClr val="000000"/>
      </a:dk1>
      <a:lt1>
        <a:srgbClr val="CAAF8B"/>
      </a:lt1>
      <a:dk2>
        <a:srgbClr val="000000"/>
      </a:dk2>
      <a:lt2>
        <a:srgbClr val="777777"/>
      </a:lt2>
      <a:accent1>
        <a:srgbClr val="909082"/>
      </a:accent1>
      <a:accent2>
        <a:srgbClr val="809EA8"/>
      </a:accent2>
      <a:accent3>
        <a:srgbClr val="E1D4C4"/>
      </a:accent3>
      <a:accent4>
        <a:srgbClr val="000000"/>
      </a:accent4>
      <a:accent5>
        <a:srgbClr val="C6C6C1"/>
      </a:accent5>
      <a:accent6>
        <a:srgbClr val="738F98"/>
      </a:accent6>
      <a:hlink>
        <a:srgbClr val="FFCC66"/>
      </a:hlink>
      <a:folHlink>
        <a:srgbClr val="E9DCB9"/>
      </a:folHlink>
    </a:clrScheme>
    <a:fontScheme name="Marble Top">
      <a:majorFont>
        <a:latin typeface="Copperplate Gothic Light"/>
        <a:ea typeface="MS Pゴシック"/>
        <a:cs typeface="MS Pゴシック"/>
      </a:majorFont>
      <a:minorFont>
        <a:latin typeface="Copperplate Gothic Light"/>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Marble Top 1">
        <a:dk1>
          <a:srgbClr val="000000"/>
        </a:dk1>
        <a:lt1>
          <a:srgbClr val="CAAF8B"/>
        </a:lt1>
        <a:dk2>
          <a:srgbClr val="000000"/>
        </a:dk2>
        <a:lt2>
          <a:srgbClr val="777777"/>
        </a:lt2>
        <a:accent1>
          <a:srgbClr val="909082"/>
        </a:accent1>
        <a:accent2>
          <a:srgbClr val="809EA8"/>
        </a:accent2>
        <a:accent3>
          <a:srgbClr val="E1D4C4"/>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eaf Veins">
  <a:themeElements>
    <a:clrScheme name="Leaf Veins 1">
      <a:dk1>
        <a:srgbClr val="5C1F00"/>
      </a:dk1>
      <a:lt1>
        <a:srgbClr val="FFDB96"/>
      </a:lt1>
      <a:dk2>
        <a:srgbClr val="62925E"/>
      </a:dk2>
      <a:lt2>
        <a:srgbClr val="FFDB96"/>
      </a:lt2>
      <a:accent1>
        <a:srgbClr val="713E39"/>
      </a:accent1>
      <a:accent2>
        <a:srgbClr val="BE7960"/>
      </a:accent2>
      <a:accent3>
        <a:srgbClr val="B7C7B6"/>
      </a:accent3>
      <a:accent4>
        <a:srgbClr val="DABB7F"/>
      </a:accent4>
      <a:accent5>
        <a:srgbClr val="BBAFAE"/>
      </a:accent5>
      <a:accent6>
        <a:srgbClr val="AC6D56"/>
      </a:accent6>
      <a:hlink>
        <a:srgbClr val="408000"/>
      </a:hlink>
      <a:folHlink>
        <a:srgbClr val="D3A219"/>
      </a:folHlink>
    </a:clrScheme>
    <a:fontScheme name="Leaf Veins">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Leaf Veins 1">
        <a:dk1>
          <a:srgbClr val="5C1F00"/>
        </a:dk1>
        <a:lt1>
          <a:srgbClr val="FFDB96"/>
        </a:lt1>
        <a:dk2>
          <a:srgbClr val="62925E"/>
        </a:dk2>
        <a:lt2>
          <a:srgbClr val="FFDB96"/>
        </a:lt2>
        <a:accent1>
          <a:srgbClr val="713E39"/>
        </a:accent1>
        <a:accent2>
          <a:srgbClr val="BE7960"/>
        </a:accent2>
        <a:accent3>
          <a:srgbClr val="B7C7B6"/>
        </a:accent3>
        <a:accent4>
          <a:srgbClr val="DABB7F"/>
        </a:accent4>
        <a:accent5>
          <a:srgbClr val="BBAFAE"/>
        </a:accent5>
        <a:accent6>
          <a:srgbClr val="AC6D56"/>
        </a:accent6>
        <a:hlink>
          <a:srgbClr val="408000"/>
        </a:hlink>
        <a:folHlink>
          <a:srgbClr val="D3A219"/>
        </a:folHlink>
      </a:clrScheme>
      <a:clrMap bg1="dk2" tx1="lt1" bg2="dk1" tx2="lt2" accent1="accent1" accent2="accent2" accent3="accent3" accent4="accent4" accent5="accent5" accent6="accent6" hlink="hlink" folHlink="folHlink"/>
    </a:extraClrScheme>
    <a:extraClrScheme>
      <a:clrScheme name="Leaf Veins 2">
        <a:dk1>
          <a:srgbClr val="2D2015"/>
        </a:dk1>
        <a:lt1>
          <a:srgbClr val="FFDB96"/>
        </a:lt1>
        <a:dk2>
          <a:srgbClr val="609060"/>
        </a:dk2>
        <a:lt2>
          <a:srgbClr val="FFDB96"/>
        </a:lt2>
        <a:accent1>
          <a:srgbClr val="8C7B70"/>
        </a:accent1>
        <a:accent2>
          <a:srgbClr val="8F5F2F"/>
        </a:accent2>
        <a:accent3>
          <a:srgbClr val="B6C6B6"/>
        </a:accent3>
        <a:accent4>
          <a:srgbClr val="DABB7F"/>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2004:Templates:Presentations:Designs:Bar Code</Template>
  <TotalTime>7876</TotalTime>
  <Words>1482</Words>
  <Application>Microsoft Macintosh PowerPoint</Application>
  <PresentationFormat>On-screen Show (4:3)</PresentationFormat>
  <Paragraphs>305</Paragraphs>
  <Slides>39</Slides>
  <Notes>39</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39</vt:i4>
      </vt:variant>
    </vt:vector>
  </HeadingPairs>
  <TitlesOfParts>
    <vt:vector size="58" baseType="lpstr">
      <vt:lpstr>ＭＳ Ｐゴシック</vt:lpstr>
      <vt:lpstr>Arial</vt:lpstr>
      <vt:lpstr>Copperplate Gothic Light</vt:lpstr>
      <vt:lpstr>Futura</vt:lpstr>
      <vt:lpstr>Helvetica</vt:lpstr>
      <vt:lpstr>Times New Roman</vt:lpstr>
      <vt:lpstr>Verdana</vt:lpstr>
      <vt:lpstr>Wingdings</vt:lpstr>
      <vt:lpstr>Blank Presentation</vt:lpstr>
      <vt:lpstr>Textured</vt:lpstr>
      <vt:lpstr>Marble Top</vt:lpstr>
      <vt:lpstr>Leaf Veins</vt:lpstr>
      <vt:lpstr>Default Design</vt:lpstr>
      <vt:lpstr>Bar Code</vt:lpstr>
      <vt:lpstr>1_Blank Presentation</vt:lpstr>
      <vt:lpstr>Warp</vt:lpstr>
      <vt:lpstr>Fossil</vt:lpstr>
      <vt:lpstr>3_Default Design</vt:lpstr>
      <vt:lpstr>2_Blank Presentation</vt:lpstr>
      <vt:lpstr>المقدمات</vt:lpstr>
      <vt:lpstr>تقديم عظتك</vt:lpstr>
      <vt:lpstr>تحذير الدقيقتين</vt:lpstr>
      <vt:lpstr>هناك ثلاثة أنواع من الوعاظ:</vt:lpstr>
      <vt:lpstr>لا تعتذر</vt:lpstr>
      <vt:lpstr>مقدمات</vt:lpstr>
      <vt:lpstr>مقدمات</vt:lpstr>
      <vt:lpstr>أدلة على مشاركة الجمهور</vt:lpstr>
      <vt:lpstr>أدلة على مشاركة الجمهور</vt:lpstr>
      <vt:lpstr>اجذب انتباههم مبكراً وإلا</vt:lpstr>
      <vt:lpstr>متلازمة الريموت</vt:lpstr>
      <vt:lpstr>ما رأيك في هذه الإفتتاحيات؟</vt:lpstr>
      <vt:lpstr>أليس الجميع يتوقعون القيامة؟</vt:lpstr>
      <vt:lpstr>إذا أردت تدمير مجتمع دون استخدام أسلحة، كيف ستفعل ذلك؟</vt:lpstr>
      <vt:lpstr>في البداية، قد يبدو هذا الإقتراح متناقضاً.</vt:lpstr>
      <vt:lpstr>كيف تستطيع الحصول على الإنتباه؟</vt:lpstr>
      <vt:lpstr>مقدمات</vt:lpstr>
      <vt:lpstr>لديك وقت  قليل جداً  لإبراز الحاجة</vt:lpstr>
      <vt:lpstr>مقدمات</vt:lpstr>
      <vt:lpstr>شارك خلفية مناسبة فقط</vt:lpstr>
      <vt:lpstr>مقدمات</vt:lpstr>
      <vt:lpstr>مقدمات</vt:lpstr>
      <vt:lpstr>معاينة رسالتك</vt:lpstr>
      <vt:lpstr>مقدمات</vt:lpstr>
      <vt:lpstr>أنواع العبارات الإنتقالية</vt:lpstr>
      <vt:lpstr>الخلاصة</vt:lpstr>
      <vt:lpstr>لماذا تعتبر الخاتمة الجيدة حيوية جيداً؟</vt:lpstr>
      <vt:lpstr>الخلاصات يتم  تذكرها</vt:lpstr>
      <vt:lpstr>مقدمات</vt:lpstr>
      <vt:lpstr>أذكر فكرتك الرئيسية( أو أعد صياغته)ا قل النقاط الرئيسية </vt:lpstr>
      <vt:lpstr>القول المأثور القديم عن الوضوح</vt:lpstr>
      <vt:lpstr>عناصر الخلاصة</vt:lpstr>
      <vt:lpstr>ضمّن التنوع</vt:lpstr>
      <vt:lpstr>عناصر الخلاصة</vt:lpstr>
      <vt:lpstr>Don't Announce It</vt:lpstr>
      <vt:lpstr>مقدمات</vt:lpstr>
      <vt:lpstr>عناصر الخلاصة</vt:lpstr>
      <vt:lpstr>Black</vt:lpstr>
      <vt:lpstr>الوعظ (فن الوعظ)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222</cp:revision>
  <dcterms:created xsi:type="dcterms:W3CDTF">2004-09-11T01:03:24Z</dcterms:created>
  <dcterms:modified xsi:type="dcterms:W3CDTF">2024-01-29T11:03:38Z</dcterms:modified>
</cp:coreProperties>
</file>