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9.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0" r:id="rId1"/>
    <p:sldMasterId id="2147483649" r:id="rId2"/>
    <p:sldMasterId id="2147484328" r:id="rId3"/>
    <p:sldMasterId id="2147485032" r:id="rId4"/>
    <p:sldMasterId id="2147485044" r:id="rId5"/>
    <p:sldMasterId id="2147485056" r:id="rId6"/>
    <p:sldMasterId id="2147485068" r:id="rId7"/>
    <p:sldMasterId id="2147485070" r:id="rId8"/>
    <p:sldMasterId id="2147485082" r:id="rId9"/>
    <p:sldMasterId id="2147485094" r:id="rId10"/>
    <p:sldMasterId id="2147485106" r:id="rId11"/>
    <p:sldMasterId id="2147485118" r:id="rId12"/>
    <p:sldMasterId id="2147485130" r:id="rId13"/>
    <p:sldMasterId id="2147485142" r:id="rId14"/>
    <p:sldMasterId id="2147485154" r:id="rId15"/>
    <p:sldMasterId id="2147485166" r:id="rId16"/>
  </p:sldMasterIdLst>
  <p:notesMasterIdLst>
    <p:notesMasterId r:id="rId45"/>
  </p:notesMasterIdLst>
  <p:sldIdLst>
    <p:sldId id="343" r:id="rId17"/>
    <p:sldId id="342" r:id="rId18"/>
    <p:sldId id="264" r:id="rId19"/>
    <p:sldId id="286" r:id="rId20"/>
    <p:sldId id="266" r:id="rId21"/>
    <p:sldId id="265" r:id="rId22"/>
    <p:sldId id="5216" r:id="rId23"/>
    <p:sldId id="267" r:id="rId24"/>
    <p:sldId id="268" r:id="rId25"/>
    <p:sldId id="277" r:id="rId26"/>
    <p:sldId id="592" r:id="rId27"/>
    <p:sldId id="609" r:id="rId28"/>
    <p:sldId id="5212" r:id="rId29"/>
    <p:sldId id="628" r:id="rId30"/>
    <p:sldId id="316" r:id="rId31"/>
    <p:sldId id="309" r:id="rId32"/>
    <p:sldId id="4978" r:id="rId33"/>
    <p:sldId id="4979" r:id="rId34"/>
    <p:sldId id="4980" r:id="rId35"/>
    <p:sldId id="4981" r:id="rId36"/>
    <p:sldId id="4982" r:id="rId37"/>
    <p:sldId id="5213" r:id="rId38"/>
    <p:sldId id="5214" r:id="rId39"/>
    <p:sldId id="5215" r:id="rId40"/>
    <p:sldId id="274" r:id="rId41"/>
    <p:sldId id="341" r:id="rId42"/>
    <p:sldId id="305" r:id="rId43"/>
    <p:sldId id="331"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327" autoAdjust="0"/>
  </p:normalViewPr>
  <p:slideViewPr>
    <p:cSldViewPr>
      <p:cViewPr varScale="1">
        <p:scale>
          <a:sx n="105" d="100"/>
          <a:sy n="105" d="100"/>
        </p:scale>
        <p:origin x="210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187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EBB58FC-6387-FE42-A213-1216EA103FF3}" type="slidenum">
              <a:rPr lang="en-US"/>
              <a:pPr>
                <a:defRPr/>
              </a:pPr>
              <a:t>‹#›</a:t>
            </a:fld>
            <a:endParaRPr lang="en-US"/>
          </a:p>
        </p:txBody>
      </p:sp>
    </p:spTree>
    <p:extLst>
      <p:ext uri="{BB962C8B-B14F-4D97-AF65-F5344CB8AC3E}">
        <p14:creationId xmlns:p14="http://schemas.microsoft.com/office/powerpoint/2010/main" val="185455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684AA7F-61A2-B644-82A5-1ECE3422A39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971F615-72CA-5341-AF54-020DCDE8011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21B3846-EF15-FE4D-98B6-46647851B4DD}"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3410" name="Rectangle 2"/>
          <p:cNvSpPr>
            <a:spLocks noGrp="1" noRot="1" noChangeAspect="1" noChangeArrowheads="1"/>
          </p:cNvSpPr>
          <p:nvPr>
            <p:ph type="sldImg"/>
          </p:nvPr>
        </p:nvSpPr>
        <p:spPr>
          <a:solidFill>
            <a:srgbClr val="FFFFFF"/>
          </a:solidFill>
          <a:ln/>
        </p:spPr>
      </p:sp>
      <p:sp>
        <p:nvSpPr>
          <p:cNvPr id="2734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lgn="r" eaLnBrk="1" hangingPunct="1"/>
            <a:r>
              <a:rPr lang="ar-JO" sz="1200" kern="1200" dirty="0">
                <a:solidFill>
                  <a:schemeClr val="tx1"/>
                </a:solidFill>
                <a:effectLst/>
                <a:latin typeface="Arial" charset="0"/>
                <a:ea typeface="ＭＳ Ｐゴシック" charset="0"/>
                <a:cs typeface="ＭＳ Ｐゴシック" charset="0"/>
              </a:rPr>
              <a:t>في متى 18: 15-20 يقدم يسوع خطة الله لمحبة التأديب الكنسي.  دعونا نقرأها معا [اقرأ 15-20.] يحتوي هذا النص على تعاليم رئيسية حول استعادة المسيحيين في الخطية.  
• الآيات 15-17 تعطي كيفية استعادتها و ...
• الآيات 18-20 تعطي لماذا لاستعادتها.
دعونا أولا نرى كيفية استعادة العلاقات. طريقة الله لاستعادة المؤمنين بالخطيئة هي ...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6E27B37-B720-0D40-89D7-00E3D3CDD171}"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4130" name="Rectangle 2"/>
          <p:cNvSpPr>
            <a:spLocks noGrp="1" noRot="1" noChangeAspect="1" noChangeArrowheads="1"/>
          </p:cNvSpPr>
          <p:nvPr>
            <p:ph type="sldImg"/>
          </p:nvPr>
        </p:nvSpPr>
        <p:spPr>
          <a:solidFill>
            <a:srgbClr val="FFFFFF"/>
          </a:solidFill>
          <a:ln/>
        </p:spPr>
      </p:sp>
      <p:sp>
        <p:nvSpPr>
          <p:cNvPr id="304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algn="r" rtl="1" eaLnBrk="1" hangingPunct="1"/>
            <a:r>
              <a:rPr lang="ar-JO" sz="1200" kern="1200" dirty="0">
                <a:solidFill>
                  <a:schemeClr val="tx1"/>
                </a:solidFill>
                <a:effectLst/>
                <a:latin typeface="Arial" charset="0"/>
                <a:ea typeface="ＭＳ Ｐゴシック" charset="0"/>
                <a:cs typeface="ＭＳ Ｐゴシック" charset="0"/>
              </a:rPr>
              <a:t>يتصل بنا متى 18 بثلاث طرق على الأقل:
• لكي تكون في هذه الجمعية يجب أن تخضع لسلطتها تحت الله.  هذا يعني أننا سنسعى بمحبة لاستعادتها في حالة سقوطك. 
• هل هناك خطيئة فيك تستحق التأديب؟  قم بتنظيفه الآن لتجنب الألم لنا جميعا! 
• هل تعرف أي شخص يحتاج إلى مواجهة خاصة؟  تشجعك رسالة رومية 12: 18 على بذل كل ما في وسعك لتكون في سلام مع جميع الناس ، فافعل ذلك! 
</a:t>
            </a:r>
            <a:endParaRPr lang="en-SG" dirty="0">
              <a:effectLst/>
            </a:endParaRPr>
          </a:p>
        </p:txBody>
      </p:sp>
    </p:spTree>
    <p:extLst>
      <p:ext uri="{BB962C8B-B14F-4D97-AF65-F5344CB8AC3E}">
        <p14:creationId xmlns:p14="http://schemas.microsoft.com/office/powerpoint/2010/main" val="4073959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587B3C7-9D65-F149-A935-3F9995F90CC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09250" name="Rectangle 2"/>
          <p:cNvSpPr>
            <a:spLocks noGrp="1" noRot="1" noChangeAspect="1" noChangeArrowheads="1"/>
          </p:cNvSpPr>
          <p:nvPr>
            <p:ph type="sldImg"/>
          </p:nvPr>
        </p:nvSpPr>
        <p:spPr>
          <a:solidFill>
            <a:srgbClr val="FFFFFF"/>
          </a:solidFill>
          <a:ln/>
        </p:spPr>
      </p:sp>
      <p:sp>
        <p:nvSpPr>
          <p:cNvPr id="30925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lgn="r" rtl="1" eaLnBrk="1" hangingPunct="1"/>
            <a:r>
              <a:rPr lang="ar-JO" sz="1200" kern="1200" dirty="0">
                <a:solidFill>
                  <a:schemeClr val="tx1"/>
                </a:solidFill>
                <a:effectLst/>
                <a:latin typeface="Arial" charset="0"/>
                <a:ea typeface="ＭＳ Ｐゴシック" charset="0"/>
                <a:cs typeface="ＭＳ Ｐゴシック" charset="0"/>
              </a:rPr>
              <a:t>في بعض الأحيان يساء تفسير هذه الخطوة على أنها تعني "الطرد" حيث لا يتم الاتصال بالشخص الضال مرة أخرى.
</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6D7745-AD11-B04D-BB4A-FFE34817FC0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11298" name="Rectangle 2"/>
          <p:cNvSpPr>
            <a:spLocks noGrp="1" noRot="1" noChangeAspect="1" noChangeArrowheads="1"/>
          </p:cNvSpPr>
          <p:nvPr>
            <p:ph type="sldImg"/>
          </p:nvPr>
        </p:nvSpPr>
        <p:spPr>
          <a:solidFill>
            <a:srgbClr val="FFFFFF"/>
          </a:solidFill>
          <a:ln/>
        </p:spPr>
      </p:sp>
      <p:sp>
        <p:nvSpPr>
          <p:cNvPr id="31129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1" hangingPunct="1"/>
            <a:endParaRPr lang="en-US" dirty="0"/>
          </a:p>
          <a:p>
            <a:pPr eaLnBrk="1" hangingPunct="1"/>
            <a:r>
              <a:rPr lang="en-US" sz="1200" kern="1200" dirty="0">
                <a:solidFill>
                  <a:schemeClr val="tx1"/>
                </a:solidFill>
                <a:effectLst/>
                <a:latin typeface="Arial" charset="0"/>
                <a:ea typeface="ＭＳ Ｐゴシック" charset="0"/>
                <a:cs typeface="ＭＳ Ｐゴシック" charset="0"/>
              </a:rPr>
              <a:t>But Jesus said to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treat him as you would a pagan or a tax collector.</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Jesus treated pagans with love and kindness, but he didn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ask them to evangelize the lost as part of his team.  You shouldn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be ugly or ungodly, but…</a:t>
            </a:r>
            <a:r>
              <a:rPr lang="en-SG" dirty="0">
                <a:effectLst/>
              </a:rPr>
              <a:t> </a:t>
            </a:r>
          </a:p>
          <a:p>
            <a:pPr eaLnBrk="1" hangingPunct="1"/>
            <a:r>
              <a:rPr lang="en-US" sz="1200" kern="1200" dirty="0">
                <a:solidFill>
                  <a:schemeClr val="tx1"/>
                </a:solidFill>
                <a:effectLst/>
                <a:latin typeface="Arial" charset="0"/>
                <a:ea typeface="ＭＳ Ｐゴシック" charset="0"/>
                <a:cs typeface="ＭＳ Ｐゴシック" charset="0"/>
              </a:rPr>
              <a:t>• 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refer to him/her as a Christian. (ILL: I have done this with my former brother-in-law who divorced my sister to marry another woman.)</a:t>
            </a:r>
            <a:r>
              <a:rPr lang="en-SG" dirty="0">
                <a:effectLst/>
              </a:rPr>
              <a:t> </a:t>
            </a:r>
          </a:p>
          <a:p>
            <a:pPr eaLnBrk="1" hangingPunct="1"/>
            <a:r>
              <a:rPr lang="en-US" sz="1200" b="0" kern="1200" dirty="0">
                <a:solidFill>
                  <a:schemeClr val="tx1"/>
                </a:solidFill>
                <a:effectLst/>
                <a:latin typeface="+mn-lt"/>
                <a:ea typeface="+mn-ea"/>
                <a:cs typeface="+mn-cs"/>
              </a:rPr>
              <a:t>• Evangelize this person.</a:t>
            </a:r>
            <a:r>
              <a:rPr lang="en-SG" sz="1200" b="1" kern="1200" dirty="0">
                <a:solidFill>
                  <a:schemeClr val="tx1"/>
                </a:solidFill>
                <a:effectLst/>
                <a:latin typeface="+mn-lt"/>
                <a:ea typeface="+mn-ea"/>
                <a:cs typeface="+mn-cs"/>
              </a:rPr>
              <a:t> </a:t>
            </a:r>
          </a:p>
          <a:p>
            <a:pPr eaLnBrk="1" hangingPunct="1"/>
            <a:r>
              <a:rPr lang="en-US" sz="1200" b="0" kern="1200" dirty="0">
                <a:solidFill>
                  <a:schemeClr val="tx1"/>
                </a:solidFill>
                <a:effectLst/>
                <a:latin typeface="+mn-lt"/>
                <a:ea typeface="+mn-ea"/>
                <a:cs typeface="+mn-cs"/>
              </a:rPr>
              <a:t>• Don</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t let him/her take the Lord</a:t>
            </a:r>
            <a:r>
              <a:rPr lang="mr-IN" sz="1200" b="0"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s Supper.</a:t>
            </a:r>
            <a:endParaRPr lang="en-SG" sz="1200" b="1" kern="1200" dirty="0">
              <a:solidFill>
                <a:schemeClr val="tx1"/>
              </a:solidFill>
              <a:effectLst/>
              <a:latin typeface="+mn-lt"/>
              <a:ea typeface="+mn-ea"/>
              <a:cs typeface="+mn-cs"/>
            </a:endParaRPr>
          </a:p>
          <a:p>
            <a:pPr eaLnBrk="1" hangingPunct="1"/>
            <a:r>
              <a:rPr lang="en-US" sz="1200" b="0" kern="1200" dirty="0">
                <a:solidFill>
                  <a:schemeClr val="tx1"/>
                </a:solidFill>
                <a:effectLst/>
                <a:latin typeface="+mn-lt"/>
                <a:ea typeface="+mn-ea"/>
                <a:cs typeface="+mn-cs"/>
              </a:rPr>
              <a:t>• Remove the person from membership.</a:t>
            </a:r>
            <a:endParaRPr lang="en-SG" sz="1200" b="1" kern="1200" dirty="0">
              <a:solidFill>
                <a:schemeClr val="tx1"/>
              </a:solidFill>
              <a:effectLst/>
              <a:latin typeface="+mn-lt"/>
              <a:ea typeface="+mn-ea"/>
              <a:cs typeface="+mn-cs"/>
            </a:endParaRPr>
          </a:p>
          <a:p>
            <a:r>
              <a:rPr lang="en-US" sz="1200" kern="1200" dirty="0">
                <a:solidFill>
                  <a:schemeClr val="tx1"/>
                </a:solidFill>
                <a:effectLst/>
                <a:latin typeface="Arial" charset="0"/>
                <a:ea typeface="ＭＳ Ｐゴシック" charset="0"/>
                <a:cs typeface="ＭＳ Ｐゴシック" charset="0"/>
              </a:rPr>
              <a:t>• Remove this person from church roles (ILL: My friend Paula was asked to leave her church kitchen ministry once her adultery was discovered.)</a:t>
            </a:r>
            <a:r>
              <a:rPr lang="en-SG" dirty="0">
                <a:effectLst/>
              </a:rPr>
              <a:t> </a:t>
            </a:r>
          </a:p>
          <a:p>
            <a:r>
              <a:rPr lang="en-US" sz="1200" kern="1200" dirty="0">
                <a:solidFill>
                  <a:schemeClr val="tx1"/>
                </a:solidFill>
                <a:effectLst/>
                <a:latin typeface="Arial" charset="0"/>
                <a:ea typeface="ＭＳ Ｐゴシック" charset="0"/>
                <a:cs typeface="ＭＳ Ｐゴシック" charset="0"/>
              </a:rPr>
              <a:t>But in other ways it is more serious than how we treat unbelievers:</a:t>
            </a:r>
            <a:r>
              <a:rPr lang="en-SG" dirty="0">
                <a:effectLst/>
              </a:rPr>
              <a:t> </a:t>
            </a:r>
          </a:p>
          <a:p>
            <a:r>
              <a:rPr lang="en-US" dirty="0"/>
              <a:t>• </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Deliver over to Satan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 one in sex sin (1 Cor. 5:5).  Years ago a friend named John left his wife and two small boys for another woman.  My church disciplined him, but an elder kept up with him to restore him.  After five years, he showed up at church—but he looked 20 years older!</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Don</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t eat with him/her (1 Cor. 5:11).</a:t>
            </a:r>
            <a:r>
              <a:rPr lang="en-SG" dirty="0">
                <a:effectLst/>
              </a:rPr>
              <a:t> </a:t>
            </a:r>
          </a:p>
          <a:p>
            <a:r>
              <a:rPr lang="en-SG" dirty="0">
                <a:effectLst/>
              </a:rPr>
              <a:t>• </a:t>
            </a:r>
            <a:r>
              <a:rPr lang="en-US" sz="1200" kern="1200" dirty="0">
                <a:solidFill>
                  <a:schemeClr val="tx1"/>
                </a:solidFill>
                <a:effectLst/>
                <a:latin typeface="Arial" charset="0"/>
                <a:ea typeface="ＭＳ Ｐゴシック" charset="0"/>
                <a:cs typeface="ＭＳ Ｐゴシック" charset="0"/>
              </a:rPr>
              <a:t>Should we prohibit the person from attending church? Some say they, like unbelievers, should be welcomed in services without taking the Lord</a:t>
            </a:r>
            <a:r>
              <a:rPr lang="mr-IN" sz="1200" kern="1200" dirty="0">
                <a:solidFill>
                  <a:schemeClr val="tx1"/>
                </a:solidFill>
                <a:effectLst/>
                <a:latin typeface="Arial" charset="0"/>
                <a:ea typeface="ＭＳ Ｐゴシック" charset="0"/>
                <a:cs typeface="ＭＳ Ｐゴシック" charset="0"/>
              </a:rPr>
              <a:t>'</a:t>
            </a:r>
            <a:r>
              <a:rPr lang="en-US" sz="1200" kern="1200" dirty="0">
                <a:solidFill>
                  <a:schemeClr val="tx1"/>
                </a:solidFill>
                <a:effectLst/>
                <a:latin typeface="Arial" charset="0"/>
                <a:ea typeface="ＭＳ Ｐゴシック" charset="0"/>
                <a:cs typeface="ＭＳ Ｐゴシック" charset="0"/>
              </a:rPr>
              <a:t>s Supper; but in most discipline cases this is not even an issue as few disciplined believers seek to return to the assembly until repentant.</a:t>
            </a:r>
            <a:r>
              <a:rPr lang="en-SG" dirty="0">
                <a:effectLst/>
              </a:rPr>
              <a:t> </a:t>
            </a:r>
            <a:endParaRPr lang="en-US" dirty="0"/>
          </a:p>
        </p:txBody>
      </p:sp>
    </p:spTree>
    <p:extLst>
      <p:ext uri="{BB962C8B-B14F-4D97-AF65-F5344CB8AC3E}">
        <p14:creationId xmlns:p14="http://schemas.microsoft.com/office/powerpoint/2010/main" val="1452665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6D49AA-00C9-7049-8098-F3AACA7B91FD}" type="slidenum">
              <a:rPr lang="en-US" sz="1200"/>
              <a:pPr/>
              <a:t>16</a:t>
            </a:fld>
            <a:endParaRPr lang="en-US" sz="1200"/>
          </a:p>
        </p:txBody>
      </p:sp>
      <p:sp>
        <p:nvSpPr>
          <p:cNvPr id="150530" name="Rectangle 2"/>
          <p:cNvSpPr>
            <a:spLocks noGrp="1" noRot="1" noChangeAspect="1" noChangeArrowheads="1"/>
          </p:cNvSpPr>
          <p:nvPr>
            <p:ph type="sldImg"/>
          </p:nvPr>
        </p:nvSpPr>
        <p:spPr>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Our applications should be clear—and what better way to apply than to share a story of someone doing what you are saying?</a:t>
            </a:r>
          </a:p>
          <a:p>
            <a:pPr eaLnBrk="1" hangingPunct="1"/>
            <a:endParaRPr lang="en-US" dirty="0">
              <a:ea typeface="ＭＳ Ｐゴシック" charset="0"/>
              <a:cs typeface="ＭＳ Ｐゴシック" charset="0"/>
            </a:endParaRPr>
          </a:p>
          <a:p>
            <a:pPr eaLnBrk="1" hangingPunct="1"/>
            <a:r>
              <a:rPr lang="en-US" dirty="0">
                <a:ea typeface="ＭＳ Ｐゴシック" charset="0"/>
                <a:cs typeface="ＭＳ Ｐゴシック" charset="0"/>
              </a:rPr>
              <a:t>Too often our applications are so general that they are an image of the reality that we want to see in people's lives. It is like becoming thrilled to see shimmering water rather than seeing the moon that causes the water to shine.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E0B1EE5-9DD6-E141-83FB-FF82F04AF2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3458" name="Rectangle 2"/>
          <p:cNvSpPr>
            <a:spLocks noGrp="1" noRot="1" noChangeAspect="1" noChangeArrowheads="1"/>
          </p:cNvSpPr>
          <p:nvPr>
            <p:ph type="sldImg"/>
          </p:nvPr>
        </p:nvSpPr>
        <p:spPr>
          <a:solidFill>
            <a:srgbClr val="FFFFFF"/>
          </a:solidFill>
          <a:ln/>
        </p:spPr>
      </p:sp>
      <p:sp>
        <p:nvSpPr>
          <p:cNvPr id="40345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0"/>
                <a:cs typeface="ＭＳ Ｐゴシック" charset="0"/>
              </a:rPr>
              <a:t>Homiletics 16.17</a:t>
            </a:r>
          </a:p>
          <a:p>
            <a:pPr eaLnBrk="1" hangingPunct="1"/>
            <a:r>
              <a:rPr lang="en-US">
                <a:latin typeface="Times New Roman" charset="0"/>
                <a:ea typeface="ＭＳ Ｐゴシック" charset="0"/>
                <a:cs typeface="ＭＳ Ｐゴシック" charset="0"/>
              </a:rPr>
              <a:t>NTS Galatians slide 75</a:t>
            </a:r>
          </a:p>
        </p:txBody>
      </p:sp>
    </p:spTree>
    <p:extLst>
      <p:ext uri="{BB962C8B-B14F-4D97-AF65-F5344CB8AC3E}">
        <p14:creationId xmlns:p14="http://schemas.microsoft.com/office/powerpoint/2010/main" val="3521622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CB2A13-E9A2-FD47-8F66-AAF32384C0DC}"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eaLnBrk="1" hangingPunct="1"/>
            <a:r>
              <a:rPr lang="en-US">
                <a:latin typeface="Times New Roman" charset="0"/>
                <a:ea typeface="ＭＳ Ｐゴシック" charset="0"/>
                <a:cs typeface="ＭＳ Ｐゴシック" charset="0"/>
              </a:rPr>
              <a:t>Homiletics 16.18</a:t>
            </a:r>
          </a:p>
          <a:p>
            <a:pPr eaLnBrk="1" hangingPunct="1"/>
            <a:r>
              <a:rPr lang="en-US">
                <a:latin typeface="Times New Roman" charset="0"/>
                <a:ea typeface="ＭＳ Ｐゴシック" charset="0"/>
                <a:cs typeface="ＭＳ Ｐゴシック" charset="0"/>
              </a:rPr>
              <a:t>NTS Galatians slide 76</a:t>
            </a:r>
          </a:p>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87316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CBC5B0C-9657-F743-AE71-66F59AA39FC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Monkeys put their hands in hollowed out logs to grab the tinsel ball inside.  However, their clenched hands over the tinsel becomes too large to withdraw from the log.  Since they are unwilling to let go of the tinsel, hunters easily club them to death.  This illustration has been used to show the perils of wealth--but all it teaches us is how stupid monkeys are!  It helps very little to illustrate the point of greed so the sermon time taken is better invested in sharing how a human has gotten trapped due to greed.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8DF78E-1B8E-7D44-A924-DE05EA555DA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p>
            <a:pPr eaLnBrk="1" hangingPunct="1"/>
            <a:r>
              <a:rPr lang="en-US">
                <a:latin typeface="Times New Roman" charset="0"/>
                <a:ea typeface="ＭＳ Ｐゴシック" charset="0"/>
                <a:cs typeface="ＭＳ Ｐゴシック" charset="0"/>
              </a:rPr>
              <a:t>Homiletics 16.20</a:t>
            </a:r>
          </a:p>
          <a:p>
            <a:pPr eaLnBrk="1" hangingPunct="1"/>
            <a:r>
              <a:rPr lang="en-US">
                <a:latin typeface="Times New Roman" charset="0"/>
                <a:ea typeface="ＭＳ Ｐゴシック" charset="0"/>
                <a:cs typeface="ＭＳ Ｐゴシック" charset="0"/>
              </a:rPr>
              <a:t>NTS Galatians slide 77</a:t>
            </a:r>
          </a:p>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503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357A56D-57F8-C044-B071-5AB93644372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53026" name="Rectangle 2"/>
          <p:cNvSpPr>
            <a:spLocks noGrp="1" noRot="1" noChangeAspect="1" noChangeArrowheads="1"/>
          </p:cNvSpPr>
          <p:nvPr>
            <p:ph type="sldImg"/>
          </p:nvPr>
        </p:nvSpPr>
        <p:spPr>
          <a:solidFill>
            <a:srgbClr val="FFFFFF"/>
          </a:solidFill>
          <a:ln/>
        </p:spPr>
      </p:sp>
      <p:sp>
        <p:nvSpPr>
          <p:cNvPr id="11530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12A3574-2181-EE47-A9E5-5A0A1FB0224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ea typeface="ＭＳ Ｐゴシック" charset="0"/>
                <a:cs typeface="ＭＳ Ｐゴシック" charset="0"/>
              </a:rPr>
              <a:t>Instead of the monkey and tinsel story, to illustrate greed, share about a person who gave up ministry simply for better pay.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AB4AB1-CBEB-834A-A60F-EB325010ED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extLst>
      <p:ext uri="{BB962C8B-B14F-4D97-AF65-F5344CB8AC3E}">
        <p14:creationId xmlns:p14="http://schemas.microsoft.com/office/powerpoint/2010/main" val="3380045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AB4AB1-CBEB-834A-A60F-EB325010ED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extLst>
      <p:ext uri="{BB962C8B-B14F-4D97-AF65-F5344CB8AC3E}">
        <p14:creationId xmlns:p14="http://schemas.microsoft.com/office/powerpoint/2010/main" val="109182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AB4AB1-CBEB-834A-A60F-EB325010ED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extLst>
      <p:ext uri="{BB962C8B-B14F-4D97-AF65-F5344CB8AC3E}">
        <p14:creationId xmlns:p14="http://schemas.microsoft.com/office/powerpoint/2010/main" val="4290142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AB4AB1-CBEB-834A-A60F-EB325010ED1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sz="1800" i="1" dirty="0">
                <a:effectLst/>
                <a:latin typeface="Times"/>
                <a:ea typeface="Times New Roman" panose="02020603050405020304" pitchFamily="18" charset="0"/>
                <a:cs typeface="Times New Roman" panose="02020603050405020304" pitchFamily="18" charset="0"/>
              </a:rPr>
              <a:t>Ninety Verbs to Help Lead Scriptural Applications into Specific Action (Dr. Roy B. Zuck, Dallas Seminary)</a:t>
            </a:r>
            <a:r>
              <a:rPr lang="en-US" dirty="0">
                <a:effectLst/>
              </a:rPr>
              <a:t> </a:t>
            </a:r>
            <a:endParaRPr lang="en-US" dirty="0">
              <a:latin typeface="Arial"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FE4DA2-4283-B548-828F-4E5696CC9FED}" type="slidenum">
              <a:rPr lang="en-US" sz="1200"/>
              <a:pPr/>
              <a:t>27</a:t>
            </a:fld>
            <a:endParaRPr lang="en-US" sz="1200"/>
          </a:p>
        </p:txBody>
      </p:sp>
      <p:sp>
        <p:nvSpPr>
          <p:cNvPr id="165890" name="Rectangle 2"/>
          <p:cNvSpPr>
            <a:spLocks noGrp="1" noRot="1" noChangeAspect="1" noChangeArrowheads="1"/>
          </p:cNvSpPr>
          <p:nvPr>
            <p:ph type="sldImg"/>
          </p:nvPr>
        </p:nvSpPr>
        <p:spPr>
          <a:solidFill>
            <a:srgbClr val="FFFFFF"/>
          </a:solidFill>
          <a:ln/>
        </p:spPr>
      </p:sp>
      <p:sp>
        <p:nvSpPr>
          <p:cNvPr id="165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922020-A506-BD4B-BE73-9617A2B60ED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56002" name="Rectangle 2"/>
          <p:cNvSpPr>
            <a:spLocks noGrp="1" noRot="1" noChangeAspect="1" noChangeArrowheads="1"/>
          </p:cNvSpPr>
          <p:nvPr>
            <p:ph type="sldImg"/>
          </p:nvPr>
        </p:nvSpPr>
        <p:spPr>
          <a:xfrm>
            <a:off x="1150938" y="692150"/>
            <a:ext cx="4556125" cy="3416300"/>
          </a:xfrm>
          <a:solidFill>
            <a:srgbClr val="FFFFFF"/>
          </a:solidFill>
          <a:ln/>
        </p:spPr>
      </p:sp>
      <p:sp>
        <p:nvSpPr>
          <p:cNvPr id="256003" name="Rectangle 3"/>
          <p:cNvSpPr>
            <a:spLocks noGrp="1" noChangeArrowheads="1"/>
          </p:cNvSpPr>
          <p:nvPr>
            <p:ph type="body" idx="1"/>
          </p:nvPr>
        </p:nvSpPr>
        <p:spPr>
          <a:solidFill>
            <a:srgbClr val="FFFFFF"/>
          </a:solidFill>
          <a:ln>
            <a:solidFill>
              <a:srgbClr val="000000"/>
            </a:solidFill>
          </a:ln>
        </p:spPr>
        <p:txBody>
          <a:bodyPr/>
          <a:lstStyle/>
          <a:p>
            <a:r>
              <a:rPr lang="en-US"/>
              <a:t>Cover steps 1-3 on page 27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8A562DE-C29E-D943-8375-FB6FBBCB767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57122" name="Rectangle 2"/>
          <p:cNvSpPr>
            <a:spLocks noGrp="1" noRot="1" noChangeAspect="1" noChangeArrowheads="1"/>
          </p:cNvSpPr>
          <p:nvPr>
            <p:ph type="sldImg"/>
          </p:nvPr>
        </p:nvSpPr>
        <p:spPr>
          <a:solidFill>
            <a:srgbClr val="FFFFFF"/>
          </a:solidFill>
          <a:ln/>
        </p:spPr>
      </p:sp>
      <p:sp>
        <p:nvSpPr>
          <p:cNvPr id="1157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33CCC69-6688-D044-BF56-1959617F013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8A562DE-C29E-D943-8375-FB6FBBCB767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57122" name="Rectangle 2"/>
          <p:cNvSpPr>
            <a:spLocks noGrp="1" noRot="1" noChangeAspect="1" noChangeArrowheads="1"/>
          </p:cNvSpPr>
          <p:nvPr>
            <p:ph type="sldImg"/>
          </p:nvPr>
        </p:nvSpPr>
        <p:spPr>
          <a:solidFill>
            <a:srgbClr val="FFFFFF"/>
          </a:solidFill>
          <a:ln/>
        </p:spPr>
      </p:sp>
      <p:sp>
        <p:nvSpPr>
          <p:cNvPr id="1157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ACD9715-0F3B-FA4C-90D1-003C36DFCDA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59170" name="Rectangle 2"/>
          <p:cNvSpPr>
            <a:spLocks noGrp="1" noRot="1" noChangeAspect="1" noChangeArrowheads="1" noTextEdit="1"/>
          </p:cNvSpPr>
          <p:nvPr>
            <p:ph type="sldImg"/>
          </p:nvPr>
        </p:nvSpPr>
        <p:spPr>
          <a:ln/>
        </p:spPr>
      </p:sp>
      <p:sp>
        <p:nvSpPr>
          <p:cNvPr id="11591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DBF4ABB-7EF0-BD4B-BEAE-095D13B1214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161218" name="Rectangle 2"/>
          <p:cNvSpPr>
            <a:spLocks noGrp="1" noRot="1" noChangeAspect="1" noChangeArrowheads="1"/>
          </p:cNvSpPr>
          <p:nvPr>
            <p:ph type="sldImg"/>
          </p:nvPr>
        </p:nvSpPr>
        <p:spPr>
          <a:solidFill>
            <a:srgbClr val="FFFFFF"/>
          </a:solidFill>
          <a:ln/>
        </p:spPr>
      </p:sp>
      <p:sp>
        <p:nvSpPr>
          <p:cNvPr id="1161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93CA5D7-0445-0944-9BFC-59D4AF52686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B4BD3D-7519-FD4F-A7D8-0422D79387B0}" type="slidenum">
              <a:rPr lang="en-US"/>
              <a:pPr>
                <a:defRPr/>
              </a:pPr>
              <a:t>‹#›</a:t>
            </a:fld>
            <a:endParaRPr lang="en-US"/>
          </a:p>
        </p:txBody>
      </p:sp>
    </p:spTree>
    <p:extLst>
      <p:ext uri="{BB962C8B-B14F-4D97-AF65-F5344CB8AC3E}">
        <p14:creationId xmlns:p14="http://schemas.microsoft.com/office/powerpoint/2010/main" val="346142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C5E82-4818-2B48-8EB8-73577405CEBA}" type="slidenum">
              <a:rPr lang="en-US"/>
              <a:pPr>
                <a:defRPr/>
              </a:pPr>
              <a:t>‹#›</a:t>
            </a:fld>
            <a:endParaRPr lang="en-US"/>
          </a:p>
        </p:txBody>
      </p:sp>
    </p:spTree>
    <p:extLst>
      <p:ext uri="{BB962C8B-B14F-4D97-AF65-F5344CB8AC3E}">
        <p14:creationId xmlns:p14="http://schemas.microsoft.com/office/powerpoint/2010/main" val="1631208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3A5976A7-6530-6E47-B1F0-0CCFE3015711}" type="slidenum">
              <a:rPr lang="en-US"/>
              <a:pPr>
                <a:defRPr/>
              </a:pPr>
              <a:t>‹#›</a:t>
            </a:fld>
            <a:endParaRPr lang="en-US"/>
          </a:p>
        </p:txBody>
      </p:sp>
    </p:spTree>
    <p:extLst>
      <p:ext uri="{BB962C8B-B14F-4D97-AF65-F5344CB8AC3E}">
        <p14:creationId xmlns:p14="http://schemas.microsoft.com/office/powerpoint/2010/main" val="32980774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9538" name="Rectangle 2"/>
          <p:cNvSpPr>
            <a:spLocks noGrp="1" noChangeArrowheads="1"/>
          </p:cNvSpPr>
          <p:nvPr>
            <p:ph type="ctrTitle"/>
          </p:nvPr>
        </p:nvSpPr>
        <p:spPr>
          <a:xfrm>
            <a:off x="685800" y="1981200"/>
            <a:ext cx="7772400" cy="990600"/>
          </a:xfrm>
          <a:effectLst>
            <a:outerShdw blurRad="63500" dist="35915" dir="8100000" algn="ctr" rotWithShape="0">
              <a:srgbClr val="000000">
                <a:alpha val="75000"/>
              </a:srgbClr>
            </a:outerShdw>
          </a:effectLst>
        </p:spPr>
        <p:txBody>
          <a:bodyPr/>
          <a:lstStyle>
            <a:lvl1pPr algn="ctr">
              <a:defRPr/>
            </a:lvl1pPr>
          </a:lstStyle>
          <a:p>
            <a:r>
              <a:rPr lang="en-US"/>
              <a:t>Click to edit Master title style</a:t>
            </a:r>
          </a:p>
        </p:txBody>
      </p:sp>
      <p:sp>
        <p:nvSpPr>
          <p:cNvPr id="1089539" name="Rectangle 3"/>
          <p:cNvSpPr>
            <a:spLocks noGrp="1" noChangeArrowheads="1"/>
          </p:cNvSpPr>
          <p:nvPr>
            <p:ph type="subTitle" idx="1"/>
          </p:nvPr>
        </p:nvSpPr>
        <p:spPr>
          <a:xfrm>
            <a:off x="685800" y="3048000"/>
            <a:ext cx="7772400" cy="1219200"/>
          </a:xfrm>
          <a:effectLst>
            <a:outerShdw blurRad="68580" dist="25399" dir="8100000" algn="ctr" rotWithShape="0">
              <a:srgbClr val="000000">
                <a:alpha val="75000"/>
              </a:srgbClr>
            </a:outerShdw>
          </a:effectLst>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48AC4EEB-79BC-244B-8BC9-5D853A33DE25}" type="slidenum">
              <a:rPr lang="en-US"/>
              <a:pPr>
                <a:defRPr/>
              </a:pPr>
              <a:t>‹#›</a:t>
            </a:fld>
            <a:endParaRPr lang="en-US"/>
          </a:p>
        </p:txBody>
      </p:sp>
    </p:spTree>
    <p:extLst>
      <p:ext uri="{BB962C8B-B14F-4D97-AF65-F5344CB8AC3E}">
        <p14:creationId xmlns:p14="http://schemas.microsoft.com/office/powerpoint/2010/main" val="25349585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4F80FB7B-5541-4A40-A7C5-4A5F8A94E9C8}" type="slidenum">
              <a:rPr lang="en-US"/>
              <a:pPr>
                <a:defRPr/>
              </a:pPr>
              <a:t>‹#›</a:t>
            </a:fld>
            <a:endParaRPr lang="en-US"/>
          </a:p>
        </p:txBody>
      </p:sp>
    </p:spTree>
    <p:extLst>
      <p:ext uri="{BB962C8B-B14F-4D97-AF65-F5344CB8AC3E}">
        <p14:creationId xmlns:p14="http://schemas.microsoft.com/office/powerpoint/2010/main" val="4924378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70F67C4E-6DAE-9C43-BCA2-7A4E5D07C5DD}" type="slidenum">
              <a:rPr lang="en-US"/>
              <a:pPr>
                <a:defRPr/>
              </a:pPr>
              <a:t>‹#›</a:t>
            </a:fld>
            <a:endParaRPr lang="en-US"/>
          </a:p>
        </p:txBody>
      </p:sp>
    </p:spTree>
    <p:extLst>
      <p:ext uri="{BB962C8B-B14F-4D97-AF65-F5344CB8AC3E}">
        <p14:creationId xmlns:p14="http://schemas.microsoft.com/office/powerpoint/2010/main" val="8635227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50F5549-E900-D548-981B-46D9EFAFFECB}" type="slidenum">
              <a:rPr lang="en-US"/>
              <a:pPr>
                <a:defRPr/>
              </a:pPr>
              <a:t>‹#›</a:t>
            </a:fld>
            <a:endParaRPr lang="en-US"/>
          </a:p>
        </p:txBody>
      </p:sp>
    </p:spTree>
    <p:extLst>
      <p:ext uri="{BB962C8B-B14F-4D97-AF65-F5344CB8AC3E}">
        <p14:creationId xmlns:p14="http://schemas.microsoft.com/office/powerpoint/2010/main" val="8073030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AD913099-8141-8F43-AA61-D114A756BB9D}" type="slidenum">
              <a:rPr lang="en-US"/>
              <a:pPr>
                <a:defRPr/>
              </a:pPr>
              <a:t>‹#›</a:t>
            </a:fld>
            <a:endParaRPr lang="en-US"/>
          </a:p>
        </p:txBody>
      </p:sp>
    </p:spTree>
    <p:extLst>
      <p:ext uri="{BB962C8B-B14F-4D97-AF65-F5344CB8AC3E}">
        <p14:creationId xmlns:p14="http://schemas.microsoft.com/office/powerpoint/2010/main" val="7222532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FA425BB6-56A4-984E-9F36-4DE99823FEC7}" type="slidenum">
              <a:rPr lang="en-US"/>
              <a:pPr>
                <a:defRPr/>
              </a:pPr>
              <a:t>‹#›</a:t>
            </a:fld>
            <a:endParaRPr lang="en-US"/>
          </a:p>
        </p:txBody>
      </p:sp>
    </p:spTree>
    <p:extLst>
      <p:ext uri="{BB962C8B-B14F-4D97-AF65-F5344CB8AC3E}">
        <p14:creationId xmlns:p14="http://schemas.microsoft.com/office/powerpoint/2010/main" val="33972268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03F1C817-3713-D44F-B757-BF0782784F0F}" type="slidenum">
              <a:rPr lang="en-US"/>
              <a:pPr>
                <a:defRPr/>
              </a:pPr>
              <a:t>‹#›</a:t>
            </a:fld>
            <a:endParaRPr lang="en-US"/>
          </a:p>
        </p:txBody>
      </p:sp>
    </p:spTree>
    <p:extLst>
      <p:ext uri="{BB962C8B-B14F-4D97-AF65-F5344CB8AC3E}">
        <p14:creationId xmlns:p14="http://schemas.microsoft.com/office/powerpoint/2010/main" val="26397387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6084676-BC5C-5940-B5AC-EFD9FB552264}" type="slidenum">
              <a:rPr lang="en-US"/>
              <a:pPr>
                <a:defRPr/>
              </a:pPr>
              <a:t>‹#›</a:t>
            </a:fld>
            <a:endParaRPr lang="en-US"/>
          </a:p>
        </p:txBody>
      </p:sp>
    </p:spTree>
    <p:extLst>
      <p:ext uri="{BB962C8B-B14F-4D97-AF65-F5344CB8AC3E}">
        <p14:creationId xmlns:p14="http://schemas.microsoft.com/office/powerpoint/2010/main" val="35927027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3B2E5CB2-62A0-DA40-BDBD-340495DCEB53}" type="slidenum">
              <a:rPr lang="en-US"/>
              <a:pPr>
                <a:defRPr/>
              </a:pPr>
              <a:t>‹#›</a:t>
            </a:fld>
            <a:endParaRPr lang="en-US"/>
          </a:p>
        </p:txBody>
      </p:sp>
    </p:spTree>
    <p:extLst>
      <p:ext uri="{BB962C8B-B14F-4D97-AF65-F5344CB8AC3E}">
        <p14:creationId xmlns:p14="http://schemas.microsoft.com/office/powerpoint/2010/main" val="1958690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A9FF30-F003-884F-A98B-B265138C890D}" type="slidenum">
              <a:rPr lang="en-US"/>
              <a:pPr>
                <a:defRPr/>
              </a:pPr>
              <a:t>‹#›</a:t>
            </a:fld>
            <a:endParaRPr lang="en-US"/>
          </a:p>
        </p:txBody>
      </p:sp>
    </p:spTree>
    <p:extLst>
      <p:ext uri="{BB962C8B-B14F-4D97-AF65-F5344CB8AC3E}">
        <p14:creationId xmlns:p14="http://schemas.microsoft.com/office/powerpoint/2010/main" val="25635541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E1E1908B-DC62-A749-9373-ADBD902616D7}" type="slidenum">
              <a:rPr lang="en-US"/>
              <a:pPr>
                <a:defRPr/>
              </a:pPr>
              <a:t>‹#›</a:t>
            </a:fld>
            <a:endParaRPr lang="en-US"/>
          </a:p>
        </p:txBody>
      </p:sp>
    </p:spTree>
    <p:extLst>
      <p:ext uri="{BB962C8B-B14F-4D97-AF65-F5344CB8AC3E}">
        <p14:creationId xmlns:p14="http://schemas.microsoft.com/office/powerpoint/2010/main" val="33909641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C70F027D-24BF-7240-8272-9D25B3913E99}" type="slidenum">
              <a:rPr lang="en-US"/>
              <a:pPr>
                <a:defRPr/>
              </a:pPr>
              <a:t>‹#›</a:t>
            </a:fld>
            <a:endParaRPr lang="en-US"/>
          </a:p>
        </p:txBody>
      </p:sp>
    </p:spTree>
    <p:extLst>
      <p:ext uri="{BB962C8B-B14F-4D97-AF65-F5344CB8AC3E}">
        <p14:creationId xmlns:p14="http://schemas.microsoft.com/office/powerpoint/2010/main" val="3844468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ECCD9B-D9C6-AF49-AF4B-19858FCD51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75603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75F50E-2231-EE46-B9E7-BDE6E8DFC8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8182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E10219-59FD-9A4F-810C-B1E3B6CC94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1391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2DCE0A-C8F5-314A-8E42-B186FA3ADD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54925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C7187E7-D5CB-1342-918B-C83D3A9371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54877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B0EC9E-4C07-8842-9F9C-D549FF868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18667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0B4CABF-234A-E647-B3C8-0DA67529EC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72474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CDF16-E7D1-384B-8909-FA46672856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599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3D7FEC-376B-CF4F-A0B1-DFAC170879AF}" type="slidenum">
              <a:rPr lang="en-US"/>
              <a:pPr>
                <a:defRPr/>
              </a:pPr>
              <a:t>‹#›</a:t>
            </a:fld>
            <a:endParaRPr lang="en-US"/>
          </a:p>
        </p:txBody>
      </p:sp>
    </p:spTree>
    <p:extLst>
      <p:ext uri="{BB962C8B-B14F-4D97-AF65-F5344CB8AC3E}">
        <p14:creationId xmlns:p14="http://schemas.microsoft.com/office/powerpoint/2010/main" val="2271136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C64B54-8AB6-7E44-8F95-0C7D266AA1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05696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2F21C6-6440-0841-8E6C-0598F2FA6E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9843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5B2037-7FD5-404F-94E9-A3B895122C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49543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6CC9FB-F159-2C49-BF36-E4ADA383CD1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6107122"/>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8C1072-3716-A841-AF40-BB87377A98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2935146"/>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0AA1-7F27-544F-9B3D-D66706DE66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6062237"/>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DD068F-8ACC-2B43-A001-A1B21A4B15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1924319"/>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167ABD0-CE34-7F45-B47E-D3DB0F5956A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2255333"/>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7BF9E5-C8D1-C143-BE44-4A673615FB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4667986"/>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5B0C94-9EDA-154E-93CB-87052FC1E3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77403509"/>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AFCFD2-74DC-6247-AD6F-7350B4449175}" type="slidenum">
              <a:rPr lang="en-US"/>
              <a:pPr>
                <a:defRPr/>
              </a:pPr>
              <a:t>‹#›</a:t>
            </a:fld>
            <a:endParaRPr lang="en-US"/>
          </a:p>
        </p:txBody>
      </p:sp>
    </p:spTree>
    <p:extLst>
      <p:ext uri="{BB962C8B-B14F-4D97-AF65-F5344CB8AC3E}">
        <p14:creationId xmlns:p14="http://schemas.microsoft.com/office/powerpoint/2010/main" val="34938134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ABADC-9367-6D47-ADFE-E24DE263CF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2949503"/>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B202E57-8A71-2343-9DD9-D506813EBF7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0032706"/>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F9AD74-5F8D-604E-902A-ED05B89753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7756925"/>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CAAA0-9C77-0F45-AA9E-F303C15757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2017083"/>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2755691"/>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623640976"/>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021728048"/>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286501316"/>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8"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769235377"/>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96188323"/>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8AA529-BD94-D64A-85DA-E88B5F1E4561}" type="slidenum">
              <a:rPr lang="en-US"/>
              <a:pPr>
                <a:defRPr/>
              </a:pPr>
              <a:t>‹#›</a:t>
            </a:fld>
            <a:endParaRPr lang="en-US"/>
          </a:p>
        </p:txBody>
      </p:sp>
    </p:spTree>
    <p:extLst>
      <p:ext uri="{BB962C8B-B14F-4D97-AF65-F5344CB8AC3E}">
        <p14:creationId xmlns:p14="http://schemas.microsoft.com/office/powerpoint/2010/main" val="30332382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3"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673382644"/>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660405972"/>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930614347"/>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911625467"/>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5" name="Rectangle 6"/>
          <p:cNvSpPr>
            <a:spLocks noGrp="1" noChangeArrowheads="1"/>
          </p:cNvSpPr>
          <p:nvPr>
            <p:ph type="ftr" sz="quarter" idx="11"/>
          </p:nvPr>
        </p:nvSpPr>
        <p:spPr>
          <a:ln/>
        </p:spPr>
        <p:txBody>
          <a:bodyPr/>
          <a:lstStyle>
            <a:lvl1pPr>
              <a:defRPr b="0" i="0">
                <a:latin typeface="Arial" panose="020B0604020202020204" pitchFamily="34" charset="0"/>
              </a:defRPr>
            </a:lvl1pPr>
          </a:lstStyle>
          <a:p>
            <a:pPr>
              <a:defRPr/>
            </a:pPr>
            <a:endParaRPr lang="en-US" dirty="0">
              <a:solidFill>
                <a:srgbClr val="BBE0E3"/>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373330206"/>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4195"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904196"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p:txBody>
          <a:bodyPr/>
          <a:lstStyle>
            <a:lvl1pPr>
              <a:defRPr/>
            </a:lvl1pPr>
          </a:lstStyle>
          <a:p>
            <a:pPr>
              <a:defRPr/>
            </a:pPr>
            <a:fld id="{CBBB07B3-A712-0F49-9A88-A3DF801105E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140182373"/>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0DCF699D-1B21-3F41-8C12-B83B0EFDE460}"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314984299"/>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BFEFF6EF-3C79-3E45-AA06-7E8522BD07BE}"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784642470"/>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A4FEA35F-1477-D64C-94C0-A091F255AFF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286967895"/>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9" name="Rectangle 7"/>
          <p:cNvSpPr>
            <a:spLocks noGrp="1" noChangeArrowheads="1"/>
          </p:cNvSpPr>
          <p:nvPr>
            <p:ph type="sldNum" sz="quarter" idx="12"/>
          </p:nvPr>
        </p:nvSpPr>
        <p:spPr>
          <a:ln/>
        </p:spPr>
        <p:txBody>
          <a:bodyPr/>
          <a:lstStyle>
            <a:lvl1pPr>
              <a:defRPr/>
            </a:lvl1pPr>
          </a:lstStyle>
          <a:p>
            <a:pPr>
              <a:defRPr/>
            </a:pPr>
            <a:fld id="{A9B53156-2ED0-8C4F-945A-B3167B73BD6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788657586"/>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DDE0F5-1593-5C42-9908-7D4DDD4296C0}" type="slidenum">
              <a:rPr lang="en-US"/>
              <a:pPr>
                <a:defRPr/>
              </a:pPr>
              <a:t>‹#›</a:t>
            </a:fld>
            <a:endParaRPr lang="en-US"/>
          </a:p>
        </p:txBody>
      </p:sp>
    </p:spTree>
    <p:extLst>
      <p:ext uri="{BB962C8B-B14F-4D97-AF65-F5344CB8AC3E}">
        <p14:creationId xmlns:p14="http://schemas.microsoft.com/office/powerpoint/2010/main" val="382073718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5" name="Rectangle 7"/>
          <p:cNvSpPr>
            <a:spLocks noGrp="1" noChangeArrowheads="1"/>
          </p:cNvSpPr>
          <p:nvPr>
            <p:ph type="sldNum" sz="quarter" idx="12"/>
          </p:nvPr>
        </p:nvSpPr>
        <p:spPr>
          <a:ln/>
        </p:spPr>
        <p:txBody>
          <a:bodyPr/>
          <a:lstStyle>
            <a:lvl1pPr>
              <a:defRPr/>
            </a:lvl1pPr>
          </a:lstStyle>
          <a:p>
            <a:pPr>
              <a:defRPr/>
            </a:pPr>
            <a:fld id="{2430B8E5-28B1-1F4B-8630-D022D40F0199}"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660627318"/>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4" name="Rectangle 7"/>
          <p:cNvSpPr>
            <a:spLocks noGrp="1" noChangeArrowheads="1"/>
          </p:cNvSpPr>
          <p:nvPr>
            <p:ph type="sldNum" sz="quarter" idx="12"/>
          </p:nvPr>
        </p:nvSpPr>
        <p:spPr>
          <a:ln/>
        </p:spPr>
        <p:txBody>
          <a:bodyPr/>
          <a:lstStyle>
            <a:lvl1pPr>
              <a:defRPr/>
            </a:lvl1pPr>
          </a:lstStyle>
          <a:p>
            <a:pPr>
              <a:defRPr/>
            </a:pPr>
            <a:fld id="{54EAFACD-AF1E-764C-AF60-B7A01A468182}"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553736986"/>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8DC45618-BAC0-4046-BAB9-25A8758DAC2C}"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240646640"/>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7" name="Rectangle 7"/>
          <p:cNvSpPr>
            <a:spLocks noGrp="1" noChangeArrowheads="1"/>
          </p:cNvSpPr>
          <p:nvPr>
            <p:ph type="sldNum" sz="quarter" idx="12"/>
          </p:nvPr>
        </p:nvSpPr>
        <p:spPr>
          <a:ln/>
        </p:spPr>
        <p:txBody>
          <a:bodyPr/>
          <a:lstStyle>
            <a:lvl1pPr>
              <a:defRPr/>
            </a:lvl1pPr>
          </a:lstStyle>
          <a:p>
            <a:pPr>
              <a:defRPr/>
            </a:pPr>
            <a:fld id="{464E0FFF-B334-D84F-BE84-D77E84C91288}"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473034984"/>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569851-F586-6843-BAA6-34EB2621EF03}"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2670516145"/>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BBE0E3"/>
              </a:solidFill>
              <a:latin typeface="Helvetica"/>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BBE0E3"/>
              </a:solidFill>
              <a:latin typeface="Helvetica"/>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172FF8-E6CD-194E-BD31-3E054E4284D7}"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3175648244"/>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099632-D5DB-1343-B794-E7B76F15606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99355095"/>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4AACA-4BB1-5840-88CA-EBE70D20CDF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19404663"/>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5F62B-2747-DB45-BAF3-23AF1135DDF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25891823"/>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BEC341-7EB2-4C45-8D30-DE95360CD0D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29591834"/>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21E148-AE35-924E-AC7F-9074B5966E84}" type="slidenum">
              <a:rPr lang="en-US"/>
              <a:pPr>
                <a:defRPr/>
              </a:pPr>
              <a:t>‹#›</a:t>
            </a:fld>
            <a:endParaRPr lang="en-US"/>
          </a:p>
        </p:txBody>
      </p:sp>
    </p:spTree>
    <p:extLst>
      <p:ext uri="{BB962C8B-B14F-4D97-AF65-F5344CB8AC3E}">
        <p14:creationId xmlns:p14="http://schemas.microsoft.com/office/powerpoint/2010/main" val="27001514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F78B3CA-7F65-2F48-83D5-C1C91A03450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75489338"/>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EB8EBF5-6260-0946-B818-FF64A8DCDA0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79045476"/>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901BCEF-FA63-AC48-A143-4E9275F9E00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79173597"/>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C64945-7CB4-D443-99F9-F3E7AE18EE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87595152"/>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1A6BB59-6E00-C84E-AD65-817D2A8F6AA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31425269"/>
      </p:ext>
    </p:extLst>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669207-1877-2440-981D-5E5B966E4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0264440"/>
      </p:ext>
    </p:extLst>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cs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cs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77BEBF-5083-AA4E-95A1-98A34E3402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57895382"/>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62D27B-F2D4-604B-9AA3-14149CB6F376}" type="slidenum">
              <a:rPr lang="en-US"/>
              <a:pPr>
                <a:defRPr/>
              </a:pPr>
              <a:t>‹#›</a:t>
            </a:fld>
            <a:endParaRPr lang="en-US"/>
          </a:p>
        </p:txBody>
      </p:sp>
    </p:spTree>
    <p:extLst>
      <p:ext uri="{BB962C8B-B14F-4D97-AF65-F5344CB8AC3E}">
        <p14:creationId xmlns:p14="http://schemas.microsoft.com/office/powerpoint/2010/main" val="3657230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529688-1032-674B-8636-50943F5231AF}" type="slidenum">
              <a:rPr lang="en-US"/>
              <a:pPr>
                <a:defRPr/>
              </a:pPr>
              <a:t>‹#›</a:t>
            </a:fld>
            <a:endParaRPr lang="en-US"/>
          </a:p>
        </p:txBody>
      </p:sp>
    </p:spTree>
    <p:extLst>
      <p:ext uri="{BB962C8B-B14F-4D97-AF65-F5344CB8AC3E}">
        <p14:creationId xmlns:p14="http://schemas.microsoft.com/office/powerpoint/2010/main" val="250824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46E6E9-20B5-C54C-85AF-58063AA2D65C}" type="slidenum">
              <a:rPr lang="en-US"/>
              <a:pPr>
                <a:defRPr/>
              </a:pPr>
              <a:t>‹#›</a:t>
            </a:fld>
            <a:endParaRPr lang="en-US"/>
          </a:p>
        </p:txBody>
      </p:sp>
    </p:spTree>
    <p:extLst>
      <p:ext uri="{BB962C8B-B14F-4D97-AF65-F5344CB8AC3E}">
        <p14:creationId xmlns:p14="http://schemas.microsoft.com/office/powerpoint/2010/main" val="133131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5DB8AC-592E-884B-808E-5A9568DEE9E0}" type="slidenum">
              <a:rPr lang="en-US"/>
              <a:pPr>
                <a:defRPr/>
              </a:pPr>
              <a:t>‹#›</a:t>
            </a:fld>
            <a:endParaRPr lang="en-US"/>
          </a:p>
        </p:txBody>
      </p:sp>
    </p:spTree>
    <p:extLst>
      <p:ext uri="{BB962C8B-B14F-4D97-AF65-F5344CB8AC3E}">
        <p14:creationId xmlns:p14="http://schemas.microsoft.com/office/powerpoint/2010/main" val="2698894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57942A-39EF-E942-B69B-BFCC63DBF25B}" type="slidenum">
              <a:rPr lang="en-US"/>
              <a:pPr>
                <a:defRPr/>
              </a:pPr>
              <a:t>‹#›</a:t>
            </a:fld>
            <a:endParaRPr lang="en-US"/>
          </a:p>
        </p:txBody>
      </p:sp>
    </p:spTree>
    <p:extLst>
      <p:ext uri="{BB962C8B-B14F-4D97-AF65-F5344CB8AC3E}">
        <p14:creationId xmlns:p14="http://schemas.microsoft.com/office/powerpoint/2010/main" val="3833214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5410C1-1A39-DD4D-9FCF-6A26185F72B3}" type="slidenum">
              <a:rPr lang="en-US"/>
              <a:pPr>
                <a:defRPr/>
              </a:pPr>
              <a:t>‹#›</a:t>
            </a:fld>
            <a:endParaRPr lang="en-US"/>
          </a:p>
        </p:txBody>
      </p:sp>
    </p:spTree>
    <p:extLst>
      <p:ext uri="{BB962C8B-B14F-4D97-AF65-F5344CB8AC3E}">
        <p14:creationId xmlns:p14="http://schemas.microsoft.com/office/powerpoint/2010/main" val="902990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253D9-B371-644C-B4CB-611295FF67FB}" type="slidenum">
              <a:rPr lang="en-US"/>
              <a:pPr>
                <a:defRPr/>
              </a:pPr>
              <a:t>‹#›</a:t>
            </a:fld>
            <a:endParaRPr lang="en-US"/>
          </a:p>
        </p:txBody>
      </p:sp>
    </p:spTree>
    <p:extLst>
      <p:ext uri="{BB962C8B-B14F-4D97-AF65-F5344CB8AC3E}">
        <p14:creationId xmlns:p14="http://schemas.microsoft.com/office/powerpoint/2010/main" val="2842769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p:cNvSpPr>
            <a:spLocks noGrp="1"/>
          </p:cNvSpPr>
          <p:nvPr>
            <p:ph type="dt" sz="half" idx="10"/>
          </p:nvPr>
        </p:nvSpPr>
        <p:spPr>
          <a:xfrm>
            <a:off x="76200" y="6069013"/>
            <a:ext cx="2057400" cy="685800"/>
          </a:xfrm>
        </p:spPr>
        <p:txBody>
          <a:bodyPr>
            <a:noAutofit/>
          </a:bodyPr>
          <a:lstStyle>
            <a:lvl1pPr algn="ctr" fontAlgn="base">
              <a:spcBef>
                <a:spcPct val="0"/>
              </a:spcBef>
              <a:spcAft>
                <a:spcPct val="0"/>
              </a:spcAft>
              <a:defRPr sz="2000">
                <a:solidFill>
                  <a:srgbClr val="FFFFFF"/>
                </a:solidFill>
                <a:ea typeface="ＭＳ Ｐゴシック" charset="0"/>
                <a:cs typeface="ＭＳ Ｐゴシック" charset="0"/>
              </a:defRPr>
            </a:lvl1pPr>
          </a:lstStyle>
          <a:p>
            <a:pPr>
              <a:defRPr/>
            </a:pPr>
            <a:fld id="{7FD0C70C-9640-6043-8371-BD7CA975B3EF}" type="datetimeFigureOut">
              <a:rPr lang="en-NZ"/>
              <a:pPr>
                <a:defRPr/>
              </a:pPr>
              <a:t>28/01/24</a:t>
            </a:fld>
            <a:endParaRPr lang="en-NZ"/>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EBDDC3"/>
                </a:solidFill>
                <a:ea typeface="ＭＳ Ｐゴシック" charset="0"/>
                <a:cs typeface="ＭＳ Ｐゴシック" charset="0"/>
              </a:defRPr>
            </a:lvl1pPr>
          </a:lstStyle>
          <a:p>
            <a:pPr>
              <a:defRPr/>
            </a:pPr>
            <a:endParaRPr lang="en-NZ"/>
          </a:p>
        </p:txBody>
      </p:sp>
      <p:sp>
        <p:nvSpPr>
          <p:cNvPr id="11" name="Slide Number Placeholder 28"/>
          <p:cNvSpPr>
            <a:spLocks noGrp="1"/>
          </p:cNvSpPr>
          <p:nvPr>
            <p:ph type="sldNum" sz="quarter" idx="12"/>
          </p:nvPr>
        </p:nvSpPr>
        <p:spPr>
          <a:xfrm>
            <a:off x="8001000" y="228600"/>
            <a:ext cx="838200" cy="381000"/>
          </a:xfrm>
        </p:spPr>
        <p:txBody>
          <a:bodyPr/>
          <a:lstStyle>
            <a:lvl1pPr fontAlgn="base">
              <a:spcBef>
                <a:spcPct val="0"/>
              </a:spcBef>
              <a:spcAft>
                <a:spcPct val="0"/>
              </a:spcAft>
              <a:defRPr>
                <a:solidFill>
                  <a:srgbClr val="EBDDC3"/>
                </a:solidFill>
                <a:ea typeface="ＭＳ Ｐゴシック" charset="0"/>
                <a:cs typeface="ＭＳ Ｐゴシック" charset="0"/>
              </a:defRPr>
            </a:lvl1pPr>
          </a:lstStyle>
          <a:p>
            <a:pPr>
              <a:defRPr/>
            </a:pPr>
            <a:fld id="{4E57EC44-8143-884E-8AE1-AD2C7DDE119E}" type="slidenum">
              <a:rPr lang="en-NZ"/>
              <a:pPr>
                <a:defRPr/>
              </a:pPr>
              <a:t>‹#›</a:t>
            </a:fld>
            <a:endParaRPr lang="en-NZ"/>
          </a:p>
        </p:txBody>
      </p:sp>
    </p:spTree>
    <p:extLst>
      <p:ext uri="{BB962C8B-B14F-4D97-AF65-F5344CB8AC3E}">
        <p14:creationId xmlns:p14="http://schemas.microsoft.com/office/powerpoint/2010/main" val="392294141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FF986BB-929F-8D4C-AFFB-59032BD46552}" type="datetimeFigureOut">
              <a:rPr lang="en-NZ"/>
              <a:pPr>
                <a:defRPr/>
              </a:pPr>
              <a:t>28/01/24</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FFFFFF"/>
                </a:solidFill>
                <a:ea typeface="ＭＳ Ｐゴシック" charset="0"/>
                <a:cs typeface="ＭＳ Ｐゴシック" charset="0"/>
              </a:defRPr>
            </a:lvl1pPr>
          </a:lstStyle>
          <a:p>
            <a:pPr>
              <a:defRPr/>
            </a:pPr>
            <a:fld id="{D2B5F3B7-CE48-B84C-9DD7-5F5ED5CE3C69}" type="slidenum">
              <a:rPr lang="en-NZ"/>
              <a:pPr>
                <a:defRPr/>
              </a:pPr>
              <a:t>‹#›</a:t>
            </a:fld>
            <a:endParaRPr lang="en-NZ"/>
          </a:p>
        </p:txBody>
      </p:sp>
    </p:spTree>
    <p:extLst>
      <p:ext uri="{BB962C8B-B14F-4D97-AF65-F5344CB8AC3E}">
        <p14:creationId xmlns:p14="http://schemas.microsoft.com/office/powerpoint/2010/main" val="412543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2CE6F88C-91C2-524F-93AE-DA3307169630}" type="datetimeFigureOut">
              <a:rPr lang="en-NZ"/>
              <a:pPr>
                <a:defRPr/>
              </a:pPr>
              <a:t>28/01/24</a:t>
            </a:fld>
            <a:endParaRPr lang="en-NZ"/>
          </a:p>
        </p:txBody>
      </p:sp>
      <p:sp>
        <p:nvSpPr>
          <p:cNvPr id="8" name="Slide Number Placeholder 12"/>
          <p:cNvSpPr>
            <a:spLocks noGrp="1"/>
          </p:cNvSpPr>
          <p:nvPr>
            <p:ph type="sldNum" sz="quarter" idx="11"/>
          </p:nvPr>
        </p:nvSpPr>
        <p:spPr>
          <a:xfrm>
            <a:off x="0" y="1752600"/>
            <a:ext cx="1295400" cy="701675"/>
          </a:xfrm>
        </p:spPr>
        <p:txBody>
          <a:bodyPr>
            <a:noAutofit/>
          </a:bodyPr>
          <a:lstStyle>
            <a:lvl1pPr fontAlgn="base">
              <a:spcBef>
                <a:spcPct val="0"/>
              </a:spcBef>
              <a:spcAft>
                <a:spcPct val="0"/>
              </a:spcAft>
              <a:defRPr sz="2400">
                <a:solidFill>
                  <a:srgbClr val="FFFFFF"/>
                </a:solidFill>
                <a:ea typeface="ＭＳ Ｐゴシック" charset="0"/>
                <a:cs typeface="ＭＳ Ｐゴシック" charset="0"/>
              </a:defRPr>
            </a:lvl1pPr>
          </a:lstStyle>
          <a:p>
            <a:pPr>
              <a:defRPr/>
            </a:pPr>
            <a:fld id="{E2BF6373-A9BA-5544-8783-741E041290C1}" type="slidenum">
              <a:rPr lang="en-NZ"/>
              <a:pPr>
                <a:defRPr/>
              </a:pPr>
              <a:t>‹#›</a:t>
            </a:fld>
            <a:endParaRPr lang="en-NZ"/>
          </a:p>
        </p:txBody>
      </p:sp>
      <p:sp>
        <p:nvSpPr>
          <p:cNvPr id="9" name="Footer Placeholder 13"/>
          <p:cNvSpPr>
            <a:spLocks noGrp="1"/>
          </p:cNvSpPr>
          <p:nvPr>
            <p:ph type="ftr"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298990330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70E39D1E-AB75-A742-87B5-56A0FB5F7698}" type="datetimeFigureOut">
              <a:rPr lang="en-NZ"/>
              <a:pPr>
                <a:defRPr/>
              </a:pPr>
              <a:t>28/01/24</a:t>
            </a:fld>
            <a:endParaRPr lang="en-NZ"/>
          </a:p>
        </p:txBody>
      </p:sp>
      <p:sp>
        <p:nvSpPr>
          <p:cNvPr id="6" name="Slide Number Placeholder 9"/>
          <p:cNvSpPr>
            <a:spLocks noGrp="1"/>
          </p:cNvSpPr>
          <p:nvPr>
            <p:ph type="sldNum" sz="quarter" idx="11"/>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DA52B2AD-A391-3B4D-B7FA-CB5AA13B01A0}" type="slidenum">
              <a:rPr lang="en-NZ"/>
              <a:pPr>
                <a:defRPr/>
              </a:pPr>
              <a:t>‹#›</a:t>
            </a:fld>
            <a:endParaRPr lang="en-NZ"/>
          </a:p>
        </p:txBody>
      </p:sp>
      <p:sp>
        <p:nvSpPr>
          <p:cNvPr id="7" name="Footer Placeholder 11"/>
          <p:cNvSpPr>
            <a:spLocks noGrp="1"/>
          </p:cNvSpPr>
          <p:nvPr>
            <p:ph type="ftr" sz="quarter" idx="12"/>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1692371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p:cNvSpPr>
            <a:spLocks noGrp="1"/>
          </p:cNvSpPr>
          <p:nvPr>
            <p:ph type="dt" sz="half" idx="10"/>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3D72440D-AD54-8F49-9E5A-88F49217B7C6}" type="datetimeFigureOut">
              <a:rPr lang="en-NZ"/>
              <a:pPr>
                <a:defRPr/>
              </a:pPr>
              <a:t>28/01/24</a:t>
            </a:fld>
            <a:endParaRPr lang="en-NZ"/>
          </a:p>
        </p:txBody>
      </p:sp>
      <p:sp>
        <p:nvSpPr>
          <p:cNvPr id="8" name="Slide Number Placeholder 11"/>
          <p:cNvSpPr>
            <a:spLocks noGrp="1"/>
          </p:cNvSpPr>
          <p:nvPr>
            <p:ph type="sldNum" sz="quarter" idx="11"/>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fld id="{C762899A-01D0-B44E-8C56-53B7F4353F65}" type="slidenum">
              <a:rPr lang="en-NZ"/>
              <a:pPr>
                <a:defRPr/>
              </a:pPr>
              <a:t>‹#›</a:t>
            </a:fld>
            <a:endParaRPr lang="en-NZ"/>
          </a:p>
        </p:txBody>
      </p:sp>
      <p:sp>
        <p:nvSpPr>
          <p:cNvPr id="9" name="Footer Placeholder 13"/>
          <p:cNvSpPr>
            <a:spLocks noGrp="1"/>
          </p:cNvSpPr>
          <p:nvPr>
            <p:ph type="ftr" sz="quarter" idx="12"/>
          </p:nvPr>
        </p:nvSpPr>
        <p:spPr/>
        <p:txBody>
          <a:bodyPr rtlCol="0"/>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3928474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7AA3F7-C134-3348-897B-2398F73FC90E}" type="datetimeFigureOut">
              <a:rPr lang="en-NZ"/>
              <a:pPr>
                <a:defRPr/>
              </a:pPr>
              <a:t>28/01/24</a:t>
            </a:fld>
            <a:endParaRPr lang="en-NZ"/>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5" name="Slide Number Placeholder 4"/>
          <p:cNvSpPr>
            <a:spLocks noGrp="1"/>
          </p:cNvSpPr>
          <p:nvPr>
            <p:ph type="sldNum" sz="quarter" idx="12"/>
          </p:nvPr>
        </p:nvSpPr>
        <p:spPr/>
        <p:txBody>
          <a:bodyPr/>
          <a:lstStyle>
            <a:lvl1pPr fontAlgn="base">
              <a:spcBef>
                <a:spcPct val="0"/>
              </a:spcBef>
              <a:spcAft>
                <a:spcPct val="0"/>
              </a:spcAft>
              <a:defRPr>
                <a:solidFill>
                  <a:srgbClr val="FFFFFF"/>
                </a:solidFill>
                <a:ea typeface="ＭＳ Ｐゴシック" charset="0"/>
                <a:cs typeface="ＭＳ Ｐゴシック" charset="0"/>
              </a:defRPr>
            </a:lvl1pPr>
          </a:lstStyle>
          <a:p>
            <a:pPr>
              <a:defRPr/>
            </a:pPr>
            <a:fld id="{7BEBEB05-AD16-B940-B558-E10ADBD459F0}" type="slidenum">
              <a:rPr lang="en-NZ"/>
              <a:pPr>
                <a:defRPr/>
              </a:pPr>
              <a:t>‹#›</a:t>
            </a:fld>
            <a:endParaRPr lang="en-NZ"/>
          </a:p>
        </p:txBody>
      </p:sp>
    </p:spTree>
    <p:extLst>
      <p:ext uri="{BB962C8B-B14F-4D97-AF65-F5344CB8AC3E}">
        <p14:creationId xmlns:p14="http://schemas.microsoft.com/office/powerpoint/2010/main" val="173465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6CABB3A3-6515-7342-AE05-9FDB7238C9DD}" type="datetimeFigureOut">
              <a:rPr lang="en-NZ"/>
              <a:pPr>
                <a:defRPr/>
              </a:pPr>
              <a:t>28/01/24</a:t>
            </a:fld>
            <a:endParaRPr lang="en-NZ"/>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4" name="Slide Number Placeholder 3"/>
          <p:cNvSpPr>
            <a:spLocks noGrp="1"/>
          </p:cNvSpPr>
          <p:nvPr>
            <p:ph type="sldNum" sz="quarter" idx="12"/>
          </p:nvPr>
        </p:nvSpPr>
        <p:spPr>
          <a:xfrm>
            <a:off x="0" y="6248400"/>
            <a:ext cx="533400" cy="381000"/>
          </a:xfrm>
        </p:spPr>
        <p:txBody>
          <a:bodyPr/>
          <a:lstStyle>
            <a:lvl1pPr fontAlgn="base">
              <a:spcBef>
                <a:spcPct val="0"/>
              </a:spcBef>
              <a:spcAft>
                <a:spcPct val="0"/>
              </a:spcAft>
              <a:defRPr>
                <a:solidFill>
                  <a:srgbClr val="775F55"/>
                </a:solidFill>
                <a:ea typeface="ＭＳ Ｐゴシック" charset="0"/>
                <a:cs typeface="ＭＳ Ｐゴシック" charset="0"/>
              </a:defRPr>
            </a:lvl1pPr>
          </a:lstStyle>
          <a:p>
            <a:pPr>
              <a:defRPr/>
            </a:pPr>
            <a:fld id="{D37AC6C7-83AB-5744-90D2-4EF287FFE5C6}" type="slidenum">
              <a:rPr lang="en-NZ"/>
              <a:pPr>
                <a:defRPr/>
              </a:pPr>
              <a:t>‹#›</a:t>
            </a:fld>
            <a:endParaRPr lang="en-NZ"/>
          </a:p>
        </p:txBody>
      </p:sp>
    </p:spTree>
    <p:extLst>
      <p:ext uri="{BB962C8B-B14F-4D97-AF65-F5344CB8AC3E}">
        <p14:creationId xmlns:p14="http://schemas.microsoft.com/office/powerpoint/2010/main" val="147291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B80D47-38AB-BC48-998D-E882364D55A1}" type="slidenum">
              <a:rPr lang="en-US"/>
              <a:pPr>
                <a:defRPr/>
              </a:pPr>
              <a:t>‹#›</a:t>
            </a:fld>
            <a:endParaRPr lang="en-US"/>
          </a:p>
        </p:txBody>
      </p:sp>
    </p:spTree>
    <p:extLst>
      <p:ext uri="{BB962C8B-B14F-4D97-AF65-F5344CB8AC3E}">
        <p14:creationId xmlns:p14="http://schemas.microsoft.com/office/powerpoint/2010/main" val="2129222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2201A7E2-BB17-774F-BF30-918FB5B17E9B}" type="datetimeFigureOut">
              <a:rPr lang="en-NZ"/>
              <a:pPr>
                <a:defRPr/>
              </a:pPr>
              <a:t>28/01/24</a:t>
            </a:fld>
            <a:endParaRPr lang="en-NZ"/>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srgbClr val="FFFFFF"/>
                </a:solidFill>
                <a:ea typeface="ＭＳ Ｐゴシック" charset="0"/>
                <a:cs typeface="ＭＳ Ｐゴシック" charset="0"/>
              </a:defRPr>
            </a:lvl1pPr>
          </a:lstStyle>
          <a:p>
            <a:pPr>
              <a:defRPr/>
            </a:pPr>
            <a:fld id="{8E35D5FC-454D-1241-9659-1946F401DFE9}" type="slidenum">
              <a:rPr lang="en-NZ"/>
              <a:pPr>
                <a:defRPr/>
              </a:pPr>
              <a:t>‹#›</a:t>
            </a:fld>
            <a:endParaRPr lang="en-NZ"/>
          </a:p>
        </p:txBody>
      </p:sp>
    </p:spTree>
    <p:extLst>
      <p:ext uri="{BB962C8B-B14F-4D97-AF65-F5344CB8AC3E}">
        <p14:creationId xmlns:p14="http://schemas.microsoft.com/office/powerpoint/2010/main" val="646578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fontAlgn="base">
              <a:spcBef>
                <a:spcPct val="0"/>
              </a:spcBef>
              <a:spcAft>
                <a:spcPct val="0"/>
              </a:spcAft>
              <a:defRPr>
                <a:ea typeface="ＭＳ Ｐゴシック" charset="0"/>
                <a:cs typeface="ＭＳ Ｐゴシック" charset="0"/>
              </a:defRPr>
            </a:lvl1pPr>
          </a:lstStyle>
          <a:p>
            <a:pPr>
              <a:defRPr/>
            </a:pPr>
            <a:fld id="{0CE446D7-336C-FB47-9A39-C0D32D91C37C}" type="datetimeFigureOut">
              <a:rPr lang="en-NZ"/>
              <a:pPr>
                <a:defRPr/>
              </a:pPr>
              <a:t>28/01/24</a:t>
            </a:fld>
            <a:endParaRPr lang="en-NZ"/>
          </a:p>
        </p:txBody>
      </p:sp>
      <p:sp>
        <p:nvSpPr>
          <p:cNvPr id="10" name="Slide Number Placeholder 12"/>
          <p:cNvSpPr>
            <a:spLocks noGrp="1"/>
          </p:cNvSpPr>
          <p:nvPr>
            <p:ph type="sldNum" sz="quarter" idx="11"/>
          </p:nvPr>
        </p:nvSpPr>
        <p:spPr>
          <a:xfrm>
            <a:off x="0" y="4667250"/>
            <a:ext cx="1447800" cy="663575"/>
          </a:xfrm>
        </p:spPr>
        <p:txBody>
          <a:bodyPr rtlCol="0"/>
          <a:lstStyle>
            <a:lvl1pPr fontAlgn="base">
              <a:spcBef>
                <a:spcPct val="0"/>
              </a:spcBef>
              <a:spcAft>
                <a:spcPct val="0"/>
              </a:spcAft>
              <a:defRPr sz="2800">
                <a:ea typeface="ＭＳ Ｐゴシック" charset="0"/>
                <a:cs typeface="ＭＳ Ｐゴシック" charset="0"/>
              </a:defRPr>
            </a:lvl1pPr>
          </a:lstStyle>
          <a:p>
            <a:pPr>
              <a:defRPr/>
            </a:pPr>
            <a:fld id="{2C55E50D-C595-1C4E-A1CE-46CDA3F20C07}" type="slidenum">
              <a:rPr lang="en-NZ"/>
              <a:pPr>
                <a:defRPr/>
              </a:pPr>
              <a:t>‹#›</a:t>
            </a:fld>
            <a:endParaRPr lang="en-NZ"/>
          </a:p>
        </p:txBody>
      </p:sp>
      <p:sp>
        <p:nvSpPr>
          <p:cNvPr id="11" name="Footer Placeholder 13"/>
          <p:cNvSpPr>
            <a:spLocks noGrp="1"/>
          </p:cNvSpPr>
          <p:nvPr>
            <p:ph type="ftr" sz="quarter" idx="12"/>
          </p:nvPr>
        </p:nvSpPr>
        <p:spPr>
          <a:xfrm>
            <a:off x="1600200" y="6248400"/>
            <a:ext cx="4572000" cy="365125"/>
          </a:xfrm>
        </p:spPr>
        <p:txBody>
          <a:bodyPr rtlCol="0"/>
          <a:lstStyle>
            <a:lvl1pPr fontAlgn="base">
              <a:spcBef>
                <a:spcPct val="0"/>
              </a:spcBef>
              <a:spcAft>
                <a:spcPct val="0"/>
              </a:spcAft>
              <a:defRPr>
                <a:ea typeface="ＭＳ Ｐゴシック" charset="0"/>
                <a:cs typeface="ＭＳ Ｐゴシック" charset="0"/>
              </a:defRPr>
            </a:lvl1pPr>
          </a:lstStyle>
          <a:p>
            <a:pPr>
              <a:defRPr/>
            </a:pPr>
            <a:endParaRPr lang="en-NZ"/>
          </a:p>
        </p:txBody>
      </p:sp>
    </p:spTree>
    <p:extLst>
      <p:ext uri="{BB962C8B-B14F-4D97-AF65-F5344CB8AC3E}">
        <p14:creationId xmlns:p14="http://schemas.microsoft.com/office/powerpoint/2010/main" val="45436054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fld id="{5BF78182-D9DB-644D-838E-5794228140A6}" type="datetimeFigureOut">
              <a:rPr lang="en-NZ"/>
              <a:pPr>
                <a:defRPr/>
              </a:pPr>
              <a:t>28/01/24</a:t>
            </a:fld>
            <a:endParaRPr lang="en-NZ"/>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B1CD4C2-AE09-BF4A-BC47-FAC339D2A13C}" type="slidenum">
              <a:rPr lang="en-NZ"/>
              <a:pPr>
                <a:defRPr/>
              </a:pPr>
              <a:t>‹#›</a:t>
            </a:fld>
            <a:endParaRPr lang="en-NZ"/>
          </a:p>
        </p:txBody>
      </p:sp>
    </p:spTree>
    <p:extLst>
      <p:ext uri="{BB962C8B-B14F-4D97-AF65-F5344CB8AC3E}">
        <p14:creationId xmlns:p14="http://schemas.microsoft.com/office/powerpoint/2010/main" val="4130225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553200" y="6248400"/>
            <a:ext cx="2209800" cy="365125"/>
          </a:xfrm>
        </p:spPr>
        <p:txBody>
          <a:bodyPr/>
          <a:lstStyle>
            <a:lvl1pPr fontAlgn="base">
              <a:spcBef>
                <a:spcPct val="0"/>
              </a:spcBef>
              <a:spcAft>
                <a:spcPct val="0"/>
              </a:spcAft>
              <a:defRPr>
                <a:ea typeface="ＭＳ Ｐゴシック" charset="0"/>
                <a:cs typeface="ＭＳ Ｐゴシック" charset="0"/>
              </a:defRPr>
            </a:lvl1pPr>
          </a:lstStyle>
          <a:p>
            <a:pPr>
              <a:defRPr/>
            </a:pPr>
            <a:fld id="{57FBF891-7CD1-1D4B-9EEA-818550A057C4}" type="datetimeFigureOut">
              <a:rPr lang="en-NZ"/>
              <a:pPr>
                <a:defRPr/>
              </a:pPr>
              <a:t>28/01/24</a:t>
            </a:fld>
            <a:endParaRPr lang="en-NZ"/>
          </a:p>
        </p:txBody>
      </p:sp>
      <p:sp>
        <p:nvSpPr>
          <p:cNvPr id="8" name="Footer Placeholder 4"/>
          <p:cNvSpPr>
            <a:spLocks noGrp="1"/>
          </p:cNvSpPr>
          <p:nvPr>
            <p:ph type="ftr" sz="quarter" idx="11"/>
          </p:nvPr>
        </p:nvSpPr>
        <p:spPr>
          <a:xfrm>
            <a:off x="457200" y="6248400"/>
            <a:ext cx="5573713" cy="365125"/>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NZ"/>
          </a:p>
        </p:txBody>
      </p:sp>
      <p:sp>
        <p:nvSpPr>
          <p:cNvPr id="9" name="Slide Number Placeholder 5"/>
          <p:cNvSpPr>
            <a:spLocks noGrp="1"/>
          </p:cNvSpPr>
          <p:nvPr>
            <p:ph type="sldNum" sz="quarter" idx="12"/>
          </p:nvPr>
        </p:nvSpPr>
        <p:spPr>
          <a:xfrm rot="5400000">
            <a:off x="5989638" y="144462"/>
            <a:ext cx="533400" cy="244475"/>
          </a:xfrm>
        </p:spPr>
        <p:txBody>
          <a:bodyPr/>
          <a:lstStyle>
            <a:lvl1pPr fontAlgn="base">
              <a:spcBef>
                <a:spcPct val="0"/>
              </a:spcBef>
              <a:spcAft>
                <a:spcPct val="0"/>
              </a:spcAft>
              <a:defRPr>
                <a:ea typeface="ＭＳ Ｐゴシック" charset="0"/>
                <a:cs typeface="ＭＳ Ｐゴシック" charset="0"/>
              </a:defRPr>
            </a:lvl1pPr>
          </a:lstStyle>
          <a:p>
            <a:pPr>
              <a:defRPr/>
            </a:pPr>
            <a:fld id="{9D8C23DE-DB2F-AB49-AF14-36EDBAD81D79}" type="slidenum">
              <a:rPr lang="en-NZ"/>
              <a:pPr>
                <a:defRPr/>
              </a:pPr>
              <a:t>‹#›</a:t>
            </a:fld>
            <a:endParaRPr lang="en-NZ"/>
          </a:p>
        </p:txBody>
      </p:sp>
    </p:spTree>
    <p:extLst>
      <p:ext uri="{BB962C8B-B14F-4D97-AF65-F5344CB8AC3E}">
        <p14:creationId xmlns:p14="http://schemas.microsoft.com/office/powerpoint/2010/main" val="311944706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5191573C-5388-964B-8582-A906676B4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4113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9C5DBA6-38C2-F84F-83D6-62EBFFD456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1426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4D684062-7F97-7448-B071-D86286F6A6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2412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D787C641-43D6-6F4B-B0A1-F66EAE927E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9433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F0373D8-0831-6547-A85D-789671360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7642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6956E503-C983-9945-BB13-B08DBF4DC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913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63A260-793A-A94A-890E-6F31DF9E53B3}" type="slidenum">
              <a:rPr lang="en-US"/>
              <a:pPr>
                <a:defRPr/>
              </a:pPr>
              <a:t>‹#›</a:t>
            </a:fld>
            <a:endParaRPr lang="en-US"/>
          </a:p>
        </p:txBody>
      </p:sp>
    </p:spTree>
    <p:extLst>
      <p:ext uri="{BB962C8B-B14F-4D97-AF65-F5344CB8AC3E}">
        <p14:creationId xmlns:p14="http://schemas.microsoft.com/office/powerpoint/2010/main" val="2504959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3819C80E-1B82-9F40-8550-D7A8B6B21D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995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73760DD-4752-8742-AC8F-C4DF43A83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1348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F3DE5AC1-2F83-FD43-BB05-C19194D5B6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625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438B211-D644-2448-9FEE-5869DE3F70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2646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E23DCDE2-0F23-B244-AEA7-DBF0E356CD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3607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6EF00-288E-5C4F-A272-F6ECFC363D67}" type="slidenum">
              <a:rPr lang="en-US"/>
              <a:pPr>
                <a:defRPr/>
              </a:pPr>
              <a:t>‹#›</a:t>
            </a:fld>
            <a:endParaRPr lang="en-US"/>
          </a:p>
        </p:txBody>
      </p:sp>
    </p:spTree>
    <p:extLst>
      <p:ext uri="{BB962C8B-B14F-4D97-AF65-F5344CB8AC3E}">
        <p14:creationId xmlns:p14="http://schemas.microsoft.com/office/powerpoint/2010/main" val="826697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F27B0-12B4-9749-8988-FD66009043DA}" type="slidenum">
              <a:rPr lang="en-US"/>
              <a:pPr>
                <a:defRPr/>
              </a:pPr>
              <a:t>‹#›</a:t>
            </a:fld>
            <a:endParaRPr lang="en-US"/>
          </a:p>
        </p:txBody>
      </p:sp>
    </p:spTree>
    <p:extLst>
      <p:ext uri="{BB962C8B-B14F-4D97-AF65-F5344CB8AC3E}">
        <p14:creationId xmlns:p14="http://schemas.microsoft.com/office/powerpoint/2010/main" val="1299210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79E04F-AA94-3543-809E-46151873186A}" type="slidenum">
              <a:rPr lang="en-US"/>
              <a:pPr>
                <a:defRPr/>
              </a:pPr>
              <a:t>‹#›</a:t>
            </a:fld>
            <a:endParaRPr lang="en-US"/>
          </a:p>
        </p:txBody>
      </p:sp>
    </p:spTree>
    <p:extLst>
      <p:ext uri="{BB962C8B-B14F-4D97-AF65-F5344CB8AC3E}">
        <p14:creationId xmlns:p14="http://schemas.microsoft.com/office/powerpoint/2010/main" val="13200716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BFCF94-DB56-3642-BFE0-F6446AE382C6}" type="slidenum">
              <a:rPr lang="en-US"/>
              <a:pPr>
                <a:defRPr/>
              </a:pPr>
              <a:t>‹#›</a:t>
            </a:fld>
            <a:endParaRPr lang="en-US"/>
          </a:p>
        </p:txBody>
      </p:sp>
    </p:spTree>
    <p:extLst>
      <p:ext uri="{BB962C8B-B14F-4D97-AF65-F5344CB8AC3E}">
        <p14:creationId xmlns:p14="http://schemas.microsoft.com/office/powerpoint/2010/main" val="902607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84E5565-0C83-5842-87FC-B8021168587D}" type="slidenum">
              <a:rPr lang="en-US"/>
              <a:pPr>
                <a:defRPr/>
              </a:pPr>
              <a:t>‹#›</a:t>
            </a:fld>
            <a:endParaRPr lang="en-US"/>
          </a:p>
        </p:txBody>
      </p:sp>
    </p:spTree>
    <p:extLst>
      <p:ext uri="{BB962C8B-B14F-4D97-AF65-F5344CB8AC3E}">
        <p14:creationId xmlns:p14="http://schemas.microsoft.com/office/powerpoint/2010/main" val="292238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88ECAF-CD04-F241-85FE-B72190DAA65B}" type="slidenum">
              <a:rPr lang="en-US"/>
              <a:pPr>
                <a:defRPr/>
              </a:pPr>
              <a:t>‹#›</a:t>
            </a:fld>
            <a:endParaRPr lang="en-US"/>
          </a:p>
        </p:txBody>
      </p:sp>
    </p:spTree>
    <p:extLst>
      <p:ext uri="{BB962C8B-B14F-4D97-AF65-F5344CB8AC3E}">
        <p14:creationId xmlns:p14="http://schemas.microsoft.com/office/powerpoint/2010/main" val="1428215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09E9FF-624C-9A40-A1D8-25B862CC3B4B}" type="slidenum">
              <a:rPr lang="en-US"/>
              <a:pPr>
                <a:defRPr/>
              </a:pPr>
              <a:t>‹#›</a:t>
            </a:fld>
            <a:endParaRPr lang="en-US"/>
          </a:p>
        </p:txBody>
      </p:sp>
    </p:spTree>
    <p:extLst>
      <p:ext uri="{BB962C8B-B14F-4D97-AF65-F5344CB8AC3E}">
        <p14:creationId xmlns:p14="http://schemas.microsoft.com/office/powerpoint/2010/main" val="1169047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BC20C7-2E8B-C242-AC79-3FEF467BFD66}" type="slidenum">
              <a:rPr lang="en-US"/>
              <a:pPr>
                <a:defRPr/>
              </a:pPr>
              <a:t>‹#›</a:t>
            </a:fld>
            <a:endParaRPr lang="en-US"/>
          </a:p>
        </p:txBody>
      </p:sp>
    </p:spTree>
    <p:extLst>
      <p:ext uri="{BB962C8B-B14F-4D97-AF65-F5344CB8AC3E}">
        <p14:creationId xmlns:p14="http://schemas.microsoft.com/office/powerpoint/2010/main" val="12103128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54F42D-7E6A-7C4F-96AB-AAB49C6CA4A3}" type="slidenum">
              <a:rPr lang="en-US"/>
              <a:pPr>
                <a:defRPr/>
              </a:pPr>
              <a:t>‹#›</a:t>
            </a:fld>
            <a:endParaRPr lang="en-US"/>
          </a:p>
        </p:txBody>
      </p:sp>
    </p:spTree>
    <p:extLst>
      <p:ext uri="{BB962C8B-B14F-4D97-AF65-F5344CB8AC3E}">
        <p14:creationId xmlns:p14="http://schemas.microsoft.com/office/powerpoint/2010/main" val="968349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2D2D5B-0441-DB4B-B0D5-F1AD5BF644A4}" type="slidenum">
              <a:rPr lang="en-US"/>
              <a:pPr>
                <a:defRPr/>
              </a:pPr>
              <a:t>‹#›</a:t>
            </a:fld>
            <a:endParaRPr lang="en-US"/>
          </a:p>
        </p:txBody>
      </p:sp>
    </p:spTree>
    <p:extLst>
      <p:ext uri="{BB962C8B-B14F-4D97-AF65-F5344CB8AC3E}">
        <p14:creationId xmlns:p14="http://schemas.microsoft.com/office/powerpoint/2010/main" val="25410827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3F2999-0B76-964D-B95B-9854205FA94A}" type="slidenum">
              <a:rPr lang="en-US"/>
              <a:pPr>
                <a:defRPr/>
              </a:pPr>
              <a:t>‹#›</a:t>
            </a:fld>
            <a:endParaRPr lang="en-US"/>
          </a:p>
        </p:txBody>
      </p:sp>
    </p:spTree>
    <p:extLst>
      <p:ext uri="{BB962C8B-B14F-4D97-AF65-F5344CB8AC3E}">
        <p14:creationId xmlns:p14="http://schemas.microsoft.com/office/powerpoint/2010/main" val="25550461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1DBC38-6CF5-874C-A510-8E45BE9F9940}" type="slidenum">
              <a:rPr lang="en-US"/>
              <a:pPr>
                <a:defRPr/>
              </a:pPr>
              <a:t>‹#›</a:t>
            </a:fld>
            <a:endParaRPr lang="en-US"/>
          </a:p>
        </p:txBody>
      </p:sp>
    </p:spTree>
    <p:extLst>
      <p:ext uri="{BB962C8B-B14F-4D97-AF65-F5344CB8AC3E}">
        <p14:creationId xmlns:p14="http://schemas.microsoft.com/office/powerpoint/2010/main" val="40092594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6D2A46-AA72-BC4D-BBFD-6B91456DD5AB}" type="slidenum">
              <a:rPr lang="en-US"/>
              <a:pPr>
                <a:defRPr/>
              </a:pPr>
              <a:t>‹#›</a:t>
            </a:fld>
            <a:endParaRPr lang="en-US"/>
          </a:p>
        </p:txBody>
      </p:sp>
    </p:spTree>
    <p:extLst>
      <p:ext uri="{BB962C8B-B14F-4D97-AF65-F5344CB8AC3E}">
        <p14:creationId xmlns:p14="http://schemas.microsoft.com/office/powerpoint/2010/main" val="29008623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FFA5B-3374-1347-848F-9772C598EB44}" type="slidenum">
              <a:rPr lang="en-US"/>
              <a:pPr>
                <a:defRPr/>
              </a:pPr>
              <a:t>‹#›</a:t>
            </a:fld>
            <a:endParaRPr lang="en-US"/>
          </a:p>
        </p:txBody>
      </p:sp>
    </p:spTree>
    <p:extLst>
      <p:ext uri="{BB962C8B-B14F-4D97-AF65-F5344CB8AC3E}">
        <p14:creationId xmlns:p14="http://schemas.microsoft.com/office/powerpoint/2010/main" val="27893085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310EC3-8A48-884E-B0D8-0009EFEC0302}" type="slidenum">
              <a:rPr lang="en-US"/>
              <a:pPr>
                <a:defRPr/>
              </a:pPr>
              <a:t>‹#›</a:t>
            </a:fld>
            <a:endParaRPr lang="en-US"/>
          </a:p>
        </p:txBody>
      </p:sp>
    </p:spTree>
    <p:extLst>
      <p:ext uri="{BB962C8B-B14F-4D97-AF65-F5344CB8AC3E}">
        <p14:creationId xmlns:p14="http://schemas.microsoft.com/office/powerpoint/2010/main" val="29845204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88E1B0-3587-5F4C-983E-B687E4333F1B}" type="slidenum">
              <a:rPr lang="en-US"/>
              <a:pPr>
                <a:defRPr/>
              </a:pPr>
              <a:t>‹#›</a:t>
            </a:fld>
            <a:endParaRPr lang="en-US"/>
          </a:p>
        </p:txBody>
      </p:sp>
    </p:spTree>
    <p:extLst>
      <p:ext uri="{BB962C8B-B14F-4D97-AF65-F5344CB8AC3E}">
        <p14:creationId xmlns:p14="http://schemas.microsoft.com/office/powerpoint/2010/main" val="250554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BD2360-3233-2144-B221-5AD2D091C54E}" type="slidenum">
              <a:rPr lang="en-US"/>
              <a:pPr>
                <a:defRPr/>
              </a:pPr>
              <a:t>‹#›</a:t>
            </a:fld>
            <a:endParaRPr lang="en-US"/>
          </a:p>
        </p:txBody>
      </p:sp>
    </p:spTree>
    <p:extLst>
      <p:ext uri="{BB962C8B-B14F-4D97-AF65-F5344CB8AC3E}">
        <p14:creationId xmlns:p14="http://schemas.microsoft.com/office/powerpoint/2010/main" val="181161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EDBB45F-85C3-444C-81CD-44B54668D7B4}" type="slidenum">
              <a:rPr lang="en-US"/>
              <a:pPr>
                <a:defRPr/>
              </a:pPr>
              <a:t>‹#›</a:t>
            </a:fld>
            <a:endParaRPr lang="en-US"/>
          </a:p>
        </p:txBody>
      </p:sp>
    </p:spTree>
    <p:extLst>
      <p:ext uri="{BB962C8B-B14F-4D97-AF65-F5344CB8AC3E}">
        <p14:creationId xmlns:p14="http://schemas.microsoft.com/office/powerpoint/2010/main" val="429562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295D48-EE89-204D-8987-39FE88649769}" type="slidenum">
              <a:rPr lang="en-US"/>
              <a:pPr>
                <a:defRPr/>
              </a:pPr>
              <a:t>‹#›</a:t>
            </a:fld>
            <a:endParaRPr lang="en-US"/>
          </a:p>
        </p:txBody>
      </p:sp>
    </p:spTree>
    <p:extLst>
      <p:ext uri="{BB962C8B-B14F-4D97-AF65-F5344CB8AC3E}">
        <p14:creationId xmlns:p14="http://schemas.microsoft.com/office/powerpoint/2010/main" val="37967848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403E52-4D5E-4B4E-809D-31A99D97422A}" type="slidenum">
              <a:rPr lang="en-US"/>
              <a:pPr>
                <a:defRPr/>
              </a:pPr>
              <a:t>‹#›</a:t>
            </a:fld>
            <a:endParaRPr lang="en-US"/>
          </a:p>
        </p:txBody>
      </p:sp>
    </p:spTree>
    <p:extLst>
      <p:ext uri="{BB962C8B-B14F-4D97-AF65-F5344CB8AC3E}">
        <p14:creationId xmlns:p14="http://schemas.microsoft.com/office/powerpoint/2010/main" val="3811703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FD5231-FD77-EE4A-8199-E9FDF0848195}" type="slidenum">
              <a:rPr lang="en-US"/>
              <a:pPr>
                <a:defRPr/>
              </a:pPr>
              <a:t>‹#›</a:t>
            </a:fld>
            <a:endParaRPr lang="en-US"/>
          </a:p>
        </p:txBody>
      </p:sp>
    </p:spTree>
    <p:extLst>
      <p:ext uri="{BB962C8B-B14F-4D97-AF65-F5344CB8AC3E}">
        <p14:creationId xmlns:p14="http://schemas.microsoft.com/office/powerpoint/2010/main" val="13156415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C34414-FB12-D84F-AD12-E3E18F3310FF}" type="slidenum">
              <a:rPr lang="en-US"/>
              <a:pPr>
                <a:defRPr/>
              </a:pPr>
              <a:t>‹#›</a:t>
            </a:fld>
            <a:endParaRPr lang="en-US"/>
          </a:p>
        </p:txBody>
      </p:sp>
    </p:spTree>
    <p:extLst>
      <p:ext uri="{BB962C8B-B14F-4D97-AF65-F5344CB8AC3E}">
        <p14:creationId xmlns:p14="http://schemas.microsoft.com/office/powerpoint/2010/main" val="29345316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E55648-9CF8-BF42-BF99-906615A19892}" type="slidenum">
              <a:rPr lang="en-US"/>
              <a:pPr>
                <a:defRPr/>
              </a:pPr>
              <a:t>‹#›</a:t>
            </a:fld>
            <a:endParaRPr lang="en-US"/>
          </a:p>
        </p:txBody>
      </p:sp>
    </p:spTree>
    <p:extLst>
      <p:ext uri="{BB962C8B-B14F-4D97-AF65-F5344CB8AC3E}">
        <p14:creationId xmlns:p14="http://schemas.microsoft.com/office/powerpoint/2010/main" val="2230679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395D1E-2690-F14B-A048-D398FFCAB703}" type="slidenum">
              <a:rPr lang="en-US"/>
              <a:pPr>
                <a:defRPr/>
              </a:pPr>
              <a:t>‹#›</a:t>
            </a:fld>
            <a:endParaRPr lang="en-US"/>
          </a:p>
        </p:txBody>
      </p:sp>
    </p:spTree>
    <p:extLst>
      <p:ext uri="{BB962C8B-B14F-4D97-AF65-F5344CB8AC3E}">
        <p14:creationId xmlns:p14="http://schemas.microsoft.com/office/powerpoint/2010/main" val="11227339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591521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012FAEE2-DAD3-1544-9572-78CF3F385D0A}" type="slidenum">
              <a:rPr lang="en-GB"/>
              <a:pPr>
                <a:defRPr/>
              </a:pPr>
              <a:t>‹#›</a:t>
            </a:fld>
            <a:endParaRPr lang="en-GB"/>
          </a:p>
        </p:txBody>
      </p:sp>
    </p:spTree>
    <p:extLst>
      <p:ext uri="{BB962C8B-B14F-4D97-AF65-F5344CB8AC3E}">
        <p14:creationId xmlns:p14="http://schemas.microsoft.com/office/powerpoint/2010/main" val="4030008067"/>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2F4CC358-0020-304D-A6B6-40305992347B}" type="slidenum">
              <a:rPr lang="en-GB"/>
              <a:pPr>
                <a:defRPr/>
              </a:pPr>
              <a:t>‹#›</a:t>
            </a:fld>
            <a:endParaRPr lang="en-GB"/>
          </a:p>
        </p:txBody>
      </p:sp>
    </p:spTree>
    <p:extLst>
      <p:ext uri="{BB962C8B-B14F-4D97-AF65-F5344CB8AC3E}">
        <p14:creationId xmlns:p14="http://schemas.microsoft.com/office/powerpoint/2010/main" val="289928207"/>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230E07-FADB-6E4D-AA64-E9601AB4409F}" type="slidenum">
              <a:rPr lang="en-US"/>
              <a:pPr>
                <a:defRPr/>
              </a:pPr>
              <a:t>‹#›</a:t>
            </a:fld>
            <a:endParaRPr lang="en-US"/>
          </a:p>
        </p:txBody>
      </p:sp>
    </p:spTree>
    <p:extLst>
      <p:ext uri="{BB962C8B-B14F-4D97-AF65-F5344CB8AC3E}">
        <p14:creationId xmlns:p14="http://schemas.microsoft.com/office/powerpoint/2010/main" val="39763645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E248DAB2-8341-C04A-B8A7-90266062AD0D}" type="slidenum">
              <a:rPr lang="en-GB"/>
              <a:pPr>
                <a:defRPr/>
              </a:pPr>
              <a:t>‹#›</a:t>
            </a:fld>
            <a:endParaRPr lang="en-GB"/>
          </a:p>
        </p:txBody>
      </p:sp>
    </p:spTree>
    <p:extLst>
      <p:ext uri="{BB962C8B-B14F-4D97-AF65-F5344CB8AC3E}">
        <p14:creationId xmlns:p14="http://schemas.microsoft.com/office/powerpoint/2010/main" val="3443803185"/>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836F5D9A-F649-454D-83E1-14F4A3A25511}" type="slidenum">
              <a:rPr lang="en-GB"/>
              <a:pPr>
                <a:defRPr/>
              </a:pPr>
              <a:t>‹#›</a:t>
            </a:fld>
            <a:endParaRPr lang="en-GB"/>
          </a:p>
        </p:txBody>
      </p:sp>
    </p:spTree>
    <p:extLst>
      <p:ext uri="{BB962C8B-B14F-4D97-AF65-F5344CB8AC3E}">
        <p14:creationId xmlns:p14="http://schemas.microsoft.com/office/powerpoint/2010/main" val="3619261924"/>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Times New Roman" charset="0"/>
              </a:defRPr>
            </a:lvl1pPr>
          </a:lstStyle>
          <a:p>
            <a:pPr>
              <a:defRPr/>
            </a:pPr>
            <a:fld id="{27E5B10B-A444-F74D-AD1B-E9B91667DDD4}" type="slidenum">
              <a:rPr lang="en-GB"/>
              <a:pPr>
                <a:defRPr/>
              </a:pPr>
              <a:t>‹#›</a:t>
            </a:fld>
            <a:endParaRPr lang="en-GB"/>
          </a:p>
        </p:txBody>
      </p:sp>
    </p:spTree>
    <p:extLst>
      <p:ext uri="{BB962C8B-B14F-4D97-AF65-F5344CB8AC3E}">
        <p14:creationId xmlns:p14="http://schemas.microsoft.com/office/powerpoint/2010/main" val="524621590"/>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Times New Roman" charset="0"/>
              </a:defRPr>
            </a:lvl1pPr>
          </a:lstStyle>
          <a:p>
            <a:pPr>
              <a:defRPr/>
            </a:pPr>
            <a:fld id="{B1F39C33-FB02-9C49-A2DA-94C19829084B}" type="slidenum">
              <a:rPr lang="en-GB"/>
              <a:pPr>
                <a:defRPr/>
              </a:pPr>
              <a:t>‹#›</a:t>
            </a:fld>
            <a:endParaRPr lang="en-GB"/>
          </a:p>
        </p:txBody>
      </p:sp>
    </p:spTree>
    <p:extLst>
      <p:ext uri="{BB962C8B-B14F-4D97-AF65-F5344CB8AC3E}">
        <p14:creationId xmlns:p14="http://schemas.microsoft.com/office/powerpoint/2010/main" val="1848330753"/>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Times New Roman" charset="0"/>
              </a:defRPr>
            </a:lvl1pPr>
          </a:lstStyle>
          <a:p>
            <a:pPr>
              <a:defRPr/>
            </a:pPr>
            <a:fld id="{4119A243-7E8D-DB40-B652-35473FF7C6E2}" type="slidenum">
              <a:rPr lang="en-GB"/>
              <a:pPr>
                <a:defRPr/>
              </a:pPr>
              <a:t>‹#›</a:t>
            </a:fld>
            <a:endParaRPr lang="en-GB"/>
          </a:p>
        </p:txBody>
      </p:sp>
    </p:spTree>
    <p:extLst>
      <p:ext uri="{BB962C8B-B14F-4D97-AF65-F5344CB8AC3E}">
        <p14:creationId xmlns:p14="http://schemas.microsoft.com/office/powerpoint/2010/main" val="2278678181"/>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E4954A2E-D64C-8A47-918D-335D174E4685}" type="slidenum">
              <a:rPr lang="en-GB"/>
              <a:pPr>
                <a:defRPr/>
              </a:pPr>
              <a:t>‹#›</a:t>
            </a:fld>
            <a:endParaRPr lang="en-GB"/>
          </a:p>
        </p:txBody>
      </p:sp>
    </p:spTree>
    <p:extLst>
      <p:ext uri="{BB962C8B-B14F-4D97-AF65-F5344CB8AC3E}">
        <p14:creationId xmlns:p14="http://schemas.microsoft.com/office/powerpoint/2010/main" val="1886999700"/>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6"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atin typeface="Times New Roman" charset="0"/>
              </a:defRPr>
            </a:lvl1pPr>
          </a:lstStyle>
          <a:p>
            <a:pPr>
              <a:defRPr/>
            </a:pPr>
            <a:fld id="{68164F7F-BE97-314A-AA43-38BC905593B9}" type="slidenum">
              <a:rPr lang="en-GB"/>
              <a:pPr>
                <a:defRPr/>
              </a:pPr>
              <a:t>‹#›</a:t>
            </a:fld>
            <a:endParaRPr lang="en-GB"/>
          </a:p>
        </p:txBody>
      </p:sp>
    </p:spTree>
    <p:extLst>
      <p:ext uri="{BB962C8B-B14F-4D97-AF65-F5344CB8AC3E}">
        <p14:creationId xmlns:p14="http://schemas.microsoft.com/office/powerpoint/2010/main" val="3785033583"/>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11EDBA56-BA95-A44C-9A62-629ADD013281}" type="slidenum">
              <a:rPr lang="en-GB"/>
              <a:pPr>
                <a:defRPr/>
              </a:pPr>
              <a:t>‹#›</a:t>
            </a:fld>
            <a:endParaRPr lang="en-GB"/>
          </a:p>
        </p:txBody>
      </p:sp>
    </p:spTree>
    <p:extLst>
      <p:ext uri="{BB962C8B-B14F-4D97-AF65-F5344CB8AC3E}">
        <p14:creationId xmlns:p14="http://schemas.microsoft.com/office/powerpoint/2010/main" val="528286478"/>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Times New Roman"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Times New Roman" charset="0"/>
              </a:defRPr>
            </a:lvl1pPr>
          </a:lstStyle>
          <a:p>
            <a:pPr>
              <a:defRPr/>
            </a:pPr>
            <a:fld id="{0DF7D5FA-EF77-1449-8030-8225675C4C69}" type="slidenum">
              <a:rPr lang="en-GB"/>
              <a:pPr>
                <a:defRPr/>
              </a:pPr>
              <a:t>‹#›</a:t>
            </a:fld>
            <a:endParaRPr lang="en-GB"/>
          </a:p>
        </p:txBody>
      </p:sp>
    </p:spTree>
    <p:extLst>
      <p:ext uri="{BB962C8B-B14F-4D97-AF65-F5344CB8AC3E}">
        <p14:creationId xmlns:p14="http://schemas.microsoft.com/office/powerpoint/2010/main" val="2061855813"/>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402"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614403" name="Rectangle 3"/>
          <p:cNvSpPr>
            <a:spLocks noGrp="1" noChangeArrowheads="1"/>
          </p:cNvSpPr>
          <p:nvPr>
            <p:ph type="subTitle" idx="1"/>
          </p:nvPr>
        </p:nvSpPr>
        <p:spPr>
          <a:xfrm>
            <a:off x="2543175" y="3733800"/>
            <a:ext cx="4056063" cy="2286000"/>
          </a:xfrm>
        </p:spPr>
        <p:txBody>
          <a:bodyPr/>
          <a:lstStyle>
            <a:lvl1pPr marL="0" indent="0" algn="ctr">
              <a:buFont typeface="Monotype Sorts" charset="2"/>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A1BE46BF-2021-7745-8B58-87F0588AD811}" type="slidenum">
              <a:rPr lang="en-US"/>
              <a:pPr>
                <a:defRPr/>
              </a:pPr>
              <a:t>‹#›</a:t>
            </a:fld>
            <a:endParaRPr lang="en-US"/>
          </a:p>
        </p:txBody>
      </p:sp>
    </p:spTree>
    <p:extLst>
      <p:ext uri="{BB962C8B-B14F-4D97-AF65-F5344CB8AC3E}">
        <p14:creationId xmlns:p14="http://schemas.microsoft.com/office/powerpoint/2010/main" val="57273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A6104F-66B3-4A4E-97AB-C2D8C130D62C}" type="slidenum">
              <a:rPr lang="en-US"/>
              <a:pPr>
                <a:defRPr/>
              </a:pPr>
              <a:t>‹#›</a:t>
            </a:fld>
            <a:endParaRPr lang="en-US"/>
          </a:p>
        </p:txBody>
      </p:sp>
    </p:spTree>
    <p:extLst>
      <p:ext uri="{BB962C8B-B14F-4D97-AF65-F5344CB8AC3E}">
        <p14:creationId xmlns:p14="http://schemas.microsoft.com/office/powerpoint/2010/main" val="38001127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8B36E500-7656-5747-98B5-201C3A3C96E2}" type="slidenum">
              <a:rPr lang="en-US"/>
              <a:pPr>
                <a:defRPr/>
              </a:pPr>
              <a:t>‹#›</a:t>
            </a:fld>
            <a:endParaRPr lang="en-US"/>
          </a:p>
        </p:txBody>
      </p:sp>
    </p:spTree>
    <p:extLst>
      <p:ext uri="{BB962C8B-B14F-4D97-AF65-F5344CB8AC3E}">
        <p14:creationId xmlns:p14="http://schemas.microsoft.com/office/powerpoint/2010/main" val="6821323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F6F4B4F-651A-D749-94BC-BBABC3A1DC39}" type="slidenum">
              <a:rPr lang="en-US"/>
              <a:pPr>
                <a:defRPr/>
              </a:pPr>
              <a:t>‹#›</a:t>
            </a:fld>
            <a:endParaRPr lang="en-US"/>
          </a:p>
        </p:txBody>
      </p:sp>
    </p:spTree>
    <p:extLst>
      <p:ext uri="{BB962C8B-B14F-4D97-AF65-F5344CB8AC3E}">
        <p14:creationId xmlns:p14="http://schemas.microsoft.com/office/powerpoint/2010/main" val="11760664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22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86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D61AC62-2E4A-F445-A745-5DBDFB8BBCCF}" type="slidenum">
              <a:rPr lang="en-US"/>
              <a:pPr>
                <a:defRPr/>
              </a:pPr>
              <a:t>‹#›</a:t>
            </a:fld>
            <a:endParaRPr lang="en-US"/>
          </a:p>
        </p:txBody>
      </p:sp>
    </p:spTree>
    <p:extLst>
      <p:ext uri="{BB962C8B-B14F-4D97-AF65-F5344CB8AC3E}">
        <p14:creationId xmlns:p14="http://schemas.microsoft.com/office/powerpoint/2010/main" val="37422357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87E8E2D6-D2BC-7D45-842E-5AB8BD10688E}" type="slidenum">
              <a:rPr lang="en-US"/>
              <a:pPr>
                <a:defRPr/>
              </a:pPr>
              <a:t>‹#›</a:t>
            </a:fld>
            <a:endParaRPr lang="en-US"/>
          </a:p>
        </p:txBody>
      </p:sp>
    </p:spTree>
    <p:extLst>
      <p:ext uri="{BB962C8B-B14F-4D97-AF65-F5344CB8AC3E}">
        <p14:creationId xmlns:p14="http://schemas.microsoft.com/office/powerpoint/2010/main" val="33075090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2D437C69-6CB1-2A48-95D7-F745AB46FBBB}" type="slidenum">
              <a:rPr lang="en-US"/>
              <a:pPr>
                <a:defRPr/>
              </a:pPr>
              <a:t>‹#›</a:t>
            </a:fld>
            <a:endParaRPr lang="en-US"/>
          </a:p>
        </p:txBody>
      </p:sp>
    </p:spTree>
    <p:extLst>
      <p:ext uri="{BB962C8B-B14F-4D97-AF65-F5344CB8AC3E}">
        <p14:creationId xmlns:p14="http://schemas.microsoft.com/office/powerpoint/2010/main" val="1625391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8CBE91F5-36A2-5E45-B347-C7A5B75392DD}" type="slidenum">
              <a:rPr lang="en-US"/>
              <a:pPr>
                <a:defRPr/>
              </a:pPr>
              <a:t>‹#›</a:t>
            </a:fld>
            <a:endParaRPr lang="en-US"/>
          </a:p>
        </p:txBody>
      </p:sp>
    </p:spTree>
    <p:extLst>
      <p:ext uri="{BB962C8B-B14F-4D97-AF65-F5344CB8AC3E}">
        <p14:creationId xmlns:p14="http://schemas.microsoft.com/office/powerpoint/2010/main" val="35453386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F218140F-E4F6-134D-AE00-9FDB422DFA41}" type="slidenum">
              <a:rPr lang="en-US"/>
              <a:pPr>
                <a:defRPr/>
              </a:pPr>
              <a:t>‹#›</a:t>
            </a:fld>
            <a:endParaRPr lang="en-US"/>
          </a:p>
        </p:txBody>
      </p:sp>
    </p:spTree>
    <p:extLst>
      <p:ext uri="{BB962C8B-B14F-4D97-AF65-F5344CB8AC3E}">
        <p14:creationId xmlns:p14="http://schemas.microsoft.com/office/powerpoint/2010/main" val="24933793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3A760DE7-4C58-CC44-850E-17E45BCFD504}" type="slidenum">
              <a:rPr lang="en-US"/>
              <a:pPr>
                <a:defRPr/>
              </a:pPr>
              <a:t>‹#›</a:t>
            </a:fld>
            <a:endParaRPr lang="en-US"/>
          </a:p>
        </p:txBody>
      </p:sp>
    </p:spTree>
    <p:extLst>
      <p:ext uri="{BB962C8B-B14F-4D97-AF65-F5344CB8AC3E}">
        <p14:creationId xmlns:p14="http://schemas.microsoft.com/office/powerpoint/2010/main" val="42919605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E866CE74-E807-FB46-9633-47736DA5DB61}" type="slidenum">
              <a:rPr lang="en-US"/>
              <a:pPr>
                <a:defRPr/>
              </a:pPr>
              <a:t>‹#›</a:t>
            </a:fld>
            <a:endParaRPr lang="en-US"/>
          </a:p>
        </p:txBody>
      </p:sp>
    </p:spTree>
    <p:extLst>
      <p:ext uri="{BB962C8B-B14F-4D97-AF65-F5344CB8AC3E}">
        <p14:creationId xmlns:p14="http://schemas.microsoft.com/office/powerpoint/2010/main" val="20439721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457200"/>
            <a:ext cx="15430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0" y="457200"/>
            <a:ext cx="44767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7C5AF5C8-4E7A-544A-8CCF-E26DDEC02449}" type="slidenum">
              <a:rPr lang="en-US"/>
              <a:pPr>
                <a:defRPr/>
              </a:pPr>
              <a:t>‹#›</a:t>
            </a:fld>
            <a:endParaRPr lang="en-US"/>
          </a:p>
        </p:txBody>
      </p:sp>
    </p:spTree>
    <p:extLst>
      <p:ext uri="{BB962C8B-B14F-4D97-AF65-F5344CB8AC3E}">
        <p14:creationId xmlns:p14="http://schemas.microsoft.com/office/powerpoint/2010/main" val="204115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49FDE7-EFF8-7C43-9C93-D113E91B692C}" type="slidenum">
              <a:rPr lang="en-US"/>
              <a:pPr>
                <a:defRPr/>
              </a:pPr>
              <a:t>‹#›</a:t>
            </a:fld>
            <a:endParaRPr lang="en-US"/>
          </a:p>
        </p:txBody>
      </p:sp>
    </p:spTree>
    <p:extLst>
      <p:ext uri="{BB962C8B-B14F-4D97-AF65-F5344CB8AC3E}">
        <p14:creationId xmlns:p14="http://schemas.microsoft.com/office/powerpoint/2010/main" val="21813727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2057400" y="2438400"/>
            <a:ext cx="6400800" cy="1447800"/>
          </a:xfrm>
        </p:spPr>
        <p:txBody>
          <a:bodyPr/>
          <a:lstStyle>
            <a:lvl1pPr algn="r">
              <a:defRPr/>
            </a:lvl1pPr>
          </a:lstStyle>
          <a:p>
            <a:r>
              <a:rPr lang="en-US"/>
              <a:t>Click to edit Master title style</a:t>
            </a:r>
          </a:p>
        </p:txBody>
      </p:sp>
      <p:sp>
        <p:nvSpPr>
          <p:cNvPr id="108547" name="Rectangle 3"/>
          <p:cNvSpPr>
            <a:spLocks noGrp="1" noChangeArrowheads="1"/>
          </p:cNvSpPr>
          <p:nvPr>
            <p:ph type="subTitle" idx="1"/>
          </p:nvPr>
        </p:nvSpPr>
        <p:spPr>
          <a:xfrm>
            <a:off x="2895600" y="4191000"/>
            <a:ext cx="5562600" cy="1600200"/>
          </a:xfrm>
        </p:spPr>
        <p:txBody>
          <a:bodyPr/>
          <a:lstStyle>
            <a:lvl1pPr marL="0" indent="0" algn="r">
              <a:buFont typeface="Tahoma" charset="-52"/>
              <a:buNone/>
              <a:defRPr sz="2800"/>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3FE87CE-5A5F-384D-B09C-2343028E2696}" type="slidenum">
              <a:rPr lang="en-US"/>
              <a:pPr>
                <a:defRPr/>
              </a:pPr>
              <a:t>‹#›</a:t>
            </a:fld>
            <a:endParaRPr lang="en-US"/>
          </a:p>
        </p:txBody>
      </p:sp>
    </p:spTree>
    <p:extLst>
      <p:ext uri="{BB962C8B-B14F-4D97-AF65-F5344CB8AC3E}">
        <p14:creationId xmlns:p14="http://schemas.microsoft.com/office/powerpoint/2010/main" val="32313952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018DC71-E14A-4D42-9927-04D7BE1DE510}" type="slidenum">
              <a:rPr lang="en-US"/>
              <a:pPr>
                <a:defRPr/>
              </a:pPr>
              <a:t>‹#›</a:t>
            </a:fld>
            <a:endParaRPr lang="en-US"/>
          </a:p>
        </p:txBody>
      </p:sp>
    </p:spTree>
    <p:extLst>
      <p:ext uri="{BB962C8B-B14F-4D97-AF65-F5344CB8AC3E}">
        <p14:creationId xmlns:p14="http://schemas.microsoft.com/office/powerpoint/2010/main" val="15611787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AFA29AD-E4A1-D84A-866C-83700E0E5351}" type="slidenum">
              <a:rPr lang="en-US"/>
              <a:pPr>
                <a:defRPr/>
              </a:pPr>
              <a:t>‹#›</a:t>
            </a:fld>
            <a:endParaRPr lang="en-US"/>
          </a:p>
        </p:txBody>
      </p:sp>
    </p:spTree>
    <p:extLst>
      <p:ext uri="{BB962C8B-B14F-4D97-AF65-F5344CB8AC3E}">
        <p14:creationId xmlns:p14="http://schemas.microsoft.com/office/powerpoint/2010/main" val="20991056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E0D1F187-84CE-D048-9ABE-FB61277F9177}" type="slidenum">
              <a:rPr lang="en-US"/>
              <a:pPr>
                <a:defRPr/>
              </a:pPr>
              <a:t>‹#›</a:t>
            </a:fld>
            <a:endParaRPr lang="en-US"/>
          </a:p>
        </p:txBody>
      </p:sp>
    </p:spTree>
    <p:extLst>
      <p:ext uri="{BB962C8B-B14F-4D97-AF65-F5344CB8AC3E}">
        <p14:creationId xmlns:p14="http://schemas.microsoft.com/office/powerpoint/2010/main" val="19761035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6E851A90-9883-EA47-90D8-2245AE418059}" type="slidenum">
              <a:rPr lang="en-US"/>
              <a:pPr>
                <a:defRPr/>
              </a:pPr>
              <a:t>‹#›</a:t>
            </a:fld>
            <a:endParaRPr lang="en-US"/>
          </a:p>
        </p:txBody>
      </p:sp>
    </p:spTree>
    <p:extLst>
      <p:ext uri="{BB962C8B-B14F-4D97-AF65-F5344CB8AC3E}">
        <p14:creationId xmlns:p14="http://schemas.microsoft.com/office/powerpoint/2010/main" val="20770325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BD7AE1F0-32FE-6041-898F-F0D11F6BF535}" type="slidenum">
              <a:rPr lang="en-US"/>
              <a:pPr>
                <a:defRPr/>
              </a:pPr>
              <a:t>‹#›</a:t>
            </a:fld>
            <a:endParaRPr lang="en-US"/>
          </a:p>
        </p:txBody>
      </p:sp>
    </p:spTree>
    <p:extLst>
      <p:ext uri="{BB962C8B-B14F-4D97-AF65-F5344CB8AC3E}">
        <p14:creationId xmlns:p14="http://schemas.microsoft.com/office/powerpoint/2010/main" val="2737381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065461F8-651E-F348-ADD9-A3B82F9CE7A4}" type="slidenum">
              <a:rPr lang="en-US"/>
              <a:pPr>
                <a:defRPr/>
              </a:pPr>
              <a:t>‹#›</a:t>
            </a:fld>
            <a:endParaRPr lang="en-US"/>
          </a:p>
        </p:txBody>
      </p:sp>
    </p:spTree>
    <p:extLst>
      <p:ext uri="{BB962C8B-B14F-4D97-AF65-F5344CB8AC3E}">
        <p14:creationId xmlns:p14="http://schemas.microsoft.com/office/powerpoint/2010/main" val="2865685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D5F53269-6F20-3F4D-AB8A-E3697C6ED766}" type="slidenum">
              <a:rPr lang="en-US"/>
              <a:pPr>
                <a:defRPr/>
              </a:pPr>
              <a:t>‹#›</a:t>
            </a:fld>
            <a:endParaRPr lang="en-US"/>
          </a:p>
        </p:txBody>
      </p:sp>
    </p:spTree>
    <p:extLst>
      <p:ext uri="{BB962C8B-B14F-4D97-AF65-F5344CB8AC3E}">
        <p14:creationId xmlns:p14="http://schemas.microsoft.com/office/powerpoint/2010/main" val="32841233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115DC50E-92FB-774A-BE31-8679B6AD0B69}" type="slidenum">
              <a:rPr lang="en-US"/>
              <a:pPr>
                <a:defRPr/>
              </a:pPr>
              <a:t>‹#›</a:t>
            </a:fld>
            <a:endParaRPr lang="en-US"/>
          </a:p>
        </p:txBody>
      </p:sp>
    </p:spTree>
    <p:extLst>
      <p:ext uri="{BB962C8B-B14F-4D97-AF65-F5344CB8AC3E}">
        <p14:creationId xmlns:p14="http://schemas.microsoft.com/office/powerpoint/2010/main" val="1840253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20C86DD-E53C-9546-8B0F-37C204E7CA39}" type="slidenum">
              <a:rPr lang="en-US"/>
              <a:pPr>
                <a:defRPr/>
              </a:pPr>
              <a:t>‹#›</a:t>
            </a:fld>
            <a:endParaRPr lang="en-US"/>
          </a:p>
        </p:txBody>
      </p:sp>
    </p:spTree>
    <p:extLst>
      <p:ext uri="{BB962C8B-B14F-4D97-AF65-F5344CB8AC3E}">
        <p14:creationId xmlns:p14="http://schemas.microsoft.com/office/powerpoint/2010/main" val="69993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4.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0.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5.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1.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2.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7.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9.jpeg"/><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8.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7.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9.jpe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8.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6.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9.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3379"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3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613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613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ahoma" charset="0"/>
              </a:defRPr>
            </a:lvl1pPr>
          </a:lstStyle>
          <a:p>
            <a:pPr>
              <a:defRPr/>
            </a:pPr>
            <a:fld id="{39A4BD65-8FC8-6D4F-8A07-085A61F7610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950" r:id="rId1"/>
    <p:sldLayoutId id="2147484951" r:id="rId2"/>
    <p:sldLayoutId id="2147484952" r:id="rId3"/>
    <p:sldLayoutId id="2147484953" r:id="rId4"/>
    <p:sldLayoutId id="2147484954" r:id="rId5"/>
    <p:sldLayoutId id="2147484955" r:id="rId6"/>
    <p:sldLayoutId id="2147484956" r:id="rId7"/>
    <p:sldLayoutId id="2147484957" r:id="rId8"/>
    <p:sldLayoutId id="2147484958" r:id="rId9"/>
    <p:sldLayoutId id="2147484959" r:id="rId10"/>
    <p:sldLayoutId id="2147484960"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75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eaLnBrk="0" hangingPunct="0">
              <a:defRPr sz="1400">
                <a:solidFill>
                  <a:srgbClr val="FFFF66"/>
                </a:solidFill>
                <a:latin typeface="Tahoma"/>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1075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66"/>
                </a:solidFill>
                <a:latin typeface="Tahoma"/>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1075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635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algn="r" eaLnBrk="0" hangingPunct="0">
              <a:defRPr sz="1400">
                <a:solidFill>
                  <a:srgbClr val="FFFF66"/>
                </a:solidFill>
                <a:latin typeface="Tahoma" charset="0"/>
              </a:defRPr>
            </a:lvl1pPr>
          </a:lstStyle>
          <a:p>
            <a:pPr defTabSz="914400" fontAlgn="base">
              <a:spcBef>
                <a:spcPct val="0"/>
              </a:spcBef>
              <a:spcAft>
                <a:spcPct val="0"/>
              </a:spcAft>
              <a:defRPr/>
            </a:pPr>
            <a:fld id="{2EC7678C-A136-274E-BC38-8E9A9CE9833D}"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471431861"/>
      </p:ext>
    </p:extLst>
  </p:cSld>
  <p:clrMap bg1="dk2" tx1="lt1" bg2="dk1" tx2="lt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Tahoma"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Tahoma"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Tahoma" charset="0"/>
        <a:buChar char="•"/>
        <a:defRPr sz="2000">
          <a:solidFill>
            <a:schemeClr val="tx1"/>
          </a:solidFill>
          <a:latin typeface="+mn-lt"/>
          <a:ea typeface="+mn-ea"/>
        </a:defRPr>
      </a:lvl5pPr>
      <a:lvl6pPr marL="2514600" indent="-228600" algn="l" rtl="0" fontAlgn="base">
        <a:spcBef>
          <a:spcPct val="20000"/>
        </a:spcBef>
        <a:spcAft>
          <a:spcPct val="0"/>
        </a:spcAft>
        <a:buFont typeface="Tahoma" charset="-52"/>
        <a:buChar char="•"/>
        <a:defRPr sz="2000">
          <a:solidFill>
            <a:schemeClr val="tx1"/>
          </a:solidFill>
          <a:latin typeface="+mn-lt"/>
          <a:ea typeface="+mn-ea"/>
        </a:defRPr>
      </a:lvl6pPr>
      <a:lvl7pPr marL="2971800" indent="-228600" algn="l" rtl="0" fontAlgn="base">
        <a:spcBef>
          <a:spcPct val="20000"/>
        </a:spcBef>
        <a:spcAft>
          <a:spcPct val="0"/>
        </a:spcAft>
        <a:buFont typeface="Tahoma" charset="-52"/>
        <a:buChar char="•"/>
        <a:defRPr sz="2000">
          <a:solidFill>
            <a:schemeClr val="tx1"/>
          </a:solidFill>
          <a:latin typeface="+mn-lt"/>
          <a:ea typeface="+mn-ea"/>
        </a:defRPr>
      </a:lvl7pPr>
      <a:lvl8pPr marL="3429000" indent="-228600" algn="l" rtl="0" fontAlgn="base">
        <a:spcBef>
          <a:spcPct val="20000"/>
        </a:spcBef>
        <a:spcAft>
          <a:spcPct val="0"/>
        </a:spcAft>
        <a:buFont typeface="Tahoma" charset="-52"/>
        <a:buChar char="•"/>
        <a:defRPr sz="2000">
          <a:solidFill>
            <a:schemeClr val="tx1"/>
          </a:solidFill>
          <a:latin typeface="+mn-lt"/>
          <a:ea typeface="+mn-ea"/>
        </a:defRPr>
      </a:lvl8pPr>
      <a:lvl9pPr marL="3886200" indent="-228600" algn="l" rtl="0" fontAlgn="base">
        <a:spcBef>
          <a:spcPct val="20000"/>
        </a:spcBef>
        <a:spcAft>
          <a:spcPct val="0"/>
        </a:spcAft>
        <a:buFont typeface="Tahoma" charset="-5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a:outerShdw blurRad="63500" dist="35916" dir="8100068"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85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9" dir="81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8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rgbClr val="FFFFFF"/>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1088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rgbClr val="FFFFFF"/>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1088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rgbClr val="FFFFFF"/>
                </a:solidFill>
              </a:defRPr>
            </a:lvl1pPr>
          </a:lstStyle>
          <a:p>
            <a:pPr defTabSz="914400" fontAlgn="base">
              <a:spcBef>
                <a:spcPct val="0"/>
              </a:spcBef>
              <a:spcAft>
                <a:spcPct val="0"/>
              </a:spcAft>
              <a:defRPr/>
            </a:pPr>
            <a:fld id="{BDCF4B6A-E9C9-6240-8DAE-B483112C0ADE}"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753875420"/>
      </p:ext>
    </p:extLst>
  </p:cSld>
  <p:clrMap bg1="dk2" tx1="lt1" bg2="dk1" tx2="lt2" accent1="accent1" accent2="accent2" accent3="accent3" accent4="accent4" accent5="accent5" accent6="accent6" hlink="hlink" folHlink="folHlink"/>
  <p:sldLayoutIdLst>
    <p:sldLayoutId id="2147485107" r:id="rId1"/>
    <p:sldLayoutId id="2147485108" r:id="rId2"/>
    <p:sldLayoutId id="2147485109" r:id="rId3"/>
    <p:sldLayoutId id="2147485110" r:id="rId4"/>
    <p:sldLayoutId id="2147485111" r:id="rId5"/>
    <p:sldLayoutId id="2147485112" r:id="rId6"/>
    <p:sldLayoutId id="2147485113" r:id="rId7"/>
    <p:sldLayoutId id="2147485114" r:id="rId8"/>
    <p:sldLayoutId id="2147485115" r:id="rId9"/>
    <p:sldLayoutId id="2147485116" r:id="rId10"/>
    <p:sldLayoutId id="2147485117" r:id="rId11"/>
  </p:sldLayoutIdLst>
  <p:txStyles>
    <p:titleStyle>
      <a:lvl1pPr algn="l" rtl="0" eaLnBrk="0" fontAlgn="base" hangingPunct="0">
        <a:lnSpc>
          <a:spcPct val="90000"/>
        </a:lnSpc>
        <a:spcBef>
          <a:spcPct val="0"/>
        </a:spcBef>
        <a:spcAft>
          <a:spcPct val="0"/>
        </a:spcAft>
        <a:defRPr sz="44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2pPr>
      <a:lvl3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3pPr>
      <a:lvl4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4pPr>
      <a:lvl5pPr algn="l" rtl="0" eaLnBrk="0" fontAlgn="base" hangingPunct="0">
        <a:lnSpc>
          <a:spcPct val="90000"/>
        </a:lnSpc>
        <a:spcBef>
          <a:spcPct val="0"/>
        </a:spcBef>
        <a:spcAft>
          <a:spcPct val="0"/>
        </a:spcAft>
        <a:defRPr sz="4400" b="1">
          <a:solidFill>
            <a:schemeClr val="tx2"/>
          </a:solidFill>
          <a:latin typeface="Times New Roman"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4400" b="1">
          <a:solidFill>
            <a:schemeClr val="tx2"/>
          </a:solidFill>
          <a:latin typeface="Times New Roman" charset="0"/>
        </a:defRPr>
      </a:lvl6pPr>
      <a:lvl7pPr marL="914400" algn="l" rtl="0" eaLnBrk="0" fontAlgn="base" hangingPunct="0">
        <a:lnSpc>
          <a:spcPct val="90000"/>
        </a:lnSpc>
        <a:spcBef>
          <a:spcPct val="0"/>
        </a:spcBef>
        <a:spcAft>
          <a:spcPct val="0"/>
        </a:spcAft>
        <a:defRPr sz="4400" b="1">
          <a:solidFill>
            <a:schemeClr val="tx2"/>
          </a:solidFill>
          <a:latin typeface="Times New Roman" charset="0"/>
        </a:defRPr>
      </a:lvl7pPr>
      <a:lvl8pPr marL="1371600" algn="l" rtl="0" eaLnBrk="0" fontAlgn="base" hangingPunct="0">
        <a:lnSpc>
          <a:spcPct val="90000"/>
        </a:lnSpc>
        <a:spcBef>
          <a:spcPct val="0"/>
        </a:spcBef>
        <a:spcAft>
          <a:spcPct val="0"/>
        </a:spcAft>
        <a:defRPr sz="4400" b="1">
          <a:solidFill>
            <a:schemeClr val="tx2"/>
          </a:solidFill>
          <a:latin typeface="Times New Roman" charset="0"/>
        </a:defRPr>
      </a:lvl8pPr>
      <a:lvl9pPr marL="1828800" algn="l" rtl="0" eaLnBrk="0" fontAlgn="base" hangingPunct="0">
        <a:lnSpc>
          <a:spcPct val="90000"/>
        </a:lnSpc>
        <a:spcBef>
          <a:spcPct val="0"/>
        </a:spcBef>
        <a:spcAft>
          <a:spcPct val="0"/>
        </a:spcAft>
        <a:defRPr sz="4400" b="1">
          <a:solidFill>
            <a:schemeClr val="tx2"/>
          </a:solidFill>
          <a:latin typeface="Times New Roman"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7C8253DC-33C9-8940-BD43-7129B0C2621B}"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05624178"/>
      </p:ext>
    </p:extLst>
  </p:cSld>
  <p:clrMap bg1="lt1" tx1="dk1" bg2="lt2" tx2="dk2" accent1="accent1" accent2="accent2" accent3="accent3" accent4="accent4" accent5="accent5" accent6="accent6" hlink="hlink" folHlink="folHlink"/>
  <p:sldLayoutIdLst>
    <p:sldLayoutId id="2147485119" r:id="rId1"/>
    <p:sldLayoutId id="2147485120" r:id="rId2"/>
    <p:sldLayoutId id="2147485121" r:id="rId3"/>
    <p:sldLayoutId id="2147485122" r:id="rId4"/>
    <p:sldLayoutId id="2147485123" r:id="rId5"/>
    <p:sldLayoutId id="2147485124" r:id="rId6"/>
    <p:sldLayoutId id="2147485125" r:id="rId7"/>
    <p:sldLayoutId id="2147485126" r:id="rId8"/>
    <p:sldLayoutId id="2147485127" r:id="rId9"/>
    <p:sldLayoutId id="2147485128" r:id="rId10"/>
    <p:sldLayoutId id="21474851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38100" dir="2700000">
              <a:srgbClr val="000000">
                <a:alpha val="43000"/>
              </a:srgbClr>
            </a:outerShdw>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ea typeface="ＭＳ Ｐゴシック" charset="0"/>
                <a:cs typeface="ＭＳ Ｐゴシック"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ea typeface="ＭＳ Ｐゴシック" charset="0"/>
                <a:cs typeface="ＭＳ Ｐゴシック"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a:defRPr/>
            </a:pPr>
            <a:fld id="{BB1DC24E-7023-374E-AE9D-B527645705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9920088"/>
      </p:ext>
    </p:extLst>
  </p:cSld>
  <p:clrMap bg1="lt1" tx1="dk1" bg2="lt2" tx2="dk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39" r:id="rId9"/>
    <p:sldLayoutId id="2147485140" r:id="rId10"/>
    <p:sldLayoutId id="2147485141" r:id="rId11"/>
  </p:sldLayoutIdLst>
  <p:transition>
    <p:rand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ea typeface="ＭＳ Ｐゴシック" charset="0"/>
          <a:cs typeface="ＭＳ Ｐゴシック" charset="0"/>
        </a:defRPr>
      </a:lvl6pPr>
      <a:lvl7pPr marL="914400" algn="ctr" rtl="0" fontAlgn="base">
        <a:spcBef>
          <a:spcPct val="0"/>
        </a:spcBef>
        <a:spcAft>
          <a:spcPct val="0"/>
        </a:spcAft>
        <a:defRPr sz="4400" b="1">
          <a:solidFill>
            <a:schemeClr val="bg1"/>
          </a:solidFill>
          <a:latin typeface="Arial" charset="0"/>
          <a:ea typeface="ＭＳ Ｐゴシック" charset="0"/>
          <a:cs typeface="ＭＳ Ｐゴシック" charset="0"/>
        </a:defRPr>
      </a:lvl7pPr>
      <a:lvl8pPr marL="1371600" algn="ctr" rtl="0" fontAlgn="base">
        <a:spcBef>
          <a:spcPct val="0"/>
        </a:spcBef>
        <a:spcAft>
          <a:spcPct val="0"/>
        </a:spcAft>
        <a:defRPr sz="4400" b="1">
          <a:solidFill>
            <a:schemeClr val="bg1"/>
          </a:solidFill>
          <a:latin typeface="Arial" charset="0"/>
          <a:ea typeface="ＭＳ Ｐゴシック" charset="0"/>
          <a:cs typeface="ＭＳ Ｐゴシック" charset="0"/>
        </a:defRPr>
      </a:lvl8pPr>
      <a:lvl9pPr marL="1828800" algn="ctr" rtl="0" fontAlgn="base">
        <a:spcBef>
          <a:spcPct val="0"/>
        </a:spcBef>
        <a:spcAft>
          <a:spcPct val="0"/>
        </a:spcAft>
        <a:defRPr sz="4400" b="1">
          <a:solidFill>
            <a:schemeClr val="bg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latin typeface="+mn-lt"/>
          <a:ea typeface="+mn-ea"/>
        </a:defRPr>
      </a:lvl2pPr>
      <a:lvl3pPr marL="1143000" indent="-228600" algn="l" rtl="0" eaLnBrk="0" fontAlgn="base" hangingPunct="0">
        <a:spcBef>
          <a:spcPct val="20000"/>
        </a:spcBef>
        <a:spcAft>
          <a:spcPct val="0"/>
        </a:spcAft>
        <a:buChar char="•"/>
        <a:defRPr sz="2400" b="1">
          <a:solidFill>
            <a:schemeClr val="bg1"/>
          </a:solidFill>
          <a:latin typeface="+mn-lt"/>
          <a:ea typeface="+mn-ea"/>
        </a:defRPr>
      </a:lvl3pPr>
      <a:lvl4pPr marL="1600200" indent="-228600" algn="l" rtl="0" eaLnBrk="0" fontAlgn="base" hangingPunct="0">
        <a:spcBef>
          <a:spcPct val="20000"/>
        </a:spcBef>
        <a:spcAft>
          <a:spcPct val="0"/>
        </a:spcAft>
        <a:buChar char="–"/>
        <a:defRPr sz="2000" b="1">
          <a:solidFill>
            <a:schemeClr val="bg1"/>
          </a:solidFill>
          <a:latin typeface="+mn-lt"/>
          <a:ea typeface="+mn-ea"/>
        </a:defRPr>
      </a:lvl4pPr>
      <a:lvl5pPr marL="2057400" indent="-228600" algn="l" rtl="0" eaLnBrk="0" fontAlgn="base" hangingPunct="0">
        <a:spcBef>
          <a:spcPct val="20000"/>
        </a:spcBef>
        <a:spcAft>
          <a:spcPct val="0"/>
        </a:spcAft>
        <a:buChar char="»"/>
        <a:defRPr sz="2000" b="1">
          <a:solidFill>
            <a:schemeClr val="bg1"/>
          </a:solidFill>
          <a:latin typeface="+mn-lt"/>
          <a:ea typeface="+mn-ea"/>
        </a:defRPr>
      </a:lvl5pPr>
      <a:lvl6pPr marL="2514600" indent="-228600" algn="l" rtl="0" fontAlgn="base">
        <a:spcBef>
          <a:spcPct val="20000"/>
        </a:spcBef>
        <a:spcAft>
          <a:spcPct val="0"/>
        </a:spcAft>
        <a:buChar char="»"/>
        <a:defRPr sz="2000" b="1">
          <a:solidFill>
            <a:schemeClr val="bg1"/>
          </a:solidFill>
          <a:latin typeface="+mn-lt"/>
          <a:ea typeface="+mn-ea"/>
        </a:defRPr>
      </a:lvl6pPr>
      <a:lvl7pPr marL="2971800" indent="-228600" algn="l" rtl="0" fontAlgn="base">
        <a:spcBef>
          <a:spcPct val="20000"/>
        </a:spcBef>
        <a:spcAft>
          <a:spcPct val="0"/>
        </a:spcAft>
        <a:buChar char="»"/>
        <a:defRPr sz="2000" b="1">
          <a:solidFill>
            <a:schemeClr val="bg1"/>
          </a:solidFill>
          <a:latin typeface="+mn-lt"/>
          <a:ea typeface="+mn-ea"/>
        </a:defRPr>
      </a:lvl7pPr>
      <a:lvl8pPr marL="3429000" indent="-228600" algn="l" rtl="0" fontAlgn="base">
        <a:spcBef>
          <a:spcPct val="20000"/>
        </a:spcBef>
        <a:spcAft>
          <a:spcPct val="0"/>
        </a:spcAft>
        <a:buChar char="»"/>
        <a:defRPr sz="2000" b="1">
          <a:solidFill>
            <a:schemeClr val="bg1"/>
          </a:solidFill>
          <a:latin typeface="+mn-lt"/>
          <a:ea typeface="+mn-ea"/>
        </a:defRPr>
      </a:lvl8pPr>
      <a:lvl9pPr marL="3886200" indent="-228600" algn="l" rtl="0" fontAlgn="base">
        <a:spcBef>
          <a:spcPct val="20000"/>
        </a:spcBef>
        <a:spcAft>
          <a:spcPct val="0"/>
        </a:spcAft>
        <a:buChar char="»"/>
        <a:defRPr sz="2000" b="1">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b="0" i="0">
                <a:latin typeface="Arial" panose="020B0604020202020204" pitchFamily="34" charset="0"/>
                <a:ea typeface="ＭＳ Ｐゴシック" charset="0"/>
                <a:cs typeface="ＭＳ Ｐゴシック" charset="0"/>
              </a:defRPr>
            </a:lvl1pPr>
          </a:lstStyle>
          <a:p>
            <a:pPr>
              <a:defRPr/>
            </a:pPr>
            <a:endParaRPr lang="en-US" dirty="0">
              <a:solidFill>
                <a:srgbClr val="BBE0E3"/>
              </a:solidFill>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b="0" i="0">
                <a:latin typeface="Arial" panose="020B0604020202020204" pitchFamily="34" charset="0"/>
              </a:defRPr>
            </a:lvl1pPr>
          </a:lstStyle>
          <a:p>
            <a:pPr>
              <a:defRPr/>
            </a:pPr>
            <a:fld id="{C6CCFC55-0933-8A4D-9AB6-9B3A5DB64915}" type="slidenum">
              <a:rPr lang="en-US" smtClean="0">
                <a:solidFill>
                  <a:srgbClr val="BBE0E3"/>
                </a:solidFill>
              </a:rPr>
              <a:pPr>
                <a:defRPr/>
              </a:pPr>
              <a:t>‹#›</a:t>
            </a:fld>
            <a:endParaRPr lang="en-US" dirty="0">
              <a:solidFill>
                <a:srgbClr val="BBE0E3"/>
              </a:solidFill>
            </a:endParaRPr>
          </a:p>
        </p:txBody>
      </p:sp>
    </p:spTree>
    <p:extLst>
      <p:ext uri="{BB962C8B-B14F-4D97-AF65-F5344CB8AC3E}">
        <p14:creationId xmlns:p14="http://schemas.microsoft.com/office/powerpoint/2010/main" val="1822102280"/>
      </p:ext>
    </p:extLst>
  </p:cSld>
  <p:clrMap bg1="dk2" tx1="lt1" bg2="dk1" tx2="lt2" accent1="accent1" accent2="accent2" accent3="accent3" accent4="accent4" accent5="accent5" accent6="accent6" hlink="hlink" folHlink="folHlink"/>
  <p:sldLayoutIdLst>
    <p:sldLayoutId id="2147485143" r:id="rId1"/>
    <p:sldLayoutId id="2147485144" r:id="rId2"/>
    <p:sldLayoutId id="2147485145" r:id="rId3"/>
    <p:sldLayoutId id="2147485146" r:id="rId4"/>
    <p:sldLayoutId id="2147485147" r:id="rId5"/>
    <p:sldLayoutId id="2147485148" r:id="rId6"/>
    <p:sldLayoutId id="2147485149" r:id="rId7"/>
    <p:sldLayoutId id="2147485150" r:id="rId8"/>
    <p:sldLayoutId id="2147485151" r:id="rId9"/>
    <p:sldLayoutId id="2147485152" r:id="rId10"/>
    <p:sldLayoutId id="2147485153" r:id="rId11"/>
  </p:sldLayoutIdLst>
  <p:transition>
    <p:random/>
  </p:transition>
  <p:txStyles>
    <p:titleStyle>
      <a:lvl1pPr algn="ctr" rtl="0" eaLnBrk="0" fontAlgn="base" hangingPunct="0">
        <a:spcBef>
          <a:spcPct val="0"/>
        </a:spcBef>
        <a:spcAft>
          <a:spcPct val="0"/>
        </a:spcAft>
        <a:defRPr kumimoji="1" sz="4400" b="0"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b="0"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SzPct val="85000"/>
        <a:buBlip>
          <a:blip r:embed="rId15"/>
        </a:buBlip>
        <a:defRPr kumimoji="1" sz="2800" b="0"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SzPct val="95000"/>
        <a:buBlip>
          <a:blip r:embed="rId14"/>
        </a:buBlip>
        <a:defRPr kumimoji="1" sz="2400" b="0"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SzPct val="100000"/>
        <a:buBlip>
          <a:blip r:embed="rId15"/>
        </a:buBlip>
        <a:defRPr kumimoji="1" sz="2000" b="0"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Blip>
          <a:blip r:embed="rId14"/>
        </a:buBlip>
        <a:defRPr kumimoji="1" sz="2000" b="0" i="0">
          <a:solidFill>
            <a:schemeClr val="tx1"/>
          </a:solidFill>
          <a:latin typeface="Arial" panose="020B0604020202020204" pitchFamily="34" charset="0"/>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80"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3173" name="Rectangle 5"/>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4" name="Rectangle 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ＭＳ Ｐゴシック" charset="0"/>
                <a:cs typeface="ＭＳ Ｐゴシック" charset="0"/>
              </a:defRPr>
            </a:lvl1pPr>
          </a:lstStyle>
          <a:p>
            <a:pPr>
              <a:defRPr/>
            </a:pPr>
            <a:endParaRPr lang="en-US">
              <a:solidFill>
                <a:srgbClr val="BBE0E3"/>
              </a:solidFill>
              <a:latin typeface="Helvetica"/>
            </a:endParaRPr>
          </a:p>
        </p:txBody>
      </p:sp>
      <p:sp>
        <p:nvSpPr>
          <p:cNvPr id="903175" name="Rectangle 7"/>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Helvetica" charset="0"/>
              </a:defRPr>
            </a:lvl1pPr>
          </a:lstStyle>
          <a:p>
            <a:pPr>
              <a:defRPr/>
            </a:pPr>
            <a:fld id="{C6CCFC55-0933-8A4D-9AB6-9B3A5DB64915}" type="slidenum">
              <a:rPr lang="en-US">
                <a:solidFill>
                  <a:srgbClr val="BBE0E3"/>
                </a:solidFill>
              </a:rPr>
              <a:pPr>
                <a:defRPr/>
              </a:pPr>
              <a:t>‹#›</a:t>
            </a:fld>
            <a:endParaRPr lang="en-US">
              <a:solidFill>
                <a:srgbClr val="BBE0E3"/>
              </a:solidFill>
            </a:endParaRPr>
          </a:p>
        </p:txBody>
      </p:sp>
    </p:spTree>
    <p:extLst>
      <p:ext uri="{BB962C8B-B14F-4D97-AF65-F5344CB8AC3E}">
        <p14:creationId xmlns:p14="http://schemas.microsoft.com/office/powerpoint/2010/main" val="145681760"/>
      </p:ext>
    </p:extLst>
  </p:cSld>
  <p:clrMap bg1="dk2" tx1="lt1" bg2="dk1" tx2="lt2" accent1="accent1" accent2="accent2" accent3="accent3" accent4="accent4" accent5="accent5" accent6="accent6" hlink="hlink" folHlink="folHlink"/>
  <p:sldLayoutIdLst>
    <p:sldLayoutId id="2147485155" r:id="rId1"/>
    <p:sldLayoutId id="2147485156" r:id="rId2"/>
    <p:sldLayoutId id="2147485157" r:id="rId3"/>
    <p:sldLayoutId id="2147485158" r:id="rId4"/>
    <p:sldLayoutId id="2147485159" r:id="rId5"/>
    <p:sldLayoutId id="2147485160" r:id="rId6"/>
    <p:sldLayoutId id="2147485161" r:id="rId7"/>
    <p:sldLayoutId id="2147485162" r:id="rId8"/>
    <p:sldLayoutId id="2147485163" r:id="rId9"/>
    <p:sldLayoutId id="2147485164" r:id="rId10"/>
    <p:sldLayoutId id="2147485165" r:id="rId11"/>
  </p:sldLayoutIdLst>
  <p:transition>
    <p:random/>
  </p:transition>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mn-cs"/>
              </a:defRPr>
            </a:lvl1pPr>
          </a:lstStyle>
          <a:p>
            <a:pPr>
              <a:defRPr/>
            </a:pPr>
            <a:endParaRPr lang="en-GB">
              <a:solidFill>
                <a:srgbClr val="000000"/>
              </a:solidFill>
              <a:cs typeface="Arial"/>
            </a:endParaRPr>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cs typeface="Arial" charset="0"/>
              </a:defRPr>
            </a:lvl1pPr>
          </a:lstStyle>
          <a:p>
            <a:pPr>
              <a:defRPr/>
            </a:pPr>
            <a:fld id="{B057A5D1-1DDC-2649-B0CF-E3905CCF8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00020238"/>
      </p:ext>
    </p:extLst>
  </p:cSld>
  <p:clrMap bg1="lt1" tx1="dk1" bg2="lt2" tx2="dk2" accent1="accent1" accent2="accent2" accent3="accent3" accent4="accent4" accent5="accent5" accent6="accent6" hlink="hlink" folHlink="folHlink"/>
  <p:sldLayoutIdLst>
    <p:sldLayoutId id="2147485167" r:id="rId1"/>
    <p:sldLayoutId id="2147485168" r:id="rId2"/>
    <p:sldLayoutId id="2147485169" r:id="rId3"/>
    <p:sldLayoutId id="2147485170" r:id="rId4"/>
    <p:sldLayoutId id="2147485171" r:id="rId5"/>
    <p:sldLayoutId id="2147485172" r:id="rId6"/>
    <p:sldLayoutId id="2147485173" r:id="rId7"/>
    <p:sldLayoutId id="2147485174" r:id="rId8"/>
    <p:sldLayoutId id="2147485175" r:id="rId9"/>
    <p:sldLayoutId id="2147485176" r:id="rId10"/>
    <p:sldLayoutId id="2147485177"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4791104-E356-D04A-8994-636DE5FE93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2" r:id="rId1"/>
    <p:sldLayoutId id="2147484973" r:id="rId2"/>
    <p:sldLayoutId id="2147484974" r:id="rId3"/>
    <p:sldLayoutId id="2147484975" r:id="rId4"/>
    <p:sldLayoutId id="2147484976" r:id="rId5"/>
    <p:sldLayoutId id="2147484977" r:id="rId6"/>
    <p:sldLayoutId id="2147484978" r:id="rId7"/>
    <p:sldLayoutId id="2147484979" r:id="rId8"/>
    <p:sldLayoutId id="2147484980" r:id="rId9"/>
    <p:sldLayoutId id="2147484981" r:id="rId10"/>
    <p:sldLayoutId id="214748498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21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11"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775F55"/>
                </a:solidFill>
                <a:latin typeface="Tw Cen MT"/>
                <a:ea typeface="+mn-ea"/>
                <a:cs typeface="+mn-cs"/>
              </a:defRPr>
            </a:lvl1pPr>
          </a:lstStyle>
          <a:p>
            <a:pPr>
              <a:defRPr/>
            </a:pPr>
            <a:fld id="{F2E6AC99-B561-A546-B925-8A3D0D0640F8}" type="datetimeFigureOut">
              <a:rPr lang="en-NZ"/>
              <a:pPr>
                <a:defRPr/>
              </a:pPr>
              <a:t>28/01/24</a:t>
            </a:fld>
            <a:endParaRPr lang="en-NZ"/>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Tw Cen MT"/>
                <a:ea typeface="+mn-ea"/>
                <a:cs typeface="+mn-cs"/>
              </a:defRPr>
            </a:lvl1pPr>
          </a:lstStyle>
          <a:p>
            <a:pPr>
              <a:defRPr/>
            </a:pPr>
            <a:endParaRPr lang="en-NZ"/>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Tw Cen MT"/>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Tw Cen MT"/>
                <a:ea typeface="+mn-ea"/>
                <a:cs typeface="+mn-cs"/>
              </a:defRPr>
            </a:lvl1pPr>
          </a:lstStyle>
          <a:p>
            <a:pPr>
              <a:defRPr/>
            </a:pPr>
            <a:fld id="{A4FBF050-D711-234E-93B8-FCA4679FA75E}"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 id="2147485029" r:id="rId9"/>
    <p:sldLayoutId id="2147485030" r:id="rId10"/>
    <p:sldLayoutId id="2147485031"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0" fontAlgn="base" hangingPunct="0">
        <a:spcBef>
          <a:spcPts val="700"/>
        </a:spcBef>
        <a:spcAft>
          <a:spcPct val="0"/>
        </a:spcAft>
        <a:buClr>
          <a:schemeClr val="accent2"/>
        </a:buClr>
        <a:buSzPct val="60000"/>
        <a:buFont typeface="Wingdings" charset="0"/>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charset="0"/>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charset="0"/>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charset="0"/>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charset="0"/>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1028"/>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49" name="Rectangle 1029"/>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solidFill>
                <a:srgbClr val="000000"/>
              </a:solidFill>
            </a:endParaRPr>
          </a:p>
        </p:txBody>
      </p:sp>
      <p:sp>
        <p:nvSpPr>
          <p:cNvPr id="6150" name="Rectangle 1030"/>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50876-FCF6-7D46-80BF-FF1657984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92988"/>
      </p:ext>
    </p:extLst>
  </p:cSld>
  <p:clrMap bg1="lt1" tx1="dk1" bg2="lt2" tx2="dk2" accent1="accent1" accent2="accent2" accent3="accent3" accent4="accent4" accent5="accent5" accent6="accent6" hlink="hlink" folHlink="folHlink"/>
  <p:sldLayoutIdLst>
    <p:sldLayoutId id="2147485033" r:id="rId1"/>
    <p:sldLayoutId id="2147485034" r:id="rId2"/>
    <p:sldLayoutId id="2147485035" r:id="rId3"/>
    <p:sldLayoutId id="2147485036" r:id="rId4"/>
    <p:sldLayoutId id="2147485037" r:id="rId5"/>
    <p:sldLayoutId id="2147485038" r:id="rId6"/>
    <p:sldLayoutId id="2147485039" r:id="rId7"/>
    <p:sldLayoutId id="2147485040" r:id="rId8"/>
    <p:sldLayoutId id="2147485041" r:id="rId9"/>
    <p:sldLayoutId id="2147485042" r:id="rId10"/>
    <p:sldLayoutId id="214748504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0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defTabSz="914400" fontAlgn="base">
              <a:spcBef>
                <a:spcPct val="0"/>
              </a:spcBef>
              <a:spcAft>
                <a:spcPct val="0"/>
              </a:spcAft>
              <a:defRPr/>
            </a:pPr>
            <a:endParaRPr lang="en-US">
              <a:latin typeface="Arial" charset="0"/>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defRPr/>
            </a:pPr>
            <a:fld id="{B74BB37D-C42B-784E-BC34-9E65E1479812}" type="slidenum">
              <a:rPr lang="en-US">
                <a:latin typeface="Arial" charset="0"/>
                <a:ea typeface="ＭＳ Ｐゴシック" charset="0"/>
                <a:cs typeface="ＭＳ Ｐゴシック" charset="0"/>
              </a:rPr>
              <a:pPr defTabSz="914400" fontAlgn="base">
                <a:spcBef>
                  <a:spcPct val="0"/>
                </a:spcBef>
                <a:spcAft>
                  <a:spcPct val="0"/>
                </a:spcAft>
                <a:defRPr/>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49460776"/>
      </p:ext>
    </p:extLst>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A26D787-D34F-C141-99CF-76F67BFC515A}" type="slidenum">
              <a:rPr lang="en-US"/>
              <a:pPr>
                <a:defRPr/>
              </a:pPr>
              <a:t>‹#›</a:t>
            </a:fld>
            <a:endParaRPr lang="en-US"/>
          </a:p>
        </p:txBody>
      </p:sp>
    </p:spTree>
    <p:extLst>
      <p:ext uri="{BB962C8B-B14F-4D97-AF65-F5344CB8AC3E}">
        <p14:creationId xmlns:p14="http://schemas.microsoft.com/office/powerpoint/2010/main" val="2545478087"/>
      </p:ext>
    </p:extLst>
  </p:cSld>
  <p:clrMap bg1="lt1" tx1="dk1" bg2="lt2" tx2="dk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6350" y="6350"/>
            <a:ext cx="9118600" cy="6832600"/>
            <a:chOff x="4" y="4"/>
            <a:chExt cx="5744" cy="4304"/>
          </a:xfrm>
        </p:grpSpPr>
        <p:sp>
          <p:nvSpPr>
            <p:cNvPr id="512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endParaRPr lang="en-US">
                <a:solidFill>
                  <a:srgbClr val="FFFFFF"/>
                </a:solidFill>
              </a:endParaRPr>
            </a:p>
          </p:txBody>
        </p:sp>
        <p:grpSp>
          <p:nvGrpSpPr>
            <p:cNvPr id="51206" name="Group 4"/>
            <p:cNvGrpSpPr>
              <a:grpSpLocks/>
            </p:cNvGrpSpPr>
            <p:nvPr/>
          </p:nvGrpSpPr>
          <p:grpSpPr bwMode="auto">
            <a:xfrm>
              <a:off x="288" y="225"/>
              <a:ext cx="5185" cy="3895"/>
              <a:chOff x="288" y="225"/>
              <a:chExt cx="5185" cy="3895"/>
            </a:xfrm>
          </p:grpSpPr>
          <p:sp>
            <p:nvSpPr>
              <p:cNvPr id="512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51208" name="Group 6"/>
              <p:cNvGrpSpPr>
                <a:grpSpLocks/>
              </p:cNvGrpSpPr>
              <p:nvPr/>
            </p:nvGrpSpPr>
            <p:grpSpPr bwMode="auto">
              <a:xfrm>
                <a:off x="288" y="231"/>
                <a:ext cx="86" cy="3889"/>
                <a:chOff x="288" y="231"/>
                <a:chExt cx="86" cy="3889"/>
              </a:xfrm>
            </p:grpSpPr>
            <p:sp>
              <p:nvSpPr>
                <p:cNvPr id="512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51209" name="Group 9"/>
              <p:cNvGrpSpPr>
                <a:grpSpLocks/>
              </p:cNvGrpSpPr>
              <p:nvPr/>
            </p:nvGrpSpPr>
            <p:grpSpPr bwMode="auto">
              <a:xfrm>
                <a:off x="5386" y="225"/>
                <a:ext cx="87" cy="3886"/>
                <a:chOff x="5386" y="225"/>
                <a:chExt cx="87" cy="3886"/>
              </a:xfrm>
            </p:grpSpPr>
            <p:sp>
              <p:nvSpPr>
                <p:cNvPr id="512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512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512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48142"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48143"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0319973"/>
      </p:ext>
    </p:extLst>
  </p:cSld>
  <p:clrMap bg1="dk2" tx1="lt1" bg2="dk1" tx2="lt2" accent1="accent1" accent2="accent2" accent3="accent3" accent4="accent4" accent5="accent5" accent6="accent6" hlink="hlink" folHlink="folHlink"/>
  <p:sldLayoutIdLst>
    <p:sldLayoutId id="2147485069"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202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ＭＳ Ｐゴシック" charset="0"/>
                <a:cs typeface="Arial"/>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C183CF65-F338-634F-8CCD-5BFAF752E124}" type="slidenum">
              <a:rPr lang="en-GB"/>
              <a:pPr>
                <a:defRPr/>
              </a:pPr>
              <a:t>‹#›</a:t>
            </a:fld>
            <a:endParaRPr lang="en-GB"/>
          </a:p>
        </p:txBody>
      </p:sp>
    </p:spTree>
    <p:extLst>
      <p:ext uri="{BB962C8B-B14F-4D97-AF65-F5344CB8AC3E}">
        <p14:creationId xmlns:p14="http://schemas.microsoft.com/office/powerpoint/2010/main" val="319175378"/>
      </p:ext>
    </p:extLst>
  </p:cSld>
  <p:clrMap bg1="lt1" tx1="dk1" bg2="lt2" tx2="dk2" accent1="accent1" accent2="accent2" accent3="accent3" accent4="accent4" accent5="accent5" accent6="accent6" hlink="hlink" folHlink="folHlink"/>
  <p:sldLayoutIdLst>
    <p:sldLayoutId id="2147485071" r:id="rId1"/>
    <p:sldLayoutId id="2147485072" r:id="rId2"/>
    <p:sldLayoutId id="2147485073" r:id="rId3"/>
    <p:sldLayoutId id="2147485074" r:id="rId4"/>
    <p:sldLayoutId id="2147485075" r:id="rId5"/>
    <p:sldLayoutId id="2147485076" r:id="rId6"/>
    <p:sldLayoutId id="2147485077" r:id="rId7"/>
    <p:sldLayoutId id="2147485078" r:id="rId8"/>
    <p:sldLayoutId id="2147485079" r:id="rId9"/>
    <p:sldLayoutId id="2147485080" r:id="rId10"/>
    <p:sldLayoutId id="2147485081"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ＭＳ Ｐゴシック" charset="0"/>
          <a:cs typeface="Arial" charset="0"/>
        </a:defRPr>
      </a:lvl6pPr>
      <a:lvl7pPr marL="914400" algn="ctr" rtl="0" fontAlgn="base">
        <a:spcBef>
          <a:spcPct val="0"/>
        </a:spcBef>
        <a:spcAft>
          <a:spcPct val="0"/>
        </a:spcAft>
        <a:defRPr sz="4400">
          <a:solidFill>
            <a:schemeClr val="tx2"/>
          </a:solidFill>
          <a:latin typeface="Arial" charset="0"/>
          <a:ea typeface="ＭＳ Ｐゴシック" charset="0"/>
          <a:cs typeface="Arial" charset="0"/>
        </a:defRPr>
      </a:lvl7pPr>
      <a:lvl8pPr marL="1371600" algn="ctr" rtl="0" fontAlgn="base">
        <a:spcBef>
          <a:spcPct val="0"/>
        </a:spcBef>
        <a:spcAft>
          <a:spcPct val="0"/>
        </a:spcAft>
        <a:defRPr sz="4400">
          <a:solidFill>
            <a:schemeClr val="tx2"/>
          </a:solidFill>
          <a:latin typeface="Arial" charset="0"/>
          <a:ea typeface="ＭＳ Ｐゴシック" charset="0"/>
          <a:cs typeface="Arial" charset="0"/>
        </a:defRPr>
      </a:lvl8pPr>
      <a:lvl9pPr marL="1828800" algn="ctr" rtl="0" fontAlgn="base">
        <a:spcBef>
          <a:spcPct val="0"/>
        </a:spcBef>
        <a:spcAft>
          <a:spcPct val="0"/>
        </a:spcAft>
        <a:defRPr sz="4400">
          <a:solidFill>
            <a:schemeClr val="tx2"/>
          </a:solidFill>
          <a:latin typeface="Arial" charset="0"/>
          <a:ea typeface="ＭＳ Ｐゴシック"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ea typeface="Arial" charset="0"/>
          <a:cs typeface="+mn-cs"/>
        </a:defRPr>
      </a:lvl6pPr>
      <a:lvl7pPr marL="2971800" indent="-228600" algn="l" rtl="0" fontAlgn="base">
        <a:spcBef>
          <a:spcPct val="20000"/>
        </a:spcBef>
        <a:spcAft>
          <a:spcPct val="0"/>
        </a:spcAft>
        <a:buChar char="»"/>
        <a:defRPr sz="2000">
          <a:solidFill>
            <a:schemeClr val="tx1"/>
          </a:solidFill>
          <a:latin typeface="+mn-lt"/>
          <a:ea typeface="Arial" charset="0"/>
          <a:cs typeface="+mn-cs"/>
        </a:defRPr>
      </a:lvl7pPr>
      <a:lvl8pPr marL="3429000" indent="-228600" algn="l" rtl="0" fontAlgn="base">
        <a:spcBef>
          <a:spcPct val="20000"/>
        </a:spcBef>
        <a:spcAft>
          <a:spcPct val="0"/>
        </a:spcAft>
        <a:buChar char="»"/>
        <a:defRPr sz="2000">
          <a:solidFill>
            <a:schemeClr val="tx1"/>
          </a:solidFill>
          <a:latin typeface="+mn-lt"/>
          <a:ea typeface="Arial" charset="0"/>
          <a:cs typeface="+mn-cs"/>
        </a:defRPr>
      </a:lvl8pPr>
      <a:lvl9pPr marL="3886200" indent="-228600" algn="l" rtl="0" fontAlgn="base">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bwMode="auto">
          <a:xfrm>
            <a:off x="2286000" y="4572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3379" name="Rectangle 3"/>
          <p:cNvSpPr>
            <a:spLocks noGrp="1" noChangeArrowheads="1"/>
          </p:cNvSpPr>
          <p:nvPr>
            <p:ph type="body" idx="1"/>
          </p:nvPr>
        </p:nvSpPr>
        <p:spPr bwMode="auto">
          <a:xfrm>
            <a:off x="2362200" y="1981200"/>
            <a:ext cx="60960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3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ahoma"/>
                <a:ea typeface="ＭＳ Ｐゴシック" charset="-128"/>
                <a:cs typeface="ＭＳ Ｐゴシック" charset="-128"/>
              </a:defRPr>
            </a:lvl1pPr>
          </a:lstStyle>
          <a:p>
            <a:pPr>
              <a:defRPr/>
            </a:pPr>
            <a:endParaRPr lang="en-US"/>
          </a:p>
        </p:txBody>
      </p:sp>
      <p:sp>
        <p:nvSpPr>
          <p:cNvPr id="613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ahoma"/>
                <a:ea typeface="ＭＳ Ｐゴシック" charset="-128"/>
                <a:cs typeface="ＭＳ Ｐゴシック" charset="-128"/>
              </a:defRPr>
            </a:lvl1pPr>
          </a:lstStyle>
          <a:p>
            <a:pPr>
              <a:defRPr/>
            </a:pPr>
            <a:endParaRPr lang="en-US"/>
          </a:p>
        </p:txBody>
      </p:sp>
      <p:sp>
        <p:nvSpPr>
          <p:cNvPr id="613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ahoma" charset="0"/>
              </a:defRPr>
            </a:lvl1pPr>
          </a:lstStyle>
          <a:p>
            <a:pPr>
              <a:defRPr/>
            </a:pPr>
            <a:fld id="{FE4A2FC7-11C1-AA41-A3CF-7B006157389E}" type="slidenum">
              <a:rPr lang="en-US"/>
              <a:pPr>
                <a:defRPr/>
              </a:pPr>
              <a:t>‹#›</a:t>
            </a:fld>
            <a:endParaRPr lang="en-US"/>
          </a:p>
        </p:txBody>
      </p:sp>
    </p:spTree>
    <p:extLst>
      <p:ext uri="{BB962C8B-B14F-4D97-AF65-F5344CB8AC3E}">
        <p14:creationId xmlns:p14="http://schemas.microsoft.com/office/powerpoint/2010/main" val="2195881530"/>
      </p:ext>
    </p:extLst>
  </p:cSld>
  <p:clrMap bg1="dk2" tx1="lt1" bg2="dk1" tx2="lt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Lst>
  <p:hf sldNum="0" hdr="0"/>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3.xml"/><Relationship Id="rId4" Type="http://schemas.openxmlformats.org/officeDocument/2006/relationships/image" Target="../media/image21.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5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9.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80.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609600" y="3505200"/>
            <a:ext cx="8153400" cy="1143000"/>
          </a:xfrm>
          <a:noFill/>
        </p:spPr>
        <p:txBody>
          <a:bodyPr/>
          <a:lstStyle/>
          <a:p>
            <a:pPr eaLnBrk="1" hangingPunct="1"/>
            <a:r>
              <a:rPr lang="ar-JO" sz="6600" b="1" dirty="0">
                <a:solidFill>
                  <a:schemeClr val="bg1"/>
                </a:solidFill>
                <a:latin typeface="Arial" panose="020B0604020202020204" pitchFamily="34" charset="0"/>
                <a:ea typeface="ＭＳ Ｐゴシック" charset="0"/>
                <a:cs typeface="Arial" panose="020B0604020202020204" pitchFamily="34" charset="0"/>
              </a:rPr>
              <a:t>الإيضاح بقصد التطبيق</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9698" name="Rectangle 3"/>
          <p:cNvSpPr>
            <a:spLocks noGrp="1" noChangeArrowheads="1"/>
          </p:cNvSpPr>
          <p:nvPr>
            <p:ph type="subTitle" idx="1"/>
          </p:nvPr>
        </p:nvSpPr>
        <p:spPr>
          <a:xfrm>
            <a:off x="1485900" y="4581128"/>
            <a:ext cx="6400800" cy="1752600"/>
          </a:xfrm>
        </p:spPr>
        <p:txBody>
          <a:bodyPr/>
          <a:lstStyle/>
          <a:p>
            <a:pPr eaLnBrk="1" hangingPunct="1"/>
            <a:r>
              <a:rPr lang="ar-JO" sz="4400" b="1" dirty="0">
                <a:solidFill>
                  <a:schemeClr val="bg1"/>
                </a:solidFill>
                <a:latin typeface="Arial" panose="020B0604020202020204" pitchFamily="34" charset="0"/>
                <a:ea typeface="ＭＳ Ｐゴシック" charset="0"/>
                <a:cs typeface="Arial" panose="020B0604020202020204" pitchFamily="34" charset="0"/>
              </a:rPr>
              <a:t>عندما تظهر كلمة الله              في الحياة الواقعية</a:t>
            </a:r>
            <a:endParaRPr lang="en-US" sz="4000"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29699" name="Picture 4" descr="Rob_Crowd_Jan_2004_J"/>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33600" y="0"/>
            <a:ext cx="45720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a:extLst>
              <a:ext uri="{FF2B5EF4-FFF2-40B4-BE49-F238E27FC236}">
                <a16:creationId xmlns:a16="http://schemas.microsoft.com/office/drawing/2014/main" id="{A642F7C6-EADB-6741-433F-5151DD3A19E4}"/>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4572000" cy="2873375"/>
            <a:chOff x="1" y="0"/>
            <a:chExt cx="4572000" cy="2872695"/>
          </a:xfrm>
        </p:grpSpPr>
        <p:pic>
          <p:nvPicPr>
            <p:cNvPr id="112652" name="Picture 8" descr="Men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572000" cy="2872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53" name="Rectangle 3"/>
            <p:cNvSpPr txBox="1">
              <a:spLocks noChangeArrowheads="1"/>
            </p:cNvSpPr>
            <p:nvPr/>
          </p:nvSpPr>
          <p:spPr bwMode="auto">
            <a:xfrm>
              <a:off x="488637" y="0"/>
              <a:ext cx="3733800" cy="68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الرجال</a:t>
              </a:r>
              <a:endParaRPr kumimoji="0" lang="en-US" sz="4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 name="Group 14"/>
          <p:cNvGrpSpPr>
            <a:grpSpLocks/>
          </p:cNvGrpSpPr>
          <p:nvPr/>
        </p:nvGrpSpPr>
        <p:grpSpPr bwMode="auto">
          <a:xfrm>
            <a:off x="4572000" y="0"/>
            <a:ext cx="4572000" cy="3429000"/>
            <a:chOff x="4572000" y="0"/>
            <a:chExt cx="4572000" cy="3429000"/>
          </a:xfrm>
        </p:grpSpPr>
        <p:pic>
          <p:nvPicPr>
            <p:cNvPr id="112650" name="Picture 9" descr="4womensmall_groups.jpg"/>
            <p:cNvPicPr>
              <a:picLocks noChangeAspect="1"/>
            </p:cNvPicPr>
            <p:nvPr/>
          </p:nvPicPr>
          <p:blipFill>
            <a:blip r:embed="rId4">
              <a:extLst>
                <a:ext uri="{28A0092B-C50C-407E-A947-70E740481C1C}">
                  <a14:useLocalDpi xmlns:a14="http://schemas.microsoft.com/office/drawing/2010/main" val="0"/>
                </a:ext>
              </a:extLst>
            </a:blip>
            <a:srcRect t="20000" b="5000"/>
            <a:stretch>
              <a:fillRect/>
            </a:stretch>
          </p:blipFill>
          <p:spPr bwMode="auto">
            <a:xfrm>
              <a:off x="4572000" y="0"/>
              <a:ext cx="45720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txBox="1">
              <a:spLocks noChangeArrowheads="1"/>
            </p:cNvSpPr>
            <p:nvPr/>
          </p:nvSpPr>
          <p:spPr bwMode="auto">
            <a:xfrm>
              <a:off x="4956048" y="1789176"/>
              <a:ext cx="3429000" cy="8382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4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النساء</a:t>
              </a:r>
              <a:endParaRPr kumimoji="0" lang="en-US" sz="4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pSp>
      <p:pic>
        <p:nvPicPr>
          <p:cNvPr id="12" name="Picture 11" descr="Teens.jpg"/>
          <p:cNvPicPr>
            <a:picLocks noChangeAspect="1"/>
          </p:cNvPicPr>
          <p:nvPr/>
        </p:nvPicPr>
        <p:blipFill>
          <a:blip r:embed="rId5">
            <a:extLst>
              <a:ext uri="{28A0092B-C50C-407E-A947-70E740481C1C}">
                <a14:useLocalDpi xmlns:a14="http://schemas.microsoft.com/office/drawing/2010/main" val="0"/>
              </a:ext>
            </a:extLst>
          </a:blip>
          <a:srcRect l="4054" r="14865"/>
          <a:stretch>
            <a:fillRect/>
          </a:stretch>
        </p:blipFill>
        <p:spPr bwMode="auto">
          <a:xfrm>
            <a:off x="0" y="3441700"/>
            <a:ext cx="457200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subTitle" idx="1"/>
          </p:nvPr>
        </p:nvSpPr>
        <p:spPr>
          <a:xfrm>
            <a:off x="1022036" y="6172200"/>
            <a:ext cx="3200400" cy="609600"/>
          </a:xfrm>
        </p:spPr>
        <p:txBody>
          <a:bodyPr/>
          <a:lstStyle/>
          <a:p>
            <a:pPr eaLnBrk="1" hangingPunct="1"/>
            <a:r>
              <a:rPr lang="ar-JO" sz="4400" b="1" dirty="0">
                <a:latin typeface="Arial" panose="020B0604020202020204" pitchFamily="34" charset="0"/>
                <a:ea typeface="ＭＳ Ｐゴシック" charset="0"/>
                <a:cs typeface="Arial" panose="020B0604020202020204" pitchFamily="34" charset="0"/>
              </a:rPr>
              <a:t>الطلاب</a:t>
            </a:r>
            <a:endParaRPr lang="en-US" sz="4400" b="1" dirty="0">
              <a:latin typeface="Arial" panose="020B0604020202020204" pitchFamily="34" charset="0"/>
              <a:ea typeface="ＭＳ Ｐゴシック" charset="0"/>
              <a:cs typeface="Arial" panose="020B0604020202020204" pitchFamily="34" charset="0"/>
            </a:endParaRPr>
          </a:p>
        </p:txBody>
      </p:sp>
      <p:sp>
        <p:nvSpPr>
          <p:cNvPr id="112645" name="Text Box 4"/>
          <p:cNvSpPr txBox="1">
            <a:spLocks noChangeArrowheads="1"/>
          </p:cNvSpPr>
          <p:nvPr/>
        </p:nvSpPr>
        <p:spPr bwMode="auto">
          <a:xfrm>
            <a:off x="8518525" y="39688"/>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61</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4" name="Group 15"/>
          <p:cNvGrpSpPr>
            <a:grpSpLocks/>
          </p:cNvGrpSpPr>
          <p:nvPr/>
        </p:nvGrpSpPr>
        <p:grpSpPr bwMode="auto">
          <a:xfrm>
            <a:off x="4572000" y="3405188"/>
            <a:ext cx="4572000" cy="3452812"/>
            <a:chOff x="4572000" y="3405287"/>
            <a:chExt cx="4572000" cy="3452713"/>
          </a:xfrm>
        </p:grpSpPr>
        <p:pic>
          <p:nvPicPr>
            <p:cNvPr id="112648" name="Picture 10" descr="2476004-Children_of_Pedyari-India.jpg"/>
            <p:cNvPicPr>
              <a:picLocks noChangeAspect="1"/>
            </p:cNvPicPr>
            <p:nvPr/>
          </p:nvPicPr>
          <p:blipFill>
            <a:blip r:embed="rId6">
              <a:extLst>
                <a:ext uri="{28A0092B-C50C-407E-A947-70E740481C1C}">
                  <a14:useLocalDpi xmlns:a14="http://schemas.microsoft.com/office/drawing/2010/main" val="0"/>
                </a:ext>
              </a:extLst>
            </a:blip>
            <a:srcRect l="7544"/>
            <a:stretch>
              <a:fillRect/>
            </a:stretch>
          </p:blipFill>
          <p:spPr bwMode="auto">
            <a:xfrm>
              <a:off x="4572000" y="3405287"/>
              <a:ext cx="4572000" cy="3452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txBox="1">
              <a:spLocks noChangeArrowheads="1"/>
            </p:cNvSpPr>
            <p:nvPr/>
          </p:nvSpPr>
          <p:spPr bwMode="auto">
            <a:xfrm>
              <a:off x="4800600" y="3886285"/>
              <a:ext cx="3200400" cy="609583"/>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ar-JO" sz="4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الأطفال</a:t>
              </a:r>
              <a:endParaRPr kumimoji="0" lang="en-US" sz="4400" b="1"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endParaRPr>
            </a:p>
          </p:txBody>
        </p:sp>
      </p:grpSp>
      <p:sp>
        <p:nvSpPr>
          <p:cNvPr id="2050" name="Rectangle 2"/>
          <p:cNvSpPr>
            <a:spLocks noGrp="1" noChangeArrowheads="1"/>
          </p:cNvSpPr>
          <p:nvPr>
            <p:ph type="ctrTitle"/>
          </p:nvPr>
        </p:nvSpPr>
        <p:spPr>
          <a:xfrm>
            <a:off x="0" y="2667000"/>
            <a:ext cx="9144000" cy="838200"/>
          </a:xfrm>
          <a:solidFill>
            <a:srgbClr val="FF0000"/>
          </a:solidFill>
          <a:effectLst>
            <a:prstShdw prst="shdw17" dist="17961" dir="13500000">
              <a:schemeClr val="tx2">
                <a:alpha val="74998"/>
              </a:schemeClr>
            </a:prstShdw>
          </a:effectLst>
        </p:spPr>
        <p:txBody>
          <a:bodyPr/>
          <a:lstStyle/>
          <a:p>
            <a:pPr eaLnBrk="1" hangingPunct="1">
              <a:defRPr/>
            </a:pPr>
            <a:r>
              <a:rPr lang="ar-JO"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كن ذا صلة بمجموعات مختلفة</a:t>
            </a:r>
            <a:endParaRPr lang="en-US" sz="4000"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58217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51">
                                            <p:txEl>
                                              <p:pRg st="0" end="0"/>
                                            </p:txEl>
                                          </p:spTgt>
                                        </p:tgtEl>
                                        <p:attrNameLst>
                                          <p:attrName>style.visibility</p:attrName>
                                        </p:attrNameLst>
                                      </p:cBhvr>
                                      <p:to>
                                        <p:strVal val="visible"/>
                                      </p:to>
                                    </p:set>
                                    <p:animEffect transition="in" filter="fade">
                                      <p:cBhvr>
                                        <p:cTn id="20" dur="2000"/>
                                        <p:tgtEl>
                                          <p:spTgt spid="205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descr="reconcile.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938" y="6350"/>
            <a:ext cx="9136062"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txBox="1">
            <a:spLocks/>
          </p:cNvSpPr>
          <p:nvPr/>
        </p:nvSpPr>
        <p:spPr bwMode="auto">
          <a:xfrm>
            <a:off x="-36513" y="5263026"/>
            <a:ext cx="9288463" cy="159497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eaLnBrk="0" fontAlgn="base" hangingPunct="0">
              <a:spcBef>
                <a:spcPct val="0"/>
              </a:spcBef>
              <a:spcAft>
                <a:spcPct val="0"/>
              </a:spcAft>
              <a:defRPr sz="6600" b="1">
                <a:solidFill>
                  <a:srgbClr val="FFFFFF"/>
                </a:solidFill>
                <a:effectLst>
                  <a:glow rad="266700">
                    <a:srgbClr val="000000">
                      <a:alpha val="89000"/>
                    </a:srgbClr>
                  </a:glow>
                </a:effectLst>
                <a:latin typeface="Arial" charset="0"/>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د. ريك جريفيث</a:t>
            </a:r>
            <a:endPar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مؤسسة الدراسات اللاهوتية الأردنية</a:t>
            </a:r>
            <a:endPar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266700">
                    <a:srgbClr val="000000">
                      <a:alpha val="89000"/>
                    </a:srgbClr>
                  </a:glow>
                </a:effectLst>
                <a:uLnTx/>
                <a:uFillTx/>
                <a:latin typeface="Arial" charset="0"/>
                <a:ea typeface="ＭＳ Ｐゴシック" charset="0"/>
                <a:cs typeface="Arial"/>
              </a:rPr>
              <a:t>BibleStudyDownloads.org</a:t>
            </a:r>
          </a:p>
        </p:txBody>
      </p:sp>
      <p:sp>
        <p:nvSpPr>
          <p:cNvPr id="26625" name="Rectangle 2"/>
          <p:cNvSpPr>
            <a:spLocks noGrp="1" noChangeArrowheads="1"/>
          </p:cNvSpPr>
          <p:nvPr>
            <p:ph type="ctrTitle"/>
          </p:nvPr>
        </p:nvSpPr>
        <p:spPr>
          <a:xfrm>
            <a:off x="0" y="404813"/>
            <a:ext cx="4859338" cy="2447925"/>
          </a:xfrm>
        </p:spPr>
        <p:txBody>
          <a:bodyPr/>
          <a:lstStyle/>
          <a:p>
            <a:pPr eaLnBrk="1" hangingPunct="1">
              <a:defRPr/>
            </a:pPr>
            <a:r>
              <a:rPr lang="ar-JO" sz="4800" dirty="0">
                <a:latin typeface="Arial" panose="020B0604020202020204" pitchFamily="34" charset="0"/>
                <a:ea typeface="ＭＳ Ｐゴシック" charset="0"/>
                <a:cs typeface="Arial" panose="020B0604020202020204" pitchFamily="34" charset="0"/>
              </a:rPr>
              <a:t>كيفية             استرداد</a:t>
            </a:r>
            <a:br>
              <a:rPr lang="ar-JO" sz="4800" dirty="0">
                <a:latin typeface="Arial" panose="020B0604020202020204" pitchFamily="34" charset="0"/>
                <a:ea typeface="ＭＳ Ｐゴシック" charset="0"/>
                <a:cs typeface="Arial" panose="020B0604020202020204" pitchFamily="34" charset="0"/>
              </a:rPr>
            </a:br>
            <a:r>
              <a:rPr lang="ar-JO" sz="4800" dirty="0">
                <a:latin typeface="Arial" panose="020B0604020202020204" pitchFamily="34" charset="0"/>
                <a:ea typeface="ＭＳ Ｐゴシック" charset="0"/>
                <a:cs typeface="Arial" panose="020B0604020202020204" pitchFamily="34" charset="0"/>
              </a:rPr>
              <a:t>العلاقات</a:t>
            </a:r>
            <a:endParaRPr lang="en-US" dirty="0">
              <a:latin typeface="Arial" panose="020B0604020202020204" pitchFamily="34" charset="0"/>
              <a:ea typeface="ＭＳ Ｐゴシック" charset="0"/>
              <a:cs typeface="Arial" panose="020B0604020202020204" pitchFamily="34" charset="0"/>
            </a:endParaRPr>
          </a:p>
        </p:txBody>
      </p:sp>
      <p:sp>
        <p:nvSpPr>
          <p:cNvPr id="235524" name="Rectangle 3"/>
          <p:cNvSpPr>
            <a:spLocks noGrp="1" noChangeArrowheads="1"/>
          </p:cNvSpPr>
          <p:nvPr>
            <p:ph type="subTitle" idx="1"/>
          </p:nvPr>
        </p:nvSpPr>
        <p:spPr>
          <a:xfrm>
            <a:off x="1258888" y="6858000"/>
            <a:ext cx="6400800" cy="1752600"/>
          </a:xfrm>
        </p:spPr>
        <p:txBody>
          <a:bodyPr/>
          <a:lstStyle/>
          <a:p>
            <a:pPr eaLnBrk="1" hangingPunct="1"/>
            <a:r>
              <a:rPr lang="en-US" sz="4400">
                <a:latin typeface="Arial" charset="0"/>
                <a:ea typeface="ＭＳ Ｐゴシック" charset="0"/>
                <a:cs typeface="ＭＳ Ｐゴシック" charset="0"/>
              </a:rPr>
              <a:t>10 December 2006</a:t>
            </a:r>
          </a:p>
          <a:p>
            <a:pPr eaLnBrk="1" hangingPunct="1"/>
            <a:r>
              <a:rPr lang="en-US" sz="4400">
                <a:latin typeface="Arial" charset="0"/>
                <a:ea typeface="ＭＳ Ｐゴシック" charset="0"/>
                <a:cs typeface="ＭＳ Ｐゴシック" charset="0"/>
              </a:rPr>
              <a:t>6 March 2011</a:t>
            </a:r>
          </a:p>
        </p:txBody>
      </p:sp>
      <p:sp>
        <p:nvSpPr>
          <p:cNvPr id="235525" name="Rectangle 4"/>
          <p:cNvSpPr>
            <a:spLocks noChangeArrowheads="1"/>
          </p:cNvSpPr>
          <p:nvPr/>
        </p:nvSpPr>
        <p:spPr bwMode="auto">
          <a:xfrm>
            <a:off x="7685088" y="106203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235526" name="Picture 5" descr="oth-tick"/>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7538" y="15875"/>
            <a:ext cx="1482725" cy="136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1907704" y="3356992"/>
            <a:ext cx="6980312" cy="1296169"/>
          </a:xfrm>
          <a:prstGeom prst="rect">
            <a:avLst/>
          </a:prstGeom>
          <a:noFill/>
          <a:ln>
            <a:noFill/>
          </a:ln>
        </p:spPr>
        <p:txBody>
          <a:bodyPr anchor="ctr"/>
          <a:lstStyle>
            <a:defPPr>
              <a:defRPr lang="en-US"/>
            </a:defPPr>
            <a:lvl1pPr algn="ctr">
              <a:defRPr sz="2800" b="1">
                <a:solidFill>
                  <a:srgbClr val="FFFFFF"/>
                </a:solidFill>
                <a:effectLst>
                  <a:glow rad="266700">
                    <a:srgbClr val="000000">
                      <a:alpha val="89000"/>
                    </a:srgbClr>
                  </a:glow>
                </a:effectLst>
                <a:cs typeface="Arial"/>
              </a:defRPr>
            </a:lvl1pPr>
            <a:lvl2pPr algn="ctr">
              <a:defRPr sz="4400">
                <a:solidFill>
                  <a:schemeClr val="tx2"/>
                </a:solidFill>
                <a:latin typeface="Arial" pitchFamily="-112" charset="0"/>
                <a:ea typeface="ＭＳ Ｐゴシック" pitchFamily="-108" charset="-128"/>
                <a:cs typeface="ＭＳ Ｐゴシック" pitchFamily="-108" charset="-128"/>
              </a:defRPr>
            </a:lvl2pPr>
            <a:lvl3pPr algn="ctr">
              <a:defRPr sz="4400">
                <a:solidFill>
                  <a:schemeClr val="tx2"/>
                </a:solidFill>
                <a:latin typeface="Arial" pitchFamily="-112" charset="0"/>
                <a:ea typeface="ＭＳ Ｐゴシック" pitchFamily="-108" charset="-128"/>
                <a:cs typeface="ＭＳ Ｐゴシック" pitchFamily="-108" charset="-128"/>
              </a:defRPr>
            </a:lvl3pPr>
            <a:lvl4pPr algn="ctr">
              <a:defRPr sz="4400">
                <a:solidFill>
                  <a:schemeClr val="tx2"/>
                </a:solidFill>
                <a:latin typeface="Arial" pitchFamily="-112" charset="0"/>
                <a:ea typeface="ＭＳ Ｐゴシック" pitchFamily="-108" charset="-128"/>
                <a:cs typeface="ＭＳ Ｐゴシック" pitchFamily="-108" charset="-128"/>
              </a:defRPr>
            </a:lvl4pPr>
            <a:lvl5pPr algn="ctr">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rPr>
              <a:t>متى 18: 15- 20</a:t>
            </a:r>
            <a:endParaRPr kumimoji="0" lang="en-US" sz="4000" b="1" i="0" u="none" strike="noStrike" kern="1200" cap="none" spc="0" normalizeH="0" baseline="0" noProof="0" dirty="0">
              <a:ln>
                <a:noFill/>
              </a:ln>
              <a:solidFill>
                <a:srgbClr val="FFFFFF"/>
              </a:solidFill>
              <a:effectLst>
                <a:glow rad="266700">
                  <a:srgbClr val="000000">
                    <a:alpha val="89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5317602"/>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1026"/>
          <p:cNvSpPr>
            <a:spLocks noGrp="1" noChangeArrowheads="1"/>
          </p:cNvSpPr>
          <p:nvPr>
            <p:ph type="title"/>
          </p:nvPr>
        </p:nvSpPr>
        <p:spPr>
          <a:xfrm>
            <a:off x="685800" y="158750"/>
            <a:ext cx="7772400" cy="533400"/>
          </a:xfrm>
          <a:effectLst>
            <a:outerShdw blurRad="63500" dist="155023" dir="12899521" algn="ctr" rotWithShape="0">
              <a:srgbClr val="07070B">
                <a:alpha val="74998"/>
              </a:srgbClr>
            </a:outerShdw>
          </a:effectLst>
        </p:spPr>
        <p:txBody>
          <a:bodyPr/>
          <a:lstStyle/>
          <a:p>
            <a:pPr eaLnBrk="1" hangingPunct="1">
              <a:defRPr/>
            </a:pPr>
            <a:r>
              <a:rPr kumimoji="0" lang="ar-JO" sz="3600" dirty="0">
                <a:ea typeface="ＭＳ Ｐゴシック" charset="0"/>
                <a:cs typeface="Arial" panose="020B0604020202020204" pitchFamily="34" charset="0"/>
              </a:rPr>
              <a:t>متى 18: 15-20</a:t>
            </a:r>
            <a:endParaRPr kumimoji="0" lang="en-US" dirty="0">
              <a:ea typeface="ＭＳ Ｐゴシック" charset="0"/>
              <a:cs typeface="Arial" panose="020B0604020202020204" pitchFamily="34" charset="0"/>
            </a:endParaRPr>
          </a:p>
        </p:txBody>
      </p:sp>
      <p:sp>
        <p:nvSpPr>
          <p:cNvPr id="1068074" name="AutoShape 1066"/>
          <p:cNvSpPr>
            <a:spLocks noChangeArrowheads="1"/>
          </p:cNvSpPr>
          <p:nvPr/>
        </p:nvSpPr>
        <p:spPr bwMode="auto">
          <a:xfrm>
            <a:off x="35163" y="697935"/>
            <a:ext cx="6594237" cy="4681785"/>
          </a:xfrm>
          <a:prstGeom prst="rightArrowCallout">
            <a:avLst>
              <a:gd name="adj1" fmla="val 25836"/>
              <a:gd name="adj2" fmla="val 25000"/>
              <a:gd name="adj3" fmla="val 21693"/>
              <a:gd name="adj4" fmla="val 83674"/>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5" name="AutoShape 1067"/>
          <p:cNvSpPr>
            <a:spLocks noChangeArrowheads="1"/>
          </p:cNvSpPr>
          <p:nvPr/>
        </p:nvSpPr>
        <p:spPr bwMode="auto">
          <a:xfrm>
            <a:off x="6012160" y="914400"/>
            <a:ext cx="3131840" cy="2971800"/>
          </a:xfrm>
          <a:prstGeom prst="verticalScroll">
            <a:avLst>
              <a:gd name="adj" fmla="val 12500"/>
            </a:avLst>
          </a:prstGeom>
          <a:solidFill>
            <a:srgbClr val="000000"/>
          </a:solidFill>
          <a:ln w="9525">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1068072" name="Rectangle 1064"/>
          <p:cNvSpPr>
            <a:spLocks noChangeArrowheads="1"/>
          </p:cNvSpPr>
          <p:nvPr/>
        </p:nvSpPr>
        <p:spPr bwMode="auto">
          <a:xfrm>
            <a:off x="6228184" y="1371600"/>
            <a:ext cx="2687216" cy="2438400"/>
          </a:xfrm>
          <a:prstGeom prst="rect">
            <a:avLst/>
          </a:prstGeom>
          <a:noFill/>
          <a:ln>
            <a:noFill/>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00"/>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كيفية </a:t>
            </a: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الإسترداد</a:t>
            </a:r>
            <a:br>
              <a:rPr kumimoji="0" lang="en-US"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br>
            <a:r>
              <a:rPr kumimoji="0" lang="ar-JO" sz="36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rPr>
              <a:t>15-17</a:t>
            </a:r>
            <a:endParaRPr kumimoji="0" lang="en-US" sz="4400" b="1" i="0" u="none" strike="noStrike" kern="1200" cap="none" spc="0" normalizeH="0" baseline="0" noProof="0" dirty="0">
              <a:ln>
                <a:noFill/>
              </a:ln>
              <a:solidFill>
                <a:srgbClr val="FFFFFF"/>
              </a:solidFill>
              <a:effectLst>
                <a:glow rad="152400">
                  <a:srgbClr val="000000">
                    <a:alpha val="75000"/>
                  </a:srgbClr>
                </a:glow>
              </a:effectLst>
              <a:uLnTx/>
              <a:uFillTx/>
              <a:latin typeface="Arial" panose="020B0604020202020204" pitchFamily="34" charset="0"/>
              <a:ea typeface="ＭＳ Ｐゴシック" charset="-128"/>
              <a:cs typeface="Arial" panose="020B0604020202020204" pitchFamily="34" charset="0"/>
            </a:endParaRPr>
          </a:p>
        </p:txBody>
      </p:sp>
      <p:sp>
        <p:nvSpPr>
          <p:cNvPr id="1068071" name="Rectangle 1063"/>
          <p:cNvSpPr>
            <a:spLocks noChangeArrowheads="1"/>
          </p:cNvSpPr>
          <p:nvPr/>
        </p:nvSpPr>
        <p:spPr bwMode="auto">
          <a:xfrm>
            <a:off x="34925" y="692150"/>
            <a:ext cx="5375275" cy="6165850"/>
          </a:xfrm>
          <a:prstGeom prst="rect">
            <a:avLst/>
          </a:prstGeom>
          <a:noFill/>
          <a:ln>
            <a:noFill/>
          </a:ln>
          <a:effectLst/>
        </p:spPr>
        <p:txBody>
          <a:bodyPr anchor="ctr"/>
          <a:lstStyle/>
          <a:p>
            <a:pPr marL="0" marR="0" lvl="0" indent="0" algn="just" defTabSz="914400" rtl="1" eaLnBrk="1" fontAlgn="base" latinLnBrk="0" hangingPunct="1">
              <a:lnSpc>
                <a:spcPct val="100000"/>
              </a:lnSpc>
              <a:spcBef>
                <a:spcPct val="0"/>
              </a:spcBef>
              <a:spcAft>
                <a:spcPct val="0"/>
              </a:spcAft>
              <a:buClrTx/>
              <a:buSzTx/>
              <a:buFontTx/>
              <a:buNone/>
              <a:tabLst/>
              <a:defRPr/>
            </a:pP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15 وإن أخطأ إليك أخوك فاذهب وعاتبه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بينك وبينه وحدكما</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إن سمع منك فقد ربحت أخاك   16 وإن لم يسمع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فخذ معك واحداً أو اثنين </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لكي تقوم كل كلمة على فم شاهدين أو ثلاثة 17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وإن لم يسمع فقل للكنيسة</a:t>
            </a:r>
            <a:r>
              <a:rPr kumimoji="0" lang="ar-JO" sz="2600" b="1" i="0" u="none" strike="noStrike" kern="1200" cap="none" spc="0" normalizeH="0" baseline="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 وإن لم يسمع من الكنيسة فليكن عندك </a:t>
            </a:r>
            <a:r>
              <a:rPr kumimoji="0" lang="ar-JO" sz="2600" b="1" i="0" u="none" strike="noStrike" kern="1200" cap="none" spc="0" normalizeH="0" baseline="0" noProof="0" dirty="0">
                <a:ln>
                  <a:noFill/>
                </a:ln>
                <a:solidFill>
                  <a:srgbClr val="FFFF00"/>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rPr>
              <a:t>كالوثني والعشار  </a:t>
            </a:r>
          </a:p>
          <a:p>
            <a:pPr marL="0" marR="0" lvl="0" indent="0" algn="just" defTabSz="914400" rtl="1" eaLnBrk="1" fontAlgn="base" latinLnBrk="0" hangingPunct="1">
              <a:lnSpc>
                <a:spcPct val="100000"/>
              </a:lnSpc>
              <a:spcBef>
                <a:spcPct val="0"/>
              </a:spcBef>
              <a:spcAft>
                <a:spcPct val="0"/>
              </a:spcAft>
              <a:buClrTx/>
              <a:buSzTx/>
              <a:buFontTx/>
              <a:buNone/>
              <a:tabLst/>
              <a:defRPr/>
            </a:pPr>
            <a:endParaRPr kumimoji="0" lang="ar-JO" sz="2600" b="1" i="0" u="none" strike="noStrike" kern="1200" cap="none" spc="0" normalizeH="0" baseline="30000" noProof="0" dirty="0">
              <a:ln>
                <a:noFill/>
              </a:ln>
              <a:solidFill>
                <a:srgbClr val="FFFFFF"/>
              </a:solidFill>
              <a:effectLst>
                <a:glow rad="228600">
                  <a:srgbClr val="3E3E5C">
                    <a:lumMod val="50000"/>
                    <a:alpha val="73000"/>
                  </a:srgbClr>
                </a:glow>
              </a:effectLst>
              <a:uLnTx/>
              <a:uFillTx/>
              <a:latin typeface="Arial" panose="020B0604020202020204" pitchFamily="34" charset="0"/>
              <a:ea typeface="ＭＳ Ｐゴシック" charset="0"/>
              <a:cs typeface="Arial" panose="020B0604020202020204" pitchFamily="34" charset="0"/>
            </a:endParaRPr>
          </a:p>
        </p:txBody>
      </p:sp>
      <p:sp>
        <p:nvSpPr>
          <p:cNvPr id="2" name="Oval 1">
            <a:extLst>
              <a:ext uri="{FF2B5EF4-FFF2-40B4-BE49-F238E27FC236}">
                <a16:creationId xmlns:a16="http://schemas.microsoft.com/office/drawing/2014/main" id="{9FCC48F4-F31B-5657-53F5-F7D4AF08921A}"/>
              </a:ext>
            </a:extLst>
          </p:cNvPr>
          <p:cNvSpPr>
            <a:spLocks noChangeArrowheads="1"/>
          </p:cNvSpPr>
          <p:nvPr/>
        </p:nvSpPr>
        <p:spPr bwMode="auto">
          <a:xfrm rot="-443185">
            <a:off x="2111566" y="4179284"/>
            <a:ext cx="2109320" cy="1062801"/>
          </a:xfrm>
          <a:prstGeom prst="ellipse">
            <a:avLst/>
          </a:prstGeom>
          <a:noFill/>
          <a:ln w="762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 name="Rectangle 1064">
            <a:extLst>
              <a:ext uri="{FF2B5EF4-FFF2-40B4-BE49-F238E27FC236}">
                <a16:creationId xmlns:a16="http://schemas.microsoft.com/office/drawing/2014/main" id="{140D49A9-B9A7-4B87-FDB8-876C460CE3AA}"/>
              </a:ext>
            </a:extLst>
          </p:cNvPr>
          <p:cNvSpPr>
            <a:spLocks noChangeArrowheads="1"/>
          </p:cNvSpPr>
          <p:nvPr/>
        </p:nvSpPr>
        <p:spPr bwMode="auto">
          <a:xfrm>
            <a:off x="5004048" y="5445224"/>
            <a:ext cx="4139952" cy="1152128"/>
          </a:xfrm>
          <a:prstGeom prst="rect">
            <a:avLst/>
          </a:prstGeom>
          <a:noFill/>
          <a:ln>
            <a:noFill/>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glow rad="482600">
                    <a:srgbClr val="000000">
                      <a:alpha val="93000"/>
                    </a:srgbClr>
                  </a:glow>
                </a:effectLst>
                <a:uLnTx/>
                <a:uFillTx/>
                <a:latin typeface="Arial" panose="020B0604020202020204" pitchFamily="34" charset="0"/>
                <a:ea typeface="ＭＳ Ｐゴシック" charset="-128"/>
                <a:cs typeface="Arial" panose="020B0604020202020204" pitchFamily="34" charset="0"/>
              </a:rPr>
              <a:t>طبّق ما يعنيه هذا</a:t>
            </a:r>
            <a:endParaRPr kumimoji="0" lang="en-US" sz="4000" b="1" i="0" u="none" strike="noStrike" kern="1200" cap="none" spc="0" normalizeH="0" baseline="0" noProof="0" dirty="0">
              <a:ln>
                <a:noFill/>
              </a:ln>
              <a:solidFill>
                <a:srgbClr val="FFFF00"/>
              </a:solidFill>
              <a:effectLst>
                <a:glow rad="482600">
                  <a:srgbClr val="000000">
                    <a:alpha val="93000"/>
                  </a:srgbClr>
                </a:glow>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136873415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80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68075"/>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1068072">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74" grpId="0" animBg="1"/>
      <p:bldP spid="1068075" grpId="0" animBg="1"/>
      <p:bldP spid="1068072" grpId="0" build="p" autoUpdateAnimBg="0"/>
      <p:bldP spid="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0" y="304800"/>
            <a:ext cx="9144000" cy="1143000"/>
          </a:xfrm>
          <a:effectLst>
            <a:outerShdw blurRad="63500" dist="155023" dir="12899521" algn="ctr" rotWithShape="0">
              <a:srgbClr val="07070B">
                <a:alpha val="74998"/>
              </a:srgbClr>
            </a:outerShdw>
          </a:effectLst>
        </p:spPr>
        <p:txBody>
          <a:bodyPr/>
          <a:lstStyle/>
          <a:p>
            <a:pPr eaLnBrk="1" hangingPunct="1">
              <a:defRPr/>
            </a:pPr>
            <a:r>
              <a:rPr kumimoji="0" lang="ar-SA" dirty="0">
                <a:latin typeface="Arial" panose="020B0604020202020204" pitchFamily="34" charset="0"/>
                <a:ea typeface="ＭＳ Ｐゴシック" charset="0"/>
                <a:cs typeface="Arial" panose="020B0604020202020204" pitchFamily="34" charset="0"/>
              </a:rPr>
              <a:t>ماذا يقول الله لك؟</a:t>
            </a:r>
            <a:endParaRPr kumimoji="0" lang="en-US" sz="3600"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967683" name="Text Box 3"/>
          <p:cNvSpPr txBox="1">
            <a:spLocks noChangeArrowheads="1"/>
          </p:cNvSpPr>
          <p:nvPr/>
        </p:nvSpPr>
        <p:spPr bwMode="auto">
          <a:xfrm>
            <a:off x="3276600" y="3581400"/>
            <a:ext cx="421910"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7684" name="Text Box 4"/>
          <p:cNvSpPr txBox="1">
            <a:spLocks noChangeArrowheads="1"/>
          </p:cNvSpPr>
          <p:nvPr/>
        </p:nvSpPr>
        <p:spPr bwMode="auto">
          <a:xfrm>
            <a:off x="152400" y="5735638"/>
            <a:ext cx="1653017"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a:t>
            </a:r>
            <a:r>
              <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خاطئ</a:t>
            </a:r>
            <a:endParaRPr kumimoji="0" lang="en-US"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endParaRPr>
          </a:p>
        </p:txBody>
      </p:sp>
      <p:sp>
        <p:nvSpPr>
          <p:cNvPr id="967685" name="Text Box 5"/>
          <p:cNvSpPr txBox="1">
            <a:spLocks noChangeArrowheads="1"/>
          </p:cNvSpPr>
          <p:nvPr/>
        </p:nvSpPr>
        <p:spPr bwMode="auto">
          <a:xfrm>
            <a:off x="2057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6" name="Text Box 6"/>
          <p:cNvSpPr txBox="1">
            <a:spLocks noChangeArrowheads="1"/>
          </p:cNvSpPr>
          <p:nvPr/>
        </p:nvSpPr>
        <p:spPr bwMode="auto">
          <a:xfrm>
            <a:off x="152400" y="6192838"/>
            <a:ext cx="1601721"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عضو</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7" name="Text Box 7"/>
          <p:cNvSpPr txBox="1">
            <a:spLocks noChangeArrowheads="1"/>
          </p:cNvSpPr>
          <p:nvPr/>
        </p:nvSpPr>
        <p:spPr bwMode="auto">
          <a:xfrm>
            <a:off x="2362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8" name="Text Box 8"/>
          <p:cNvSpPr txBox="1">
            <a:spLocks noChangeArrowheads="1"/>
          </p:cNvSpPr>
          <p:nvPr/>
        </p:nvSpPr>
        <p:spPr bwMode="auto">
          <a:xfrm>
            <a:off x="3276600" y="4267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89" name="Text Box 9"/>
          <p:cNvSpPr txBox="1">
            <a:spLocks noChangeArrowheads="1"/>
          </p:cNvSpPr>
          <p:nvPr/>
        </p:nvSpPr>
        <p:spPr bwMode="auto">
          <a:xfrm>
            <a:off x="4191000" y="4114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0" name="Text Box 10"/>
          <p:cNvSpPr txBox="1">
            <a:spLocks noChangeArrowheads="1"/>
          </p:cNvSpPr>
          <p:nvPr/>
        </p:nvSpPr>
        <p:spPr bwMode="auto">
          <a:xfrm>
            <a:off x="4800600" y="3276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1" name="Text Box 11"/>
          <p:cNvSpPr txBox="1">
            <a:spLocks noChangeArrowheads="1"/>
          </p:cNvSpPr>
          <p:nvPr/>
        </p:nvSpPr>
        <p:spPr bwMode="auto">
          <a:xfrm>
            <a:off x="39624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2" name="Text Box 12"/>
          <p:cNvSpPr txBox="1">
            <a:spLocks noChangeArrowheads="1"/>
          </p:cNvSpPr>
          <p:nvPr/>
        </p:nvSpPr>
        <p:spPr bwMode="auto">
          <a:xfrm>
            <a:off x="19050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3" name="Text Box 13"/>
          <p:cNvSpPr txBox="1">
            <a:spLocks noChangeArrowheads="1"/>
          </p:cNvSpPr>
          <p:nvPr/>
        </p:nvSpPr>
        <p:spPr bwMode="auto">
          <a:xfrm>
            <a:off x="838200"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4" name="Text Box 14"/>
          <p:cNvSpPr txBox="1">
            <a:spLocks noChangeArrowheads="1"/>
          </p:cNvSpPr>
          <p:nvPr/>
        </p:nvSpPr>
        <p:spPr bwMode="auto">
          <a:xfrm>
            <a:off x="1752600" y="3810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5" name="Text Box 15"/>
          <p:cNvSpPr txBox="1">
            <a:spLocks noChangeArrowheads="1"/>
          </p:cNvSpPr>
          <p:nvPr/>
        </p:nvSpPr>
        <p:spPr bwMode="auto">
          <a:xfrm>
            <a:off x="2784475" y="2514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6" name="Text Box 16"/>
          <p:cNvSpPr txBox="1">
            <a:spLocks noChangeArrowheads="1"/>
          </p:cNvSpPr>
          <p:nvPr/>
        </p:nvSpPr>
        <p:spPr bwMode="auto">
          <a:xfrm>
            <a:off x="35814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7" name="Text Box 17"/>
          <p:cNvSpPr txBox="1">
            <a:spLocks noChangeArrowheads="1"/>
          </p:cNvSpPr>
          <p:nvPr/>
        </p:nvSpPr>
        <p:spPr bwMode="auto">
          <a:xfrm>
            <a:off x="2743200" y="1752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8" name="Text Box 18"/>
          <p:cNvSpPr txBox="1">
            <a:spLocks noChangeArrowheads="1"/>
          </p:cNvSpPr>
          <p:nvPr/>
        </p:nvSpPr>
        <p:spPr bwMode="auto">
          <a:xfrm>
            <a:off x="4724400" y="2743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699" name="Text Box 19"/>
          <p:cNvSpPr txBox="1">
            <a:spLocks noChangeArrowheads="1"/>
          </p:cNvSpPr>
          <p:nvPr/>
        </p:nvSpPr>
        <p:spPr bwMode="auto">
          <a:xfrm>
            <a:off x="5029200" y="3962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0" name="Text Box 20"/>
          <p:cNvSpPr txBox="1">
            <a:spLocks noChangeArrowheads="1"/>
          </p:cNvSpPr>
          <p:nvPr/>
        </p:nvSpPr>
        <p:spPr bwMode="auto">
          <a:xfrm>
            <a:off x="5867400" y="3886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1" name="Text Box 21"/>
          <p:cNvSpPr txBox="1">
            <a:spLocks noChangeArrowheads="1"/>
          </p:cNvSpPr>
          <p:nvPr/>
        </p:nvSpPr>
        <p:spPr bwMode="auto">
          <a:xfrm>
            <a:off x="67818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2" name="Text Box 22"/>
          <p:cNvSpPr txBox="1">
            <a:spLocks noChangeArrowheads="1"/>
          </p:cNvSpPr>
          <p:nvPr/>
        </p:nvSpPr>
        <p:spPr bwMode="auto">
          <a:xfrm>
            <a:off x="7391400" y="28956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3" name="Text Box 23"/>
          <p:cNvSpPr txBox="1">
            <a:spLocks noChangeArrowheads="1"/>
          </p:cNvSpPr>
          <p:nvPr/>
        </p:nvSpPr>
        <p:spPr bwMode="auto">
          <a:xfrm>
            <a:off x="6553200" y="2667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4" name="Text Box 24"/>
          <p:cNvSpPr txBox="1">
            <a:spLocks noChangeArrowheads="1"/>
          </p:cNvSpPr>
          <p:nvPr/>
        </p:nvSpPr>
        <p:spPr bwMode="auto">
          <a:xfrm>
            <a:off x="4648200" y="2057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5" name="Text Box 25"/>
          <p:cNvSpPr txBox="1">
            <a:spLocks noChangeArrowheads="1"/>
          </p:cNvSpPr>
          <p:nvPr/>
        </p:nvSpPr>
        <p:spPr bwMode="auto">
          <a:xfrm>
            <a:off x="5181600" y="2438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6" name="Text Box 26"/>
          <p:cNvSpPr txBox="1">
            <a:spLocks noChangeArrowheads="1"/>
          </p:cNvSpPr>
          <p:nvPr/>
        </p:nvSpPr>
        <p:spPr bwMode="auto">
          <a:xfrm>
            <a:off x="5638800" y="3200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7" name="Text Box 27"/>
          <p:cNvSpPr txBox="1">
            <a:spLocks noChangeArrowheads="1"/>
          </p:cNvSpPr>
          <p:nvPr/>
        </p:nvSpPr>
        <p:spPr bwMode="auto">
          <a:xfrm>
            <a:off x="6553200" y="30480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8" name="Text Box 28"/>
          <p:cNvSpPr txBox="1">
            <a:spLocks noChangeArrowheads="1"/>
          </p:cNvSpPr>
          <p:nvPr/>
        </p:nvSpPr>
        <p:spPr bwMode="auto">
          <a:xfrm>
            <a:off x="62484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09" name="Text Box 29"/>
          <p:cNvSpPr txBox="1">
            <a:spLocks noChangeArrowheads="1"/>
          </p:cNvSpPr>
          <p:nvPr/>
        </p:nvSpPr>
        <p:spPr bwMode="auto">
          <a:xfrm>
            <a:off x="6324600" y="1981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0" name="Text Box 30"/>
          <p:cNvSpPr txBox="1">
            <a:spLocks noChangeArrowheads="1"/>
          </p:cNvSpPr>
          <p:nvPr/>
        </p:nvSpPr>
        <p:spPr bwMode="auto">
          <a:xfrm>
            <a:off x="3810000" y="47244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1" name="Text Box 31"/>
          <p:cNvSpPr txBox="1">
            <a:spLocks noChangeArrowheads="1"/>
          </p:cNvSpPr>
          <p:nvPr/>
        </p:nvSpPr>
        <p:spPr bwMode="auto">
          <a:xfrm>
            <a:off x="2590800" y="46482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2" name="Text Box 32"/>
          <p:cNvSpPr txBox="1">
            <a:spLocks noChangeArrowheads="1"/>
          </p:cNvSpPr>
          <p:nvPr/>
        </p:nvSpPr>
        <p:spPr bwMode="auto">
          <a:xfrm>
            <a:off x="914400" y="3733800"/>
            <a:ext cx="407484" cy="584775"/>
          </a:xfrm>
          <a:prstGeom prst="rect">
            <a:avLst/>
          </a:prstGeom>
          <a:noFill/>
          <a:ln>
            <a:noFill/>
          </a:ln>
          <a:effectLst>
            <a:outerShdw blurRad="63500" dist="71842"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a:t>
            </a:r>
            <a:endParaRPr kumimoji="0" lang="en-US" sz="2400" b="0" i="0" u="none" strike="noStrike" kern="1200" cap="none" spc="0" normalizeH="0" baseline="0" noProof="0" dirty="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3" name="Line 33"/>
          <p:cNvSpPr>
            <a:spLocks noChangeShapeType="1"/>
          </p:cNvSpPr>
          <p:nvPr/>
        </p:nvSpPr>
        <p:spPr bwMode="auto">
          <a:xfrm flipH="1" flipV="1">
            <a:off x="2590800" y="3657600"/>
            <a:ext cx="685800" cy="304800"/>
          </a:xfrm>
          <a:prstGeom prst="line">
            <a:avLst/>
          </a:prstGeom>
          <a:noFill/>
          <a:ln w="57150">
            <a:solidFill>
              <a:srgbClr val="FFFF00"/>
            </a:solidFill>
            <a:round/>
            <a:headEnd/>
            <a:tailEnd type="arrow"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4" name="Line 34"/>
          <p:cNvSpPr>
            <a:spLocks noChangeShapeType="1"/>
          </p:cNvSpPr>
          <p:nvPr/>
        </p:nvSpPr>
        <p:spPr bwMode="auto">
          <a:xfrm flipH="1" flipV="1">
            <a:off x="2667000" y="34290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8" name="Oval 38"/>
          <p:cNvSpPr>
            <a:spLocks noChangeArrowheads="1"/>
          </p:cNvSpPr>
          <p:nvPr/>
        </p:nvSpPr>
        <p:spPr bwMode="auto">
          <a:xfrm rot="1717289">
            <a:off x="1752600" y="3276600"/>
            <a:ext cx="2286000" cy="8382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19" name="Oval 39"/>
          <p:cNvSpPr>
            <a:spLocks noChangeArrowheads="1"/>
          </p:cNvSpPr>
          <p:nvPr/>
        </p:nvSpPr>
        <p:spPr bwMode="auto">
          <a:xfrm rot="1717289">
            <a:off x="1878013" y="2746375"/>
            <a:ext cx="2286000" cy="137160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20" name="Line 40"/>
          <p:cNvSpPr>
            <a:spLocks noChangeShapeType="1"/>
          </p:cNvSpPr>
          <p:nvPr/>
        </p:nvSpPr>
        <p:spPr bwMode="auto">
          <a:xfrm rot="1841959" flipH="1" flipV="1">
            <a:off x="2971800" y="3200400"/>
            <a:ext cx="685800" cy="304800"/>
          </a:xfrm>
          <a:prstGeom prst="line">
            <a:avLst/>
          </a:prstGeom>
          <a:noFill/>
          <a:ln w="57150">
            <a:solidFill>
              <a:schemeClr val="hlink"/>
            </a:solidFill>
            <a:round/>
            <a:headEnd type="arrow" w="med" len="med"/>
            <a:tailEnd type="none" w="med" len="lg"/>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967721" name="Oval 41"/>
          <p:cNvSpPr>
            <a:spLocks noChangeArrowheads="1"/>
          </p:cNvSpPr>
          <p:nvPr/>
        </p:nvSpPr>
        <p:spPr bwMode="auto">
          <a:xfrm rot="188795">
            <a:off x="457200" y="1504950"/>
            <a:ext cx="8010525" cy="4743450"/>
          </a:xfrm>
          <a:prstGeom prst="ellipse">
            <a:avLst/>
          </a:prstGeom>
          <a:noFill/>
          <a:ln w="762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BBE0E3"/>
              </a:solidFill>
              <a:effectLst/>
              <a:uLnTx/>
              <a:uFillTx/>
              <a:latin typeface="Arial" panose="020B0604020202020204" pitchFamily="34" charset="0"/>
              <a:ea typeface="ＭＳ Ｐゴシック" charset="0"/>
              <a:cs typeface="Arial" panose="020B0604020202020204" pitchFamily="34" charset="0"/>
            </a:endParaRPr>
          </a:p>
        </p:txBody>
      </p:sp>
      <p:sp>
        <p:nvSpPr>
          <p:cNvPr id="2" name="Text Box 39">
            <a:extLst>
              <a:ext uri="{FF2B5EF4-FFF2-40B4-BE49-F238E27FC236}">
                <a16:creationId xmlns:a16="http://schemas.microsoft.com/office/drawing/2014/main" id="{9FDC4406-DBB4-D31C-796F-B4B6D2CA3145}"/>
              </a:ext>
            </a:extLst>
          </p:cNvPr>
          <p:cNvSpPr txBox="1">
            <a:spLocks noChangeArrowheads="1"/>
          </p:cNvSpPr>
          <p:nvPr/>
        </p:nvSpPr>
        <p:spPr bwMode="auto">
          <a:xfrm>
            <a:off x="3878263" y="29162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 حياتك الخاصة</a:t>
            </a:r>
            <a:endParaRPr kumimoji="0" lang="en-US" sz="2400" b="0" i="0" u="none" strike="noStrike" kern="1200" cap="none" spc="0" normalizeH="0" baseline="0" noProof="0" dirty="0">
              <a:ln>
                <a:noFill/>
              </a:ln>
              <a:solidFill>
                <a:srgbClr val="BBE0E3"/>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3" name="Text Box 40">
            <a:extLst>
              <a:ext uri="{FF2B5EF4-FFF2-40B4-BE49-F238E27FC236}">
                <a16:creationId xmlns:a16="http://schemas.microsoft.com/office/drawing/2014/main" id="{F3E5FFA8-F5CD-C090-5AD5-4D615E2F95AC}"/>
              </a:ext>
            </a:extLst>
          </p:cNvPr>
          <p:cNvSpPr txBox="1">
            <a:spLocks noChangeArrowheads="1"/>
          </p:cNvSpPr>
          <p:nvPr/>
        </p:nvSpPr>
        <p:spPr bwMode="auto">
          <a:xfrm>
            <a:off x="3878263" y="43640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ج</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مساعدة الآخرين</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 name="Text Box 6">
            <a:extLst>
              <a:ext uri="{FF2B5EF4-FFF2-40B4-BE49-F238E27FC236}">
                <a16:creationId xmlns:a16="http://schemas.microsoft.com/office/drawing/2014/main" id="{DE5085A2-6398-1BF2-520A-434E579F3396}"/>
              </a:ext>
            </a:extLst>
          </p:cNvPr>
          <p:cNvSpPr txBox="1">
            <a:spLocks noChangeArrowheads="1"/>
          </p:cNvSpPr>
          <p:nvPr/>
        </p:nvSpPr>
        <p:spPr bwMode="auto">
          <a:xfrm>
            <a:off x="3878263" y="1468438"/>
            <a:ext cx="4808537" cy="584775"/>
          </a:xfrm>
          <a:prstGeom prst="rect">
            <a:avLst/>
          </a:prstGeom>
          <a:solidFill>
            <a:srgbClr val="FF0000"/>
          </a:solidFill>
          <a:ln>
            <a:noFill/>
          </a:ln>
          <a:effectLst>
            <a:outerShdw blurRad="63500" dist="71842" dir="2700000" algn="ctr" rotWithShape="0">
              <a:srgbClr val="000000">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32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a:t>
            </a:r>
            <a:r>
              <a:rPr kumimoji="0" lang="ar-SA"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جسد الكنيسة</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832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charset="0"/>
                <a:ea typeface="ＭＳ Ｐゴシック" charset="0"/>
              </a:rPr>
              <a:t>Sins Worthy of Discipline</a:t>
            </a:r>
            <a:endParaRPr lang="en-US">
              <a:latin typeface="Arial" charset="0"/>
              <a:ea typeface="ＭＳ Ｐゴシック" charset="0"/>
            </a:endParaRPr>
          </a:p>
        </p:txBody>
      </p:sp>
      <p:sp>
        <p:nvSpPr>
          <p:cNvPr id="1131524" name="Rectangle 4"/>
          <p:cNvSpPr>
            <a:spLocks noChangeArrowheads="1"/>
          </p:cNvSpPr>
          <p:nvPr/>
        </p:nvSpPr>
        <p:spPr bwMode="auto">
          <a:xfrm>
            <a:off x="-152400" y="0"/>
            <a:ext cx="9372600"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كيف لا انضباط</a:t>
            </a:r>
            <a:endParaRPr kumimoji="0" lang="en-US" sz="4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308227" name="Picture 1" descr="pointing-finge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5" y="1196975"/>
            <a:ext cx="9159875" cy="566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rot="20671425">
            <a:off x="1398588" y="5089525"/>
            <a:ext cx="9372600" cy="1219200"/>
          </a:xfrm>
          <a:prstGeom prst="rect">
            <a:avLst/>
          </a:prstGeom>
          <a:solidFill>
            <a:srgbClr val="FF0000"/>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طرد</a:t>
            </a:r>
            <a:endParaRPr kumimoji="0" lang="en-US" sz="4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61147728"/>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3" name="Rectangle 3"/>
          <p:cNvSpPr>
            <a:spLocks noGrp="1" noChangeArrowheads="1"/>
          </p:cNvSpPr>
          <p:nvPr>
            <p:ph type="title"/>
          </p:nvPr>
        </p:nvSpPr>
        <p:spPr>
          <a:xfrm>
            <a:off x="457200" y="304800"/>
            <a:ext cx="8229600" cy="1143000"/>
          </a:xfrm>
          <a:effectLst>
            <a:outerShdw blurRad="63500" dist="35921" dir="2700000" algn="ctr" rotWithShape="0">
              <a:schemeClr val="tx2">
                <a:alpha val="74998"/>
              </a:schemeClr>
            </a:outerShdw>
          </a:effectLst>
        </p:spPr>
        <p:txBody>
          <a:bodyPr/>
          <a:lstStyle/>
          <a:p>
            <a:pPr eaLnBrk="1" hangingPunct="1">
              <a:defRPr/>
            </a:pPr>
            <a:r>
              <a:rPr lang="en-US" b="1">
                <a:latin typeface="Arial" panose="020B0604020202020204" pitchFamily="34" charset="0"/>
                <a:ea typeface="ＭＳ Ｐゴシック" charset="0"/>
                <a:cs typeface="Arial" panose="020B0604020202020204" pitchFamily="34" charset="0"/>
              </a:rPr>
              <a:t>Sins Worthy of Discipline</a:t>
            </a:r>
            <a:endParaRPr lang="en-US">
              <a:latin typeface="Arial" panose="020B0604020202020204" pitchFamily="34" charset="0"/>
              <a:ea typeface="ＭＳ Ｐゴシック" charset="0"/>
              <a:cs typeface="Arial" panose="020B0604020202020204" pitchFamily="34" charset="0"/>
            </a:endParaRPr>
          </a:p>
        </p:txBody>
      </p:sp>
      <p:sp>
        <p:nvSpPr>
          <p:cNvPr id="1131524" name="Rectangle 4"/>
          <p:cNvSpPr>
            <a:spLocks noChangeArrowheads="1"/>
          </p:cNvSpPr>
          <p:nvPr/>
        </p:nvSpPr>
        <p:spPr bwMode="auto">
          <a:xfrm>
            <a:off x="0" y="0"/>
            <a:ext cx="7451725" cy="1219200"/>
          </a:xfrm>
          <a:prstGeom prst="rect">
            <a:avLst/>
          </a:prstGeom>
          <a:solidFill>
            <a:schemeClr val="tx1"/>
          </a:solidFill>
          <a:ln>
            <a:noFill/>
          </a:ln>
          <a:effectLst>
            <a:outerShdw blurRad="63500" dist="35921" dir="2700000" algn="ctr" rotWithShape="0">
              <a:schemeClr val="tx2">
                <a:alpha val="74998"/>
              </a:scheme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كيفية التأديب</a:t>
            </a:r>
            <a:endParaRPr kumimoji="0" lang="en-US" sz="4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31526" name="Text Box 6"/>
          <p:cNvSpPr txBox="1">
            <a:spLocks noChangeArrowheads="1"/>
          </p:cNvSpPr>
          <p:nvPr/>
        </p:nvSpPr>
        <p:spPr bwMode="auto">
          <a:xfrm>
            <a:off x="88900" y="1665288"/>
            <a:ext cx="7454900" cy="224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تدعوه مسيحياً</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بشّر هذا الشخص</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تدعه يشترك في مائدة الرب</a:t>
            </a:r>
            <a:endParaRPr kumimoji="0" lang="en-US"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أزل هذا الشخص من العضوية</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أزل هذا الشخص من الأدوار الكنسية</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p:txBody>
      </p:sp>
      <p:sp>
        <p:nvSpPr>
          <p:cNvPr id="1131527" name="Text Box 7"/>
          <p:cNvSpPr txBox="1">
            <a:spLocks noChangeArrowheads="1"/>
          </p:cNvSpPr>
          <p:nvPr/>
        </p:nvSpPr>
        <p:spPr bwMode="auto">
          <a:xfrm>
            <a:off x="88900" y="4494213"/>
            <a:ext cx="7403721"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altLang="ja-JP"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سلمه للشيطان شخص في خطية جنسية (1 كو 5: 5)</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تأكل معه (1 كو 5: 11)</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285750" marR="0" lvl="0" indent="-285750" algn="r" defTabSz="914400" rtl="1" eaLnBrk="0" fontAlgn="base" latinLnBrk="0" hangingPunct="0">
              <a:lnSpc>
                <a:spcPct val="100000"/>
              </a:lnSpc>
              <a:spcBef>
                <a:spcPct val="0"/>
              </a:spcBef>
              <a:spcAft>
                <a:spcPct val="0"/>
              </a:spcAft>
              <a:buClrTx/>
              <a:buSzTx/>
              <a:buFontTx/>
              <a:buChar char="•"/>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امنعه من حضور الكنيسة ؟</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2" name="Group 12"/>
          <p:cNvGrpSpPr>
            <a:grpSpLocks/>
          </p:cNvGrpSpPr>
          <p:nvPr/>
        </p:nvGrpSpPr>
        <p:grpSpPr bwMode="auto">
          <a:xfrm>
            <a:off x="7189788" y="3771900"/>
            <a:ext cx="1314450" cy="2682875"/>
            <a:chOff x="4529" y="881"/>
            <a:chExt cx="828" cy="1690"/>
          </a:xfrm>
        </p:grpSpPr>
        <p:sp>
          <p:nvSpPr>
            <p:cNvPr id="310282" name="AutoShape 13"/>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0283" name="Text Box 14"/>
            <p:cNvSpPr txBox="1">
              <a:spLocks noChangeArrowheads="1"/>
            </p:cNvSpPr>
            <p:nvPr/>
          </p:nvSpPr>
          <p:spPr bwMode="auto">
            <a:xfrm rot="-5400000">
              <a:off x="4326" y="1547"/>
              <a:ext cx="1690"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أسوأ</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pic>
        <p:nvPicPr>
          <p:cNvPr id="310278" name="Picture 11" descr="excommunicationpuzzl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0288" y="0"/>
            <a:ext cx="1800225" cy="1662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 11"/>
          <p:cNvGrpSpPr>
            <a:grpSpLocks/>
          </p:cNvGrpSpPr>
          <p:nvPr/>
        </p:nvGrpSpPr>
        <p:grpSpPr bwMode="auto">
          <a:xfrm>
            <a:off x="7189788" y="1409700"/>
            <a:ext cx="1303337" cy="2682875"/>
            <a:chOff x="4529" y="888"/>
            <a:chExt cx="821" cy="1690"/>
          </a:xfrm>
        </p:grpSpPr>
        <p:sp>
          <p:nvSpPr>
            <p:cNvPr id="310280" name="AutoShape 8"/>
            <p:cNvSpPr>
              <a:spLocks/>
            </p:cNvSpPr>
            <p:nvPr/>
          </p:nvSpPr>
          <p:spPr bwMode="auto">
            <a:xfrm>
              <a:off x="4529" y="1008"/>
              <a:ext cx="432" cy="1488"/>
            </a:xfrm>
            <a:prstGeom prst="rightBrace">
              <a:avLst>
                <a:gd name="adj1" fmla="val 28704"/>
                <a:gd name="adj2" fmla="val 50000"/>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0281" name="Text Box 10"/>
            <p:cNvSpPr txBox="1">
              <a:spLocks noChangeArrowheads="1"/>
            </p:cNvSpPr>
            <p:nvPr/>
          </p:nvSpPr>
          <p:spPr bwMode="auto">
            <a:xfrm rot="-5400000">
              <a:off x="4323" y="1554"/>
              <a:ext cx="1690"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غير مؤمن</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479226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1526">
                                            <p:txEl>
                                              <p:pRg st="0" end="0"/>
                                            </p:txEl>
                                          </p:spTgt>
                                        </p:tgtEl>
                                        <p:attrNameLst>
                                          <p:attrName>style.visibility</p:attrName>
                                        </p:attrNameLst>
                                      </p:cBhvr>
                                      <p:to>
                                        <p:strVal val="visible"/>
                                      </p:to>
                                    </p:set>
                                    <p:animEffect transition="in" filter="wipe(left)">
                                      <p:cBhvr>
                                        <p:cTn id="12" dur="500"/>
                                        <p:tgtEl>
                                          <p:spTgt spid="11315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31526">
                                            <p:txEl>
                                              <p:pRg st="1" end="1"/>
                                            </p:txEl>
                                          </p:spTgt>
                                        </p:tgtEl>
                                        <p:attrNameLst>
                                          <p:attrName>style.visibility</p:attrName>
                                        </p:attrNameLst>
                                      </p:cBhvr>
                                      <p:to>
                                        <p:strVal val="visible"/>
                                      </p:to>
                                    </p:set>
                                    <p:animEffect transition="in" filter="wipe(left)">
                                      <p:cBhvr>
                                        <p:cTn id="17" dur="500"/>
                                        <p:tgtEl>
                                          <p:spTgt spid="113152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31526">
                                            <p:txEl>
                                              <p:pRg st="2" end="2"/>
                                            </p:txEl>
                                          </p:spTgt>
                                        </p:tgtEl>
                                        <p:attrNameLst>
                                          <p:attrName>style.visibility</p:attrName>
                                        </p:attrNameLst>
                                      </p:cBhvr>
                                      <p:to>
                                        <p:strVal val="visible"/>
                                      </p:to>
                                    </p:set>
                                    <p:animEffect transition="in" filter="wipe(left)">
                                      <p:cBhvr>
                                        <p:cTn id="22" dur="500"/>
                                        <p:tgtEl>
                                          <p:spTgt spid="113152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31526">
                                            <p:txEl>
                                              <p:pRg st="3" end="3"/>
                                            </p:txEl>
                                          </p:spTgt>
                                        </p:tgtEl>
                                        <p:attrNameLst>
                                          <p:attrName>style.visibility</p:attrName>
                                        </p:attrNameLst>
                                      </p:cBhvr>
                                      <p:to>
                                        <p:strVal val="visible"/>
                                      </p:to>
                                    </p:set>
                                    <p:animEffect transition="in" filter="wipe(left)">
                                      <p:cBhvr>
                                        <p:cTn id="27" dur="500"/>
                                        <p:tgtEl>
                                          <p:spTgt spid="113152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31526">
                                            <p:txEl>
                                              <p:pRg st="4" end="4"/>
                                            </p:txEl>
                                          </p:spTgt>
                                        </p:tgtEl>
                                        <p:attrNameLst>
                                          <p:attrName>style.visibility</p:attrName>
                                        </p:attrNameLst>
                                      </p:cBhvr>
                                      <p:to>
                                        <p:strVal val="visible"/>
                                      </p:to>
                                    </p:set>
                                    <p:animEffect transition="in" filter="wipe(left)">
                                      <p:cBhvr>
                                        <p:cTn id="32" dur="500"/>
                                        <p:tgtEl>
                                          <p:spTgt spid="113152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31527">
                                            <p:txEl>
                                              <p:pRg st="0" end="0"/>
                                            </p:txEl>
                                          </p:spTgt>
                                        </p:tgtEl>
                                        <p:attrNameLst>
                                          <p:attrName>style.visibility</p:attrName>
                                        </p:attrNameLst>
                                      </p:cBhvr>
                                      <p:to>
                                        <p:strVal val="visible"/>
                                      </p:to>
                                    </p:set>
                                    <p:animEffect transition="in" filter="wipe(left)">
                                      <p:cBhvr>
                                        <p:cTn id="42" dur="500"/>
                                        <p:tgtEl>
                                          <p:spTgt spid="11315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1527">
                                            <p:txEl>
                                              <p:pRg st="1" end="1"/>
                                            </p:txEl>
                                          </p:spTgt>
                                        </p:tgtEl>
                                        <p:attrNameLst>
                                          <p:attrName>style.visibility</p:attrName>
                                        </p:attrNameLst>
                                      </p:cBhvr>
                                      <p:to>
                                        <p:strVal val="visible"/>
                                      </p:to>
                                    </p:set>
                                    <p:animEffect transition="in" filter="wipe(left)">
                                      <p:cBhvr>
                                        <p:cTn id="47" dur="500"/>
                                        <p:tgtEl>
                                          <p:spTgt spid="113152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31527">
                                            <p:txEl>
                                              <p:pRg st="2" end="2"/>
                                            </p:txEl>
                                          </p:spTgt>
                                        </p:tgtEl>
                                        <p:attrNameLst>
                                          <p:attrName>style.visibility</p:attrName>
                                        </p:attrNameLst>
                                      </p:cBhvr>
                                      <p:to>
                                        <p:strVal val="visible"/>
                                      </p:to>
                                    </p:set>
                                    <p:animEffect transition="in" filter="wipe(left)">
                                      <p:cBhvr>
                                        <p:cTn id="52" dur="500"/>
                                        <p:tgtEl>
                                          <p:spTgt spid="1131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6" grpId="0" build="p" autoUpdateAnimBg="0"/>
      <p:bldP spid="11315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ctrTitle"/>
          </p:nvPr>
        </p:nvSpPr>
        <p:spPr>
          <a:xfrm>
            <a:off x="0" y="1981200"/>
            <a:ext cx="9220200" cy="1143000"/>
          </a:xfrm>
        </p:spPr>
        <p:txBody>
          <a:bodyPr/>
          <a:lstStyle/>
          <a:p>
            <a:pPr eaLnBrk="1" hangingPunct="1">
              <a:defRPr/>
            </a:pPr>
            <a:r>
              <a:rPr lang="ar-JO" sz="7200" b="1" i="0" dirty="0">
                <a:latin typeface="Arial" panose="020B0604020202020204" pitchFamily="34" charset="0"/>
                <a:ea typeface="ＭＳ Ｐゴシック" charset="0"/>
                <a:cs typeface="Arial" panose="020B0604020202020204" pitchFamily="34" charset="0"/>
              </a:rPr>
              <a:t>وضّح حتى تطبق</a:t>
            </a:r>
            <a:endParaRPr lang="en-US" sz="5400" i="0" dirty="0">
              <a:latin typeface="Arial" panose="020B0604020202020204" pitchFamily="34" charset="0"/>
              <a:ea typeface="ＭＳ Ｐゴシック" charset="0"/>
              <a:cs typeface="Arial" panose="020B0604020202020204" pitchFamily="34" charset="0"/>
            </a:endParaRPr>
          </a:p>
        </p:txBody>
      </p:sp>
      <p:sp>
        <p:nvSpPr>
          <p:cNvPr id="615427" name="Rectangle 3"/>
          <p:cNvSpPr>
            <a:spLocks noGrp="1" noChangeArrowheads="1"/>
          </p:cNvSpPr>
          <p:nvPr>
            <p:ph type="subTitle" idx="1"/>
          </p:nvPr>
        </p:nvSpPr>
        <p:spPr>
          <a:xfrm>
            <a:off x="2209800" y="3733800"/>
            <a:ext cx="5029200" cy="2133600"/>
          </a:xfrm>
        </p:spPr>
        <p:txBody>
          <a:bodyPr/>
          <a:lstStyle/>
          <a:p>
            <a:pPr eaLnBrk="1" hangingPunct="1">
              <a:defRPr/>
            </a:pPr>
            <a:r>
              <a:rPr lang="ar-JO" sz="4400" dirty="0">
                <a:latin typeface="Arial" panose="020B0604020202020204" pitchFamily="34" charset="0"/>
                <a:cs typeface="Arial" panose="020B0604020202020204" pitchFamily="34" charset="0"/>
              </a:rPr>
              <a:t>اذهب للقمر</a:t>
            </a:r>
          </a:p>
          <a:p>
            <a:pPr eaLnBrk="1" hangingPunct="1">
              <a:defRPr/>
            </a:pPr>
            <a:r>
              <a:rPr lang="ar-JO" sz="4400" dirty="0">
                <a:latin typeface="Arial" panose="020B0604020202020204" pitchFamily="34" charset="0"/>
                <a:cs typeface="Arial" panose="020B0604020202020204" pitchFamily="34" charset="0"/>
              </a:rPr>
              <a:t> بدلاً من انعكاسه</a:t>
            </a:r>
            <a:endParaRPr lang="en-US" sz="4400" dirty="0">
              <a:latin typeface="Arial" panose="020B0604020202020204" pitchFamily="34" charset="0"/>
              <a:cs typeface="Arial" panose="020B0604020202020204" pitchFamily="34" charset="0"/>
            </a:endParaRPr>
          </a:p>
        </p:txBody>
      </p:sp>
      <p:sp>
        <p:nvSpPr>
          <p:cNvPr id="14950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latin typeface="Arial" panose="020B0604020202020204" pitchFamily="34" charset="0"/>
                <a:cs typeface="Arial" panose="020B0604020202020204" pitchFamily="34" charset="0"/>
              </a:rPr>
              <a:t>72</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243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4445000" cy="332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243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b="13741"/>
          <a:stretch>
            <a:fillRect/>
          </a:stretch>
        </p:blipFill>
        <p:spPr bwMode="auto">
          <a:xfrm>
            <a:off x="3886200" y="3987800"/>
            <a:ext cx="4445000" cy="287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2436" name="Rectangle 4"/>
          <p:cNvSpPr>
            <a:spLocks noGrp="1" noChangeArrowheads="1"/>
          </p:cNvSpPr>
          <p:nvPr>
            <p:ph type="title"/>
          </p:nvPr>
        </p:nvSpPr>
        <p:spPr>
          <a:xfrm>
            <a:off x="1828800" y="0"/>
            <a:ext cx="7239000" cy="1524000"/>
          </a:xfrm>
          <a:solidFill>
            <a:schemeClr val="tx1"/>
          </a:solidFill>
        </p:spPr>
        <p:txBody>
          <a:bodyPr/>
          <a:lstStyle/>
          <a:p>
            <a:pPr algn="r" eaLnBrk="1" hangingPunct="1"/>
            <a:r>
              <a:rPr lang="en-US" b="1">
                <a:latin typeface="Arial" charset="0"/>
                <a:ea typeface="ＭＳ Ｐゴシック" charset="0"/>
              </a:rPr>
              <a:t>Restore People in Sin</a:t>
            </a:r>
            <a:endParaRPr lang="en-US" sz="3600">
              <a:latin typeface="Arial" charset="0"/>
              <a:ea typeface="ＭＳ Ｐゴシック" charset="0"/>
            </a:endParaRPr>
          </a:p>
        </p:txBody>
      </p:sp>
      <p:sp>
        <p:nvSpPr>
          <p:cNvPr id="402437" name="Rectangle 7"/>
          <p:cNvSpPr>
            <a:spLocks noChangeArrowheads="1"/>
          </p:cNvSpPr>
          <p:nvPr/>
        </p:nvSpPr>
        <p:spPr bwMode="auto">
          <a:xfrm>
            <a:off x="1752600" y="2971800"/>
            <a:ext cx="7391400" cy="19812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r" defTabSz="914400" rtl="0" eaLnBrk="1" fontAlgn="base" latinLnBrk="0" hangingPunct="1">
              <a:lnSpc>
                <a:spcPct val="90000"/>
              </a:lnSpc>
              <a:spcBef>
                <a:spcPct val="20000"/>
              </a:spcBef>
              <a:spcAft>
                <a:spcPct val="0"/>
              </a:spcAft>
              <a:buClrTx/>
              <a:buSzTx/>
              <a:buFontTx/>
              <a:buNone/>
              <a:tabLst/>
              <a:defRPr/>
            </a:pPr>
            <a:r>
              <a:rPr kumimoji="0" lang="ar-JO" altLang="ja-JP"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أيها الإخوة إن انسبق إنسان فأخذ في زلة ما فأصلحوا أنتم الروحانيين مثل هذا بروح الوداعة ناظراً إلى نفسك لئلا تجرب أنت أيضاً</a:t>
            </a:r>
          </a:p>
          <a:p>
            <a:pPr marL="0" marR="0" lvl="0" indent="0" algn="r" defTabSz="914400" rtl="0" eaLnBrk="1" fontAlgn="base" latinLnBrk="0" hangingPunct="1">
              <a:lnSpc>
                <a:spcPct val="90000"/>
              </a:lnSpc>
              <a:spcBef>
                <a:spcPct val="2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غلاطية 6: 1</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02438" name="Rectangle 9"/>
          <p:cNvSpPr>
            <a:spLocks noChangeArrowheads="1"/>
          </p:cNvSpPr>
          <p:nvPr/>
        </p:nvSpPr>
        <p:spPr bwMode="auto">
          <a:xfrm>
            <a:off x="1752600" y="76200"/>
            <a:ext cx="678180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استرداد من يحيون في الخطية</a:t>
            </a:r>
            <a:endParaRPr kumimoji="0" lang="en-US" sz="36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1"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algn="ctr" eaLnBrk="1" hangingPunct="1">
              <a:defRPr/>
            </a:pPr>
            <a:r>
              <a:rPr lang="ar-JO" sz="3200" i="0" dirty="0">
                <a:effectLst>
                  <a:glow rad="139700">
                    <a:schemeClr val="bg1">
                      <a:alpha val="75000"/>
                    </a:schemeClr>
                  </a:glow>
                </a:effectLst>
                <a:latin typeface="Arial" panose="020B0604020202020204" pitchFamily="34" charset="0"/>
                <a:cs typeface="Arial" panose="020B0604020202020204" pitchFamily="34" charset="0"/>
              </a:rPr>
              <a:t>كلمة أصلحوا في غلاطية 6: 1 تشير في سياقات أخرى إلى إصلاح الصيادين للشباك</a:t>
            </a:r>
            <a:endParaRPr lang="en-US" sz="3200" i="0" dirty="0">
              <a:effectLst>
                <a:glow rad="139700">
                  <a:schemeClr val="bg1">
                    <a:alpha val="75000"/>
                  </a:schemeClr>
                </a:glow>
              </a:effectLst>
              <a:latin typeface="Arial" panose="020B0604020202020204" pitchFamily="34" charset="0"/>
              <a:cs typeface="Arial" panose="020B0604020202020204" pitchFamily="34" charset="0"/>
            </a:endParaRPr>
          </a:p>
        </p:txBody>
      </p:sp>
      <p:sp>
        <p:nvSpPr>
          <p:cNvPr id="1294339" name="Rectangle 3"/>
          <p:cNvSpPr>
            <a:spLocks noGrp="1" noChangeArrowheads="1"/>
          </p:cNvSpPr>
          <p:nvPr>
            <p:ph type="body" idx="1"/>
          </p:nvPr>
        </p:nvSpPr>
        <p:spPr>
          <a:xfrm>
            <a:off x="1828800" y="3200400"/>
            <a:ext cx="5029200" cy="914400"/>
          </a:xfrm>
        </p:spPr>
        <p:txBody>
          <a:bodyPr/>
          <a:lstStyle/>
          <a:p>
            <a:pPr marL="0" indent="0" algn="r" eaLnBrk="1" hangingPunct="1">
              <a:spcBef>
                <a:spcPct val="0"/>
              </a:spcBef>
              <a:buFont typeface="Monotype Sorts" charset="2"/>
              <a:buNone/>
              <a:defRPr/>
            </a:pPr>
            <a:r>
              <a:rPr lang="ar-JO" sz="6000" dirty="0">
                <a:solidFill>
                  <a:schemeClr val="tx2"/>
                </a:solidFill>
                <a:effectLst>
                  <a:glow rad="139700">
                    <a:schemeClr val="bg1">
                      <a:alpha val="75000"/>
                    </a:schemeClr>
                  </a:glow>
                </a:effectLst>
                <a:latin typeface="Arial" panose="020B0604020202020204" pitchFamily="34" charset="0"/>
                <a:cs typeface="Arial" panose="020B0604020202020204" pitchFamily="34" charset="0"/>
              </a:rPr>
              <a:t>إصلاح الشباك</a:t>
            </a:r>
            <a:endParaRPr lang="en-US" sz="6000" dirty="0">
              <a:solidFill>
                <a:schemeClr val="tx2"/>
              </a:solidFill>
              <a:effectLst>
                <a:glow rad="139700">
                  <a:schemeClr val="bg1">
                    <a:alpha val="75000"/>
                  </a:schemeClr>
                </a:glow>
              </a:effectLst>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4338" name="Rectangle 2"/>
          <p:cNvSpPr>
            <a:spLocks noGrp="1" noChangeArrowheads="1"/>
          </p:cNvSpPr>
          <p:nvPr>
            <p:ph type="title"/>
          </p:nvPr>
        </p:nvSpPr>
        <p:spPr>
          <a:xfrm>
            <a:off x="0" y="228600"/>
            <a:ext cx="9144000" cy="1219200"/>
          </a:xfrm>
        </p:spPr>
        <p:txBody>
          <a:bodyPr/>
          <a:lstStyle/>
          <a:p>
            <a:pPr marL="533400" indent="-533400" eaLnBrk="1" hangingPunct="1">
              <a:defRPr/>
            </a:pPr>
            <a:br>
              <a:rPr lang="en-US"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br>
            <a:r>
              <a:rPr lang="ar-JO"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أ. بعض الإيضاحات تشرح المفهوم فقط لأنه يأتي من مجال </a:t>
            </a:r>
            <a:r>
              <a:rPr lang="ar-JO" sz="3200" i="0" dirty="0">
                <a:solidFill>
                  <a:srgbClr val="FFFF00"/>
                </a:solidFill>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غير متصل</a:t>
            </a:r>
            <a:r>
              <a:rPr lang="ar-JO"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 بالحياة.</a:t>
            </a:r>
            <a:endParaRPr lang="en-US" sz="3200" i="0"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endParaRPr>
          </a:p>
        </p:txBody>
      </p:sp>
      <p:sp>
        <p:nvSpPr>
          <p:cNvPr id="1294339" name="Rectangle 3"/>
          <p:cNvSpPr>
            <a:spLocks noGrp="1" noChangeArrowheads="1"/>
          </p:cNvSpPr>
          <p:nvPr>
            <p:ph type="body" idx="1"/>
          </p:nvPr>
        </p:nvSpPr>
        <p:spPr>
          <a:xfrm>
            <a:off x="5257800" y="5562600"/>
            <a:ext cx="3817040" cy="990600"/>
          </a:xfrm>
          <a:effectLst/>
        </p:spPr>
        <p:txBody>
          <a:bodyPr/>
          <a:lstStyle/>
          <a:p>
            <a:pPr algn="ctr" eaLnBrk="1" hangingPunct="1">
              <a:buFont typeface="Monotype Sorts" charset="0"/>
              <a:buNone/>
              <a:defRPr/>
            </a:pPr>
            <a:r>
              <a:rPr lang="ar-JO"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rPr>
              <a:t>لا تكن طماعاً</a:t>
            </a:r>
            <a:endParaRPr lang="en-US" dirty="0">
              <a:effectLst>
                <a:glow rad="254000">
                  <a:schemeClr val="bg1">
                    <a:alpha val="84000"/>
                  </a:schemeClr>
                </a:glow>
              </a:effectLst>
              <a:latin typeface="Arial" panose="020B0604020202020204" pitchFamily="34"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4788024" y="4495800"/>
            <a:ext cx="4286816" cy="12954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4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القرد والمبهرج</a:t>
            </a:r>
            <a:endParaRPr kumimoji="0" lang="en-US" sz="44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sp>
        <p:nvSpPr>
          <p:cNvPr id="6" name="Rectangle 2"/>
          <p:cNvSpPr txBox="1">
            <a:spLocks noChangeArrowheads="1"/>
          </p:cNvSpPr>
          <p:nvPr/>
        </p:nvSpPr>
        <p:spPr bwMode="auto">
          <a:xfrm>
            <a:off x="152400" y="1295400"/>
            <a:ext cx="3200400" cy="350520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محبة المال أصل     كل الشرور</a:t>
            </a:r>
            <a:br>
              <a:rPr kumimoji="0" lang="en-US" sz="32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br>
            <a:r>
              <a:rPr kumimoji="0" lang="ar-JO" sz="32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(1 تي 6: 10)</a:t>
            </a:r>
            <a:endParaRPr kumimoji="0" lang="en-US" sz="3200" b="0" i="0"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sp>
        <p:nvSpPr>
          <p:cNvPr id="102406"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rPr>
              <a:t>72</a:t>
            </a:r>
            <a:endParaRPr kumimoji="0" lang="en-US" sz="2400" b="1"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7" name="Title 1"/>
          <p:cNvSpPr>
            <a:spLocks noGrp="1"/>
          </p:cNvSpPr>
          <p:nvPr>
            <p:ph type="ctrTitle"/>
          </p:nvPr>
        </p:nvSpPr>
        <p:spPr>
          <a:xfrm>
            <a:off x="0" y="323850"/>
            <a:ext cx="9144000" cy="1581150"/>
          </a:xfrm>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لماذا يفشل الكثير من الناس في تطبيق النص  على حياتهم؟</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150978" name="Picture 3" descr="worship-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2379663"/>
            <a:ext cx="3778250" cy="409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398146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6529" name="Picture 5" descr="leave nets behi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4339" name="Rectangle 3"/>
          <p:cNvSpPr>
            <a:spLocks noGrp="1" noChangeArrowheads="1"/>
          </p:cNvSpPr>
          <p:nvPr>
            <p:ph type="body" idx="1"/>
          </p:nvPr>
        </p:nvSpPr>
        <p:spPr>
          <a:xfrm>
            <a:off x="1828800" y="3200400"/>
            <a:ext cx="5943600" cy="914400"/>
          </a:xfrm>
        </p:spPr>
        <p:txBody>
          <a:bodyPr/>
          <a:lstStyle/>
          <a:p>
            <a:pPr marL="0" indent="0" algn="ctr" eaLnBrk="1" hangingPunct="1">
              <a:spcBef>
                <a:spcPct val="0"/>
              </a:spcBef>
              <a:buFont typeface="Monotype Sorts" charset="2"/>
              <a:buNone/>
              <a:defRPr/>
            </a:pPr>
            <a:r>
              <a:rPr lang="en-US" sz="6000" dirty="0">
                <a:solidFill>
                  <a:schemeClr val="tx2"/>
                </a:solidFill>
                <a:effectLst>
                  <a:glow rad="139700">
                    <a:schemeClr val="bg1">
                      <a:alpha val="75000"/>
                    </a:schemeClr>
                  </a:glow>
                </a:effectLst>
                <a:latin typeface="Arial" panose="020B0604020202020204" pitchFamily="34" charset="0"/>
                <a:cs typeface="Arial" panose="020B0604020202020204" pitchFamily="34" charset="0"/>
              </a:rPr>
              <a:t>Restore nets</a:t>
            </a:r>
          </a:p>
        </p:txBody>
      </p:sp>
      <p:pic>
        <p:nvPicPr>
          <p:cNvPr id="8" name="Picture 1" descr="step 2 with 3 people browner.3.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680120"/>
          </a:xfrm>
        </p:spPr>
        <p:txBody>
          <a:bodyPr/>
          <a:lstStyle/>
          <a:p>
            <a:pPr marL="533400" indent="-533400" algn="ctr" eaLnBrk="1" hangingPunct="1">
              <a:defRPr/>
            </a:pPr>
            <a:r>
              <a:rPr lang="ar-JO" sz="3200" i="0" dirty="0">
                <a:effectLst>
                  <a:glow rad="139700">
                    <a:schemeClr val="bg1">
                      <a:alpha val="75000"/>
                    </a:schemeClr>
                  </a:glow>
                </a:effectLst>
                <a:latin typeface="Arial" panose="020B0604020202020204" pitchFamily="34" charset="0"/>
                <a:cs typeface="Arial" panose="020B0604020202020204" pitchFamily="34" charset="0"/>
              </a:rPr>
              <a:t>لا تجعل من إصلاح الشباك أولويتك</a:t>
            </a:r>
            <a:endParaRPr lang="en-US" sz="3200" i="0" dirty="0">
              <a:effectLst>
                <a:glow rad="139700">
                  <a:schemeClr val="bg1">
                    <a:alpha val="75000"/>
                  </a:schemeClr>
                </a:glow>
              </a:effectLst>
              <a:latin typeface="Arial" panose="020B0604020202020204" pitchFamily="34" charset="0"/>
              <a:cs typeface="Arial" panose="020B0604020202020204" pitchFamily="34" charset="0"/>
            </a:endParaRPr>
          </a:p>
        </p:txBody>
      </p:sp>
      <p:sp>
        <p:nvSpPr>
          <p:cNvPr id="5" name="Rectangle 2"/>
          <p:cNvSpPr txBox="1">
            <a:spLocks noChangeArrowheads="1"/>
          </p:cNvSpPr>
          <p:nvPr/>
        </p:nvSpPr>
        <p:spPr bwMode="auto">
          <a:xfrm>
            <a:off x="3276600" y="4343400"/>
            <a:ext cx="51054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7" name="Rectangle 3"/>
          <p:cNvSpPr txBox="1">
            <a:spLocks noChangeArrowheads="1"/>
          </p:cNvSpPr>
          <p:nvPr/>
        </p:nvSpPr>
        <p:spPr bwMode="auto">
          <a:xfrm>
            <a:off x="0" y="5105400"/>
            <a:ext cx="9144000" cy="914400"/>
          </a:xfrm>
          <a:prstGeom prst="rect">
            <a:avLst/>
          </a:prstGeom>
          <a:noFill/>
          <a:ln w="9525">
            <a:noFill/>
            <a:miter lim="800000"/>
            <a:headEnd/>
            <a:tailEnd/>
          </a:ln>
          <a:effectLst>
            <a:outerShdw blurRad="25400" dist="25399" dir="2700000" algn="ctr" rotWithShape="0">
              <a:schemeClr val="bg2">
                <a:alpha val="99962"/>
              </a:schemeClr>
            </a:outerShdw>
          </a:effectLst>
        </p:spPr>
        <p:txBody>
          <a:bodyPr/>
          <a:lstStyle/>
          <a:p>
            <a:pPr marL="0" marR="0" lvl="0" indent="0" algn="ctr" defTabSz="914400" rtl="0" eaLnBrk="1" fontAlgn="base" latinLnBrk="0" hangingPunct="1">
              <a:lnSpc>
                <a:spcPct val="100000"/>
              </a:lnSpc>
              <a:spcBef>
                <a:spcPct val="0"/>
              </a:spcBef>
              <a:spcAft>
                <a:spcPct val="0"/>
              </a:spcAft>
              <a:buClrTx/>
              <a:buSzTx/>
              <a:buFont typeface="Monotype Sorts" charset="2"/>
              <a:buNone/>
              <a:tabLst/>
              <a:defRPr/>
            </a:pPr>
            <a:r>
              <a:rPr kumimoji="0" lang="ar-JO" sz="6000" b="0" i="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rPr>
              <a:t>أصلح الناس</a:t>
            </a:r>
            <a:endParaRPr kumimoji="0" lang="en-US" sz="6000" b="0" i="0" u="none" strike="noStrike" kern="0" cap="none" spc="0" normalizeH="0" baseline="0" noProof="0" dirty="0">
              <a:ln>
                <a:noFill/>
              </a:ln>
              <a:solidFill>
                <a:srgbClr val="FFFFFF"/>
              </a:solidFill>
              <a:effectLst>
                <a:glow rad="139700">
                  <a:srgbClr val="000000">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406535"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72</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monkey-strange-6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275"/>
            <a:ext cx="9144000" cy="646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txBox="1">
            <a:spLocks noChangeArrowheads="1"/>
          </p:cNvSpPr>
          <p:nvPr/>
        </p:nvSpPr>
        <p:spPr bwMode="auto">
          <a:xfrm>
            <a:off x="2514600" y="4495800"/>
            <a:ext cx="6172200" cy="1295400"/>
          </a:xfrm>
          <a:prstGeom prst="rect">
            <a:avLst/>
          </a:prstGeom>
          <a:noFill/>
          <a:ln w="9525">
            <a:noFill/>
            <a:miter lim="800000"/>
            <a:headEnd/>
            <a:tailEnd/>
          </a:ln>
          <a:effectLst>
            <a:outerShdw blurRad="25400" dist="25399" dir="2700000" algn="ctr" rotWithShape="0">
              <a:schemeClr val="bg2">
                <a:alpha val="99962"/>
              </a:schemeClr>
            </a:outerShdw>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The monkey &amp; tinsel</a:t>
            </a:r>
          </a:p>
        </p:txBody>
      </p:sp>
      <p:pic>
        <p:nvPicPr>
          <p:cNvPr id="41987" name="Picture 6" descr="greed-for-money.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4338" name="Rectangle 2"/>
          <p:cNvSpPr>
            <a:spLocks noGrp="1" noChangeArrowheads="1"/>
          </p:cNvSpPr>
          <p:nvPr>
            <p:ph type="title"/>
          </p:nvPr>
        </p:nvSpPr>
        <p:spPr>
          <a:xfrm>
            <a:off x="228600" y="228600"/>
            <a:ext cx="8915400" cy="1219200"/>
          </a:xfrm>
        </p:spPr>
        <p:txBody>
          <a:bodyPr/>
          <a:lstStyle/>
          <a:p>
            <a:pPr marL="533400" indent="-533400" eaLnBrk="1" hangingPunct="1">
              <a:defRPr/>
            </a:pPr>
            <a:br>
              <a:rPr lang="en-US" sz="3200" i="0" dirty="0">
                <a:effectLst>
                  <a:glow rad="139700">
                    <a:schemeClr val="bg1">
                      <a:alpha val="75000"/>
                    </a:schemeClr>
                  </a:glow>
                </a:effectLst>
                <a:latin typeface="Arial" panose="020B0604020202020204" pitchFamily="34" charset="0"/>
                <a:cs typeface="Arial" panose="020B0604020202020204" pitchFamily="34" charset="0"/>
              </a:rPr>
            </a:br>
            <a:r>
              <a:rPr lang="ar-JO" sz="3200" i="0" dirty="0">
                <a:effectLst>
                  <a:glow rad="139700">
                    <a:schemeClr val="bg1">
                      <a:alpha val="75000"/>
                    </a:schemeClr>
                  </a:glow>
                </a:effectLst>
                <a:latin typeface="Arial" panose="020B0604020202020204" pitchFamily="34" charset="0"/>
                <a:cs typeface="Arial" panose="020B0604020202020204" pitchFamily="34" charset="0"/>
              </a:rPr>
              <a:t>ب. إيضاحات أفضل تطبق مفهوماً ما لأنه مرتبط ل</a:t>
            </a:r>
            <a:r>
              <a:rPr lang="ar-JO" sz="3200" i="0" dirty="0">
                <a:solidFill>
                  <a:srgbClr val="FFFF00"/>
                </a:solidFill>
                <a:effectLst>
                  <a:glow rad="139700">
                    <a:schemeClr val="bg1">
                      <a:alpha val="75000"/>
                    </a:schemeClr>
                  </a:glow>
                </a:effectLst>
                <a:latin typeface="Arial" panose="020B0604020202020204" pitchFamily="34" charset="0"/>
                <a:cs typeface="Arial" panose="020B0604020202020204" pitchFamily="34" charset="0"/>
              </a:rPr>
              <a:t>نفس</a:t>
            </a:r>
            <a:r>
              <a:rPr lang="ar-JO" sz="3200" i="0" dirty="0">
                <a:effectLst>
                  <a:glow rad="139700">
                    <a:schemeClr val="bg1">
                      <a:alpha val="75000"/>
                    </a:schemeClr>
                  </a:glow>
                </a:effectLst>
                <a:latin typeface="Arial" panose="020B0604020202020204" pitchFamily="34" charset="0"/>
                <a:cs typeface="Arial" panose="020B0604020202020204" pitchFamily="34" charset="0"/>
              </a:rPr>
              <a:t> المنطقة في الحياة</a:t>
            </a:r>
            <a:endParaRPr lang="en-US" sz="3200" i="0" dirty="0">
              <a:latin typeface="Arial" panose="020B0604020202020204" pitchFamily="34" charset="0"/>
              <a:cs typeface="Arial" panose="020B0604020202020204" pitchFamily="34" charset="0"/>
            </a:endParaRPr>
          </a:p>
        </p:txBody>
      </p:sp>
      <p:sp>
        <p:nvSpPr>
          <p:cNvPr id="106501" name="Text Box 4"/>
          <p:cNvSpPr txBox="1">
            <a:spLocks noChangeArrowheads="1"/>
          </p:cNvSpPr>
          <p:nvPr/>
        </p:nvSpPr>
        <p:spPr bwMode="auto">
          <a:xfrm>
            <a:off x="8489510" y="76200"/>
            <a:ext cx="632705" cy="584776"/>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342900" indent="-342900" algn="ctr" eaLnBrk="1" hangingPunct="1">
              <a:spcBef>
                <a:spcPct val="20000"/>
              </a:spcBef>
              <a:buFont typeface="Monotype Sorts" charset="0"/>
              <a:buNone/>
              <a:defRPr sz="3200">
                <a:effectLst>
                  <a:glow rad="254000">
                    <a:schemeClr val="bg1">
                      <a:alpha val="84000"/>
                    </a:schemeClr>
                  </a:glow>
                </a:effectLst>
                <a:latin typeface="Tahoma" charset="0"/>
              </a:defRPr>
            </a:lvl1pPr>
            <a:lvl2pPr marL="742950" indent="-285750">
              <a:spcBef>
                <a:spcPct val="20000"/>
              </a:spcBef>
              <a:buFont typeface="Monotype Sorts" charset="0"/>
              <a:buChar char="F"/>
              <a:defRPr sz="2800">
                <a:latin typeface="+mn-lt"/>
                <a:ea typeface="+mn-ea"/>
              </a:defRPr>
            </a:lvl2pPr>
            <a:lvl3pPr marL="1143000" indent="-228600">
              <a:spcBef>
                <a:spcPct val="20000"/>
              </a:spcBef>
              <a:buFont typeface="Monotype Sorts" charset="0"/>
              <a:buChar char="F"/>
              <a:defRPr>
                <a:latin typeface="+mn-lt"/>
                <a:ea typeface="+mn-ea"/>
              </a:defRPr>
            </a:lvl3pPr>
            <a:lvl4pPr marL="1600200" indent="-228600">
              <a:spcBef>
                <a:spcPct val="20000"/>
              </a:spcBef>
              <a:buFont typeface="Monotype Sorts" charset="0"/>
              <a:buChar char="F"/>
              <a:defRPr sz="2000">
                <a:latin typeface="+mn-lt"/>
                <a:ea typeface="+mn-ea"/>
              </a:defRPr>
            </a:lvl4pPr>
            <a:lvl5pPr marL="2057400" indent="-228600">
              <a:spcBef>
                <a:spcPct val="20000"/>
              </a:spcBef>
              <a:buFont typeface="Monotype Sorts" charset="0"/>
              <a:buChar char="F"/>
              <a:defRPr sz="2000">
                <a:latin typeface="+mn-lt"/>
                <a:ea typeface="+mn-ea"/>
              </a:defRPr>
            </a:lvl5pPr>
            <a:lvl6pPr marL="2514600" indent="-228600" fontAlgn="base">
              <a:spcBef>
                <a:spcPct val="20000"/>
              </a:spcBef>
              <a:spcAft>
                <a:spcPct val="0"/>
              </a:spcAft>
              <a:buFont typeface="Monotype Sorts" charset="2"/>
              <a:buChar char="F"/>
              <a:defRPr sz="2000">
                <a:latin typeface="+mn-lt"/>
                <a:ea typeface="+mn-ea"/>
              </a:defRPr>
            </a:lvl6pPr>
            <a:lvl7pPr marL="2971800" indent="-228600" fontAlgn="base">
              <a:spcBef>
                <a:spcPct val="20000"/>
              </a:spcBef>
              <a:spcAft>
                <a:spcPct val="0"/>
              </a:spcAft>
              <a:buFont typeface="Monotype Sorts" charset="2"/>
              <a:buChar char="F"/>
              <a:defRPr sz="2000">
                <a:latin typeface="+mn-lt"/>
                <a:ea typeface="+mn-ea"/>
              </a:defRPr>
            </a:lvl7pPr>
            <a:lvl8pPr marL="3429000" indent="-228600" fontAlgn="base">
              <a:spcBef>
                <a:spcPct val="20000"/>
              </a:spcBef>
              <a:spcAft>
                <a:spcPct val="0"/>
              </a:spcAft>
              <a:buFont typeface="Monotype Sorts" charset="2"/>
              <a:buChar char="F"/>
              <a:defRPr sz="2000">
                <a:latin typeface="+mn-lt"/>
                <a:ea typeface="+mn-ea"/>
              </a:defRPr>
            </a:lvl8pPr>
            <a:lvl9pPr marL="3886200" indent="-228600" fontAlgn="base">
              <a:spcBef>
                <a:spcPct val="20000"/>
              </a:spcBef>
              <a:spcAft>
                <a:spcPct val="0"/>
              </a:spcAft>
              <a:buFont typeface="Monotype Sorts" charset="2"/>
              <a:buChar char="F"/>
              <a:defRPr sz="2000">
                <a:latin typeface="+mn-lt"/>
                <a:ea typeface="+mn-ea"/>
              </a:defRPr>
            </a:lvl9pPr>
          </a:lstStyle>
          <a:p>
            <a:pPr marL="342900" marR="0" lvl="0" indent="-342900" algn="ctr" defTabSz="914400" rtl="0" eaLnBrk="1" fontAlgn="base" latinLnBrk="0" hangingPunct="1">
              <a:lnSpc>
                <a:spcPct val="100000"/>
              </a:lnSpc>
              <a:spcBef>
                <a:spcPct val="20000"/>
              </a:spcBef>
              <a:spcAft>
                <a:spcPct val="0"/>
              </a:spcAft>
              <a:buClrTx/>
              <a:buSzTx/>
              <a:buFont typeface="Monotype Sorts" charset="0"/>
              <a:buNone/>
              <a:tabLst/>
              <a:defRPr/>
            </a:pPr>
            <a:r>
              <a:rPr kumimoji="0" lang="ar-JO" sz="2400" b="1"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rPr>
              <a:t>72</a:t>
            </a:r>
            <a:endParaRPr kumimoji="0" lang="en-US" sz="2400" b="1"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endParaRPr>
          </a:p>
        </p:txBody>
      </p:sp>
      <p:sp>
        <p:nvSpPr>
          <p:cNvPr id="7" name="Rectangle 3"/>
          <p:cNvSpPr txBox="1">
            <a:spLocks noChangeArrowheads="1"/>
          </p:cNvSpPr>
          <p:nvPr/>
        </p:nvSpPr>
        <p:spPr bwMode="auto">
          <a:xfrm>
            <a:off x="5257800" y="5562600"/>
            <a:ext cx="3581400" cy="990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Monotype Sorts" charset="0"/>
              <a:buChar char="F"/>
              <a:defRPr sz="2800">
                <a:solidFill>
                  <a:schemeClr val="tx1"/>
                </a:solidFill>
                <a:latin typeface="+mn-lt"/>
                <a:ea typeface="+mn-ea"/>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defRPr>
            </a:lvl3pPr>
            <a:lvl4pPr marL="16002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defRPr>
            </a:lvl5pPr>
            <a:lvl6pPr marL="2514600" indent="-228600" algn="l" rtl="0" fontAlgn="base">
              <a:spcBef>
                <a:spcPct val="20000"/>
              </a:spcBef>
              <a:spcAft>
                <a:spcPct val="0"/>
              </a:spcAft>
              <a:buFont typeface="Monotype Sorts" charset="2"/>
              <a:buChar char="F"/>
              <a:defRPr sz="2000">
                <a:solidFill>
                  <a:schemeClr val="tx1"/>
                </a:solidFill>
                <a:latin typeface="+mn-lt"/>
                <a:ea typeface="+mn-ea"/>
              </a:defRPr>
            </a:lvl6pPr>
            <a:lvl7pPr marL="2971800" indent="-228600" algn="l" rtl="0" fontAlgn="base">
              <a:spcBef>
                <a:spcPct val="20000"/>
              </a:spcBef>
              <a:spcAft>
                <a:spcPct val="0"/>
              </a:spcAft>
              <a:buFont typeface="Monotype Sorts" charset="2"/>
              <a:buChar char="F"/>
              <a:defRPr sz="2000">
                <a:solidFill>
                  <a:schemeClr val="tx1"/>
                </a:solidFill>
                <a:latin typeface="+mn-lt"/>
                <a:ea typeface="+mn-ea"/>
              </a:defRPr>
            </a:lvl7pPr>
            <a:lvl8pPr marL="3429000" indent="-228600" algn="l" rtl="0" fontAlgn="base">
              <a:spcBef>
                <a:spcPct val="20000"/>
              </a:spcBef>
              <a:spcAft>
                <a:spcPct val="0"/>
              </a:spcAft>
              <a:buFont typeface="Monotype Sorts" charset="2"/>
              <a:buChar char="F"/>
              <a:defRPr sz="2000">
                <a:solidFill>
                  <a:schemeClr val="tx1"/>
                </a:solidFill>
                <a:latin typeface="+mn-lt"/>
                <a:ea typeface="+mn-ea"/>
              </a:defRPr>
            </a:lvl8pPr>
            <a:lvl9pPr marL="3886200" indent="-228600" algn="l" rtl="0" fontAlgn="base">
              <a:spcBef>
                <a:spcPct val="20000"/>
              </a:spcBef>
              <a:spcAft>
                <a:spcPct val="0"/>
              </a:spcAft>
              <a:buFont typeface="Monotype Sorts" charset="2"/>
              <a:buChar char="F"/>
              <a:defRPr sz="2000">
                <a:solidFill>
                  <a:schemeClr val="tx1"/>
                </a:solidFill>
                <a:latin typeface="+mn-lt"/>
                <a:ea typeface="+mn-ea"/>
              </a:defRPr>
            </a:lvl9pPr>
          </a:lstStyle>
          <a:p>
            <a:pPr marL="342900" marR="0" lvl="0" indent="-342900" algn="ctr" defTabSz="914400" rtl="0" eaLnBrk="1" fontAlgn="base" latinLnBrk="0" hangingPunct="1">
              <a:lnSpc>
                <a:spcPct val="100000"/>
              </a:lnSpc>
              <a:spcBef>
                <a:spcPct val="20000"/>
              </a:spcBef>
              <a:spcAft>
                <a:spcPct val="0"/>
              </a:spcAft>
              <a:buClrTx/>
              <a:buSzTx/>
              <a:buFont typeface="Monotype Sorts" charset="0"/>
              <a:buNone/>
              <a:tabLst/>
              <a:defRPr/>
            </a:pPr>
            <a:r>
              <a:rPr kumimoji="0" lang="ar-JO" altLang="ja-JP" sz="3200" b="0"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rPr>
              <a:t>لا تكن طماعاً</a:t>
            </a:r>
            <a:endParaRPr kumimoji="0" lang="en-US" sz="3200" b="0" i="0" u="none" strike="noStrike" kern="120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charset="0"/>
              <a:cs typeface="Arial" panose="020B0604020202020204" pitchFamily="34" charset="0"/>
            </a:endParaRPr>
          </a:p>
        </p:txBody>
      </p:sp>
      <p:sp>
        <p:nvSpPr>
          <p:cNvPr id="8" name="Rectangle 2"/>
          <p:cNvSpPr txBox="1">
            <a:spLocks noChangeArrowheads="1"/>
          </p:cNvSpPr>
          <p:nvPr/>
        </p:nvSpPr>
        <p:spPr bwMode="auto">
          <a:xfrm>
            <a:off x="2514600" y="4495800"/>
            <a:ext cx="6172200" cy="1295400"/>
          </a:xfrm>
          <a:prstGeom prst="rect">
            <a:avLst/>
          </a:prstGeom>
          <a:noFill/>
          <a:ln w="9525">
            <a:noFill/>
            <a:miter lim="800000"/>
            <a:headEnd/>
            <a:tailEnd/>
          </a:ln>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4400" b="0" i="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الراعي الذي وقع</a:t>
            </a:r>
            <a:endParaRPr kumimoji="0" lang="en-US" sz="4400" b="0" i="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endParaRPr>
          </a:p>
        </p:txBody>
      </p:sp>
      <p:sp>
        <p:nvSpPr>
          <p:cNvPr id="9" name="Rectangle 2"/>
          <p:cNvSpPr txBox="1">
            <a:spLocks noChangeArrowheads="1"/>
          </p:cNvSpPr>
          <p:nvPr/>
        </p:nvSpPr>
        <p:spPr bwMode="auto">
          <a:xfrm>
            <a:off x="152400" y="1295400"/>
            <a:ext cx="3200400" cy="3505200"/>
          </a:xfrm>
          <a:prstGeom prst="rect">
            <a:avLst/>
          </a:prstGeom>
          <a:noFill/>
          <a:ln w="9525">
            <a:noFill/>
            <a:miter lim="800000"/>
            <a:headEnd/>
            <a:tailEn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3200" b="0" i="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محبة المال أصل     كل الشرور</a:t>
            </a:r>
            <a:br>
              <a:rPr kumimoji="0" lang="ar-JO" sz="3200" b="0" i="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br>
            <a:r>
              <a:rPr kumimoji="0" lang="ar-JO" sz="3200" b="0" i="1" u="none" strike="noStrike" kern="0" cap="none" spc="0" normalizeH="0" baseline="0" noProof="0" dirty="0">
                <a:ln>
                  <a:noFill/>
                </a:ln>
                <a:solidFill>
                  <a:srgbClr val="FFFFFF"/>
                </a:solidFill>
                <a:effectLst>
                  <a:glow rad="254000">
                    <a:srgbClr val="000000">
                      <a:alpha val="84000"/>
                    </a:srgbClr>
                  </a:glow>
                </a:effectLst>
                <a:uLnTx/>
                <a:uFillTx/>
                <a:latin typeface="Arial" panose="020B0604020202020204" pitchFamily="34" charset="0"/>
                <a:ea typeface="ＭＳ Ｐゴシック"/>
                <a:cs typeface="Arial" panose="020B0604020202020204" pitchFamily="34" charset="0"/>
              </a:rPr>
              <a:t>(1 تي 6: 10)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762000"/>
            <a:ext cx="7772400" cy="1143000"/>
          </a:xfrm>
        </p:spPr>
        <p:txBody>
          <a:bodyPr/>
          <a:lstStyle/>
          <a:p>
            <a:pPr eaLnBrk="1" hangingPunct="1">
              <a:defRPr/>
            </a:pPr>
            <a:r>
              <a:rPr lang="ar-JO" sz="6000" b="1" dirty="0">
                <a:effectLst>
                  <a:glow rad="101600">
                    <a:srgbClr val="080808">
                      <a:alpha val="75000"/>
                    </a:srgbClr>
                  </a:glow>
                </a:effectLst>
                <a:latin typeface="Arial"/>
                <a:ea typeface="ＭＳ Ｐゴシック" charset="0"/>
                <a:cs typeface="Arial"/>
              </a:rPr>
              <a:t>أفعال زوك التسعين</a:t>
            </a:r>
            <a:endParaRPr lang="en-US" sz="6000" b="1" dirty="0">
              <a:effectLst>
                <a:glow rad="101600">
                  <a:srgbClr val="080808">
                    <a:alpha val="75000"/>
                  </a:srgbClr>
                </a:glow>
              </a:effectLst>
              <a:latin typeface="Arial"/>
              <a:ea typeface="ＭＳ Ｐゴシック" charset="0"/>
              <a:cs typeface="Arial"/>
            </a:endParaRPr>
          </a:p>
        </p:txBody>
      </p:sp>
      <p:sp>
        <p:nvSpPr>
          <p:cNvPr id="109571" name="Rectangle 3"/>
          <p:cNvSpPr>
            <a:spLocks noGrp="1" noChangeArrowheads="1"/>
          </p:cNvSpPr>
          <p:nvPr>
            <p:ph type="body" idx="1"/>
          </p:nvPr>
        </p:nvSpPr>
        <p:spPr>
          <a:xfrm>
            <a:off x="685800" y="2819400"/>
            <a:ext cx="7772400" cy="3276600"/>
          </a:xfrm>
        </p:spPr>
        <p:txBody>
          <a:bodyPr/>
          <a:lstStyle/>
          <a:p>
            <a:pPr algn="ctr" eaLnBrk="1" hangingPunct="1">
              <a:buFont typeface="Tahoma" charset="0"/>
              <a:buNone/>
              <a:defRPr/>
            </a:pPr>
            <a:r>
              <a:rPr lang="ar-JO" sz="4400" b="1" dirty="0">
                <a:effectLst>
                  <a:glow rad="101600">
                    <a:srgbClr val="080808">
                      <a:alpha val="75000"/>
                    </a:srgbClr>
                  </a:glow>
                </a:effectLst>
                <a:latin typeface="Arial"/>
                <a:cs typeface="Arial"/>
              </a:rPr>
              <a:t>إن كنت لا تستطيع التفكير في التطبيق </a:t>
            </a:r>
          </a:p>
          <a:p>
            <a:pPr algn="ctr" eaLnBrk="1" hangingPunct="1">
              <a:buFont typeface="Tahoma" charset="0"/>
              <a:buNone/>
              <a:defRPr/>
            </a:pPr>
            <a:r>
              <a:rPr lang="ar-JO" sz="4400" b="1" dirty="0">
                <a:effectLst>
                  <a:glow rad="101600">
                    <a:srgbClr val="080808">
                      <a:alpha val="75000"/>
                    </a:srgbClr>
                  </a:glow>
                </a:effectLst>
                <a:latin typeface="Arial"/>
                <a:cs typeface="Arial"/>
              </a:rPr>
              <a:t>بناء على هذه الأفعال التسعون </a:t>
            </a:r>
          </a:p>
          <a:p>
            <a:pPr algn="ctr" eaLnBrk="1" hangingPunct="1">
              <a:buFont typeface="Tahoma" charset="0"/>
              <a:buNone/>
              <a:defRPr/>
            </a:pPr>
            <a:r>
              <a:rPr lang="ar-JO" sz="4400" b="1" dirty="0">
                <a:effectLst>
                  <a:glow rad="101600">
                    <a:srgbClr val="080808">
                      <a:alpha val="75000"/>
                    </a:srgbClr>
                  </a:glow>
                </a:effectLst>
                <a:latin typeface="Arial"/>
                <a:cs typeface="Arial"/>
              </a:rPr>
              <a:t>فأنت بلا فائدة</a:t>
            </a:r>
            <a:endParaRPr lang="en-US" sz="4400" b="1" dirty="0">
              <a:effectLst>
                <a:glow rad="101600">
                  <a:srgbClr val="080808">
                    <a:alpha val="75000"/>
                  </a:srgbClr>
                </a:glow>
              </a:effectLst>
              <a:latin typeface="Arial"/>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66"/>
                </a:solidFill>
                <a:effectLst>
                  <a:glow rad="101600">
                    <a:srgbClr val="080808">
                      <a:alpha val="75000"/>
                    </a:srgbClr>
                  </a:glow>
                </a:effectLst>
                <a:uLnTx/>
                <a:uFillTx/>
                <a:latin typeface="Arial"/>
                <a:ea typeface="ＭＳ Ｐゴシック" charset="0"/>
                <a:cs typeface="Arial"/>
              </a:rPr>
              <a:t>60</a:t>
            </a:r>
            <a:endParaRPr kumimoji="0" lang="en-US" sz="2400" b="1" i="0" u="none" strike="noStrike" kern="1200" cap="none" spc="0" normalizeH="0" baseline="0" noProof="0" dirty="0">
              <a:ln>
                <a:noFill/>
              </a:ln>
              <a:solidFill>
                <a:srgbClr val="FFFF66"/>
              </a:solidFill>
              <a:effectLst>
                <a:glow rad="101600">
                  <a:srgbClr val="080808">
                    <a:alpha val="75000"/>
                  </a:srgbClr>
                </a:glow>
              </a:effectLst>
              <a:uLnTx/>
              <a:uFillTx/>
              <a:latin typeface="Arial"/>
              <a:ea typeface="ＭＳ Ｐゴシック" charset="0"/>
              <a:cs typeface="Arial"/>
            </a:endParaRPr>
          </a:p>
        </p:txBody>
      </p:sp>
    </p:spTree>
    <p:extLst>
      <p:ext uri="{BB962C8B-B14F-4D97-AF65-F5344CB8AC3E}">
        <p14:creationId xmlns:p14="http://schemas.microsoft.com/office/powerpoint/2010/main" val="377491096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ar-JO" sz="4000" b="1" dirty="0">
                <a:solidFill>
                  <a:srgbClr val="FFFFFF"/>
                </a:solidFill>
                <a:effectLst>
                  <a:glow rad="101600">
                    <a:srgbClr val="080808">
                      <a:alpha val="75000"/>
                    </a:srgbClr>
                  </a:glow>
                </a:effectLst>
                <a:latin typeface="Arial"/>
                <a:ea typeface="ＭＳ Ｐゴシック" charset="0"/>
                <a:cs typeface="Arial"/>
              </a:rPr>
              <a:t>أفعال زوك التسعين</a:t>
            </a:r>
            <a:endParaRPr lang="en-US" sz="4000" b="1" dirty="0">
              <a:solidFill>
                <a:srgbClr val="FFFFFF"/>
              </a:solidFill>
              <a:effectLst>
                <a:glow rad="101600">
                  <a:srgbClr val="080808">
                    <a:alpha val="75000"/>
                  </a:srgbClr>
                </a:glow>
              </a:effectLst>
              <a:latin typeface="Arial"/>
              <a:ea typeface="ＭＳ Ｐゴシック" charset="0"/>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rPr>
              <a:t>60</a:t>
            </a:r>
            <a:endParaRPr kumimoji="0" lang="en-US"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endParaRP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أقبل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أختار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أقرر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5808813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أعترف</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أدعي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أطور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0784777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أحلّل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أجمع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أوجه</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10828688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أسأل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ألتزم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أخاطب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730223156"/>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أسأل نفسي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أمدح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أفعل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69951391"/>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أتجنب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أستجيب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أزيل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066281384"/>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أكون حساساً</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أعترف</a:t>
                      </a:r>
                      <a:r>
                        <a:rPr lang="en-US" sz="2400" b="1" kern="1200" dirty="0">
                          <a:solidFill>
                            <a:srgbClr val="FFFFFF"/>
                          </a:solidFill>
                          <a:effectLst>
                            <a:glow rad="101600">
                              <a:srgbClr val="080808">
                                <a:alpha val="75000"/>
                              </a:srgbClr>
                            </a:glow>
                          </a:effectLst>
                          <a:latin typeface="Arial"/>
                          <a:ea typeface="ＭＳ Ｐゴシック" charset="0"/>
                          <a:cs typeface="Arial"/>
                        </a:rPr>
                        <a:t> </a:t>
                      </a: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أشجع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41478823"/>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أكون راغباً</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أسيطر </a:t>
                      </a:r>
                      <a:r>
                        <a:rPr lang="en-US" sz="2400" b="1" kern="1200" dirty="0">
                          <a:solidFill>
                            <a:srgbClr val="FFFFFF"/>
                          </a:solidFill>
                          <a:effectLst>
                            <a:glow rad="101600">
                              <a:srgbClr val="080808">
                                <a:alpha val="75000"/>
                              </a:srgbClr>
                            </a:glow>
                          </a:effectLst>
                          <a:latin typeface="Arial"/>
                          <a:ea typeface="ＭＳ Ｐゴシック" charset="0"/>
                          <a:cs typeface="Arial"/>
                        </a:rPr>
                        <a:t> </a:t>
                      </a: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أستمتع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23442066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أبني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أعتبر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أقيم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2474909458"/>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أشتري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أخلق</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أجسد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254576588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ar-JO" sz="4000" b="1" dirty="0">
                <a:solidFill>
                  <a:srgbClr val="FFFFFF"/>
                </a:solidFill>
                <a:effectLst>
                  <a:glow rad="101600">
                    <a:srgbClr val="080808">
                      <a:alpha val="75000"/>
                    </a:srgbClr>
                  </a:glow>
                </a:effectLst>
                <a:latin typeface="Arial"/>
                <a:ea typeface="ＭＳ Ｐゴシック" charset="0"/>
                <a:cs typeface="Arial"/>
              </a:rPr>
              <a:t>أفعال زوك التسعين</a:t>
            </a:r>
            <a:endParaRPr lang="en-US" sz="4000" b="1" dirty="0">
              <a:solidFill>
                <a:srgbClr val="FFFFFF"/>
              </a:solidFill>
              <a:effectLst>
                <a:glow rad="101600">
                  <a:srgbClr val="080808">
                    <a:alpha val="75000"/>
                  </a:srgbClr>
                </a:glow>
              </a:effectLst>
              <a:latin typeface="Arial"/>
              <a:ea typeface="ＭＳ Ｐゴシック" charset="0"/>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rPr>
              <a:t>60</a:t>
            </a:r>
            <a:endParaRPr kumimoji="0" lang="en-US"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endParaRP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أختبر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أحافظ</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أصلي لأجل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5808813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أجد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أضع قائمة</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أصلي 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0784777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أتبع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أصلي 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10828688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أعطي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أبحث عن</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أفضّل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730223156"/>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أذهب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أطمح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أتحرى</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69951391"/>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أحرس</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أقرأ</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066281384"/>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أساعد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أقابل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أدرك</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41478823"/>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أدعو</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أذاكر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أسجل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23442066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أعزل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أنظم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أفرح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2474909458"/>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أحفظ</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أخطط</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أصلح</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6655207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80105"/>
            <a:ext cx="7772400" cy="765468"/>
          </a:xfrm>
        </p:spPr>
        <p:txBody>
          <a:bodyPr/>
          <a:lstStyle/>
          <a:p>
            <a:pPr eaLnBrk="1" hangingPunct="1">
              <a:defRPr/>
            </a:pPr>
            <a:r>
              <a:rPr lang="ar-JO" sz="4000" b="1" dirty="0">
                <a:solidFill>
                  <a:srgbClr val="FFFFFF"/>
                </a:solidFill>
                <a:effectLst>
                  <a:glow rad="101600">
                    <a:srgbClr val="080808">
                      <a:alpha val="75000"/>
                    </a:srgbClr>
                  </a:glow>
                </a:effectLst>
                <a:latin typeface="Arial"/>
                <a:ea typeface="ＭＳ Ｐゴシック" charset="0"/>
                <a:cs typeface="Arial"/>
              </a:rPr>
              <a:t>أفعال زوك التسعين</a:t>
            </a:r>
            <a:endParaRPr lang="en-US" sz="4000" b="1" dirty="0">
              <a:solidFill>
                <a:srgbClr val="FFFFFF"/>
              </a:solidFill>
              <a:effectLst>
                <a:glow rad="101600">
                  <a:srgbClr val="080808">
                    <a:alpha val="75000"/>
                  </a:srgbClr>
                </a:glow>
              </a:effectLst>
              <a:latin typeface="Arial"/>
              <a:ea typeface="ＭＳ Ｐゴシック" charset="0"/>
              <a:cs typeface="Arial"/>
            </a:endParaRPr>
          </a:p>
        </p:txBody>
      </p:sp>
      <p:sp>
        <p:nvSpPr>
          <p:cNvPr id="108547"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rPr>
              <a:t>60</a:t>
            </a:r>
            <a:endParaRPr kumimoji="0" lang="en-US" sz="2400" b="1" i="0" u="none" strike="noStrike" kern="1200" cap="none" spc="0" normalizeH="0" baseline="0" noProof="0" dirty="0">
              <a:ln>
                <a:noFill/>
              </a:ln>
              <a:solidFill>
                <a:srgbClr val="FFFFFF"/>
              </a:solidFill>
              <a:effectLst>
                <a:glow rad="101600">
                  <a:srgbClr val="080808">
                    <a:alpha val="75000"/>
                  </a:srgbClr>
                </a:glow>
              </a:effectLst>
              <a:uLnTx/>
              <a:uFillTx/>
              <a:latin typeface="Arial"/>
              <a:ea typeface="ＭＳ Ｐゴシック" charset="0"/>
              <a:cs typeface="Arial"/>
            </a:endParaRPr>
          </a:p>
        </p:txBody>
      </p:sp>
      <p:graphicFrame>
        <p:nvGraphicFramePr>
          <p:cNvPr id="4" name="Content Placeholder 3">
            <a:extLst>
              <a:ext uri="{FF2B5EF4-FFF2-40B4-BE49-F238E27FC236}">
                <a16:creationId xmlns:a16="http://schemas.microsoft.com/office/drawing/2014/main" id="{212C207B-7B76-118C-4BA9-63A054F1D07A}"/>
              </a:ext>
            </a:extLst>
          </p:cNvPr>
          <p:cNvGraphicFramePr>
            <a:graphicFrameLocks noGrp="1"/>
          </p:cNvGraphicFramePr>
          <p:nvPr>
            <p:ph idx="1"/>
          </p:nvPr>
        </p:nvGraphicFramePr>
        <p:xfrm>
          <a:off x="259773" y="1399304"/>
          <a:ext cx="8697192" cy="4637810"/>
        </p:xfrm>
        <a:graphic>
          <a:graphicData uri="http://schemas.openxmlformats.org/drawingml/2006/table">
            <a:tbl>
              <a:tblPr firstRow="1" bandRow="1">
                <a:tableStyleId>{2D5ABB26-0587-4C30-8999-92F81FD0307C}</a:tableStyleId>
              </a:tblPr>
              <a:tblGrid>
                <a:gridCol w="2899064">
                  <a:extLst>
                    <a:ext uri="{9D8B030D-6E8A-4147-A177-3AD203B41FA5}">
                      <a16:colId xmlns:a16="http://schemas.microsoft.com/office/drawing/2014/main" val="835038435"/>
                    </a:ext>
                  </a:extLst>
                </a:gridCol>
                <a:gridCol w="2899064">
                  <a:extLst>
                    <a:ext uri="{9D8B030D-6E8A-4147-A177-3AD203B41FA5}">
                      <a16:colId xmlns:a16="http://schemas.microsoft.com/office/drawing/2014/main" val="2304777367"/>
                    </a:ext>
                  </a:extLst>
                </a:gridCol>
                <a:gridCol w="2899064">
                  <a:extLst>
                    <a:ext uri="{9D8B030D-6E8A-4147-A177-3AD203B41FA5}">
                      <a16:colId xmlns:a16="http://schemas.microsoft.com/office/drawing/2014/main" val="2182761614"/>
                    </a:ext>
                  </a:extLst>
                </a:gridCol>
              </a:tblGrid>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أتجاوب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أبقى بعيداً</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أقيم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5808813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أضحي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أتوقف</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أزور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07847770"/>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أخلص</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أدرس</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أنتظر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10828688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أنظم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أستبدل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أستيقظ</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1730223156"/>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أختار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آخذ</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أمشي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69951391"/>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أرسل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أتحدث مع</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أراقب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066281384"/>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أشارك</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أعلم</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أشهد</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541478823"/>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أظهر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أتصل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أعمل على</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4234420667"/>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أغني</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أشكر</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أكتب</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2474909458"/>
                  </a:ext>
                </a:extLst>
              </a:tr>
              <a:tr h="463781">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أقضي الوقت</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أفكر عن</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tc>
                  <a:txBody>
                    <a:bodyPr/>
                    <a:lstStyle/>
                    <a:p>
                      <a:pPr marL="0" marR="210820" algn="r" defTabSz="457200" rtl="0" eaLnBrk="1" latinLnBrk="0" hangingPunct="1">
                        <a:spcBef>
                          <a:spcPts val="0"/>
                        </a:spcBef>
                        <a:spcAft>
                          <a:spcPts val="0"/>
                        </a:spcAft>
                        <a:tabLst>
                          <a:tab pos="4114800" algn="l"/>
                          <a:tab pos="5715000" algn="l"/>
                        </a:tabLst>
                      </a:pPr>
                      <a:r>
                        <a:rPr lang="ar-JO" sz="2400" b="1" kern="1200" dirty="0">
                          <a:solidFill>
                            <a:srgbClr val="FFFFFF"/>
                          </a:solidFill>
                          <a:effectLst>
                            <a:glow rad="101600">
                              <a:srgbClr val="080808">
                                <a:alpha val="75000"/>
                              </a:srgbClr>
                            </a:glow>
                          </a:effectLst>
                          <a:latin typeface="Arial"/>
                          <a:ea typeface="ＭＳ Ｐゴシック" charset="0"/>
                          <a:cs typeface="Arial"/>
                        </a:rPr>
                        <a:t>أكتب لِ</a:t>
                      </a:r>
                      <a:endParaRPr lang="en-US" sz="2400" b="1" kern="1200" dirty="0">
                        <a:solidFill>
                          <a:srgbClr val="FFFFFF"/>
                        </a:solidFill>
                        <a:effectLst>
                          <a:glow rad="101600">
                            <a:srgbClr val="080808">
                              <a:alpha val="75000"/>
                            </a:srgbClr>
                          </a:glow>
                        </a:effectLst>
                        <a:latin typeface="Arial"/>
                        <a:ea typeface="ＭＳ Ｐゴシック" charset="0"/>
                        <a:cs typeface="Arial"/>
                      </a:endParaRPr>
                    </a:p>
                  </a:txBody>
                  <a:tcPr marL="68580" marR="68580" marT="0" marB="0"/>
                </a:tc>
                <a:extLst>
                  <a:ext uri="{0D108BD9-81ED-4DB2-BD59-A6C34878D82A}">
                    <a16:rowId xmlns:a16="http://schemas.microsoft.com/office/drawing/2014/main" val="3916989770"/>
                  </a:ext>
                </a:extLst>
              </a:tr>
            </a:tbl>
          </a:graphicData>
        </a:graphic>
      </p:graphicFrame>
    </p:spTree>
    <p:extLst>
      <p:ext uri="{BB962C8B-B14F-4D97-AF65-F5344CB8AC3E}">
        <p14:creationId xmlns:p14="http://schemas.microsoft.com/office/powerpoint/2010/main" val="80077992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42" name="Title 1"/>
          <p:cNvSpPr>
            <a:spLocks noGrp="1"/>
          </p:cNvSpPr>
          <p:nvPr>
            <p:ph type="title"/>
          </p:nvPr>
        </p:nvSpPr>
        <p:spPr>
          <a:xfrm>
            <a:off x="0" y="0"/>
            <a:ext cx="6156325" cy="1008063"/>
          </a:xfrm>
        </p:spPr>
        <p:txBody>
          <a:bodyPr/>
          <a:lstStyle/>
          <a:p>
            <a:pPr algn="ctr" eaLnBrk="1" hangingPunct="1"/>
            <a:r>
              <a:rPr lang="ar-JO" dirty="0">
                <a:solidFill>
                  <a:schemeClr val="bg1"/>
                </a:solidFill>
                <a:latin typeface="Arial" panose="020B0604020202020204" pitchFamily="34" charset="0"/>
                <a:cs typeface="Arial" panose="020B0604020202020204" pitchFamily="34" charset="0"/>
              </a:rPr>
              <a:t>مطرقة الدرس الرئيسية</a:t>
            </a:r>
            <a:endParaRPr lang="en-NZ"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6372200" y="0"/>
            <a:ext cx="2627312" cy="6986528"/>
          </a:xfrm>
          <a:prstGeom prst="rect">
            <a:avLst/>
          </a:prstGeom>
          <a:noFill/>
        </p:spPr>
        <p:txBody>
          <a:bodyPr>
            <a:spAutoFit/>
          </a:bodyPr>
          <a:lstStyle/>
          <a:p>
            <a:pPr algn="r" eaLnBrk="1" fontAlgn="auto" hangingPunct="1">
              <a:spcBef>
                <a:spcPts val="0"/>
              </a:spcBef>
              <a:spcAft>
                <a:spcPts val="0"/>
              </a:spcAft>
              <a:defRPr/>
            </a:pPr>
            <a:r>
              <a:rPr lang="ar-JO" sz="3600" b="1" dirty="0">
                <a:solidFill>
                  <a:srgbClr val="FFFF00"/>
                </a:solidFill>
                <a:latin typeface="Arial" panose="020B0604020202020204" pitchFamily="34" charset="0"/>
                <a:ea typeface="+mn-ea"/>
                <a:cs typeface="Arial" panose="020B0604020202020204" pitchFamily="34" charset="0"/>
              </a:rPr>
              <a:t>النص الكتابي</a:t>
            </a:r>
            <a:endParaRPr lang="en-NZ" sz="3600" b="1" dirty="0">
              <a:solidFill>
                <a:srgbClr val="FFFF00"/>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32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الشهادة</a:t>
            </a:r>
            <a:endParaRPr lang="en-NZ" sz="3200" b="1" dirty="0">
              <a:solidFill>
                <a:prstClr val="whit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20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الشرح</a:t>
            </a:r>
            <a:endParaRPr lang="en-NZ" sz="3200" b="1" dirty="0">
              <a:solidFill>
                <a:prstClr val="whit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20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الإيضاح</a:t>
            </a:r>
            <a:endParaRPr lang="en-NZ" sz="3200" b="1" dirty="0">
              <a:solidFill>
                <a:prstClr val="whit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20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موضوع الدرس</a:t>
            </a:r>
            <a:endParaRPr lang="en-NZ" sz="32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br>
              <a:rPr lang="en-NZ" sz="3200" b="1" dirty="0">
                <a:solidFill>
                  <a:prstClr val="white"/>
                </a:solidFill>
                <a:latin typeface="Arial" panose="020B0604020202020204" pitchFamily="34" charset="0"/>
                <a:ea typeface="+mn-ea"/>
                <a:cs typeface="Arial" panose="020B0604020202020204" pitchFamily="34" charset="0"/>
              </a:rPr>
            </a:br>
            <a:r>
              <a:rPr lang="ar-JO" sz="3200" b="1" dirty="0">
                <a:solidFill>
                  <a:prstClr val="white"/>
                </a:solidFill>
                <a:latin typeface="Arial" panose="020B0604020202020204" pitchFamily="34" charset="0"/>
                <a:ea typeface="+mn-ea"/>
                <a:cs typeface="Arial" panose="020B0604020202020204" pitchFamily="34" charset="0"/>
              </a:rPr>
              <a:t>الإنعكاس</a:t>
            </a:r>
            <a:endParaRPr lang="en-NZ" sz="3200" b="1" dirty="0">
              <a:solidFill>
                <a:prstClr val="whit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32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المساعدة المرئية</a:t>
            </a:r>
            <a:endParaRPr lang="en-NZ" sz="3200" b="1" dirty="0">
              <a:solidFill>
                <a:prstClr val="whit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endParaRPr lang="en-NZ" sz="3200" b="1" dirty="0">
              <a:solidFill>
                <a:prstClr val="white"/>
              </a:solidFill>
              <a:latin typeface="Arial" panose="020B0604020202020204" pitchFamily="34" charset="0"/>
              <a:ea typeface="+mn-ea"/>
              <a:cs typeface="Arial" panose="020B0604020202020204" pitchFamily="34" charset="0"/>
            </a:endParaRPr>
          </a:p>
          <a:p>
            <a:pPr algn="r" eaLnBrk="1" fontAlgn="auto" hangingPunct="1">
              <a:spcBef>
                <a:spcPts val="0"/>
              </a:spcBef>
              <a:spcAft>
                <a:spcPts val="0"/>
              </a:spcAft>
              <a:defRPr/>
            </a:pPr>
            <a:r>
              <a:rPr lang="ar-JO" sz="3200" b="1" dirty="0">
                <a:solidFill>
                  <a:prstClr val="white"/>
                </a:solidFill>
                <a:latin typeface="Arial" panose="020B0604020202020204" pitchFamily="34" charset="0"/>
                <a:ea typeface="+mn-ea"/>
                <a:cs typeface="Arial" panose="020B0604020202020204" pitchFamily="34" charset="0"/>
              </a:rPr>
              <a:t>القرار</a:t>
            </a:r>
            <a:endParaRPr lang="en-NZ" sz="3200" b="1" dirty="0">
              <a:solidFill>
                <a:prstClr val="white"/>
              </a:solidFill>
              <a:latin typeface="Arial" panose="020B0604020202020204" pitchFamily="34" charset="0"/>
              <a:ea typeface="+mn-ea"/>
              <a:cs typeface="Arial" panose="020B0604020202020204" pitchFamily="34" charset="0"/>
            </a:endParaRPr>
          </a:p>
        </p:txBody>
      </p:sp>
      <p:cxnSp>
        <p:nvCxnSpPr>
          <p:cNvPr id="7" name="Straight Connector 6"/>
          <p:cNvCxnSpPr/>
          <p:nvPr/>
        </p:nvCxnSpPr>
        <p:spPr>
          <a:xfrm flipV="1">
            <a:off x="2771775" y="549275"/>
            <a:ext cx="3744913" cy="3455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2771775" y="1268413"/>
            <a:ext cx="3816350" cy="2736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771775" y="2060575"/>
            <a:ext cx="3744913" cy="19446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2700338" y="2852738"/>
            <a:ext cx="3743325" cy="11525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771775" y="3644900"/>
            <a:ext cx="3671888" cy="3603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771775" y="4005263"/>
            <a:ext cx="3744913" cy="576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71775" y="4005263"/>
            <a:ext cx="3671888" cy="15843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843213" y="4005263"/>
            <a:ext cx="3600450" cy="2592387"/>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0" y="5473700"/>
            <a:ext cx="5651500" cy="954107"/>
          </a:xfrm>
          <a:prstGeom prst="rect">
            <a:avLst/>
          </a:prstGeom>
        </p:spPr>
        <p:txBody>
          <a:bodyPr>
            <a:spAutoFit/>
          </a:bodyPr>
          <a:lstStyle/>
          <a:p>
            <a:pPr algn="r" eaLnBrk="1" fontAlgn="auto" hangingPunct="1">
              <a:spcBef>
                <a:spcPts val="0"/>
              </a:spcBef>
              <a:spcAft>
                <a:spcPts val="0"/>
              </a:spcAft>
              <a:defRPr/>
            </a:pPr>
            <a:r>
              <a:rPr lang="ar-JO" sz="2800" b="1" dirty="0">
                <a:solidFill>
                  <a:srgbClr val="FFFF00"/>
                </a:solidFill>
                <a:latin typeface="Arial" panose="020B0604020202020204" pitchFamily="34" charset="0"/>
                <a:ea typeface="+mn-ea"/>
                <a:cs typeface="Arial" panose="020B0604020202020204" pitchFamily="34" charset="0"/>
              </a:rPr>
              <a:t>يجب أن يذهب المستمعون عالمين كيف يجب عليهم أن يطبقوا الفكرة الرئيسية</a:t>
            </a:r>
            <a:endParaRPr lang="en-NZ" sz="2800" dirty="0">
              <a:solidFill>
                <a:srgbClr val="FFFF00"/>
              </a:solidFill>
              <a:latin typeface="Arial" panose="020B0604020202020204" pitchFamily="34" charset="0"/>
              <a:ea typeface="+mn-ea"/>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0" y="-609600"/>
            <a:ext cx="1905000" cy="792163"/>
          </a:xfrm>
          <a:noFill/>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الوعظ (فن الوعظ)</a:t>
            </a:r>
            <a:r>
              <a:rPr lang="en-US" sz="2400" b="1" dirty="0">
                <a:solidFill>
                  <a:srgbClr val="FFFFFF"/>
                </a:solidFill>
                <a:latin typeface="Arial" panose="020B0604020202020204" pitchFamily="34" charset="0"/>
                <a:ea typeface="ＭＳ Ｐゴシック" charset="0"/>
                <a:cs typeface="Arial" panose="020B0604020202020204" pitchFamily="34" charset="0"/>
              </a:rPr>
              <a:t> at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709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200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9" name="Text Box 11"/>
          <p:cNvSpPr txBox="1">
            <a:spLocks noChangeArrowheads="1"/>
          </p:cNvSpPr>
          <p:nvPr/>
        </p:nvSpPr>
        <p:spPr bwMode="auto">
          <a:xfrm>
            <a:off x="905256" y="744982"/>
            <a:ext cx="7690104" cy="2246769"/>
          </a:xfrm>
          <a:prstGeom prst="rect">
            <a:avLst/>
          </a:prstGeom>
          <a:noFill/>
          <a:ln w="9525">
            <a:noFill/>
            <a:miter lim="800000"/>
            <a:headEnd/>
            <a:tailEnd/>
          </a:ln>
          <a:effectLst/>
        </p:spPr>
        <p:txBody>
          <a:bodyPr wrap="square">
            <a:spAutoFit/>
          </a:bodyPr>
          <a:lstStyle/>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أ)</a:t>
            </a: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a:t>
            </a: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صلّ بروح متضعة حتى يعلمك الروح ولا إعاقة عن التطبيق</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ب) لاحظ وفسّر أولاً</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p:txBody>
      </p:sp>
      <p:sp>
        <p:nvSpPr>
          <p:cNvPr id="1152003"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52004"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تطبيق النص</a:t>
            </a:r>
            <a:endParaRPr lang="en-US" b="1" dirty="0">
              <a:solidFill>
                <a:srgbClr val="FF0000"/>
              </a:solidFill>
              <a:latin typeface="Arial" charset="0"/>
              <a:ea typeface="ＭＳ Ｐゴシック" charset="0"/>
              <a:cs typeface="Arial" charset="0"/>
            </a:endParaRPr>
          </a:p>
        </p:txBody>
      </p:sp>
    </p:spTree>
    <p:extLst>
      <p:ext uri="{BB962C8B-B14F-4D97-AF65-F5344CB8AC3E}">
        <p14:creationId xmlns:p14="http://schemas.microsoft.com/office/powerpoint/2010/main" val="1512777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0" end="0"/>
                                            </p:txEl>
                                          </p:spTgt>
                                        </p:tgtEl>
                                        <p:attrNameLst>
                                          <p:attrName>style.visibility</p:attrName>
                                        </p:attrNameLst>
                                      </p:cBhvr>
                                      <p:to>
                                        <p:strVal val="visible"/>
                                      </p:to>
                                    </p:set>
                                    <p:animEffect transition="in" filter="checkerboard(across)">
                                      <p:cBhvr>
                                        <p:cTn id="7" dur="500"/>
                                        <p:tgtEl>
                                          <p:spTgt spid="17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9">
                                            <p:txEl>
                                              <p:pRg st="1" end="1"/>
                                            </p:txEl>
                                          </p:spTgt>
                                        </p:tgtEl>
                                        <p:attrNameLst>
                                          <p:attrName>style.visibility</p:attrName>
                                        </p:attrNameLst>
                                      </p:cBhvr>
                                      <p:to>
                                        <p:strVal val="visible"/>
                                      </p:to>
                                    </p:set>
                                    <p:animEffect transition="in" filter="checkerboard(across)">
                                      <p:cBhvr>
                                        <p:cTn id="12" dur="500"/>
                                        <p:tgtEl>
                                          <p:spTgt spid="17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838200" y="609600"/>
            <a:ext cx="75438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ar-JO" sz="3600" b="1" dirty="0">
                <a:latin typeface="Arial" panose="020B0604020202020204" pitchFamily="34" charset="0"/>
                <a:cs typeface="Arial" panose="020B0604020202020204" pitchFamily="34" charset="0"/>
              </a:rPr>
              <a:t>عملية إعداد عظة تفسيرية </a:t>
            </a:r>
            <a:endParaRPr lang="en-US" sz="3600" b="1" dirty="0">
              <a:latin typeface="Arial" panose="020B0604020202020204" pitchFamily="34" charset="0"/>
              <a:cs typeface="Arial" panose="020B0604020202020204" pitchFamily="34" charset="0"/>
            </a:endParaRPr>
          </a:p>
        </p:txBody>
      </p:sp>
      <p:sp>
        <p:nvSpPr>
          <p:cNvPr id="49155" name="Rectangle 3"/>
          <p:cNvSpPr>
            <a:spLocks noChangeArrowheads="1"/>
          </p:cNvSpPr>
          <p:nvPr/>
        </p:nvSpPr>
        <p:spPr bwMode="auto">
          <a:xfrm>
            <a:off x="5067272" y="4994587"/>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useBgFill="1">
        <p:nvSpPr>
          <p:cNvPr id="49156" name="Rectangle 4"/>
          <p:cNvSpPr>
            <a:spLocks noChangeArrowheads="1"/>
          </p:cNvSpPr>
          <p:nvPr/>
        </p:nvSpPr>
        <p:spPr bwMode="auto">
          <a:xfrm>
            <a:off x="609600" y="1447800"/>
            <a:ext cx="7848600" cy="304800"/>
          </a:xfrm>
          <a:prstGeom prst="rect">
            <a:avLst/>
          </a:prstGeom>
          <a:ln w="12700">
            <a:noFill/>
            <a:miter lim="800000"/>
            <a:headEnd/>
            <a:tailEnd/>
          </a:ln>
          <a:effectLst/>
        </p:spPr>
        <p:txBody>
          <a:bodyPr lIns="90487" tIns="44450" rIns="90487"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إعداد العظات التفسيرية .</a:t>
            </a:r>
            <a:r>
              <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مقتبس من راميش ريتشارد </a:t>
            </a:r>
            <a:endParaRPr kumimoji="0" lang="en-US"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58" name="Rectangle 6"/>
          <p:cNvSpPr>
            <a:spLocks noChangeArrowheads="1"/>
          </p:cNvSpPr>
          <p:nvPr/>
        </p:nvSpPr>
        <p:spPr bwMode="auto">
          <a:xfrm>
            <a:off x="5189723" y="4252384"/>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59" name="Rectangle 7"/>
          <p:cNvSpPr>
            <a:spLocks noChangeArrowheads="1"/>
          </p:cNvSpPr>
          <p:nvPr/>
        </p:nvSpPr>
        <p:spPr bwMode="auto">
          <a:xfrm>
            <a:off x="2501153" y="4268788"/>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0" name="Rectangle 8"/>
          <p:cNvSpPr>
            <a:spLocks noChangeArrowheads="1"/>
          </p:cNvSpPr>
          <p:nvPr/>
        </p:nvSpPr>
        <p:spPr bwMode="auto">
          <a:xfrm>
            <a:off x="2348753" y="5024438"/>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2" name="Rectangle 10"/>
          <p:cNvSpPr>
            <a:spLocks noChangeArrowheads="1"/>
          </p:cNvSpPr>
          <p:nvPr/>
        </p:nvSpPr>
        <p:spPr bwMode="auto">
          <a:xfrm>
            <a:off x="5546697" y="5089125"/>
            <a:ext cx="1029127"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الدراسة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3" name="Rectangle 11"/>
          <p:cNvSpPr>
            <a:spLocks noChangeArrowheads="1"/>
          </p:cNvSpPr>
          <p:nvPr/>
        </p:nvSpPr>
        <p:spPr bwMode="auto">
          <a:xfrm>
            <a:off x="5465745" y="4404587"/>
            <a:ext cx="1191031"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بناء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4" name="Rectangle 12"/>
          <p:cNvSpPr>
            <a:spLocks noChangeArrowheads="1"/>
          </p:cNvSpPr>
          <p:nvPr/>
        </p:nvSpPr>
        <p:spPr bwMode="auto">
          <a:xfrm>
            <a:off x="5646911" y="3340909"/>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6" name="Rectangle 14"/>
          <p:cNvSpPr>
            <a:spLocks noChangeArrowheads="1"/>
          </p:cNvSpPr>
          <p:nvPr/>
        </p:nvSpPr>
        <p:spPr bwMode="auto">
          <a:xfrm>
            <a:off x="2888503" y="3360738"/>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7"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68" name="Rectangle 16"/>
          <p:cNvSpPr>
            <a:spLocks noChangeArrowheads="1"/>
          </p:cNvSpPr>
          <p:nvPr/>
        </p:nvSpPr>
        <p:spPr bwMode="auto">
          <a:xfrm>
            <a:off x="5653273" y="3597344"/>
            <a:ext cx="815975"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 م ن</a:t>
            </a:r>
          </a:p>
        </p:txBody>
      </p:sp>
      <p:sp>
        <p:nvSpPr>
          <p:cNvPr id="49169" name="Rectangle 17"/>
          <p:cNvSpPr>
            <a:spLocks noChangeArrowheads="1"/>
          </p:cNvSpPr>
          <p:nvPr/>
        </p:nvSpPr>
        <p:spPr bwMode="auto">
          <a:xfrm>
            <a:off x="2825750" y="2776435"/>
            <a:ext cx="3492500" cy="459100"/>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جسر الغرض = جسر القصد</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0" name="Rectangle 18"/>
          <p:cNvSpPr>
            <a:spLocks noChangeArrowheads="1"/>
          </p:cNvSpPr>
          <p:nvPr/>
        </p:nvSpPr>
        <p:spPr bwMode="auto">
          <a:xfrm>
            <a:off x="3954786" y="2336800"/>
            <a:ext cx="1247136" cy="397545"/>
          </a:xfrm>
          <a:prstGeom prst="rect">
            <a:avLst/>
          </a:prstGeom>
          <a:noFill/>
          <a:ln w="12700">
            <a:noFill/>
            <a:miter lim="800000"/>
            <a:headEnd/>
            <a:tailEnd/>
          </a:ln>
          <a:effectLst/>
        </p:spPr>
        <p:txBody>
          <a:bodyPr wrap="none"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العقل = المخ</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1" name="Rectangle 19"/>
          <p:cNvSpPr>
            <a:spLocks noChangeArrowheads="1"/>
          </p:cNvSpPr>
          <p:nvPr/>
        </p:nvSpPr>
        <p:spPr bwMode="auto">
          <a:xfrm>
            <a:off x="4038600" y="3708400"/>
            <a:ext cx="1079500" cy="3937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القلب</a:t>
            </a:r>
            <a:endParaRPr kumimoji="0" lang="en-US" sz="24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2" name="Rectangle 20"/>
          <p:cNvSpPr>
            <a:spLocks noChangeArrowheads="1"/>
          </p:cNvSpPr>
          <p:nvPr/>
        </p:nvSpPr>
        <p:spPr bwMode="auto">
          <a:xfrm>
            <a:off x="3886200" y="4470400"/>
            <a:ext cx="1384300" cy="643766"/>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المخطط=</a:t>
            </a:r>
            <a:br>
              <a:rPr kumimoji="0" lang="en-US"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8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القطع</a:t>
            </a:r>
          </a:p>
        </p:txBody>
      </p:sp>
      <p:sp>
        <p:nvSpPr>
          <p:cNvPr id="49173" name="Rectangle 21"/>
          <p:cNvSpPr>
            <a:spLocks noChangeArrowheads="1"/>
          </p:cNvSpPr>
          <p:nvPr/>
        </p:nvSpPr>
        <p:spPr bwMode="auto">
          <a:xfrm>
            <a:off x="4114800" y="5232400"/>
            <a:ext cx="927100" cy="582211"/>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الجسد=</a:t>
            </a:r>
            <a:br>
              <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لحم</a:t>
            </a:r>
            <a:endParaRPr kumimoji="0" lang="en-US" sz="1600" b="1" i="0" u="none" strike="noStrike" kern="1200" cap="none" spc="0" normalizeH="0" baseline="0" noProof="0" dirty="0">
              <a:ln>
                <a:noFill/>
              </a:ln>
              <a:solidFill>
                <a:srgbClr val="FDE3BA"/>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74" name="AutoShape 22"/>
          <p:cNvSpPr>
            <a:spLocks noChangeArrowheads="1"/>
          </p:cNvSpPr>
          <p:nvPr/>
        </p:nvSpPr>
        <p:spPr bwMode="auto">
          <a:xfrm flipH="1">
            <a:off x="391986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5" name="AutoShape 23"/>
          <p:cNvSpPr>
            <a:spLocks noChangeArrowheads="1"/>
          </p:cNvSpPr>
          <p:nvPr/>
        </p:nvSpPr>
        <p:spPr bwMode="auto">
          <a:xfrm flipH="1">
            <a:off x="391986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6" name="AutoShape 24"/>
          <p:cNvSpPr>
            <a:spLocks noChangeArrowheads="1"/>
          </p:cNvSpPr>
          <p:nvPr/>
        </p:nvSpPr>
        <p:spPr bwMode="auto">
          <a:xfrm flipH="1">
            <a:off x="391986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7" name="AutoShape 25"/>
          <p:cNvSpPr>
            <a:spLocks noChangeArrowheads="1"/>
          </p:cNvSpPr>
          <p:nvPr/>
        </p:nvSpPr>
        <p:spPr bwMode="auto">
          <a:xfrm>
            <a:off x="5004048"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8" name="AutoShape 26"/>
          <p:cNvSpPr>
            <a:spLocks noChangeArrowheads="1"/>
          </p:cNvSpPr>
          <p:nvPr/>
        </p:nvSpPr>
        <p:spPr bwMode="auto">
          <a:xfrm>
            <a:off x="5004048"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79" name="AutoShape 27"/>
          <p:cNvSpPr>
            <a:spLocks noChangeArrowheads="1"/>
          </p:cNvSpPr>
          <p:nvPr/>
        </p:nvSpPr>
        <p:spPr bwMode="auto">
          <a:xfrm>
            <a:off x="5004048"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180" name="Rectangle 28"/>
          <p:cNvSpPr>
            <a:spLocks noChangeArrowheads="1"/>
          </p:cNvSpPr>
          <p:nvPr/>
        </p:nvSpPr>
        <p:spPr bwMode="auto">
          <a:xfrm>
            <a:off x="2768926" y="1884363"/>
            <a:ext cx="722954"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العظة</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1" name="Rectangle 29"/>
          <p:cNvSpPr>
            <a:spLocks noChangeArrowheads="1"/>
          </p:cNvSpPr>
          <p:nvPr/>
        </p:nvSpPr>
        <p:spPr bwMode="auto">
          <a:xfrm>
            <a:off x="5652120" y="1884363"/>
            <a:ext cx="732572" cy="459100"/>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النص</a:t>
            </a:r>
            <a:endParaRPr kumimoji="0" lang="en-US" sz="2400" b="1" i="0" u="none" strike="noStrike" kern="1200" cap="none" spc="0" normalizeH="0" baseline="0" noProof="0" dirty="0">
              <a:ln>
                <a:noFill/>
              </a:ln>
              <a:solidFill>
                <a:srgbClr val="D49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2" name="Rectangle 30"/>
          <p:cNvSpPr>
            <a:spLocks noChangeArrowheads="1"/>
          </p:cNvSpPr>
          <p:nvPr/>
        </p:nvSpPr>
        <p:spPr bwMode="auto">
          <a:xfrm>
            <a:off x="7035208" y="5446660"/>
            <a:ext cx="1471556" cy="305212"/>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1-اختر الجزء الكتابي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3" name="Rectangle 31"/>
          <p:cNvSpPr>
            <a:spLocks noChangeArrowheads="1"/>
          </p:cNvSpPr>
          <p:nvPr/>
        </p:nvSpPr>
        <p:spPr bwMode="auto">
          <a:xfrm>
            <a:off x="6871239" y="4943363"/>
            <a:ext cx="1635525"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2- تحليل = تفسير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الجزء الكتابي</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4" name="Rectangle 32"/>
          <p:cNvSpPr>
            <a:spLocks noChangeArrowheads="1"/>
          </p:cNvSpPr>
          <p:nvPr/>
        </p:nvSpPr>
        <p:spPr bwMode="auto">
          <a:xfrm>
            <a:off x="6732240" y="4287744"/>
            <a:ext cx="1774524"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.1 تحديد الخطوط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التفسيرية العريضة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5" name="Rectangle 33"/>
          <p:cNvSpPr>
            <a:spLocks noChangeArrowheads="1"/>
          </p:cNvSpPr>
          <p:nvPr/>
        </p:nvSpPr>
        <p:spPr bwMode="auto">
          <a:xfrm>
            <a:off x="6466142" y="3556417"/>
            <a:ext cx="2040622" cy="520655"/>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 .2 تحديد الفكرة التفسيرية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الإقتراح المركزي للنص</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6" name="Rectangle 34"/>
          <p:cNvSpPr>
            <a:spLocks noChangeArrowheads="1"/>
          </p:cNvSpPr>
          <p:nvPr/>
        </p:nvSpPr>
        <p:spPr bwMode="auto">
          <a:xfrm>
            <a:off x="6373378" y="2889102"/>
            <a:ext cx="2133385" cy="305212"/>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4- الأسئلة الثلاثة التصاعدية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7" name="Rectangle 35"/>
          <p:cNvSpPr>
            <a:spLocks noChangeArrowheads="1"/>
          </p:cNvSpPr>
          <p:nvPr/>
        </p:nvSpPr>
        <p:spPr bwMode="auto">
          <a:xfrm>
            <a:off x="3338513" y="2157413"/>
            <a:ext cx="2303515" cy="305212"/>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5- الإستجابة المرغوبة من المستمع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8" name="Rectangle 36"/>
          <p:cNvSpPr>
            <a:spLocks noChangeArrowheads="1"/>
          </p:cNvSpPr>
          <p:nvPr/>
        </p:nvSpPr>
        <p:spPr bwMode="auto">
          <a:xfrm>
            <a:off x="609600" y="3556417"/>
            <a:ext cx="1891553"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 تحديد فكرة العظة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الإقتراح المركزي للعظة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89" name="Rectangle 37"/>
          <p:cNvSpPr>
            <a:spLocks noChangeArrowheads="1"/>
          </p:cNvSpPr>
          <p:nvPr/>
        </p:nvSpPr>
        <p:spPr bwMode="auto">
          <a:xfrm>
            <a:off x="467544" y="4203950"/>
            <a:ext cx="2056652" cy="736099"/>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 ضع الخطوط العريضة للعظة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8- ضع خطة للوضوح الشفهي</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9- أعد المقدمة والخاتمة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0" name="Rectangle 38"/>
          <p:cNvSpPr>
            <a:spLocks noChangeArrowheads="1"/>
          </p:cNvSpPr>
          <p:nvPr/>
        </p:nvSpPr>
        <p:spPr bwMode="auto">
          <a:xfrm>
            <a:off x="637236" y="5219701"/>
            <a:ext cx="1711517" cy="520655"/>
          </a:xfrm>
          <a:prstGeom prst="rect">
            <a:avLst/>
          </a:prstGeom>
          <a:noFill/>
          <a:ln w="12700">
            <a:noFill/>
            <a:miter lim="800000"/>
            <a:headEnd/>
            <a:tailEnd/>
          </a:ln>
          <a:effectLst/>
        </p:spPr>
        <p:txBody>
          <a:bodyPr wrap="squar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10- خطط الرسالة</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العظة</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يُظهر النص الأبيض 10 خطوات مقتبسة من هادون روبنسون، الوعظ الكتابي (الملاحظات، 105)</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55016"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rPr>
              <a:t>27-28، 251</a:t>
            </a:r>
            <a:endParaRPr kumimoji="0" lang="en-US" sz="2400" b="0" i="0" u="none" strike="noStrike" kern="1200" cap="none" spc="0" normalizeH="0" baseline="0" noProof="0" dirty="0">
              <a:ln>
                <a:noFill/>
              </a:ln>
              <a:solidFill>
                <a:srgbClr val="00084D"/>
              </a:solidFill>
              <a:effectLst/>
              <a:uLnTx/>
              <a:uFillTx/>
              <a:latin typeface="Arial" panose="020B0604020202020204" pitchFamily="34" charset="0"/>
              <a:ea typeface="ＭＳ Ｐゴシック" charset="0"/>
              <a:cs typeface="Arial" panose="020B0604020202020204" pitchFamily="34" charset="0"/>
            </a:endParaRPr>
          </a:p>
        </p:txBody>
      </p:sp>
      <p:sp>
        <p:nvSpPr>
          <p:cNvPr id="49157" name="Rectangle 5"/>
          <p:cNvSpPr>
            <a:spLocks noChangeArrowheads="1"/>
          </p:cNvSpPr>
          <p:nvPr/>
        </p:nvSpPr>
        <p:spPr bwMode="auto">
          <a:xfrm>
            <a:off x="3040175" y="5202148"/>
            <a:ext cx="543926" cy="459100"/>
          </a:xfrm>
          <a:prstGeom prst="rect">
            <a:avLst/>
          </a:prstGeom>
          <a:noFill/>
          <a:ln w="12700">
            <a:noFill/>
            <a:miter lim="800000"/>
            <a:headEnd/>
            <a:tailEnd/>
          </a:ln>
          <a:effectLst/>
        </p:spPr>
        <p:txBody>
          <a:bodyPr wrap="squar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عظ</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1" name="Rectangle 9"/>
          <p:cNvSpPr>
            <a:spLocks noChangeArrowheads="1"/>
          </p:cNvSpPr>
          <p:nvPr/>
        </p:nvSpPr>
        <p:spPr bwMode="auto">
          <a:xfrm>
            <a:off x="2533078" y="4434668"/>
            <a:ext cx="1391407" cy="459100"/>
          </a:xfrm>
          <a:prstGeom prst="rect">
            <a:avLst/>
          </a:prstGeom>
          <a:noFill/>
          <a:ln w="12700">
            <a:noFill/>
            <a:miter lim="800000"/>
            <a:headEnd/>
            <a:tailEnd/>
          </a:ln>
          <a:effectLst/>
        </p:spPr>
        <p:txBody>
          <a:bodyPr wrap="none" lIns="90487" tIns="44450" rIns="90487"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العظة</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49165" name="Rectangle 13"/>
          <p:cNvSpPr>
            <a:spLocks noChangeArrowheads="1"/>
          </p:cNvSpPr>
          <p:nvPr/>
        </p:nvSpPr>
        <p:spPr bwMode="auto">
          <a:xfrm>
            <a:off x="2963485" y="3567147"/>
            <a:ext cx="697306" cy="459100"/>
          </a:xfrm>
          <a:prstGeom prst="rect">
            <a:avLst/>
          </a:prstGeom>
          <a:noFill/>
          <a:ln w="12700">
            <a:noFill/>
            <a:miter lim="800000"/>
            <a:headEnd/>
            <a:tailEnd/>
          </a:ln>
          <a:effec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 م ع</a:t>
            </a:r>
            <a:endParaRPr kumimoji="0" lang="en-US" sz="2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pic>
        <p:nvPicPr>
          <p:cNvPr id="2" name="Picture 1">
            <a:extLst>
              <a:ext uri="{FF2B5EF4-FFF2-40B4-BE49-F238E27FC236}">
                <a16:creationId xmlns:a16="http://schemas.microsoft.com/office/drawing/2014/main" id="{CEA391C0-F816-0CDE-AD7E-49D8B6AA553B}"/>
              </a:ext>
            </a:extLst>
          </p:cNvPr>
          <p:cNvPicPr>
            <a:picLocks noChangeAspect="1"/>
          </p:cNvPicPr>
          <p:nvPr/>
        </p:nvPicPr>
        <p:blipFill>
          <a:blip r:embed="rId3"/>
          <a:stretch>
            <a:fillRect/>
          </a:stretch>
        </p:blipFill>
        <p:spPr>
          <a:xfrm>
            <a:off x="157932" y="6957392"/>
            <a:ext cx="10225136" cy="6816758"/>
          </a:xfrm>
          <a:prstGeom prst="rect">
            <a:avLst/>
          </a:prstGeom>
        </p:spPr>
      </p:pic>
      <p:grpSp>
        <p:nvGrpSpPr>
          <p:cNvPr id="6" name="Group 5">
            <a:extLst>
              <a:ext uri="{FF2B5EF4-FFF2-40B4-BE49-F238E27FC236}">
                <a16:creationId xmlns:a16="http://schemas.microsoft.com/office/drawing/2014/main" id="{0F8A3CD1-D53E-0D71-498C-F98BCD73A7E1}"/>
              </a:ext>
            </a:extLst>
          </p:cNvPr>
          <p:cNvGrpSpPr/>
          <p:nvPr/>
        </p:nvGrpSpPr>
        <p:grpSpPr>
          <a:xfrm>
            <a:off x="666918" y="3071837"/>
            <a:ext cx="4457544" cy="1855010"/>
            <a:chOff x="-351529" y="1040437"/>
            <a:chExt cx="4388440" cy="1635856"/>
          </a:xfrm>
        </p:grpSpPr>
        <p:sp>
          <p:nvSpPr>
            <p:cNvPr id="7" name="Oval 6">
              <a:extLst>
                <a:ext uri="{FF2B5EF4-FFF2-40B4-BE49-F238E27FC236}">
                  <a16:creationId xmlns:a16="http://schemas.microsoft.com/office/drawing/2014/main" id="{B7152481-1179-5327-049D-557FDE10A8B8}"/>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Text Box 5">
              <a:extLst>
                <a:ext uri="{FF2B5EF4-FFF2-40B4-BE49-F238E27FC236}">
                  <a16:creationId xmlns:a16="http://schemas.microsoft.com/office/drawing/2014/main" id="{FD5D49B4-AF4B-872F-DD5E-5030A7791982}"/>
                </a:ext>
              </a:extLst>
            </p:cNvPr>
            <p:cNvSpPr txBox="1">
              <a:spLocks noChangeArrowheads="1"/>
            </p:cNvSpPr>
            <p:nvPr/>
          </p:nvSpPr>
          <p:spPr bwMode="auto">
            <a:xfrm>
              <a:off x="866032" y="1040437"/>
              <a:ext cx="1478621" cy="461406"/>
            </a:xfrm>
            <a:prstGeom prst="rect">
              <a:avLst/>
            </a:prstGeom>
            <a:solidFill>
              <a:srgbClr val="FF0000"/>
            </a:solidFill>
            <a:ln w="57150" cmpd="sng">
              <a:noFill/>
            </a:ln>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التفسير</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3" name="Group 2">
            <a:extLst>
              <a:ext uri="{FF2B5EF4-FFF2-40B4-BE49-F238E27FC236}">
                <a16:creationId xmlns:a16="http://schemas.microsoft.com/office/drawing/2014/main" id="{320A5CB4-D886-0B07-3892-23EC36CAEC45}"/>
              </a:ext>
            </a:extLst>
          </p:cNvPr>
          <p:cNvGrpSpPr/>
          <p:nvPr/>
        </p:nvGrpSpPr>
        <p:grpSpPr>
          <a:xfrm>
            <a:off x="625391" y="4687888"/>
            <a:ext cx="4388440" cy="1761565"/>
            <a:chOff x="-351529" y="914728"/>
            <a:chExt cx="4388440" cy="1761565"/>
          </a:xfrm>
        </p:grpSpPr>
        <p:sp>
          <p:nvSpPr>
            <p:cNvPr id="4" name="Oval 3">
              <a:extLst>
                <a:ext uri="{FF2B5EF4-FFF2-40B4-BE49-F238E27FC236}">
                  <a16:creationId xmlns:a16="http://schemas.microsoft.com/office/drawing/2014/main" id="{12DB2483-2CEA-CD54-385D-7D9F5AF8C4E6}"/>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 Box 5">
              <a:extLst>
                <a:ext uri="{FF2B5EF4-FFF2-40B4-BE49-F238E27FC236}">
                  <a16:creationId xmlns:a16="http://schemas.microsoft.com/office/drawing/2014/main" id="{33A549A3-8C09-C3CF-A20E-A9463579B9B1}"/>
                </a:ext>
              </a:extLst>
            </p:cNvPr>
            <p:cNvSpPr txBox="1">
              <a:spLocks noChangeArrowheads="1"/>
            </p:cNvSpPr>
            <p:nvPr/>
          </p:nvSpPr>
          <p:spPr bwMode="auto">
            <a:xfrm>
              <a:off x="381000" y="914728"/>
              <a:ext cx="1215397" cy="523220"/>
            </a:xfrm>
            <a:prstGeom prst="rect">
              <a:avLst/>
            </a:prstGeom>
            <a:solidFill>
              <a:srgbClr val="FF0000"/>
            </a:solidFill>
            <a:ln w="57150" cmpd="sng">
              <a:noFill/>
            </a:ln>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الملاحظة</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9" name="Group 8">
            <a:extLst>
              <a:ext uri="{FF2B5EF4-FFF2-40B4-BE49-F238E27FC236}">
                <a16:creationId xmlns:a16="http://schemas.microsoft.com/office/drawing/2014/main" id="{9ED53E97-7883-A5B8-DEA5-02A28C9C2031}"/>
              </a:ext>
            </a:extLst>
          </p:cNvPr>
          <p:cNvGrpSpPr/>
          <p:nvPr/>
        </p:nvGrpSpPr>
        <p:grpSpPr>
          <a:xfrm rot="1774110">
            <a:off x="3100074" y="2267318"/>
            <a:ext cx="6164723" cy="3217577"/>
            <a:chOff x="-351529" y="966796"/>
            <a:chExt cx="4388440" cy="1709497"/>
          </a:xfrm>
        </p:grpSpPr>
        <p:sp>
          <p:nvSpPr>
            <p:cNvPr id="10" name="Oval 9">
              <a:extLst>
                <a:ext uri="{FF2B5EF4-FFF2-40B4-BE49-F238E27FC236}">
                  <a16:creationId xmlns:a16="http://schemas.microsoft.com/office/drawing/2014/main" id="{D69139DA-6A19-8775-E14F-28F08F17C233}"/>
                </a:ext>
              </a:extLst>
            </p:cNvPr>
            <p:cNvSpPr/>
            <p:nvPr/>
          </p:nvSpPr>
          <p:spPr>
            <a:xfrm>
              <a:off x="-351529" y="1176338"/>
              <a:ext cx="4388440" cy="1499955"/>
            </a:xfrm>
            <a:prstGeom prst="ellipse">
              <a:avLst/>
            </a:prstGeom>
            <a:no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 Box 5">
              <a:extLst>
                <a:ext uri="{FF2B5EF4-FFF2-40B4-BE49-F238E27FC236}">
                  <a16:creationId xmlns:a16="http://schemas.microsoft.com/office/drawing/2014/main" id="{FBAEBF32-4946-3080-6D3A-AEA6544E4FF1}"/>
                </a:ext>
              </a:extLst>
            </p:cNvPr>
            <p:cNvSpPr txBox="1">
              <a:spLocks noChangeArrowheads="1"/>
            </p:cNvSpPr>
            <p:nvPr/>
          </p:nvSpPr>
          <p:spPr bwMode="auto">
            <a:xfrm>
              <a:off x="1807645" y="966796"/>
              <a:ext cx="746520" cy="339631"/>
            </a:xfrm>
            <a:prstGeom prst="rect">
              <a:avLst/>
            </a:prstGeom>
            <a:solidFill>
              <a:srgbClr val="FF0000"/>
            </a:solidFill>
            <a:ln w="57150" cmpd="sng">
              <a:noFill/>
            </a:ln>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التطبيق</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609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1" y="3048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9" name="Text Box 11"/>
          <p:cNvSpPr txBox="1">
            <a:spLocks noChangeArrowheads="1"/>
          </p:cNvSpPr>
          <p:nvPr/>
        </p:nvSpPr>
        <p:spPr bwMode="auto">
          <a:xfrm>
            <a:off x="871728" y="966216"/>
            <a:ext cx="7891272" cy="2862322"/>
          </a:xfrm>
          <a:prstGeom prst="rect">
            <a:avLst/>
          </a:prstGeom>
          <a:noFill/>
          <a:ln w="9525">
            <a:noFill/>
            <a:miter lim="800000"/>
            <a:headEnd/>
            <a:tailEnd/>
          </a:ln>
          <a:effectLst/>
        </p:spPr>
        <p:txBody>
          <a:bodyPr wrap="square">
            <a:spAutoFit/>
          </a:bodyPr>
          <a:lstStyle/>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أ)</a:t>
            </a: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صلّ بروح متضعة حتى يعلمك الروح ولا إعاقة عن التطبيق</a:t>
            </a: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ب) لاحظ وفسّر أولاً</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ت) أكتب المبدأ التطبيقي</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p:txBody>
      </p:sp>
      <p:sp>
        <p:nvSpPr>
          <p:cNvPr id="1156099"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56100"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تطبيق النص</a:t>
            </a:r>
            <a:endParaRPr lang="en-US" b="1" dirty="0">
              <a:solidFill>
                <a:srgbClr val="FF0000"/>
              </a:solidFill>
              <a:latin typeface="Arial" charset="0"/>
              <a:ea typeface="ＭＳ Ｐゴシック" charset="0"/>
              <a:cs typeface="Arial" charset="0"/>
            </a:endParaRPr>
          </a:p>
        </p:txBody>
      </p:sp>
    </p:spTree>
    <p:extLst>
      <p:ext uri="{BB962C8B-B14F-4D97-AF65-F5344CB8AC3E}">
        <p14:creationId xmlns:p14="http://schemas.microsoft.com/office/powerpoint/2010/main" val="2626259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2" end="2"/>
                                            </p:txEl>
                                          </p:spTgt>
                                        </p:tgtEl>
                                        <p:attrNameLst>
                                          <p:attrName>style.visibility</p:attrName>
                                        </p:attrNameLst>
                                      </p:cBhvr>
                                      <p:to>
                                        <p:strVal val="visible"/>
                                      </p:to>
                                    </p:set>
                                    <p:animEffect transition="in" filter="checkerboard(across)">
                                      <p:cBhvr>
                                        <p:cTn id="7" dur="500"/>
                                        <p:tgtEl>
                                          <p:spTgt spid="17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084" name="Rectangle 4"/>
          <p:cNvSpPr>
            <a:spLocks noGrp="1" noChangeArrowheads="1"/>
          </p:cNvSpPr>
          <p:nvPr>
            <p:ph type="ctrTitle"/>
          </p:nvPr>
        </p:nvSpPr>
        <p:spPr>
          <a:xfrm>
            <a:off x="6248400" y="533400"/>
            <a:ext cx="2133600" cy="4114800"/>
          </a:xfrm>
        </p:spPr>
        <p:txBody>
          <a:bodyPr/>
          <a:lstStyle/>
          <a:p>
            <a:pPr eaLnBrk="1" hangingPunct="1"/>
            <a:r>
              <a:rPr lang="ar-JO" sz="5400" b="1" dirty="0">
                <a:solidFill>
                  <a:schemeClr val="accent2"/>
                </a:solidFill>
                <a:latin typeface="Arial" panose="020B0604020202020204" pitchFamily="34" charset="0"/>
                <a:ea typeface="ＭＳ Ｐゴシック" charset="0"/>
                <a:cs typeface="Arial" panose="020B0604020202020204" pitchFamily="34" charset="0"/>
              </a:rPr>
              <a:t>طبّق على نفسك أولاً</a:t>
            </a:r>
            <a:endParaRPr lang="en-US" sz="5400" b="1" dirty="0">
              <a:solidFill>
                <a:schemeClr val="accent2"/>
              </a:solidFill>
              <a:latin typeface="Arial" panose="020B0604020202020204" pitchFamily="34" charset="0"/>
              <a:ea typeface="ＭＳ Ｐゴシック" charset="0"/>
              <a:cs typeface="Arial" panose="020B0604020202020204" pitchFamily="34" charset="0"/>
            </a:endParaRPr>
          </a:p>
        </p:txBody>
      </p:sp>
      <p:pic>
        <p:nvPicPr>
          <p:cNvPr id="1154051" name="Picture 5" descr="MSSConviction"/>
          <p:cNvPicPr>
            <a:picLocks noChangeAspect="1" noChangeArrowheads="1"/>
          </p:cNvPicPr>
          <p:nvPr/>
        </p:nvPicPr>
        <p:blipFill>
          <a:blip r:embed="rId3">
            <a:extLst>
              <a:ext uri="{28A0092B-C50C-407E-A947-70E740481C1C}">
                <a14:useLocalDpi xmlns:a14="http://schemas.microsoft.com/office/drawing/2010/main" val="0"/>
              </a:ext>
            </a:extLst>
          </a:blip>
          <a:srcRect l="51089" t="67708" r="14066" b="2267"/>
          <a:stretch>
            <a:fillRect/>
          </a:stretch>
        </p:blipFill>
        <p:spPr bwMode="auto">
          <a:xfrm>
            <a:off x="0" y="0"/>
            <a:ext cx="5626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4052" name="Rectangle 6"/>
          <p:cNvSpPr>
            <a:spLocks noGrp="1" noChangeArrowheads="1"/>
          </p:cNvSpPr>
          <p:nvPr>
            <p:ph type="subTitle" idx="1"/>
          </p:nvPr>
        </p:nvSpPr>
        <p:spPr>
          <a:xfrm>
            <a:off x="0" y="6019800"/>
            <a:ext cx="5943600" cy="685800"/>
          </a:xfrm>
          <a:solidFill>
            <a:schemeClr val="bg1"/>
          </a:solidFill>
        </p:spPr>
        <p:txBody>
          <a:bodyPr/>
          <a:lstStyle/>
          <a:p>
            <a:pPr eaLnBrk="1" hangingPunct="1"/>
            <a:r>
              <a:rPr lang="ar-JO" altLang="ja-JP" sz="2400" b="1" dirty="0">
                <a:latin typeface="Arial" panose="020B0604020202020204" pitchFamily="34" charset="0"/>
                <a:ea typeface="ＭＳ Ｐゴシック" charset="0"/>
                <a:cs typeface="Arial" panose="020B0604020202020204" pitchFamily="34" charset="0"/>
              </a:rPr>
              <a:t>هذه عظة عظيمة يا قوم. أشعر بالذنب الشديد ولا أعتقد أنني أستطيع إكمالها</a:t>
            </a:r>
            <a:endParaRPr lang="en-US" sz="2400"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53217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animEffect transition="in" filter="barn(inHorizontal)">
                                      <p:cBhvr>
                                        <p:cTn id="7" dur="500"/>
                                        <p:tgtEl>
                                          <p:spTgt spid="68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609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1" y="3048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9" name="Text Box 11"/>
          <p:cNvSpPr txBox="1">
            <a:spLocks noChangeArrowheads="1"/>
          </p:cNvSpPr>
          <p:nvPr/>
        </p:nvSpPr>
        <p:spPr bwMode="auto">
          <a:xfrm>
            <a:off x="871728" y="966216"/>
            <a:ext cx="7891272" cy="4247317"/>
          </a:xfrm>
          <a:prstGeom prst="rect">
            <a:avLst/>
          </a:prstGeom>
          <a:noFill/>
          <a:ln w="9525">
            <a:noFill/>
            <a:miter lim="800000"/>
            <a:headEnd/>
            <a:tailEnd/>
          </a:ln>
          <a:effectLst/>
        </p:spPr>
        <p:txBody>
          <a:bodyPr wrap="square">
            <a:spAutoFit/>
          </a:bodyPr>
          <a:lstStyle/>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أ)</a:t>
            </a: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صلّ بروح متضعة حتى يعلمك الروح ولا إعاقة عن التطبيق</a:t>
            </a: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ب) لاحظ وفسّر أولاً</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ت) أكتب المبدأ التطبيقي</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71500"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ث) طبّق هذا المبدأ على علاقاتك في الحياة        (ص 61)</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p:txBody>
      </p:sp>
      <p:sp>
        <p:nvSpPr>
          <p:cNvPr id="1156099"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56100"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تطبيق النص</a:t>
            </a:r>
            <a:endParaRPr lang="en-US" b="1" dirty="0">
              <a:solidFill>
                <a:srgbClr val="FF0000"/>
              </a:solidFill>
              <a:latin typeface="Arial" charset="0"/>
              <a:ea typeface="ＭＳ Ｐゴシック" charset="0"/>
              <a:cs typeface="Arial" charset="0"/>
            </a:endParaRPr>
          </a:p>
        </p:txBody>
      </p:sp>
    </p:spTree>
    <p:extLst>
      <p:ext uri="{BB962C8B-B14F-4D97-AF65-F5344CB8AC3E}">
        <p14:creationId xmlns:p14="http://schemas.microsoft.com/office/powerpoint/2010/main" val="2579407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2" end="2"/>
                                            </p:txEl>
                                          </p:spTgt>
                                        </p:tgtEl>
                                        <p:attrNameLst>
                                          <p:attrName>style.visibility</p:attrName>
                                        </p:attrNameLst>
                                      </p:cBhvr>
                                      <p:to>
                                        <p:strVal val="visible"/>
                                      </p:to>
                                    </p:set>
                                    <p:animEffect transition="in" filter="checkerboard(across)">
                                      <p:cBhvr>
                                        <p:cTn id="7" dur="500"/>
                                        <p:tgtEl>
                                          <p:spTgt spid="174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19">
                                            <p:txEl>
                                              <p:pRg st="3" end="3"/>
                                            </p:txEl>
                                          </p:spTgt>
                                        </p:tgtEl>
                                        <p:attrNameLst>
                                          <p:attrName>style.visibility</p:attrName>
                                        </p:attrNameLst>
                                      </p:cBhvr>
                                      <p:to>
                                        <p:strVal val="visible"/>
                                      </p:to>
                                    </p:set>
                                    <p:animEffect transition="in" filter="checkerboard(across)">
                                      <p:cBhvr>
                                        <p:cTn id="12" dur="500"/>
                                        <p:tgtEl>
                                          <p:spTgt spid="17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ctrTitle"/>
          </p:nvPr>
        </p:nvSpPr>
        <p:spPr>
          <a:xfrm>
            <a:off x="609600" y="685800"/>
            <a:ext cx="7772400" cy="1600200"/>
          </a:xfrm>
          <a:solidFill>
            <a:schemeClr val="bg2"/>
          </a:solidFill>
        </p:spPr>
        <p:txBody>
          <a:bodyPr/>
          <a:lstStyle/>
          <a:p>
            <a:pPr>
              <a:defRPr/>
            </a:pPr>
            <a:r>
              <a:rPr lang="ar-JO" sz="5400" dirty="0">
                <a:solidFill>
                  <a:schemeClr val="tx1"/>
                </a:solidFill>
                <a:latin typeface="Arial"/>
                <a:ea typeface="+mj-ea"/>
                <a:cs typeface="Arial"/>
              </a:rPr>
              <a:t>مناطق في الحياة             لتطبيق الكتاب المقدس</a:t>
            </a:r>
            <a:endParaRPr lang="en-US" sz="5400" dirty="0">
              <a:solidFill>
                <a:schemeClr val="tx1"/>
              </a:solidFill>
              <a:latin typeface="Arial"/>
              <a:ea typeface="+mj-ea"/>
              <a:cs typeface="Arial"/>
            </a:endParaRPr>
          </a:p>
        </p:txBody>
      </p:sp>
      <p:sp>
        <p:nvSpPr>
          <p:cNvPr id="1090563" name="Rectangle 3"/>
          <p:cNvSpPr>
            <a:spLocks noGrp="1" noChangeArrowheads="1"/>
          </p:cNvSpPr>
          <p:nvPr>
            <p:ph type="subTitle" idx="1"/>
          </p:nvPr>
        </p:nvSpPr>
        <p:spPr>
          <a:xfrm>
            <a:off x="685800" y="1447800"/>
            <a:ext cx="7772400" cy="4724400"/>
          </a:xfrm>
          <a:effectLst/>
        </p:spPr>
        <p:txBody>
          <a:bodyPr/>
          <a:lstStyle/>
          <a:p>
            <a:pPr algn="r">
              <a:defRPr/>
            </a:pPr>
            <a:r>
              <a:rPr lang="ar-JO" sz="4000" b="1" dirty="0">
                <a:latin typeface="Arial" charset="0"/>
                <a:ea typeface="ＭＳ Ｐゴシック" charset="0"/>
                <a:cs typeface="Arial" charset="0"/>
              </a:rPr>
              <a:t>أ. علاقتك مع الله</a:t>
            </a:r>
          </a:p>
          <a:p>
            <a:pPr algn="r">
              <a:defRPr/>
            </a:pPr>
            <a:r>
              <a:rPr lang="ar-JO" sz="4000" b="1" dirty="0">
                <a:latin typeface="Arial" charset="0"/>
                <a:ea typeface="ＭＳ Ｐゴシック" charset="0"/>
                <a:cs typeface="Arial" charset="0"/>
              </a:rPr>
              <a:t>ب. علاقتك مع نفسك</a:t>
            </a:r>
          </a:p>
          <a:p>
            <a:pPr algn="r">
              <a:defRPr/>
            </a:pPr>
            <a:r>
              <a:rPr lang="ar-JO" sz="4000" b="1" dirty="0">
                <a:latin typeface="Arial" charset="0"/>
                <a:ea typeface="ＭＳ Ｐゴシック" charset="0"/>
                <a:cs typeface="Arial" charset="0"/>
              </a:rPr>
              <a:t>ت. علاقتك مع الآخرين</a:t>
            </a:r>
          </a:p>
          <a:p>
            <a:pPr algn="r">
              <a:defRPr/>
            </a:pPr>
            <a:r>
              <a:rPr lang="ar-JO" sz="4000" b="1" dirty="0">
                <a:latin typeface="Arial" charset="0"/>
                <a:ea typeface="ＭＳ Ｐゴシック" charset="0"/>
                <a:cs typeface="Arial" charset="0"/>
              </a:rPr>
              <a:t>ث. علاقتك مع العدو</a:t>
            </a:r>
            <a:endParaRPr lang="en-US" sz="4000" b="1" dirty="0">
              <a:latin typeface="Arial" charset="0"/>
              <a:ea typeface="ＭＳ Ｐゴシック" charset="0"/>
              <a:cs typeface="Arial" charset="0"/>
            </a:endParaRPr>
          </a:p>
        </p:txBody>
      </p:sp>
      <p:sp>
        <p:nvSpPr>
          <p:cNvPr id="1158147" name="Text Box 4"/>
          <p:cNvSpPr txBox="1">
            <a:spLocks noChangeArrowheads="1"/>
          </p:cNvSpPr>
          <p:nvPr/>
        </p:nvSpPr>
        <p:spPr bwMode="auto">
          <a:xfrm>
            <a:off x="8458200" y="76200"/>
            <a:ext cx="609600" cy="461963"/>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171FC4"/>
                </a:solidFill>
                <a:effectLst/>
                <a:uLnTx/>
                <a:uFillTx/>
                <a:latin typeface="Arial" charset="0"/>
                <a:ea typeface="ＭＳ Ｐゴシック" charset="0"/>
                <a:cs typeface="Arial" charset="0"/>
              </a:rPr>
              <a:t>61</a:t>
            </a:r>
            <a:endParaRPr kumimoji="0" lang="en-US" sz="2400" b="1" i="0" u="none" strike="noStrike" kern="1200" cap="none" spc="0" normalizeH="0" baseline="0" noProof="0" dirty="0">
              <a:ln>
                <a:noFill/>
              </a:ln>
              <a:solidFill>
                <a:srgbClr val="171FC4"/>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81973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90563">
                                            <p:txEl>
                                              <p:pRg st="0" end="0"/>
                                            </p:txEl>
                                          </p:spTgt>
                                        </p:tgtEl>
                                        <p:attrNameLst>
                                          <p:attrName>style.visibility</p:attrName>
                                        </p:attrNameLst>
                                      </p:cBhvr>
                                      <p:to>
                                        <p:strVal val="visible"/>
                                      </p:to>
                                    </p:set>
                                    <p:animEffect transition="in" filter="barn(inHorizontal)">
                                      <p:cBhvr>
                                        <p:cTn id="7" dur="500"/>
                                        <p:tgtEl>
                                          <p:spTgt spid="1090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090563">
                                            <p:txEl>
                                              <p:pRg st="1" end="1"/>
                                            </p:txEl>
                                          </p:spTgt>
                                        </p:tgtEl>
                                        <p:attrNameLst>
                                          <p:attrName>style.visibility</p:attrName>
                                        </p:attrNameLst>
                                      </p:cBhvr>
                                      <p:to>
                                        <p:strVal val="visible"/>
                                      </p:to>
                                    </p:set>
                                    <p:animEffect transition="in" filter="barn(inHorizontal)">
                                      <p:cBhvr>
                                        <p:cTn id="12" dur="500"/>
                                        <p:tgtEl>
                                          <p:spTgt spid="1090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90563">
                                            <p:txEl>
                                              <p:pRg st="2" end="2"/>
                                            </p:txEl>
                                          </p:spTgt>
                                        </p:tgtEl>
                                        <p:attrNameLst>
                                          <p:attrName>style.visibility</p:attrName>
                                        </p:attrNameLst>
                                      </p:cBhvr>
                                      <p:to>
                                        <p:strVal val="visible"/>
                                      </p:to>
                                    </p:set>
                                    <p:animEffect transition="in" filter="barn(inHorizontal)">
                                      <p:cBhvr>
                                        <p:cTn id="17" dur="500"/>
                                        <p:tgtEl>
                                          <p:spTgt spid="1090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090563">
                                            <p:txEl>
                                              <p:pRg st="3" end="3"/>
                                            </p:txEl>
                                          </p:spTgt>
                                        </p:tgtEl>
                                        <p:attrNameLst>
                                          <p:attrName>style.visibility</p:attrName>
                                        </p:attrNameLst>
                                      </p:cBhvr>
                                      <p:to>
                                        <p:strVal val="visible"/>
                                      </p:to>
                                    </p:set>
                                    <p:animEffect transition="in" filter="barn(inHorizontal)">
                                      <p:cBhvr>
                                        <p:cTn id="22" dur="500"/>
                                        <p:tgtEl>
                                          <p:spTgt spid="1090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019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9" name="Text Box 11"/>
          <p:cNvSpPr txBox="1">
            <a:spLocks noChangeArrowheads="1"/>
          </p:cNvSpPr>
          <p:nvPr/>
        </p:nvSpPr>
        <p:spPr bwMode="auto">
          <a:xfrm>
            <a:off x="838200" y="44450"/>
            <a:ext cx="7880797" cy="5909310"/>
          </a:xfrm>
          <a:prstGeom prst="rect">
            <a:avLst/>
          </a:prstGeom>
          <a:noFill/>
          <a:ln w="9525">
            <a:noFill/>
            <a:miter lim="800000"/>
            <a:headEnd/>
            <a:tailEnd/>
          </a:ln>
          <a:effectLst/>
        </p:spPr>
        <p:txBody>
          <a:bodyPr wrap="square">
            <a:spAutoFit/>
          </a:bodyPr>
          <a:lstStyle/>
          <a:p>
            <a:pPr marL="571500" marR="0" lvl="0" indent="-563563" algn="r" defTabSz="914400" rtl="1" eaLnBrk="1" fontAlgn="base" latinLnBrk="0" hangingPunct="1">
              <a:lnSpc>
                <a:spcPct val="100000"/>
              </a:lnSpc>
              <a:spcBef>
                <a:spcPct val="50000"/>
              </a:spcBef>
              <a:spcAft>
                <a:spcPct val="0"/>
              </a:spcAft>
              <a:buClrTx/>
              <a:buSzTx/>
              <a:buFontTx/>
              <a:buNone/>
              <a:tabLst/>
              <a:defRPr/>
            </a:pPr>
            <a:endPar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63563"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أ)</a:t>
            </a:r>
            <a:r>
              <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	</a:t>
            </a: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صلّ بروح متضعة حتى يعلمك الروح ولا إعاقة عن التطبيق</a:t>
            </a:r>
          </a:p>
          <a:p>
            <a:pPr marL="571500" marR="0" lvl="0" indent="-563563"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ب) لاحظ وفسّر أولاً</a:t>
            </a:r>
          </a:p>
          <a:p>
            <a:pPr marL="571500" marR="0" lvl="0" indent="-563563"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ت) أكتب المبدأ التطبيقي</a:t>
            </a:r>
          </a:p>
          <a:p>
            <a:pPr marL="571500" marR="0" lvl="0" indent="-563563"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ث) طبّق هذا المبدأ على علاقاتك في الحياة (ص 61)</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a:p>
            <a:pPr marL="571500" marR="0" lvl="0" indent="-563563" algn="r" defTabSz="914400" rtl="1"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rPr>
              <a:t>ج) طبّقه وخصوصاً على إحدى علاقاتك</a:t>
            </a:r>
            <a:endParaRPr kumimoji="0" lang="en-US"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ＭＳ Ｐゴシック" charset="-128"/>
              <a:cs typeface="Arial"/>
            </a:endParaRPr>
          </a:p>
        </p:txBody>
      </p:sp>
      <p:sp>
        <p:nvSpPr>
          <p:cNvPr id="1160195" name="Text Box 12"/>
          <p:cNvSpPr txBox="1">
            <a:spLocks noChangeArrowheads="1"/>
          </p:cNvSpPr>
          <p:nvPr/>
        </p:nvSpPr>
        <p:spPr bwMode="auto">
          <a:xfrm>
            <a:off x="8458200" y="76200"/>
            <a:ext cx="609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62</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160196" name="Rectangle 14"/>
          <p:cNvSpPr>
            <a:spLocks noGrp="1" noChangeArrowheads="1"/>
          </p:cNvSpPr>
          <p:nvPr>
            <p:ph type="title" idx="4294967295"/>
          </p:nvPr>
        </p:nvSpPr>
        <p:spPr>
          <a:xfrm rot="16200000">
            <a:off x="-3009900" y="3009900"/>
            <a:ext cx="6858000" cy="838200"/>
          </a:xfrm>
          <a:solidFill>
            <a:schemeClr val="accent1"/>
          </a:solidFill>
        </p:spPr>
        <p:txBody>
          <a:bodyPr/>
          <a:lstStyle/>
          <a:p>
            <a:pPr eaLnBrk="1" hangingPunct="1"/>
            <a:r>
              <a:rPr lang="ar-JO" b="1" dirty="0">
                <a:solidFill>
                  <a:srgbClr val="FF0000"/>
                </a:solidFill>
                <a:latin typeface="Arial" charset="0"/>
                <a:ea typeface="ＭＳ Ｐゴシック" charset="0"/>
                <a:cs typeface="Arial" charset="0"/>
              </a:rPr>
              <a:t>تطبيق النص</a:t>
            </a:r>
            <a:endParaRPr lang="en-US" b="1" dirty="0">
              <a:solidFill>
                <a:srgbClr val="FF0000"/>
              </a:solidFill>
              <a:latin typeface="Arial" charset="0"/>
              <a:ea typeface="ＭＳ Ｐゴシック" charset="0"/>
              <a:cs typeface="Arial" charset="0"/>
            </a:endParaRPr>
          </a:p>
        </p:txBody>
      </p:sp>
    </p:spTree>
    <p:extLst>
      <p:ext uri="{BB962C8B-B14F-4D97-AF65-F5344CB8AC3E}">
        <p14:creationId xmlns:p14="http://schemas.microsoft.com/office/powerpoint/2010/main" val="2606105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9">
                                            <p:txEl>
                                              <p:pRg st="5" end="5"/>
                                            </p:txEl>
                                          </p:spTgt>
                                        </p:tgtEl>
                                        <p:attrNameLst>
                                          <p:attrName>style.visibility</p:attrName>
                                        </p:attrNameLst>
                                      </p:cBhvr>
                                      <p:to>
                                        <p:strVal val="visible"/>
                                      </p:to>
                                    </p:set>
                                    <p:animEffect transition="in" filter="checkerboard(across)">
                                      <p:cBhvr>
                                        <p:cTn id="7" dur="500"/>
                                        <p:tgtEl>
                                          <p:spTgt spid="17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uiExpand="1" build="p"/>
    </p:bld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rfish">
  <a:themeElements>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fontScheme name="Starfis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fish 2">
        <a:dk1>
          <a:srgbClr val="3E3E5C"/>
        </a:dk1>
        <a:lt1>
          <a:srgbClr val="FFFF66"/>
        </a:lt1>
        <a:dk2>
          <a:srgbClr val="B42036"/>
        </a:dk2>
        <a:lt2>
          <a:srgbClr val="FFFF66"/>
        </a:lt2>
        <a:accent1>
          <a:srgbClr val="60597B"/>
        </a:accent1>
        <a:accent2>
          <a:srgbClr val="6666FF"/>
        </a:accent2>
        <a:accent3>
          <a:srgbClr val="D6ABAE"/>
        </a:accent3>
        <a:accent4>
          <a:srgbClr val="DADA5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Northern Lights">
  <a:themeElements>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fontScheme name="Northern Light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rthern Lights 1">
        <a:dk1>
          <a:srgbClr val="000000"/>
        </a:dk1>
        <a:lt1>
          <a:srgbClr val="FFFFFF"/>
        </a:lt1>
        <a:dk2>
          <a:srgbClr val="171FC4"/>
        </a:dk2>
        <a:lt2>
          <a:srgbClr val="FFD467"/>
        </a:lt2>
        <a:accent1>
          <a:srgbClr val="C88F00"/>
        </a:accent1>
        <a:accent2>
          <a:srgbClr val="FAB300"/>
        </a:accent2>
        <a:accent3>
          <a:srgbClr val="ABABDE"/>
        </a:accent3>
        <a:accent4>
          <a:srgbClr val="DADADA"/>
        </a:accent4>
        <a:accent5>
          <a:srgbClr val="E0C6AA"/>
        </a:accent5>
        <a:accent6>
          <a:srgbClr val="E3A200"/>
        </a:accent6>
        <a:hlink>
          <a:srgbClr val="644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Full Mo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Full Moon 1">
        <a:dk1>
          <a:srgbClr val="808080"/>
        </a:dk1>
        <a:lt1>
          <a:srgbClr val="FFFFFF"/>
        </a:lt1>
        <a:dk2>
          <a:srgbClr val="070707"/>
        </a:dk2>
        <a:lt2>
          <a:srgbClr val="FFFFFF"/>
        </a:lt2>
        <a:accent1>
          <a:srgbClr val="78A1CA"/>
        </a:accent1>
        <a:accent2>
          <a:srgbClr val="B2B1E0"/>
        </a:accent2>
        <a:accent3>
          <a:srgbClr val="AAAAAA"/>
        </a:accent3>
        <a:accent4>
          <a:srgbClr val="DADADA"/>
        </a:accent4>
        <a:accent5>
          <a:srgbClr val="BECDE1"/>
        </a:accent5>
        <a:accent6>
          <a:srgbClr val="A1A0CB"/>
        </a:accent6>
        <a:hlink>
          <a:srgbClr val="3333CC"/>
        </a:hlink>
        <a:folHlink>
          <a:srgbClr val="AF67FF"/>
        </a:folHlink>
      </a:clrScheme>
      <a:clrMap bg1="dk2" tx1="lt1" bg2="dk1" tx2="lt2" accent1="accent1" accent2="accent2" accent3="accent3" accent4="accent4" accent5="accent5" accent6="accent6" hlink="hlink" folHlink="folHlink"/>
    </a:extraClrScheme>
    <a:extraClrScheme>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6203</TotalTime>
  <Words>1689</Words>
  <Application>Microsoft Macintosh PowerPoint</Application>
  <PresentationFormat>On-screen Show (4:3)</PresentationFormat>
  <Paragraphs>340</Paragraphs>
  <Slides>28</Slides>
  <Notes>26</Notes>
  <HiddenSlides>0</HiddenSlides>
  <MMClips>0</MMClips>
  <ScaleCrop>false</ScaleCrop>
  <HeadingPairs>
    <vt:vector size="6" baseType="variant">
      <vt:variant>
        <vt:lpstr>Fonts Used</vt:lpstr>
      </vt:variant>
      <vt:variant>
        <vt:i4>11</vt:i4>
      </vt:variant>
      <vt:variant>
        <vt:lpstr>Theme</vt:lpstr>
      </vt:variant>
      <vt:variant>
        <vt:i4>16</vt:i4>
      </vt:variant>
      <vt:variant>
        <vt:lpstr>Slide Titles</vt:lpstr>
      </vt:variant>
      <vt:variant>
        <vt:i4>28</vt:i4>
      </vt:variant>
    </vt:vector>
  </HeadingPairs>
  <TitlesOfParts>
    <vt:vector size="55" baseType="lpstr">
      <vt:lpstr>ＭＳ Ｐゴシック</vt:lpstr>
      <vt:lpstr>Times</vt:lpstr>
      <vt:lpstr>Arial</vt:lpstr>
      <vt:lpstr>Book Antiqua</vt:lpstr>
      <vt:lpstr>Helvetica</vt:lpstr>
      <vt:lpstr>Monotype Sorts</vt:lpstr>
      <vt:lpstr>Tahoma</vt:lpstr>
      <vt:lpstr>Times New Roman</vt:lpstr>
      <vt:lpstr>Tw Cen MT</vt:lpstr>
      <vt:lpstr>Wingdings</vt:lpstr>
      <vt:lpstr>Wingdings 2</vt:lpstr>
      <vt:lpstr>Full Moon</vt:lpstr>
      <vt:lpstr>Default Design</vt:lpstr>
      <vt:lpstr>Median</vt:lpstr>
      <vt:lpstr>3_Default Design</vt:lpstr>
      <vt:lpstr>21_Default Design</vt:lpstr>
      <vt:lpstr>1_Default Design</vt:lpstr>
      <vt:lpstr>1_untitled 1</vt:lpstr>
      <vt:lpstr>4_Default Design</vt:lpstr>
      <vt:lpstr>1_Full Moon</vt:lpstr>
      <vt:lpstr>1_Starfish</vt:lpstr>
      <vt:lpstr>1_Northern Lights</vt:lpstr>
      <vt:lpstr>2_Blank Presentation</vt:lpstr>
      <vt:lpstr>10_Blank Presentation</vt:lpstr>
      <vt:lpstr>3_Schmooze</vt:lpstr>
      <vt:lpstr>4_Schmooze</vt:lpstr>
      <vt:lpstr>11_Default Design</vt:lpstr>
      <vt:lpstr>الإيضاح بقصد التطبيق</vt:lpstr>
      <vt:lpstr>لماذا يفشل الكثير من الناس في تطبيق النص  على حياتهم؟</vt:lpstr>
      <vt:lpstr>تطبيق النص</vt:lpstr>
      <vt:lpstr>عملية إعداد عظة تفسيرية </vt:lpstr>
      <vt:lpstr>تطبيق النص</vt:lpstr>
      <vt:lpstr>طبّق على نفسك أولاً</vt:lpstr>
      <vt:lpstr>تطبيق النص</vt:lpstr>
      <vt:lpstr>مناطق في الحياة             لتطبيق الكتاب المقدس</vt:lpstr>
      <vt:lpstr>تطبيق النص</vt:lpstr>
      <vt:lpstr>كن ذا صلة بمجموعات مختلفة</vt:lpstr>
      <vt:lpstr>كيفية             استرداد العلاقات</vt:lpstr>
      <vt:lpstr>متى 18: 15-20</vt:lpstr>
      <vt:lpstr>ماذا يقول الله لك؟</vt:lpstr>
      <vt:lpstr>Sins Worthy of Discipline</vt:lpstr>
      <vt:lpstr>Sins Worthy of Discipline</vt:lpstr>
      <vt:lpstr>وضّح حتى تطبق</vt:lpstr>
      <vt:lpstr>Restore People in Sin</vt:lpstr>
      <vt:lpstr>كلمة أصلحوا في غلاطية 6: 1 تشير في سياقات أخرى إلى إصلاح الصيادين للشباك</vt:lpstr>
      <vt:lpstr> أ. بعض الإيضاحات تشرح المفهوم فقط لأنه يأتي من مجال غير متصل بالحياة.</vt:lpstr>
      <vt:lpstr>لا تجعل من إصلاح الشباك أولويتك</vt:lpstr>
      <vt:lpstr> ب. إيضاحات أفضل تطبق مفهوماً ما لأنه مرتبط لنفس المنطقة في الحياة</vt:lpstr>
      <vt:lpstr>أفعال زوك التسعين</vt:lpstr>
      <vt:lpstr>أفعال زوك التسعين</vt:lpstr>
      <vt:lpstr>أفعال زوك التسعين</vt:lpstr>
      <vt:lpstr>أفعال زوك التسعين</vt:lpstr>
      <vt:lpstr>مطرقة الدرس الرئيسية</vt:lpstr>
      <vt:lpstr>Black</vt:lpstr>
      <vt:lpstr>الوعظ (فن الوعظ)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110</cp:revision>
  <dcterms:created xsi:type="dcterms:W3CDTF">2004-09-11T01:03:24Z</dcterms:created>
  <dcterms:modified xsi:type="dcterms:W3CDTF">2024-01-28T17:20:02Z</dcterms:modified>
</cp:coreProperties>
</file>