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 id="2147483649" r:id="rId2"/>
    <p:sldMasterId id="2147484328" r:id="rId3"/>
    <p:sldMasterId id="2147485032" r:id="rId4"/>
    <p:sldMasterId id="2147485044" r:id="rId5"/>
    <p:sldMasterId id="2147485056" r:id="rId6"/>
    <p:sldMasterId id="2147485068" r:id="rId7"/>
    <p:sldMasterId id="2147485070" r:id="rId8"/>
    <p:sldMasterId id="2147485082" r:id="rId9"/>
    <p:sldMasterId id="2147485094" r:id="rId10"/>
    <p:sldMasterId id="2147485106" r:id="rId11"/>
    <p:sldMasterId id="2147485118" r:id="rId12"/>
    <p:sldMasterId id="2147485130" r:id="rId13"/>
    <p:sldMasterId id="2147485142" r:id="rId14"/>
    <p:sldMasterId id="2147485154" r:id="rId15"/>
    <p:sldMasterId id="2147485166" r:id="rId16"/>
  </p:sldMasterIdLst>
  <p:notesMasterIdLst>
    <p:notesMasterId r:id="rId47"/>
  </p:notesMasterIdLst>
  <p:sldIdLst>
    <p:sldId id="343" r:id="rId17"/>
    <p:sldId id="342" r:id="rId18"/>
    <p:sldId id="264" r:id="rId19"/>
    <p:sldId id="5219" r:id="rId20"/>
    <p:sldId id="5217" r:id="rId21"/>
    <p:sldId id="5218" r:id="rId22"/>
    <p:sldId id="266" r:id="rId23"/>
    <p:sldId id="265" r:id="rId24"/>
    <p:sldId id="5216" r:id="rId25"/>
    <p:sldId id="267" r:id="rId26"/>
    <p:sldId id="268" r:id="rId27"/>
    <p:sldId id="277" r:id="rId28"/>
    <p:sldId id="592" r:id="rId29"/>
    <p:sldId id="609" r:id="rId30"/>
    <p:sldId id="5212" r:id="rId31"/>
    <p:sldId id="628" r:id="rId32"/>
    <p:sldId id="316" r:id="rId33"/>
    <p:sldId id="309" r:id="rId34"/>
    <p:sldId id="4978" r:id="rId35"/>
    <p:sldId id="4979" r:id="rId36"/>
    <p:sldId id="4980" r:id="rId37"/>
    <p:sldId id="4981" r:id="rId38"/>
    <p:sldId id="4982" r:id="rId39"/>
    <p:sldId id="5213" r:id="rId40"/>
    <p:sldId id="5214" r:id="rId41"/>
    <p:sldId id="5215" r:id="rId42"/>
    <p:sldId id="274" r:id="rId43"/>
    <p:sldId id="341" r:id="rId44"/>
    <p:sldId id="305" r:id="rId45"/>
    <p:sldId id="331"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3" autoAdjust="0"/>
    <p:restoredTop sz="86301" autoAdjust="0"/>
  </p:normalViewPr>
  <p:slideViewPr>
    <p:cSldViewPr>
      <p:cViewPr varScale="1">
        <p:scale>
          <a:sx n="109" d="100"/>
          <a:sy n="109" d="100"/>
        </p:scale>
        <p:origin x="7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EBB58FC-6387-FE42-A213-1216EA103FF3}" type="slidenum">
              <a:rPr lang="en-US"/>
              <a:pPr>
                <a:defRPr/>
              </a:pPr>
              <a:t>‹#›</a:t>
            </a:fld>
            <a:endParaRPr lang="en-US"/>
          </a:p>
        </p:txBody>
      </p:sp>
    </p:spTree>
    <p:extLst>
      <p:ext uri="{BB962C8B-B14F-4D97-AF65-F5344CB8AC3E}">
        <p14:creationId xmlns:p14="http://schemas.microsoft.com/office/powerpoint/2010/main" val="185455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684AA7F-61A2-B644-82A5-1ECE3422A39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DBF4ABB-7EF0-BD4B-BEAE-095D13B1214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61218" name="Rectangle 2"/>
          <p:cNvSpPr>
            <a:spLocks noGrp="1" noRot="1" noChangeAspect="1" noChangeArrowheads="1"/>
          </p:cNvSpPr>
          <p:nvPr>
            <p:ph type="sldImg"/>
          </p:nvPr>
        </p:nvSpPr>
        <p:spPr>
          <a:solidFill>
            <a:srgbClr val="FFFFFF"/>
          </a:solidFill>
          <a:ln/>
        </p:spPr>
      </p:sp>
      <p:sp>
        <p:nvSpPr>
          <p:cNvPr id="1161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3CA5D7-0445-0944-9BFC-59D4AF52686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1F615-72CA-5341-AF54-020DCDE8011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يتصل بنا متى 18 بثلاث طرق على الأقل:
• لكي تكون في هذه الجمعية يجب أن تخضع لسلطتها تحت الله.  هذا يعني أننا سنسعى بمحبة لاستعادتها في حالة سقوطك. 
• هل هناك خطيئة فيك تستحق التأديب؟  قم بتنظيفه الآن لتجنب الألم لنا جميعا! 
• هل تعرف أي شخص يحتاج إلى مواجهة خاصة؟  تشجعك رسالة رومية 12: 18 على بذل كل ما في وسعك لتكون في سلام مع جميع الناس ، فافعل ذلك! 
</a:t>
            </a:r>
            <a:endParaRPr lang="en-SG" dirty="0">
              <a:effectLst/>
            </a:endParaRPr>
          </a:p>
        </p:txBody>
      </p:sp>
    </p:spTree>
    <p:extLst>
      <p:ext uri="{BB962C8B-B14F-4D97-AF65-F5344CB8AC3E}">
        <p14:creationId xmlns:p14="http://schemas.microsoft.com/office/powerpoint/2010/main" val="407395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في بعض الأحيان يساء تفسير هذه الخطوة على أنها تعني "الطرد" حيث لا يتم الاتصال بالشخص الضال مرة أخرى.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But Jesus said to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treat him as you would a pagan or a tax collector.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Jesus treated pagans with love and kindness, but he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ask them to evangelize the lost as part of his team.  You shouldn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latin typeface="Arial" charset="0"/>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Deliver over to Satan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extLst>
      <p:ext uri="{BB962C8B-B14F-4D97-AF65-F5344CB8AC3E}">
        <p14:creationId xmlns:p14="http://schemas.microsoft.com/office/powerpoint/2010/main" val="145266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6D49AA-00C9-7049-8098-F3AACA7B91FD}" type="slidenum">
              <a:rPr lang="en-US" sz="1200"/>
              <a:pPr/>
              <a:t>18</a:t>
            </a:fld>
            <a:endParaRPr lang="en-US"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Our applications should be clear—and what better way to apply than to share a story of someone doing what you are saying?</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Too often our applications are so general that they are an image of the reality that we want to see in people's lives. It is like becoming thrilled to see shimmering water rather than seeing the moon that causes the water to shine.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0B1EE5-9DD6-E141-83FB-FF82F04AF2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3458" name="Rectangle 2"/>
          <p:cNvSpPr>
            <a:spLocks noGrp="1" noRot="1" noChangeAspect="1" noChangeArrowheads="1"/>
          </p:cNvSpPr>
          <p:nvPr>
            <p:ph type="sldImg"/>
          </p:nvPr>
        </p:nvSpPr>
        <p:spPr>
          <a:solidFill>
            <a:srgbClr val="FFFFFF"/>
          </a:solidFill>
          <a:ln/>
        </p:spPr>
      </p:sp>
      <p:sp>
        <p:nvSpPr>
          <p:cNvPr id="4034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Homiletics 16.17</a:t>
            </a:r>
          </a:p>
          <a:p>
            <a:pPr eaLnBrk="1" hangingPunct="1"/>
            <a:r>
              <a:rPr lang="en-US">
                <a:latin typeface="Times New Roman" charset="0"/>
                <a:ea typeface="ＭＳ Ｐゴシック" charset="0"/>
                <a:cs typeface="ＭＳ Ｐゴシック" charset="0"/>
              </a:rPr>
              <a:t>NTS Galatians slide 75</a:t>
            </a:r>
          </a:p>
        </p:txBody>
      </p:sp>
    </p:spTree>
    <p:extLst>
      <p:ext uri="{BB962C8B-B14F-4D97-AF65-F5344CB8AC3E}">
        <p14:creationId xmlns:p14="http://schemas.microsoft.com/office/powerpoint/2010/main" val="3521622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CB2A13-E9A2-FD47-8F66-AAF32384C0D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Homiletics 16.18</a:t>
            </a:r>
          </a:p>
          <a:p>
            <a:pPr eaLnBrk="1" hangingPunct="1"/>
            <a:r>
              <a:rPr lang="en-US">
                <a:latin typeface="Times New Roman" charset="0"/>
                <a:ea typeface="ＭＳ Ｐゴシック" charset="0"/>
                <a:cs typeface="ＭＳ Ｐゴシック" charset="0"/>
              </a:rPr>
              <a:t>NTS Galatians slide 76</a:t>
            </a:r>
          </a:p>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8731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357A56D-57F8-C044-B071-5AB93644372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3026" name="Rectangle 2"/>
          <p:cNvSpPr>
            <a:spLocks noGrp="1" noRot="1" noChangeAspect="1" noChangeArrowheads="1"/>
          </p:cNvSpPr>
          <p:nvPr>
            <p:ph type="sldImg"/>
          </p:nvPr>
        </p:nvSpPr>
        <p:spPr>
          <a:solidFill>
            <a:srgbClr val="FFFFFF"/>
          </a:solidFill>
          <a:ln/>
        </p:spPr>
      </p:sp>
      <p:sp>
        <p:nvSpPr>
          <p:cNvPr id="1153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BC5B0C-9657-F743-AE71-66F59AA39FC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DF78E-1B8E-7D44-A924-DE05EA555DA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Homiletics 16.20</a:t>
            </a:r>
          </a:p>
          <a:p>
            <a:pPr eaLnBrk="1" hangingPunct="1"/>
            <a:r>
              <a:rPr lang="en-US">
                <a:latin typeface="Times New Roman" charset="0"/>
                <a:ea typeface="ＭＳ Ｐゴシック" charset="0"/>
                <a:cs typeface="ＭＳ Ｐゴシック" charset="0"/>
              </a:rPr>
              <a:t>NTS Galatians slide 77</a:t>
            </a:r>
          </a:p>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5032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2A3574-2181-EE47-A9E5-5A0A1FB022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338004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10918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4290142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FE4DA2-4283-B548-828F-4E5696CC9FED}" type="slidenum">
              <a:rPr lang="en-US" sz="1200"/>
              <a:pPr/>
              <a:t>29</a:t>
            </a:fld>
            <a:endParaRPr lang="en-US" sz="1200"/>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77859-DD17-966D-5841-D0A8A66CF9AF}"/>
            </a:ext>
          </a:extLst>
        </p:cNvPr>
        <p:cNvGrpSpPr/>
        <p:nvPr/>
      </p:nvGrpSpPr>
      <p:grpSpPr>
        <a:xfrm>
          <a:off x="0" y="0"/>
          <a:ext cx="0" cy="0"/>
          <a:chOff x="0" y="0"/>
          <a:chExt cx="0" cy="0"/>
        </a:xfrm>
      </p:grpSpPr>
      <p:sp>
        <p:nvSpPr>
          <p:cNvPr id="256001" name="Rectangle 7">
            <a:extLst>
              <a:ext uri="{FF2B5EF4-FFF2-40B4-BE49-F238E27FC236}">
                <a16:creationId xmlns:a16="http://schemas.microsoft.com/office/drawing/2014/main" id="{4E23E727-012F-4636-BDB7-D77B637A13E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a:extLst>
              <a:ext uri="{FF2B5EF4-FFF2-40B4-BE49-F238E27FC236}">
                <a16:creationId xmlns:a16="http://schemas.microsoft.com/office/drawing/2014/main" id="{85FC2445-AB60-8383-05EA-C2F505134118}"/>
              </a:ext>
            </a:extLst>
          </p:cNvPr>
          <p:cNvSpPr>
            <a:spLocks noGrp="1" noRot="1" noChangeAspect="1" noChangeArrowheads="1"/>
          </p:cNvSpPr>
          <p:nvPr>
            <p:ph type="sldImg"/>
          </p:nvPr>
        </p:nvSpPr>
        <p:spPr>
          <a:xfrm>
            <a:off x="1150938" y="692150"/>
            <a:ext cx="4556125" cy="3416300"/>
          </a:xfrm>
          <a:solidFill>
            <a:srgbClr val="FFFFFF"/>
          </a:solidFill>
          <a:ln/>
        </p:spPr>
      </p:sp>
      <p:sp>
        <p:nvSpPr>
          <p:cNvPr id="256003" name="Rectangle 3">
            <a:extLst>
              <a:ext uri="{FF2B5EF4-FFF2-40B4-BE49-F238E27FC236}">
                <a16:creationId xmlns:a16="http://schemas.microsoft.com/office/drawing/2014/main" id="{4749C164-1E1E-84B2-F183-6BAC4708DDC2}"/>
              </a:ext>
            </a:extLst>
          </p:cNvPr>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347339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820B9-91FE-DD4F-A426-D5AF72C7FEF8}"/>
            </a:ext>
          </a:extLst>
        </p:cNvPr>
        <p:cNvGrpSpPr/>
        <p:nvPr/>
      </p:nvGrpSpPr>
      <p:grpSpPr>
        <a:xfrm>
          <a:off x="0" y="0"/>
          <a:ext cx="0" cy="0"/>
          <a:chOff x="0" y="0"/>
          <a:chExt cx="0" cy="0"/>
        </a:xfrm>
      </p:grpSpPr>
      <p:sp>
        <p:nvSpPr>
          <p:cNvPr id="256001" name="Rectangle 7">
            <a:extLst>
              <a:ext uri="{FF2B5EF4-FFF2-40B4-BE49-F238E27FC236}">
                <a16:creationId xmlns:a16="http://schemas.microsoft.com/office/drawing/2014/main" id="{193CFC8E-2785-59C2-4207-597391C05ED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a:extLst>
              <a:ext uri="{FF2B5EF4-FFF2-40B4-BE49-F238E27FC236}">
                <a16:creationId xmlns:a16="http://schemas.microsoft.com/office/drawing/2014/main" id="{6756826F-C939-42D1-7006-E5889640CD80}"/>
              </a:ext>
            </a:extLst>
          </p:cNvPr>
          <p:cNvSpPr>
            <a:spLocks noGrp="1" noRot="1" noChangeAspect="1" noChangeArrowheads="1"/>
          </p:cNvSpPr>
          <p:nvPr>
            <p:ph type="sldImg"/>
          </p:nvPr>
        </p:nvSpPr>
        <p:spPr>
          <a:xfrm>
            <a:off x="1150938" y="692150"/>
            <a:ext cx="4556125" cy="3416300"/>
          </a:xfrm>
          <a:solidFill>
            <a:srgbClr val="FFFFFF"/>
          </a:solidFill>
          <a:ln/>
        </p:spPr>
      </p:sp>
      <p:sp>
        <p:nvSpPr>
          <p:cNvPr id="256003" name="Rectangle 3">
            <a:extLst>
              <a:ext uri="{FF2B5EF4-FFF2-40B4-BE49-F238E27FC236}">
                <a16:creationId xmlns:a16="http://schemas.microsoft.com/office/drawing/2014/main" id="{0A403F4F-A6A2-4336-DB73-753443115926}"/>
              </a:ext>
            </a:extLst>
          </p:cNvPr>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182350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9AB6-55CE-6ADB-CF8B-3BC6AFE17D7B}"/>
            </a:ext>
          </a:extLst>
        </p:cNvPr>
        <p:cNvGrpSpPr/>
        <p:nvPr/>
      </p:nvGrpSpPr>
      <p:grpSpPr>
        <a:xfrm>
          <a:off x="0" y="0"/>
          <a:ext cx="0" cy="0"/>
          <a:chOff x="0" y="0"/>
          <a:chExt cx="0" cy="0"/>
        </a:xfrm>
      </p:grpSpPr>
      <p:sp>
        <p:nvSpPr>
          <p:cNvPr id="256001" name="Rectangle 7">
            <a:extLst>
              <a:ext uri="{FF2B5EF4-FFF2-40B4-BE49-F238E27FC236}">
                <a16:creationId xmlns:a16="http://schemas.microsoft.com/office/drawing/2014/main" id="{7549F99D-283C-04BB-B92C-6180817FB84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a:extLst>
              <a:ext uri="{FF2B5EF4-FFF2-40B4-BE49-F238E27FC236}">
                <a16:creationId xmlns:a16="http://schemas.microsoft.com/office/drawing/2014/main" id="{5E5019F6-5382-2669-4065-FA74723FB1B1}"/>
              </a:ext>
            </a:extLst>
          </p:cNvPr>
          <p:cNvSpPr>
            <a:spLocks noGrp="1" noRot="1" noChangeAspect="1" noChangeArrowheads="1"/>
          </p:cNvSpPr>
          <p:nvPr>
            <p:ph type="sldImg"/>
          </p:nvPr>
        </p:nvSpPr>
        <p:spPr>
          <a:xfrm>
            <a:off x="1150938" y="692150"/>
            <a:ext cx="4556125" cy="3416300"/>
          </a:xfrm>
          <a:solidFill>
            <a:srgbClr val="FFFFFF"/>
          </a:solidFill>
          <a:ln/>
        </p:spPr>
      </p:sp>
      <p:sp>
        <p:nvSpPr>
          <p:cNvPr id="256003" name="Rectangle 3">
            <a:extLst>
              <a:ext uri="{FF2B5EF4-FFF2-40B4-BE49-F238E27FC236}">
                <a16:creationId xmlns:a16="http://schemas.microsoft.com/office/drawing/2014/main" id="{B842B2F2-A1BA-A4EB-3E61-7CD4AFA828B7}"/>
              </a:ext>
            </a:extLst>
          </p:cNvPr>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47029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A562DE-C29E-D943-8375-FB6FBBCB76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7122" name="Rectangle 2"/>
          <p:cNvSpPr>
            <a:spLocks noGrp="1" noRot="1" noChangeAspect="1" noChangeArrowheads="1"/>
          </p:cNvSpPr>
          <p:nvPr>
            <p:ph type="sldImg"/>
          </p:nvPr>
        </p:nvSpPr>
        <p:spPr>
          <a:solidFill>
            <a:srgbClr val="FFFFFF"/>
          </a:solidFill>
          <a:ln/>
        </p:spPr>
      </p:sp>
      <p:sp>
        <p:nvSpPr>
          <p:cNvPr id="115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33CCC69-6688-D044-BF56-1959617F013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A562DE-C29E-D943-8375-FB6FBBCB76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7122" name="Rectangle 2"/>
          <p:cNvSpPr>
            <a:spLocks noGrp="1" noRot="1" noChangeAspect="1" noChangeArrowheads="1"/>
          </p:cNvSpPr>
          <p:nvPr>
            <p:ph type="sldImg"/>
          </p:nvPr>
        </p:nvSpPr>
        <p:spPr>
          <a:solidFill>
            <a:srgbClr val="FFFFFF"/>
          </a:solidFill>
          <a:ln/>
        </p:spPr>
      </p:sp>
      <p:sp>
        <p:nvSpPr>
          <p:cNvPr id="115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ACD9715-0F3B-FA4C-90D1-003C36DFCDA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4BD3D-7519-FD4F-A7D8-0422D79387B0}" type="slidenum">
              <a:rPr lang="en-US"/>
              <a:pPr>
                <a:defRPr/>
              </a:pPr>
              <a:t>‹#›</a:t>
            </a:fld>
            <a:endParaRPr lang="en-US"/>
          </a:p>
        </p:txBody>
      </p:sp>
    </p:spTree>
    <p:extLst>
      <p:ext uri="{BB962C8B-B14F-4D97-AF65-F5344CB8AC3E}">
        <p14:creationId xmlns:p14="http://schemas.microsoft.com/office/powerpoint/2010/main" val="346142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C5E82-4818-2B48-8EB8-73577405CEBA}" type="slidenum">
              <a:rPr lang="en-US"/>
              <a:pPr>
                <a:defRPr/>
              </a:pPr>
              <a:t>‹#›</a:t>
            </a:fld>
            <a:endParaRPr lang="en-US"/>
          </a:p>
        </p:txBody>
      </p:sp>
    </p:spTree>
    <p:extLst>
      <p:ext uri="{BB962C8B-B14F-4D97-AF65-F5344CB8AC3E}">
        <p14:creationId xmlns:p14="http://schemas.microsoft.com/office/powerpoint/2010/main" val="1631208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A5976A7-6530-6E47-B1F0-0CCFE3015711}" type="slidenum">
              <a:rPr lang="en-US"/>
              <a:pPr>
                <a:defRPr/>
              </a:pPr>
              <a:t>‹#›</a:t>
            </a:fld>
            <a:endParaRPr lang="en-US"/>
          </a:p>
        </p:txBody>
      </p:sp>
    </p:spTree>
    <p:extLst>
      <p:ext uri="{BB962C8B-B14F-4D97-AF65-F5344CB8AC3E}">
        <p14:creationId xmlns:p14="http://schemas.microsoft.com/office/powerpoint/2010/main" val="32980774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8AC4EEB-79BC-244B-8BC9-5D853A33DE25}" type="slidenum">
              <a:rPr lang="en-US"/>
              <a:pPr>
                <a:defRPr/>
              </a:pPr>
              <a:t>‹#›</a:t>
            </a:fld>
            <a:endParaRPr lang="en-US"/>
          </a:p>
        </p:txBody>
      </p:sp>
    </p:spTree>
    <p:extLst>
      <p:ext uri="{BB962C8B-B14F-4D97-AF65-F5344CB8AC3E}">
        <p14:creationId xmlns:p14="http://schemas.microsoft.com/office/powerpoint/2010/main" val="2534958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F80FB7B-5541-4A40-A7C5-4A5F8A94E9C8}" type="slidenum">
              <a:rPr lang="en-US"/>
              <a:pPr>
                <a:defRPr/>
              </a:pPr>
              <a:t>‹#›</a:t>
            </a:fld>
            <a:endParaRPr lang="en-US"/>
          </a:p>
        </p:txBody>
      </p:sp>
    </p:spTree>
    <p:extLst>
      <p:ext uri="{BB962C8B-B14F-4D97-AF65-F5344CB8AC3E}">
        <p14:creationId xmlns:p14="http://schemas.microsoft.com/office/powerpoint/2010/main" val="4924378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0F67C4E-6DAE-9C43-BCA2-7A4E5D07C5DD}" type="slidenum">
              <a:rPr lang="en-US"/>
              <a:pPr>
                <a:defRPr/>
              </a:pPr>
              <a:t>‹#›</a:t>
            </a:fld>
            <a:endParaRPr lang="en-US"/>
          </a:p>
        </p:txBody>
      </p:sp>
    </p:spTree>
    <p:extLst>
      <p:ext uri="{BB962C8B-B14F-4D97-AF65-F5344CB8AC3E}">
        <p14:creationId xmlns:p14="http://schemas.microsoft.com/office/powerpoint/2010/main" val="863522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50F5549-E900-D548-981B-46D9EFAFFECB}" type="slidenum">
              <a:rPr lang="en-US"/>
              <a:pPr>
                <a:defRPr/>
              </a:pPr>
              <a:t>‹#›</a:t>
            </a:fld>
            <a:endParaRPr lang="en-US"/>
          </a:p>
        </p:txBody>
      </p:sp>
    </p:spTree>
    <p:extLst>
      <p:ext uri="{BB962C8B-B14F-4D97-AF65-F5344CB8AC3E}">
        <p14:creationId xmlns:p14="http://schemas.microsoft.com/office/powerpoint/2010/main" val="8073030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AD913099-8141-8F43-AA61-D114A756BB9D}" type="slidenum">
              <a:rPr lang="en-US"/>
              <a:pPr>
                <a:defRPr/>
              </a:pPr>
              <a:t>‹#›</a:t>
            </a:fld>
            <a:endParaRPr lang="en-US"/>
          </a:p>
        </p:txBody>
      </p:sp>
    </p:spTree>
    <p:extLst>
      <p:ext uri="{BB962C8B-B14F-4D97-AF65-F5344CB8AC3E}">
        <p14:creationId xmlns:p14="http://schemas.microsoft.com/office/powerpoint/2010/main" val="7222532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A425BB6-56A4-984E-9F36-4DE99823FEC7}" type="slidenum">
              <a:rPr lang="en-US"/>
              <a:pPr>
                <a:defRPr/>
              </a:pPr>
              <a:t>‹#›</a:t>
            </a:fld>
            <a:endParaRPr lang="en-US"/>
          </a:p>
        </p:txBody>
      </p:sp>
    </p:spTree>
    <p:extLst>
      <p:ext uri="{BB962C8B-B14F-4D97-AF65-F5344CB8AC3E}">
        <p14:creationId xmlns:p14="http://schemas.microsoft.com/office/powerpoint/2010/main" val="33972268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3F1C817-3713-D44F-B757-BF0782784F0F}" type="slidenum">
              <a:rPr lang="en-US"/>
              <a:pPr>
                <a:defRPr/>
              </a:pPr>
              <a:t>‹#›</a:t>
            </a:fld>
            <a:endParaRPr lang="en-US"/>
          </a:p>
        </p:txBody>
      </p:sp>
    </p:spTree>
    <p:extLst>
      <p:ext uri="{BB962C8B-B14F-4D97-AF65-F5344CB8AC3E}">
        <p14:creationId xmlns:p14="http://schemas.microsoft.com/office/powerpoint/2010/main" val="26397387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6084676-BC5C-5940-B5AC-EFD9FB552264}" type="slidenum">
              <a:rPr lang="en-US"/>
              <a:pPr>
                <a:defRPr/>
              </a:pPr>
              <a:t>‹#›</a:t>
            </a:fld>
            <a:endParaRPr lang="en-US"/>
          </a:p>
        </p:txBody>
      </p:sp>
    </p:spTree>
    <p:extLst>
      <p:ext uri="{BB962C8B-B14F-4D97-AF65-F5344CB8AC3E}">
        <p14:creationId xmlns:p14="http://schemas.microsoft.com/office/powerpoint/2010/main" val="35927027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B2E5CB2-62A0-DA40-BDBD-340495DCEB53}" type="slidenum">
              <a:rPr lang="en-US"/>
              <a:pPr>
                <a:defRPr/>
              </a:pPr>
              <a:t>‹#›</a:t>
            </a:fld>
            <a:endParaRPr lang="en-US"/>
          </a:p>
        </p:txBody>
      </p:sp>
    </p:spTree>
    <p:extLst>
      <p:ext uri="{BB962C8B-B14F-4D97-AF65-F5344CB8AC3E}">
        <p14:creationId xmlns:p14="http://schemas.microsoft.com/office/powerpoint/2010/main" val="195869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9FF30-F003-884F-A98B-B265138C890D}" type="slidenum">
              <a:rPr lang="en-US"/>
              <a:pPr>
                <a:defRPr/>
              </a:pPr>
              <a:t>‹#›</a:t>
            </a:fld>
            <a:endParaRPr lang="en-US"/>
          </a:p>
        </p:txBody>
      </p:sp>
    </p:spTree>
    <p:extLst>
      <p:ext uri="{BB962C8B-B14F-4D97-AF65-F5344CB8AC3E}">
        <p14:creationId xmlns:p14="http://schemas.microsoft.com/office/powerpoint/2010/main" val="25635541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1E1908B-DC62-A749-9373-ADBD902616D7}" type="slidenum">
              <a:rPr lang="en-US"/>
              <a:pPr>
                <a:defRPr/>
              </a:pPr>
              <a:t>‹#›</a:t>
            </a:fld>
            <a:endParaRPr lang="en-US"/>
          </a:p>
        </p:txBody>
      </p:sp>
    </p:spTree>
    <p:extLst>
      <p:ext uri="{BB962C8B-B14F-4D97-AF65-F5344CB8AC3E}">
        <p14:creationId xmlns:p14="http://schemas.microsoft.com/office/powerpoint/2010/main" val="33909641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70F027D-24BF-7240-8272-9D25B3913E99}" type="slidenum">
              <a:rPr lang="en-US"/>
              <a:pPr>
                <a:defRPr/>
              </a:pPr>
              <a:t>‹#›</a:t>
            </a:fld>
            <a:endParaRPr lang="en-US"/>
          </a:p>
        </p:txBody>
      </p:sp>
    </p:spTree>
    <p:extLst>
      <p:ext uri="{BB962C8B-B14F-4D97-AF65-F5344CB8AC3E}">
        <p14:creationId xmlns:p14="http://schemas.microsoft.com/office/powerpoint/2010/main" val="3844468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ECCD9B-D9C6-AF49-AF4B-19858FCD51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5603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75F50E-2231-EE46-B9E7-BDE6E8DFC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182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10219-59FD-9A4F-810C-B1E3B6CC94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1391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DCE0A-C8F5-314A-8E42-B186FA3AD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492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7187E7-D5CB-1342-918B-C83D3A9371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487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B0EC9E-4C07-8842-9F9C-D549FF868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18667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B4CABF-234A-E647-B3C8-0DA67529EC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247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CDF16-E7D1-384B-8909-FA4667285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59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D7FEC-376B-CF4F-A0B1-DFAC170879AF}" type="slidenum">
              <a:rPr lang="en-US"/>
              <a:pPr>
                <a:defRPr/>
              </a:pPr>
              <a:t>‹#›</a:t>
            </a:fld>
            <a:endParaRPr lang="en-US"/>
          </a:p>
        </p:txBody>
      </p:sp>
    </p:spTree>
    <p:extLst>
      <p:ext uri="{BB962C8B-B14F-4D97-AF65-F5344CB8AC3E}">
        <p14:creationId xmlns:p14="http://schemas.microsoft.com/office/powerpoint/2010/main" val="22711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64B54-8AB6-7E44-8F95-0C7D266AA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5696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2F21C6-6440-0841-8E6C-0598F2FA6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843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5B2037-7FD5-404F-94E9-A3B895122C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954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6107122"/>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2935146"/>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6062237"/>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1924319"/>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55333"/>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4667986"/>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7403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FCFD2-74DC-6247-AD6F-7350B4449175}" type="slidenum">
              <a:rPr lang="en-US"/>
              <a:pPr>
                <a:defRPr/>
              </a:pPr>
              <a:t>‹#›</a:t>
            </a:fld>
            <a:endParaRPr lang="en-US"/>
          </a:p>
        </p:txBody>
      </p:sp>
    </p:spTree>
    <p:extLst>
      <p:ext uri="{BB962C8B-B14F-4D97-AF65-F5344CB8AC3E}">
        <p14:creationId xmlns:p14="http://schemas.microsoft.com/office/powerpoint/2010/main" val="3493813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2949503"/>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032706"/>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7756925"/>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2017083"/>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755691"/>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23640976"/>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021728048"/>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286501316"/>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769235377"/>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618832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AA529-BD94-D64A-85DA-E88B5F1E4561}" type="slidenum">
              <a:rPr lang="en-US"/>
              <a:pPr>
                <a:defRPr/>
              </a:pPr>
              <a:t>‹#›</a:t>
            </a:fld>
            <a:endParaRPr lang="en-US"/>
          </a:p>
        </p:txBody>
      </p:sp>
    </p:spTree>
    <p:extLst>
      <p:ext uri="{BB962C8B-B14F-4D97-AF65-F5344CB8AC3E}">
        <p14:creationId xmlns:p14="http://schemas.microsoft.com/office/powerpoint/2010/main" val="3033238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673382644"/>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60405972"/>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930614347"/>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11625467"/>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373330206"/>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140182373"/>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314984299"/>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784642470"/>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286967895"/>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78865758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DDE0F5-1593-5C42-9908-7D4DDD4296C0}" type="slidenum">
              <a:rPr lang="en-US"/>
              <a:pPr>
                <a:defRPr/>
              </a:pPr>
              <a:t>‹#›</a:t>
            </a:fld>
            <a:endParaRPr lang="en-US"/>
          </a:p>
        </p:txBody>
      </p:sp>
    </p:spTree>
    <p:extLst>
      <p:ext uri="{BB962C8B-B14F-4D97-AF65-F5344CB8AC3E}">
        <p14:creationId xmlns:p14="http://schemas.microsoft.com/office/powerpoint/2010/main" val="38207371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660627318"/>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53736986"/>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40646640"/>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73034984"/>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70516145"/>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175648244"/>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99355095"/>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19404663"/>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5891823"/>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959183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21E148-AE35-924E-AC7F-9074B5966E84}" type="slidenum">
              <a:rPr lang="en-US"/>
              <a:pPr>
                <a:defRPr/>
              </a:pPr>
              <a:t>‹#›</a:t>
            </a:fld>
            <a:endParaRPr lang="en-US"/>
          </a:p>
        </p:txBody>
      </p:sp>
    </p:spTree>
    <p:extLst>
      <p:ext uri="{BB962C8B-B14F-4D97-AF65-F5344CB8AC3E}">
        <p14:creationId xmlns:p14="http://schemas.microsoft.com/office/powerpoint/2010/main" val="27001514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5489338"/>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79045476"/>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9173597"/>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7595152"/>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31425269"/>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0264440"/>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789538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62D27B-F2D4-604B-9AA3-14149CB6F376}" type="slidenum">
              <a:rPr lang="en-US"/>
              <a:pPr>
                <a:defRPr/>
              </a:pPr>
              <a:t>‹#›</a:t>
            </a:fld>
            <a:endParaRPr lang="en-US"/>
          </a:p>
        </p:txBody>
      </p:sp>
    </p:spTree>
    <p:extLst>
      <p:ext uri="{BB962C8B-B14F-4D97-AF65-F5344CB8AC3E}">
        <p14:creationId xmlns:p14="http://schemas.microsoft.com/office/powerpoint/2010/main" val="365723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529688-1032-674B-8636-50943F5231AF}" type="slidenum">
              <a:rPr lang="en-US"/>
              <a:pPr>
                <a:defRPr/>
              </a:pPr>
              <a:t>‹#›</a:t>
            </a:fld>
            <a:endParaRPr lang="en-US"/>
          </a:p>
        </p:txBody>
      </p:sp>
    </p:spTree>
    <p:extLst>
      <p:ext uri="{BB962C8B-B14F-4D97-AF65-F5344CB8AC3E}">
        <p14:creationId xmlns:p14="http://schemas.microsoft.com/office/powerpoint/2010/main" val="250824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6E6E9-20B5-C54C-85AF-58063AA2D65C}" type="slidenum">
              <a:rPr lang="en-US"/>
              <a:pPr>
                <a:defRPr/>
              </a:pPr>
              <a:t>‹#›</a:t>
            </a:fld>
            <a:endParaRPr lang="en-US"/>
          </a:p>
        </p:txBody>
      </p:sp>
    </p:spTree>
    <p:extLst>
      <p:ext uri="{BB962C8B-B14F-4D97-AF65-F5344CB8AC3E}">
        <p14:creationId xmlns:p14="http://schemas.microsoft.com/office/powerpoint/2010/main" val="133131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DB8AC-592E-884B-808E-5A9568DEE9E0}" type="slidenum">
              <a:rPr lang="en-US"/>
              <a:pPr>
                <a:defRPr/>
              </a:pPr>
              <a:t>‹#›</a:t>
            </a:fld>
            <a:endParaRPr lang="en-US"/>
          </a:p>
        </p:txBody>
      </p:sp>
    </p:spTree>
    <p:extLst>
      <p:ext uri="{BB962C8B-B14F-4D97-AF65-F5344CB8AC3E}">
        <p14:creationId xmlns:p14="http://schemas.microsoft.com/office/powerpoint/2010/main" val="2698894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57942A-39EF-E942-B69B-BFCC63DBF25B}" type="slidenum">
              <a:rPr lang="en-US"/>
              <a:pPr>
                <a:defRPr/>
              </a:pPr>
              <a:t>‹#›</a:t>
            </a:fld>
            <a:endParaRPr lang="en-US"/>
          </a:p>
        </p:txBody>
      </p:sp>
    </p:spTree>
    <p:extLst>
      <p:ext uri="{BB962C8B-B14F-4D97-AF65-F5344CB8AC3E}">
        <p14:creationId xmlns:p14="http://schemas.microsoft.com/office/powerpoint/2010/main" val="3833214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410C1-1A39-DD4D-9FCF-6A26185F72B3}" type="slidenum">
              <a:rPr lang="en-US"/>
              <a:pPr>
                <a:defRPr/>
              </a:pPr>
              <a:t>‹#›</a:t>
            </a:fld>
            <a:endParaRPr lang="en-US"/>
          </a:p>
        </p:txBody>
      </p:sp>
    </p:spTree>
    <p:extLst>
      <p:ext uri="{BB962C8B-B14F-4D97-AF65-F5344CB8AC3E}">
        <p14:creationId xmlns:p14="http://schemas.microsoft.com/office/powerpoint/2010/main" val="902990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253D9-B371-644C-B4CB-611295FF67FB}" type="slidenum">
              <a:rPr lang="en-US"/>
              <a:pPr>
                <a:defRPr/>
              </a:pPr>
              <a:t>‹#›</a:t>
            </a:fld>
            <a:endParaRPr lang="en-US"/>
          </a:p>
        </p:txBody>
      </p:sp>
    </p:spTree>
    <p:extLst>
      <p:ext uri="{BB962C8B-B14F-4D97-AF65-F5344CB8AC3E}">
        <p14:creationId xmlns:p14="http://schemas.microsoft.com/office/powerpoint/2010/main" val="284276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ea typeface="ＭＳ Ｐゴシック" charset="0"/>
                <a:cs typeface="ＭＳ Ｐゴシック" charset="0"/>
              </a:defRPr>
            </a:lvl1pPr>
          </a:lstStyle>
          <a:p>
            <a:pPr>
              <a:defRPr/>
            </a:pPr>
            <a:fld id="{7FD0C70C-9640-6043-8371-BD7CA975B3EF}" type="datetimeFigureOut">
              <a:rPr lang="en-NZ"/>
              <a:pPr>
                <a:defRPr/>
              </a:pPr>
              <a:t>07/07/2026</a:t>
            </a:fld>
            <a:endParaRPr lang="en-NZ"/>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ea typeface="ＭＳ Ｐゴシック" charset="0"/>
                <a:cs typeface="ＭＳ Ｐゴシック" charset="0"/>
              </a:defRPr>
            </a:lvl1pPr>
          </a:lstStyle>
          <a:p>
            <a:pPr>
              <a:defRPr/>
            </a:pPr>
            <a:endParaRPr lang="en-NZ"/>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BDDC3"/>
                </a:solidFill>
                <a:ea typeface="ＭＳ Ｐゴシック" charset="0"/>
                <a:cs typeface="ＭＳ Ｐゴシック" charset="0"/>
              </a:defRPr>
            </a:lvl1pPr>
          </a:lstStyle>
          <a:p>
            <a:pPr>
              <a:defRPr/>
            </a:pPr>
            <a:fld id="{4E57EC44-8143-884E-8AE1-AD2C7DDE119E}" type="slidenum">
              <a:rPr lang="en-NZ"/>
              <a:pPr>
                <a:defRPr/>
              </a:pPr>
              <a:t>‹#›</a:t>
            </a:fld>
            <a:endParaRPr lang="en-NZ"/>
          </a:p>
        </p:txBody>
      </p:sp>
    </p:spTree>
    <p:extLst>
      <p:ext uri="{BB962C8B-B14F-4D97-AF65-F5344CB8AC3E}">
        <p14:creationId xmlns:p14="http://schemas.microsoft.com/office/powerpoint/2010/main" val="39229414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F986BB-929F-8D4C-AFFB-59032BD46552}" type="datetimeFigureOut">
              <a:rPr lang="en-NZ"/>
              <a:pPr>
                <a:defRPr/>
              </a:pPr>
              <a:t>07/07/2026</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D2B5F3B7-CE48-B84C-9DD7-5F5ED5CE3C69}" type="slidenum">
              <a:rPr lang="en-NZ"/>
              <a:pPr>
                <a:defRPr/>
              </a:pPr>
              <a:t>‹#›</a:t>
            </a:fld>
            <a:endParaRPr lang="en-NZ"/>
          </a:p>
        </p:txBody>
      </p:sp>
    </p:spTree>
    <p:extLst>
      <p:ext uri="{BB962C8B-B14F-4D97-AF65-F5344CB8AC3E}">
        <p14:creationId xmlns:p14="http://schemas.microsoft.com/office/powerpoint/2010/main" val="412543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E6F88C-91C2-524F-93AE-DA3307169630}" type="datetimeFigureOut">
              <a:rPr lang="en-NZ"/>
              <a:pPr>
                <a:defRPr/>
              </a:pPr>
              <a:t>07/07/2026</a:t>
            </a:fld>
            <a:endParaRPr lang="en-NZ"/>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ea typeface="ＭＳ Ｐゴシック" charset="0"/>
                <a:cs typeface="ＭＳ Ｐゴシック" charset="0"/>
              </a:defRPr>
            </a:lvl1pPr>
          </a:lstStyle>
          <a:p>
            <a:pPr>
              <a:defRPr/>
            </a:pPr>
            <a:fld id="{E2BF6373-A9BA-5544-8783-741E041290C1}" type="slidenum">
              <a:rPr lang="en-NZ"/>
              <a:pPr>
                <a:defRPr/>
              </a:pPr>
              <a:t>‹#›</a:t>
            </a:fld>
            <a:endParaRPr lang="en-NZ"/>
          </a:p>
        </p:txBody>
      </p:sp>
      <p:sp>
        <p:nvSpPr>
          <p:cNvPr id="9" name="Footer Placeholder 13"/>
          <p:cNvSpPr>
            <a:spLocks noGrp="1"/>
          </p:cNvSpPr>
          <p:nvPr>
            <p:ph type="ftr"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29899033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70E39D1E-AB75-A742-87B5-56A0FB5F7698}" type="datetimeFigureOut">
              <a:rPr lang="en-NZ"/>
              <a:pPr>
                <a:defRPr/>
              </a:pPr>
              <a:t>07/07/2026</a:t>
            </a:fld>
            <a:endParaRPr lang="en-NZ"/>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DA52B2AD-A391-3B4D-B7FA-CB5AA13B01A0}" type="slidenum">
              <a:rPr lang="en-NZ"/>
              <a:pPr>
                <a:defRPr/>
              </a:pPr>
              <a:t>‹#›</a:t>
            </a:fld>
            <a:endParaRPr lang="en-NZ"/>
          </a:p>
        </p:txBody>
      </p:sp>
      <p:sp>
        <p:nvSpPr>
          <p:cNvPr id="7" name="Footer Placeholder 11"/>
          <p:cNvSpPr>
            <a:spLocks noGrp="1"/>
          </p:cNvSpPr>
          <p:nvPr>
            <p:ph type="ftr" sz="quarter" idx="12"/>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1692371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3D72440D-AD54-8F49-9E5A-88F49217B7C6}" type="datetimeFigureOut">
              <a:rPr lang="en-NZ"/>
              <a:pPr>
                <a:defRPr/>
              </a:pPr>
              <a:t>07/07/2026</a:t>
            </a:fld>
            <a:endParaRPr lang="en-NZ"/>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C762899A-01D0-B44E-8C56-53B7F4353F65}" type="slidenum">
              <a:rPr lang="en-NZ"/>
              <a:pPr>
                <a:defRPr/>
              </a:pPr>
              <a:t>‹#›</a:t>
            </a:fld>
            <a:endParaRPr lang="en-NZ"/>
          </a:p>
        </p:txBody>
      </p:sp>
      <p:sp>
        <p:nvSpPr>
          <p:cNvPr id="9" name="Footer Placeholder 13"/>
          <p:cNvSpPr>
            <a:spLocks noGrp="1"/>
          </p:cNvSpPr>
          <p:nvPr>
            <p:ph type="ftr" sz="quarter" idx="12"/>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392847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7AA3F7-C134-3348-897B-2398F73FC90E}" type="datetimeFigureOut">
              <a:rPr lang="en-NZ"/>
              <a:pPr>
                <a:defRPr/>
              </a:pPr>
              <a:t>07/07/2026</a:t>
            </a:fld>
            <a:endParaRPr lang="en-NZ"/>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7BEBEB05-AD16-B940-B558-E10ADBD459F0}" type="slidenum">
              <a:rPr lang="en-NZ"/>
              <a:pPr>
                <a:defRPr/>
              </a:pPr>
              <a:t>‹#›</a:t>
            </a:fld>
            <a:endParaRPr lang="en-NZ"/>
          </a:p>
        </p:txBody>
      </p:sp>
    </p:spTree>
    <p:extLst>
      <p:ext uri="{BB962C8B-B14F-4D97-AF65-F5344CB8AC3E}">
        <p14:creationId xmlns:p14="http://schemas.microsoft.com/office/powerpoint/2010/main" val="173465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ABB3A3-6515-7342-AE05-9FDB7238C9DD}" type="datetimeFigureOut">
              <a:rPr lang="en-NZ"/>
              <a:pPr>
                <a:defRPr/>
              </a:pPr>
              <a:t>07/07/2026</a:t>
            </a:fld>
            <a:endParaRPr lang="en-NZ"/>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775F55"/>
                </a:solidFill>
                <a:ea typeface="ＭＳ Ｐゴシック" charset="0"/>
                <a:cs typeface="ＭＳ Ｐゴシック" charset="0"/>
              </a:defRPr>
            </a:lvl1pPr>
          </a:lstStyle>
          <a:p>
            <a:pPr>
              <a:defRPr/>
            </a:pPr>
            <a:fld id="{D37AC6C7-83AB-5744-90D2-4EF287FFE5C6}" type="slidenum">
              <a:rPr lang="en-NZ"/>
              <a:pPr>
                <a:defRPr/>
              </a:pPr>
              <a:t>‹#›</a:t>
            </a:fld>
            <a:endParaRPr lang="en-NZ"/>
          </a:p>
        </p:txBody>
      </p:sp>
    </p:spTree>
    <p:extLst>
      <p:ext uri="{BB962C8B-B14F-4D97-AF65-F5344CB8AC3E}">
        <p14:creationId xmlns:p14="http://schemas.microsoft.com/office/powerpoint/2010/main" val="14729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80D47-38AB-BC48-998D-E882364D55A1}" type="slidenum">
              <a:rPr lang="en-US"/>
              <a:pPr>
                <a:defRPr/>
              </a:pPr>
              <a:t>‹#›</a:t>
            </a:fld>
            <a:endParaRPr lang="en-US"/>
          </a:p>
        </p:txBody>
      </p:sp>
    </p:spTree>
    <p:extLst>
      <p:ext uri="{BB962C8B-B14F-4D97-AF65-F5344CB8AC3E}">
        <p14:creationId xmlns:p14="http://schemas.microsoft.com/office/powerpoint/2010/main" val="2129222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01A7E2-BB17-774F-BF30-918FB5B17E9B}" type="datetimeFigureOut">
              <a:rPr lang="en-NZ"/>
              <a:pPr>
                <a:defRPr/>
              </a:pPr>
              <a:t>07/07/2026</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8E35D5FC-454D-1241-9659-1946F401DFE9}" type="slidenum">
              <a:rPr lang="en-NZ"/>
              <a:pPr>
                <a:defRPr/>
              </a:pPr>
              <a:t>‹#›</a:t>
            </a:fld>
            <a:endParaRPr lang="en-NZ"/>
          </a:p>
        </p:txBody>
      </p:sp>
    </p:spTree>
    <p:extLst>
      <p:ext uri="{BB962C8B-B14F-4D97-AF65-F5344CB8AC3E}">
        <p14:creationId xmlns:p14="http://schemas.microsoft.com/office/powerpoint/2010/main" val="646578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ea typeface="ＭＳ Ｐゴシック" charset="0"/>
                <a:cs typeface="ＭＳ Ｐゴシック" charset="0"/>
              </a:defRPr>
            </a:lvl1pPr>
          </a:lstStyle>
          <a:p>
            <a:pPr>
              <a:defRPr/>
            </a:pPr>
            <a:fld id="{0CE446D7-336C-FB47-9A39-C0D32D91C37C}" type="datetimeFigureOut">
              <a:rPr lang="en-NZ"/>
              <a:pPr>
                <a:defRPr/>
              </a:pPr>
              <a:t>07/07/2026</a:t>
            </a:fld>
            <a:endParaRPr lang="en-NZ"/>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ea typeface="ＭＳ Ｐゴシック" charset="0"/>
                <a:cs typeface="ＭＳ Ｐゴシック" charset="0"/>
              </a:defRPr>
            </a:lvl1pPr>
          </a:lstStyle>
          <a:p>
            <a:pPr>
              <a:defRPr/>
            </a:pPr>
            <a:fld id="{2C55E50D-C595-1C4E-A1CE-46CDA3F20C07}" type="slidenum">
              <a:rPr lang="en-NZ"/>
              <a:pPr>
                <a:defRPr/>
              </a:pPr>
              <a:t>‹#›</a:t>
            </a:fld>
            <a:endParaRPr lang="en-NZ"/>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4543605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F78182-D9DB-644D-838E-5794228140A6}" type="datetimeFigureOut">
              <a:rPr lang="en-NZ"/>
              <a:pPr>
                <a:defRPr/>
              </a:pPr>
              <a:t>07/07/2026</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1CD4C2-AE09-BF4A-BC47-FAC339D2A13C}" type="slidenum">
              <a:rPr lang="en-NZ"/>
              <a:pPr>
                <a:defRPr/>
              </a:pPr>
              <a:t>‹#›</a:t>
            </a:fld>
            <a:endParaRPr lang="en-NZ"/>
          </a:p>
        </p:txBody>
      </p:sp>
    </p:spTree>
    <p:extLst>
      <p:ext uri="{BB962C8B-B14F-4D97-AF65-F5344CB8AC3E}">
        <p14:creationId xmlns:p14="http://schemas.microsoft.com/office/powerpoint/2010/main" val="4130225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ea typeface="ＭＳ Ｐゴシック" charset="0"/>
                <a:cs typeface="ＭＳ Ｐゴシック" charset="0"/>
              </a:defRPr>
            </a:lvl1pPr>
          </a:lstStyle>
          <a:p>
            <a:pPr>
              <a:defRPr/>
            </a:pPr>
            <a:fld id="{57FBF891-7CD1-1D4B-9EEA-818550A057C4}" type="datetimeFigureOut">
              <a:rPr lang="en-NZ"/>
              <a:pPr>
                <a:defRPr/>
              </a:pPr>
              <a:t>07/07/2026</a:t>
            </a:fld>
            <a:endParaRPr lang="en-NZ"/>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ea typeface="ＭＳ Ｐゴシック" charset="0"/>
                <a:cs typeface="ＭＳ Ｐゴシック" charset="0"/>
              </a:defRPr>
            </a:lvl1pPr>
          </a:lstStyle>
          <a:p>
            <a:pPr>
              <a:defRPr/>
            </a:pPr>
            <a:fld id="{9D8C23DE-DB2F-AB49-AF14-36EDBAD81D79}" type="slidenum">
              <a:rPr lang="en-NZ"/>
              <a:pPr>
                <a:defRPr/>
              </a:pPr>
              <a:t>‹#›</a:t>
            </a:fld>
            <a:endParaRPr lang="en-NZ"/>
          </a:p>
        </p:txBody>
      </p:sp>
    </p:spTree>
    <p:extLst>
      <p:ext uri="{BB962C8B-B14F-4D97-AF65-F5344CB8AC3E}">
        <p14:creationId xmlns:p14="http://schemas.microsoft.com/office/powerpoint/2010/main" val="31194470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113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426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412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433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764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1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63A260-793A-A94A-890E-6F31DF9E53B3}" type="slidenum">
              <a:rPr lang="en-US"/>
              <a:pPr>
                <a:defRPr/>
              </a:pPr>
              <a:t>‹#›</a:t>
            </a:fld>
            <a:endParaRPr lang="en-US"/>
          </a:p>
        </p:txBody>
      </p:sp>
    </p:spTree>
    <p:extLst>
      <p:ext uri="{BB962C8B-B14F-4D97-AF65-F5344CB8AC3E}">
        <p14:creationId xmlns:p14="http://schemas.microsoft.com/office/powerpoint/2010/main" val="2504959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95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348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625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2646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360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6EF00-288E-5C4F-A272-F6ECFC363D67}" type="slidenum">
              <a:rPr lang="en-US"/>
              <a:pPr>
                <a:defRPr/>
              </a:pPr>
              <a:t>‹#›</a:t>
            </a:fld>
            <a:endParaRPr lang="en-US"/>
          </a:p>
        </p:txBody>
      </p:sp>
    </p:spTree>
    <p:extLst>
      <p:ext uri="{BB962C8B-B14F-4D97-AF65-F5344CB8AC3E}">
        <p14:creationId xmlns:p14="http://schemas.microsoft.com/office/powerpoint/2010/main" val="826697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F27B0-12B4-9749-8988-FD66009043DA}" type="slidenum">
              <a:rPr lang="en-US"/>
              <a:pPr>
                <a:defRPr/>
              </a:pPr>
              <a:t>‹#›</a:t>
            </a:fld>
            <a:endParaRPr lang="en-US"/>
          </a:p>
        </p:txBody>
      </p:sp>
    </p:spTree>
    <p:extLst>
      <p:ext uri="{BB962C8B-B14F-4D97-AF65-F5344CB8AC3E}">
        <p14:creationId xmlns:p14="http://schemas.microsoft.com/office/powerpoint/2010/main" val="129921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9E04F-AA94-3543-809E-46151873186A}" type="slidenum">
              <a:rPr lang="en-US"/>
              <a:pPr>
                <a:defRPr/>
              </a:pPr>
              <a:t>‹#›</a:t>
            </a:fld>
            <a:endParaRPr lang="en-US"/>
          </a:p>
        </p:txBody>
      </p:sp>
    </p:spTree>
    <p:extLst>
      <p:ext uri="{BB962C8B-B14F-4D97-AF65-F5344CB8AC3E}">
        <p14:creationId xmlns:p14="http://schemas.microsoft.com/office/powerpoint/2010/main" val="1320071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FCF94-DB56-3642-BFE0-F6446AE382C6}" type="slidenum">
              <a:rPr lang="en-US"/>
              <a:pPr>
                <a:defRPr/>
              </a:pPr>
              <a:t>‹#›</a:t>
            </a:fld>
            <a:endParaRPr lang="en-US"/>
          </a:p>
        </p:txBody>
      </p:sp>
    </p:spTree>
    <p:extLst>
      <p:ext uri="{BB962C8B-B14F-4D97-AF65-F5344CB8AC3E}">
        <p14:creationId xmlns:p14="http://schemas.microsoft.com/office/powerpoint/2010/main" val="902607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4E5565-0C83-5842-87FC-B8021168587D}" type="slidenum">
              <a:rPr lang="en-US"/>
              <a:pPr>
                <a:defRPr/>
              </a:pPr>
              <a:t>‹#›</a:t>
            </a:fld>
            <a:endParaRPr lang="en-US"/>
          </a:p>
        </p:txBody>
      </p:sp>
    </p:spTree>
    <p:extLst>
      <p:ext uri="{BB962C8B-B14F-4D97-AF65-F5344CB8AC3E}">
        <p14:creationId xmlns:p14="http://schemas.microsoft.com/office/powerpoint/2010/main" val="292238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88ECAF-CD04-F241-85FE-B72190DAA65B}" type="slidenum">
              <a:rPr lang="en-US"/>
              <a:pPr>
                <a:defRPr/>
              </a:pPr>
              <a:t>‹#›</a:t>
            </a:fld>
            <a:endParaRPr lang="en-US"/>
          </a:p>
        </p:txBody>
      </p:sp>
    </p:spTree>
    <p:extLst>
      <p:ext uri="{BB962C8B-B14F-4D97-AF65-F5344CB8AC3E}">
        <p14:creationId xmlns:p14="http://schemas.microsoft.com/office/powerpoint/2010/main" val="1428215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09E9FF-624C-9A40-A1D8-25B862CC3B4B}" type="slidenum">
              <a:rPr lang="en-US"/>
              <a:pPr>
                <a:defRPr/>
              </a:pPr>
              <a:t>‹#›</a:t>
            </a:fld>
            <a:endParaRPr lang="en-US"/>
          </a:p>
        </p:txBody>
      </p:sp>
    </p:spTree>
    <p:extLst>
      <p:ext uri="{BB962C8B-B14F-4D97-AF65-F5344CB8AC3E}">
        <p14:creationId xmlns:p14="http://schemas.microsoft.com/office/powerpoint/2010/main" val="1169047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BC20C7-2E8B-C242-AC79-3FEF467BFD66}" type="slidenum">
              <a:rPr lang="en-US"/>
              <a:pPr>
                <a:defRPr/>
              </a:pPr>
              <a:t>‹#›</a:t>
            </a:fld>
            <a:endParaRPr lang="en-US"/>
          </a:p>
        </p:txBody>
      </p:sp>
    </p:spTree>
    <p:extLst>
      <p:ext uri="{BB962C8B-B14F-4D97-AF65-F5344CB8AC3E}">
        <p14:creationId xmlns:p14="http://schemas.microsoft.com/office/powerpoint/2010/main" val="121031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4F42D-7E6A-7C4F-96AB-AAB49C6CA4A3}" type="slidenum">
              <a:rPr lang="en-US"/>
              <a:pPr>
                <a:defRPr/>
              </a:pPr>
              <a:t>‹#›</a:t>
            </a:fld>
            <a:endParaRPr lang="en-US"/>
          </a:p>
        </p:txBody>
      </p:sp>
    </p:spTree>
    <p:extLst>
      <p:ext uri="{BB962C8B-B14F-4D97-AF65-F5344CB8AC3E}">
        <p14:creationId xmlns:p14="http://schemas.microsoft.com/office/powerpoint/2010/main" val="968349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D2D5B-0441-DB4B-B0D5-F1AD5BF644A4}" type="slidenum">
              <a:rPr lang="en-US"/>
              <a:pPr>
                <a:defRPr/>
              </a:pPr>
              <a:t>‹#›</a:t>
            </a:fld>
            <a:endParaRPr lang="en-US"/>
          </a:p>
        </p:txBody>
      </p:sp>
    </p:spTree>
    <p:extLst>
      <p:ext uri="{BB962C8B-B14F-4D97-AF65-F5344CB8AC3E}">
        <p14:creationId xmlns:p14="http://schemas.microsoft.com/office/powerpoint/2010/main" val="2541082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F2999-0B76-964D-B95B-9854205FA94A}" type="slidenum">
              <a:rPr lang="en-US"/>
              <a:pPr>
                <a:defRPr/>
              </a:pPr>
              <a:t>‹#›</a:t>
            </a:fld>
            <a:endParaRPr lang="en-US"/>
          </a:p>
        </p:txBody>
      </p:sp>
    </p:spTree>
    <p:extLst>
      <p:ext uri="{BB962C8B-B14F-4D97-AF65-F5344CB8AC3E}">
        <p14:creationId xmlns:p14="http://schemas.microsoft.com/office/powerpoint/2010/main" val="2555046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1DBC38-6CF5-874C-A510-8E45BE9F9940}" type="slidenum">
              <a:rPr lang="en-US"/>
              <a:pPr>
                <a:defRPr/>
              </a:pPr>
              <a:t>‹#›</a:t>
            </a:fld>
            <a:endParaRPr lang="en-US"/>
          </a:p>
        </p:txBody>
      </p:sp>
    </p:spTree>
    <p:extLst>
      <p:ext uri="{BB962C8B-B14F-4D97-AF65-F5344CB8AC3E}">
        <p14:creationId xmlns:p14="http://schemas.microsoft.com/office/powerpoint/2010/main" val="4009259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D2A46-AA72-BC4D-BBFD-6B91456DD5AB}" type="slidenum">
              <a:rPr lang="en-US"/>
              <a:pPr>
                <a:defRPr/>
              </a:pPr>
              <a:t>‹#›</a:t>
            </a:fld>
            <a:endParaRPr lang="en-US"/>
          </a:p>
        </p:txBody>
      </p:sp>
    </p:spTree>
    <p:extLst>
      <p:ext uri="{BB962C8B-B14F-4D97-AF65-F5344CB8AC3E}">
        <p14:creationId xmlns:p14="http://schemas.microsoft.com/office/powerpoint/2010/main" val="2900862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FFA5B-3374-1347-848F-9772C598EB44}" type="slidenum">
              <a:rPr lang="en-US"/>
              <a:pPr>
                <a:defRPr/>
              </a:pPr>
              <a:t>‹#›</a:t>
            </a:fld>
            <a:endParaRPr lang="en-US"/>
          </a:p>
        </p:txBody>
      </p:sp>
    </p:spTree>
    <p:extLst>
      <p:ext uri="{BB962C8B-B14F-4D97-AF65-F5344CB8AC3E}">
        <p14:creationId xmlns:p14="http://schemas.microsoft.com/office/powerpoint/2010/main" val="27893085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10EC3-8A48-884E-B0D8-0009EFEC0302}" type="slidenum">
              <a:rPr lang="en-US"/>
              <a:pPr>
                <a:defRPr/>
              </a:pPr>
              <a:t>‹#›</a:t>
            </a:fld>
            <a:endParaRPr lang="en-US"/>
          </a:p>
        </p:txBody>
      </p:sp>
    </p:spTree>
    <p:extLst>
      <p:ext uri="{BB962C8B-B14F-4D97-AF65-F5344CB8AC3E}">
        <p14:creationId xmlns:p14="http://schemas.microsoft.com/office/powerpoint/2010/main" val="2984520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8E1B0-3587-5F4C-983E-B687E4333F1B}" type="slidenum">
              <a:rPr lang="en-US"/>
              <a:pPr>
                <a:defRPr/>
              </a:pPr>
              <a:t>‹#›</a:t>
            </a:fld>
            <a:endParaRPr lang="en-US"/>
          </a:p>
        </p:txBody>
      </p:sp>
    </p:spTree>
    <p:extLst>
      <p:ext uri="{BB962C8B-B14F-4D97-AF65-F5344CB8AC3E}">
        <p14:creationId xmlns:p14="http://schemas.microsoft.com/office/powerpoint/2010/main" val="250554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D2360-3233-2144-B221-5AD2D091C54E}" type="slidenum">
              <a:rPr lang="en-US"/>
              <a:pPr>
                <a:defRPr/>
              </a:pPr>
              <a:t>‹#›</a:t>
            </a:fld>
            <a:endParaRPr lang="en-US"/>
          </a:p>
        </p:txBody>
      </p:sp>
    </p:spTree>
    <p:extLst>
      <p:ext uri="{BB962C8B-B14F-4D97-AF65-F5344CB8AC3E}">
        <p14:creationId xmlns:p14="http://schemas.microsoft.com/office/powerpoint/2010/main" val="18116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DBB45F-85C3-444C-81CD-44B54668D7B4}" type="slidenum">
              <a:rPr lang="en-US"/>
              <a:pPr>
                <a:defRPr/>
              </a:pPr>
              <a:t>‹#›</a:t>
            </a:fld>
            <a:endParaRPr lang="en-US"/>
          </a:p>
        </p:txBody>
      </p:sp>
    </p:spTree>
    <p:extLst>
      <p:ext uri="{BB962C8B-B14F-4D97-AF65-F5344CB8AC3E}">
        <p14:creationId xmlns:p14="http://schemas.microsoft.com/office/powerpoint/2010/main" val="429562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295D48-EE89-204D-8987-39FE88649769}" type="slidenum">
              <a:rPr lang="en-US"/>
              <a:pPr>
                <a:defRPr/>
              </a:pPr>
              <a:t>‹#›</a:t>
            </a:fld>
            <a:endParaRPr lang="en-US"/>
          </a:p>
        </p:txBody>
      </p:sp>
    </p:spTree>
    <p:extLst>
      <p:ext uri="{BB962C8B-B14F-4D97-AF65-F5344CB8AC3E}">
        <p14:creationId xmlns:p14="http://schemas.microsoft.com/office/powerpoint/2010/main" val="3796784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403E52-4D5E-4B4E-809D-31A99D97422A}" type="slidenum">
              <a:rPr lang="en-US"/>
              <a:pPr>
                <a:defRPr/>
              </a:pPr>
              <a:t>‹#›</a:t>
            </a:fld>
            <a:endParaRPr lang="en-US"/>
          </a:p>
        </p:txBody>
      </p:sp>
    </p:spTree>
    <p:extLst>
      <p:ext uri="{BB962C8B-B14F-4D97-AF65-F5344CB8AC3E}">
        <p14:creationId xmlns:p14="http://schemas.microsoft.com/office/powerpoint/2010/main" val="3811703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D5231-FD77-EE4A-8199-E9FDF0848195}" type="slidenum">
              <a:rPr lang="en-US"/>
              <a:pPr>
                <a:defRPr/>
              </a:pPr>
              <a:t>‹#›</a:t>
            </a:fld>
            <a:endParaRPr lang="en-US"/>
          </a:p>
        </p:txBody>
      </p:sp>
    </p:spTree>
    <p:extLst>
      <p:ext uri="{BB962C8B-B14F-4D97-AF65-F5344CB8AC3E}">
        <p14:creationId xmlns:p14="http://schemas.microsoft.com/office/powerpoint/2010/main" val="1315641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34414-FB12-D84F-AD12-E3E18F3310FF}" type="slidenum">
              <a:rPr lang="en-US"/>
              <a:pPr>
                <a:defRPr/>
              </a:pPr>
              <a:t>‹#›</a:t>
            </a:fld>
            <a:endParaRPr lang="en-US"/>
          </a:p>
        </p:txBody>
      </p:sp>
    </p:spTree>
    <p:extLst>
      <p:ext uri="{BB962C8B-B14F-4D97-AF65-F5344CB8AC3E}">
        <p14:creationId xmlns:p14="http://schemas.microsoft.com/office/powerpoint/2010/main" val="2934531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55648-9CF8-BF42-BF99-906615A19892}" type="slidenum">
              <a:rPr lang="en-US"/>
              <a:pPr>
                <a:defRPr/>
              </a:pPr>
              <a:t>‹#›</a:t>
            </a:fld>
            <a:endParaRPr lang="en-US"/>
          </a:p>
        </p:txBody>
      </p:sp>
    </p:spTree>
    <p:extLst>
      <p:ext uri="{BB962C8B-B14F-4D97-AF65-F5344CB8AC3E}">
        <p14:creationId xmlns:p14="http://schemas.microsoft.com/office/powerpoint/2010/main" val="2230679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95D1E-2690-F14B-A048-D398FFCAB703}" type="slidenum">
              <a:rPr lang="en-US"/>
              <a:pPr>
                <a:defRPr/>
              </a:pPr>
              <a:t>‹#›</a:t>
            </a:fld>
            <a:endParaRPr lang="en-US"/>
          </a:p>
        </p:txBody>
      </p:sp>
    </p:spTree>
    <p:extLst>
      <p:ext uri="{BB962C8B-B14F-4D97-AF65-F5344CB8AC3E}">
        <p14:creationId xmlns:p14="http://schemas.microsoft.com/office/powerpoint/2010/main" val="11227339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59152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12FAEE2-DAD3-1544-9572-78CF3F385D0A}" type="slidenum">
              <a:rPr lang="en-GB"/>
              <a:pPr>
                <a:defRPr/>
              </a:pPr>
              <a:t>‹#›</a:t>
            </a:fld>
            <a:endParaRPr lang="en-GB"/>
          </a:p>
        </p:txBody>
      </p:sp>
    </p:spTree>
    <p:extLst>
      <p:ext uri="{BB962C8B-B14F-4D97-AF65-F5344CB8AC3E}">
        <p14:creationId xmlns:p14="http://schemas.microsoft.com/office/powerpoint/2010/main" val="4030008067"/>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2F4CC358-0020-304D-A6B6-40305992347B}" type="slidenum">
              <a:rPr lang="en-GB"/>
              <a:pPr>
                <a:defRPr/>
              </a:pPr>
              <a:t>‹#›</a:t>
            </a:fld>
            <a:endParaRPr lang="en-GB"/>
          </a:p>
        </p:txBody>
      </p:sp>
    </p:spTree>
    <p:extLst>
      <p:ext uri="{BB962C8B-B14F-4D97-AF65-F5344CB8AC3E}">
        <p14:creationId xmlns:p14="http://schemas.microsoft.com/office/powerpoint/2010/main" val="28992820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230E07-FADB-6E4D-AA64-E9601AB4409F}" type="slidenum">
              <a:rPr lang="en-US"/>
              <a:pPr>
                <a:defRPr/>
              </a:pPr>
              <a:t>‹#›</a:t>
            </a:fld>
            <a:endParaRPr lang="en-US"/>
          </a:p>
        </p:txBody>
      </p:sp>
    </p:spTree>
    <p:extLst>
      <p:ext uri="{BB962C8B-B14F-4D97-AF65-F5344CB8AC3E}">
        <p14:creationId xmlns:p14="http://schemas.microsoft.com/office/powerpoint/2010/main" val="39763645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248DAB2-8341-C04A-B8A7-90266062AD0D}" type="slidenum">
              <a:rPr lang="en-GB"/>
              <a:pPr>
                <a:defRPr/>
              </a:pPr>
              <a:t>‹#›</a:t>
            </a:fld>
            <a:endParaRPr lang="en-GB"/>
          </a:p>
        </p:txBody>
      </p:sp>
    </p:spTree>
    <p:extLst>
      <p:ext uri="{BB962C8B-B14F-4D97-AF65-F5344CB8AC3E}">
        <p14:creationId xmlns:p14="http://schemas.microsoft.com/office/powerpoint/2010/main" val="3443803185"/>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36F5D9A-F649-454D-83E1-14F4A3A25511}" type="slidenum">
              <a:rPr lang="en-GB"/>
              <a:pPr>
                <a:defRPr/>
              </a:pPr>
              <a:t>‹#›</a:t>
            </a:fld>
            <a:endParaRPr lang="en-GB"/>
          </a:p>
        </p:txBody>
      </p:sp>
    </p:spTree>
    <p:extLst>
      <p:ext uri="{BB962C8B-B14F-4D97-AF65-F5344CB8AC3E}">
        <p14:creationId xmlns:p14="http://schemas.microsoft.com/office/powerpoint/2010/main" val="3619261924"/>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27E5B10B-A444-F74D-AD1B-E9B91667DDD4}" type="slidenum">
              <a:rPr lang="en-GB"/>
              <a:pPr>
                <a:defRPr/>
              </a:pPr>
              <a:t>‹#›</a:t>
            </a:fld>
            <a:endParaRPr lang="en-GB"/>
          </a:p>
        </p:txBody>
      </p:sp>
    </p:spTree>
    <p:extLst>
      <p:ext uri="{BB962C8B-B14F-4D97-AF65-F5344CB8AC3E}">
        <p14:creationId xmlns:p14="http://schemas.microsoft.com/office/powerpoint/2010/main" val="524621590"/>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B1F39C33-FB02-9C49-A2DA-94C19829084B}" type="slidenum">
              <a:rPr lang="en-GB"/>
              <a:pPr>
                <a:defRPr/>
              </a:pPr>
              <a:t>‹#›</a:t>
            </a:fld>
            <a:endParaRPr lang="en-GB"/>
          </a:p>
        </p:txBody>
      </p:sp>
    </p:spTree>
    <p:extLst>
      <p:ext uri="{BB962C8B-B14F-4D97-AF65-F5344CB8AC3E}">
        <p14:creationId xmlns:p14="http://schemas.microsoft.com/office/powerpoint/2010/main" val="184833075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4119A243-7E8D-DB40-B652-35473FF7C6E2}" type="slidenum">
              <a:rPr lang="en-GB"/>
              <a:pPr>
                <a:defRPr/>
              </a:pPr>
              <a:t>‹#›</a:t>
            </a:fld>
            <a:endParaRPr lang="en-GB"/>
          </a:p>
        </p:txBody>
      </p:sp>
    </p:spTree>
    <p:extLst>
      <p:ext uri="{BB962C8B-B14F-4D97-AF65-F5344CB8AC3E}">
        <p14:creationId xmlns:p14="http://schemas.microsoft.com/office/powerpoint/2010/main" val="2278678181"/>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4954A2E-D64C-8A47-918D-335D174E4685}" type="slidenum">
              <a:rPr lang="en-GB"/>
              <a:pPr>
                <a:defRPr/>
              </a:pPr>
              <a:t>‹#›</a:t>
            </a:fld>
            <a:endParaRPr lang="en-GB"/>
          </a:p>
        </p:txBody>
      </p:sp>
    </p:spTree>
    <p:extLst>
      <p:ext uri="{BB962C8B-B14F-4D97-AF65-F5344CB8AC3E}">
        <p14:creationId xmlns:p14="http://schemas.microsoft.com/office/powerpoint/2010/main" val="1886999700"/>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68164F7F-BE97-314A-AA43-38BC905593B9}" type="slidenum">
              <a:rPr lang="en-GB"/>
              <a:pPr>
                <a:defRPr/>
              </a:pPr>
              <a:t>‹#›</a:t>
            </a:fld>
            <a:endParaRPr lang="en-GB"/>
          </a:p>
        </p:txBody>
      </p:sp>
    </p:spTree>
    <p:extLst>
      <p:ext uri="{BB962C8B-B14F-4D97-AF65-F5344CB8AC3E}">
        <p14:creationId xmlns:p14="http://schemas.microsoft.com/office/powerpoint/2010/main" val="3785033583"/>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1EDBA56-BA95-A44C-9A62-629ADD013281}" type="slidenum">
              <a:rPr lang="en-GB"/>
              <a:pPr>
                <a:defRPr/>
              </a:pPr>
              <a:t>‹#›</a:t>
            </a:fld>
            <a:endParaRPr lang="en-GB"/>
          </a:p>
        </p:txBody>
      </p:sp>
    </p:spTree>
    <p:extLst>
      <p:ext uri="{BB962C8B-B14F-4D97-AF65-F5344CB8AC3E}">
        <p14:creationId xmlns:p14="http://schemas.microsoft.com/office/powerpoint/2010/main" val="528286478"/>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DF7D5FA-EF77-1449-8030-8225675C4C69}" type="slidenum">
              <a:rPr lang="en-GB"/>
              <a:pPr>
                <a:defRPr/>
              </a:pPr>
              <a:t>‹#›</a:t>
            </a:fld>
            <a:endParaRPr lang="en-GB"/>
          </a:p>
        </p:txBody>
      </p:sp>
    </p:spTree>
    <p:extLst>
      <p:ext uri="{BB962C8B-B14F-4D97-AF65-F5344CB8AC3E}">
        <p14:creationId xmlns:p14="http://schemas.microsoft.com/office/powerpoint/2010/main" val="2061855813"/>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1BE46BF-2021-7745-8B58-87F0588AD811}" type="slidenum">
              <a:rPr lang="en-US"/>
              <a:pPr>
                <a:defRPr/>
              </a:pPr>
              <a:t>‹#›</a:t>
            </a:fld>
            <a:endParaRPr lang="en-US"/>
          </a:p>
        </p:txBody>
      </p:sp>
    </p:spTree>
    <p:extLst>
      <p:ext uri="{BB962C8B-B14F-4D97-AF65-F5344CB8AC3E}">
        <p14:creationId xmlns:p14="http://schemas.microsoft.com/office/powerpoint/2010/main" val="57273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A6104F-66B3-4A4E-97AB-C2D8C130D62C}" type="slidenum">
              <a:rPr lang="en-US"/>
              <a:pPr>
                <a:defRPr/>
              </a:pPr>
              <a:t>‹#›</a:t>
            </a:fld>
            <a:endParaRPr lang="en-US"/>
          </a:p>
        </p:txBody>
      </p:sp>
    </p:spTree>
    <p:extLst>
      <p:ext uri="{BB962C8B-B14F-4D97-AF65-F5344CB8AC3E}">
        <p14:creationId xmlns:p14="http://schemas.microsoft.com/office/powerpoint/2010/main" val="3800112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B36E500-7656-5747-98B5-201C3A3C96E2}" type="slidenum">
              <a:rPr lang="en-US"/>
              <a:pPr>
                <a:defRPr/>
              </a:pPr>
              <a:t>‹#›</a:t>
            </a:fld>
            <a:endParaRPr lang="en-US"/>
          </a:p>
        </p:txBody>
      </p:sp>
    </p:spTree>
    <p:extLst>
      <p:ext uri="{BB962C8B-B14F-4D97-AF65-F5344CB8AC3E}">
        <p14:creationId xmlns:p14="http://schemas.microsoft.com/office/powerpoint/2010/main" val="682132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6F4B4F-651A-D749-94BC-BBABC3A1DC39}" type="slidenum">
              <a:rPr lang="en-US"/>
              <a:pPr>
                <a:defRPr/>
              </a:pPr>
              <a:t>‹#›</a:t>
            </a:fld>
            <a:endParaRPr lang="en-US"/>
          </a:p>
        </p:txBody>
      </p:sp>
    </p:spTree>
    <p:extLst>
      <p:ext uri="{BB962C8B-B14F-4D97-AF65-F5344CB8AC3E}">
        <p14:creationId xmlns:p14="http://schemas.microsoft.com/office/powerpoint/2010/main" val="11760664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D61AC62-2E4A-F445-A745-5DBDFB8BBCCF}" type="slidenum">
              <a:rPr lang="en-US"/>
              <a:pPr>
                <a:defRPr/>
              </a:pPr>
              <a:t>‹#›</a:t>
            </a:fld>
            <a:endParaRPr lang="en-US"/>
          </a:p>
        </p:txBody>
      </p:sp>
    </p:spTree>
    <p:extLst>
      <p:ext uri="{BB962C8B-B14F-4D97-AF65-F5344CB8AC3E}">
        <p14:creationId xmlns:p14="http://schemas.microsoft.com/office/powerpoint/2010/main" val="3742235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7E8E2D6-D2BC-7D45-842E-5AB8BD10688E}" type="slidenum">
              <a:rPr lang="en-US"/>
              <a:pPr>
                <a:defRPr/>
              </a:pPr>
              <a:t>‹#›</a:t>
            </a:fld>
            <a:endParaRPr lang="en-US"/>
          </a:p>
        </p:txBody>
      </p:sp>
    </p:spTree>
    <p:extLst>
      <p:ext uri="{BB962C8B-B14F-4D97-AF65-F5344CB8AC3E}">
        <p14:creationId xmlns:p14="http://schemas.microsoft.com/office/powerpoint/2010/main" val="3307509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2D437C69-6CB1-2A48-95D7-F745AB46FBBB}" type="slidenum">
              <a:rPr lang="en-US"/>
              <a:pPr>
                <a:defRPr/>
              </a:pPr>
              <a:t>‹#›</a:t>
            </a:fld>
            <a:endParaRPr lang="en-US"/>
          </a:p>
        </p:txBody>
      </p:sp>
    </p:spTree>
    <p:extLst>
      <p:ext uri="{BB962C8B-B14F-4D97-AF65-F5344CB8AC3E}">
        <p14:creationId xmlns:p14="http://schemas.microsoft.com/office/powerpoint/2010/main" val="1625391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CBE91F5-36A2-5E45-B347-C7A5B75392DD}" type="slidenum">
              <a:rPr lang="en-US"/>
              <a:pPr>
                <a:defRPr/>
              </a:pPr>
              <a:t>‹#›</a:t>
            </a:fld>
            <a:endParaRPr lang="en-US"/>
          </a:p>
        </p:txBody>
      </p:sp>
    </p:spTree>
    <p:extLst>
      <p:ext uri="{BB962C8B-B14F-4D97-AF65-F5344CB8AC3E}">
        <p14:creationId xmlns:p14="http://schemas.microsoft.com/office/powerpoint/2010/main" val="3545338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218140F-E4F6-134D-AE00-9FDB422DFA41}" type="slidenum">
              <a:rPr lang="en-US"/>
              <a:pPr>
                <a:defRPr/>
              </a:pPr>
              <a:t>‹#›</a:t>
            </a:fld>
            <a:endParaRPr lang="en-US"/>
          </a:p>
        </p:txBody>
      </p:sp>
    </p:spTree>
    <p:extLst>
      <p:ext uri="{BB962C8B-B14F-4D97-AF65-F5344CB8AC3E}">
        <p14:creationId xmlns:p14="http://schemas.microsoft.com/office/powerpoint/2010/main" val="24933793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A760DE7-4C58-CC44-850E-17E45BCFD504}" type="slidenum">
              <a:rPr lang="en-US"/>
              <a:pPr>
                <a:defRPr/>
              </a:pPr>
              <a:t>‹#›</a:t>
            </a:fld>
            <a:endParaRPr lang="en-US"/>
          </a:p>
        </p:txBody>
      </p:sp>
    </p:spTree>
    <p:extLst>
      <p:ext uri="{BB962C8B-B14F-4D97-AF65-F5344CB8AC3E}">
        <p14:creationId xmlns:p14="http://schemas.microsoft.com/office/powerpoint/2010/main" val="42919605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866CE74-E807-FB46-9633-47736DA5DB61}" type="slidenum">
              <a:rPr lang="en-US"/>
              <a:pPr>
                <a:defRPr/>
              </a:pPr>
              <a:t>‹#›</a:t>
            </a:fld>
            <a:endParaRPr lang="en-US"/>
          </a:p>
        </p:txBody>
      </p:sp>
    </p:spTree>
    <p:extLst>
      <p:ext uri="{BB962C8B-B14F-4D97-AF65-F5344CB8AC3E}">
        <p14:creationId xmlns:p14="http://schemas.microsoft.com/office/powerpoint/2010/main" val="2043972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C5AF5C8-4E7A-544A-8CCF-E26DDEC02449}" type="slidenum">
              <a:rPr lang="en-US"/>
              <a:pPr>
                <a:defRPr/>
              </a:pPr>
              <a:t>‹#›</a:t>
            </a:fld>
            <a:endParaRPr lang="en-US"/>
          </a:p>
        </p:txBody>
      </p:sp>
    </p:spTree>
    <p:extLst>
      <p:ext uri="{BB962C8B-B14F-4D97-AF65-F5344CB8AC3E}">
        <p14:creationId xmlns:p14="http://schemas.microsoft.com/office/powerpoint/2010/main" val="204115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49FDE7-EFF8-7C43-9C93-D113E91B692C}" type="slidenum">
              <a:rPr lang="en-US"/>
              <a:pPr>
                <a:defRPr/>
              </a:pPr>
              <a:t>‹#›</a:t>
            </a:fld>
            <a:endParaRPr lang="en-US"/>
          </a:p>
        </p:txBody>
      </p:sp>
    </p:spTree>
    <p:extLst>
      <p:ext uri="{BB962C8B-B14F-4D97-AF65-F5344CB8AC3E}">
        <p14:creationId xmlns:p14="http://schemas.microsoft.com/office/powerpoint/2010/main" val="21813727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3FE87CE-5A5F-384D-B09C-2343028E2696}" type="slidenum">
              <a:rPr lang="en-US"/>
              <a:pPr>
                <a:defRPr/>
              </a:pPr>
              <a:t>‹#›</a:t>
            </a:fld>
            <a:endParaRPr lang="en-US"/>
          </a:p>
        </p:txBody>
      </p:sp>
    </p:spTree>
    <p:extLst>
      <p:ext uri="{BB962C8B-B14F-4D97-AF65-F5344CB8AC3E}">
        <p14:creationId xmlns:p14="http://schemas.microsoft.com/office/powerpoint/2010/main" val="32313952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018DC71-E14A-4D42-9927-04D7BE1DE510}" type="slidenum">
              <a:rPr lang="en-US"/>
              <a:pPr>
                <a:defRPr/>
              </a:pPr>
              <a:t>‹#›</a:t>
            </a:fld>
            <a:endParaRPr lang="en-US"/>
          </a:p>
        </p:txBody>
      </p:sp>
    </p:spTree>
    <p:extLst>
      <p:ext uri="{BB962C8B-B14F-4D97-AF65-F5344CB8AC3E}">
        <p14:creationId xmlns:p14="http://schemas.microsoft.com/office/powerpoint/2010/main" val="1561178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AFA29AD-E4A1-D84A-866C-83700E0E5351}" type="slidenum">
              <a:rPr lang="en-US"/>
              <a:pPr>
                <a:defRPr/>
              </a:pPr>
              <a:t>‹#›</a:t>
            </a:fld>
            <a:endParaRPr lang="en-US"/>
          </a:p>
        </p:txBody>
      </p:sp>
    </p:spTree>
    <p:extLst>
      <p:ext uri="{BB962C8B-B14F-4D97-AF65-F5344CB8AC3E}">
        <p14:creationId xmlns:p14="http://schemas.microsoft.com/office/powerpoint/2010/main" val="20991056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0D1F187-84CE-D048-9ABE-FB61277F9177}" type="slidenum">
              <a:rPr lang="en-US"/>
              <a:pPr>
                <a:defRPr/>
              </a:pPr>
              <a:t>‹#›</a:t>
            </a:fld>
            <a:endParaRPr lang="en-US"/>
          </a:p>
        </p:txBody>
      </p:sp>
    </p:spTree>
    <p:extLst>
      <p:ext uri="{BB962C8B-B14F-4D97-AF65-F5344CB8AC3E}">
        <p14:creationId xmlns:p14="http://schemas.microsoft.com/office/powerpoint/2010/main" val="1976103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E851A90-9883-EA47-90D8-2245AE418059}" type="slidenum">
              <a:rPr lang="en-US"/>
              <a:pPr>
                <a:defRPr/>
              </a:pPr>
              <a:t>‹#›</a:t>
            </a:fld>
            <a:endParaRPr lang="en-US"/>
          </a:p>
        </p:txBody>
      </p:sp>
    </p:spTree>
    <p:extLst>
      <p:ext uri="{BB962C8B-B14F-4D97-AF65-F5344CB8AC3E}">
        <p14:creationId xmlns:p14="http://schemas.microsoft.com/office/powerpoint/2010/main" val="20770325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D7AE1F0-32FE-6041-898F-F0D11F6BF535}" type="slidenum">
              <a:rPr lang="en-US"/>
              <a:pPr>
                <a:defRPr/>
              </a:pPr>
              <a:t>‹#›</a:t>
            </a:fld>
            <a:endParaRPr lang="en-US"/>
          </a:p>
        </p:txBody>
      </p:sp>
    </p:spTree>
    <p:extLst>
      <p:ext uri="{BB962C8B-B14F-4D97-AF65-F5344CB8AC3E}">
        <p14:creationId xmlns:p14="http://schemas.microsoft.com/office/powerpoint/2010/main" val="2737381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65461F8-651E-F348-ADD9-A3B82F9CE7A4}" type="slidenum">
              <a:rPr lang="en-US"/>
              <a:pPr>
                <a:defRPr/>
              </a:pPr>
              <a:t>‹#›</a:t>
            </a:fld>
            <a:endParaRPr lang="en-US"/>
          </a:p>
        </p:txBody>
      </p:sp>
    </p:spTree>
    <p:extLst>
      <p:ext uri="{BB962C8B-B14F-4D97-AF65-F5344CB8AC3E}">
        <p14:creationId xmlns:p14="http://schemas.microsoft.com/office/powerpoint/2010/main" val="2865685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5F53269-6F20-3F4D-AB8A-E3697C6ED766}" type="slidenum">
              <a:rPr lang="en-US"/>
              <a:pPr>
                <a:defRPr/>
              </a:pPr>
              <a:t>‹#›</a:t>
            </a:fld>
            <a:endParaRPr lang="en-US"/>
          </a:p>
        </p:txBody>
      </p:sp>
    </p:spTree>
    <p:extLst>
      <p:ext uri="{BB962C8B-B14F-4D97-AF65-F5344CB8AC3E}">
        <p14:creationId xmlns:p14="http://schemas.microsoft.com/office/powerpoint/2010/main" val="32841233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115DC50E-92FB-774A-BE31-8679B6AD0B69}" type="slidenum">
              <a:rPr lang="en-US"/>
              <a:pPr>
                <a:defRPr/>
              </a:pPr>
              <a:t>‹#›</a:t>
            </a:fld>
            <a:endParaRPr lang="en-US"/>
          </a:p>
        </p:txBody>
      </p:sp>
    </p:spTree>
    <p:extLst>
      <p:ext uri="{BB962C8B-B14F-4D97-AF65-F5344CB8AC3E}">
        <p14:creationId xmlns:p14="http://schemas.microsoft.com/office/powerpoint/2010/main" val="1840253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20C86DD-E53C-9546-8B0F-37C204E7CA39}" type="slidenum">
              <a:rPr lang="en-US"/>
              <a:pPr>
                <a:defRPr/>
              </a:pPr>
              <a:t>‹#›</a:t>
            </a:fld>
            <a:endParaRPr lang="en-US"/>
          </a:p>
        </p:txBody>
      </p:sp>
    </p:spTree>
    <p:extLst>
      <p:ext uri="{BB962C8B-B14F-4D97-AF65-F5344CB8AC3E}">
        <p14:creationId xmlns:p14="http://schemas.microsoft.com/office/powerpoint/2010/main" val="69993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4.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5.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7.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9.jpe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8.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9.jpe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8.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39A4BD65-8FC8-6D4F-8A07-085A61F761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66"/>
                </a:solidFill>
                <a:latin typeface="Tahoma" charset="0"/>
              </a:defRPr>
            </a:lvl1pPr>
          </a:lstStyle>
          <a:p>
            <a:pPr defTabSz="914400" fontAlgn="base">
              <a:spcBef>
                <a:spcPct val="0"/>
              </a:spcBef>
              <a:spcAft>
                <a:spcPct val="0"/>
              </a:spcAft>
              <a:defRPr/>
            </a:pPr>
            <a:fld id="{2EC7678C-A136-274E-BC38-8E9A9CE9833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471431861"/>
      </p:ext>
    </p:extLst>
  </p:cSld>
  <p:clrMap bg1="dk2" tx1="lt1" bg2="dk1" tx2="lt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1088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1088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FFFFFF"/>
                </a:solidFill>
              </a:defRPr>
            </a:lvl1pPr>
          </a:lstStyle>
          <a:p>
            <a:pPr defTabSz="914400" fontAlgn="base">
              <a:spcBef>
                <a:spcPct val="0"/>
              </a:spcBef>
              <a:spcAft>
                <a:spcPct val="0"/>
              </a:spcAft>
              <a:defRPr/>
            </a:pPr>
            <a:fld id="{BDCF4B6A-E9C9-6240-8DAE-B483112C0AD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53875420"/>
      </p:ext>
    </p:extLst>
  </p:cSld>
  <p:clrMap bg1="dk2" tx1="lt1" bg2="dk1" tx2="lt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C8253DC-33C9-8940-BD43-7129B0C2621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05624178"/>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9920088"/>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1822102280"/>
      </p:ext>
    </p:extLst>
  </p:cSld>
  <p:clrMap bg1="dk2" tx1="lt1" bg2="dk1" tx2="lt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45681760"/>
      </p:ext>
    </p:extLst>
  </p:cSld>
  <p:clrMap bg1="dk2" tx1="lt1" bg2="dk1" tx2="lt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0020238"/>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791104-E356-D04A-8994-636DE5FE93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21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Tw Cen MT"/>
                <a:ea typeface="+mn-ea"/>
                <a:cs typeface="+mn-cs"/>
              </a:defRPr>
            </a:lvl1pPr>
          </a:lstStyle>
          <a:p>
            <a:pPr>
              <a:defRPr/>
            </a:pPr>
            <a:fld id="{F2E6AC99-B561-A546-B925-8A3D0D0640F8}" type="datetimeFigureOut">
              <a:rPr lang="en-NZ"/>
              <a:pPr>
                <a:defRPr/>
              </a:pPr>
              <a:t>07/07/2026</a:t>
            </a:fld>
            <a:endParaRPr lang="en-NZ"/>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ea typeface="+mn-ea"/>
                <a:cs typeface="+mn-cs"/>
              </a:defRPr>
            </a:lvl1pPr>
          </a:lstStyle>
          <a:p>
            <a:pPr>
              <a:defRPr/>
            </a:pPr>
            <a:endParaRPr lang="en-NZ"/>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ea typeface="+mn-ea"/>
                <a:cs typeface="+mn-cs"/>
              </a:defRPr>
            </a:lvl1pPr>
          </a:lstStyle>
          <a:p>
            <a:pPr>
              <a:defRPr/>
            </a:pPr>
            <a:fld id="{A4FBF050-D711-234E-93B8-FCA4679FA75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92988"/>
      </p:ext>
    </p:extLst>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0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B74BB37D-C42B-784E-BC34-9E65E1479812}"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49460776"/>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A26D787-D34F-C141-99CF-76F67BFC515A}" type="slidenum">
              <a:rPr lang="en-US"/>
              <a:pPr>
                <a:defRPr/>
              </a:pPr>
              <a:t>‹#›</a:t>
            </a:fld>
            <a:endParaRPr lang="en-US"/>
          </a:p>
        </p:txBody>
      </p:sp>
    </p:spTree>
    <p:extLst>
      <p:ext uri="{BB962C8B-B14F-4D97-AF65-F5344CB8AC3E}">
        <p14:creationId xmlns:p14="http://schemas.microsoft.com/office/powerpoint/2010/main" val="2545478087"/>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319973"/>
      </p:ext>
    </p:extLst>
  </p:cSld>
  <p:clrMap bg1="dk2" tx1="lt1" bg2="dk1" tx2="lt2" accent1="accent1" accent2="accent2" accent3="accent3" accent4="accent4" accent5="accent5" accent6="accent6" hlink="hlink" folHlink="folHlink"/>
  <p:sldLayoutIdLst>
    <p:sldLayoutId id="214748506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2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C183CF65-F338-634F-8CCD-5BFAF752E124}" type="slidenum">
              <a:rPr lang="en-GB"/>
              <a:pPr>
                <a:defRPr/>
              </a:pPr>
              <a:t>‹#›</a:t>
            </a:fld>
            <a:endParaRPr lang="en-GB"/>
          </a:p>
        </p:txBody>
      </p:sp>
    </p:spTree>
    <p:extLst>
      <p:ext uri="{BB962C8B-B14F-4D97-AF65-F5344CB8AC3E}">
        <p14:creationId xmlns:p14="http://schemas.microsoft.com/office/powerpoint/2010/main" val="319175378"/>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ahoma"/>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ahoma"/>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ahoma" charset="0"/>
              </a:defRPr>
            </a:lvl1pPr>
          </a:lstStyle>
          <a:p>
            <a:pPr>
              <a:defRPr/>
            </a:pPr>
            <a:fld id="{FE4A2FC7-11C1-AA41-A3CF-7B006157389E}" type="slidenum">
              <a:rPr lang="en-US"/>
              <a:pPr>
                <a:defRPr/>
              </a:pPr>
              <a:t>‹#›</a:t>
            </a:fld>
            <a:endParaRPr lang="en-US"/>
          </a:p>
        </p:txBody>
      </p:sp>
    </p:spTree>
    <p:extLst>
      <p:ext uri="{BB962C8B-B14F-4D97-AF65-F5344CB8AC3E}">
        <p14:creationId xmlns:p14="http://schemas.microsoft.com/office/powerpoint/2010/main" val="2195881530"/>
      </p:ext>
    </p:extLst>
  </p:cSld>
  <p:clrMap bg1="dk2" tx1="lt1" bg2="dk1" tx2="lt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3.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5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80.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609600" y="3505200"/>
            <a:ext cx="8153400" cy="1143000"/>
          </a:xfrm>
          <a:noFill/>
        </p:spPr>
        <p:txBody>
          <a:bodyPr/>
          <a:lstStyle/>
          <a:p>
            <a:pPr eaLnBrk="1" hangingPunct="1"/>
            <a:r>
              <a:rPr lang="ar-JO" sz="6600" b="1" dirty="0">
                <a:solidFill>
                  <a:schemeClr val="bg1"/>
                </a:solidFill>
                <a:latin typeface="Arial" panose="020B0604020202020204" pitchFamily="34" charset="0"/>
                <a:ea typeface="ＭＳ Ｐゴシック" charset="0"/>
                <a:cs typeface="Arial" panose="020B0604020202020204" pitchFamily="34" charset="0"/>
              </a:rPr>
              <a:t>الإيضاح بقصد التطبيق</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698" name="Rectangle 3"/>
          <p:cNvSpPr>
            <a:spLocks noGrp="1" noChangeArrowheads="1"/>
          </p:cNvSpPr>
          <p:nvPr>
            <p:ph type="subTitle" idx="1"/>
          </p:nvPr>
        </p:nvSpPr>
        <p:spPr>
          <a:xfrm>
            <a:off x="1485900" y="4581128"/>
            <a:ext cx="6400800" cy="1752600"/>
          </a:xfrm>
        </p:spPr>
        <p:txBody>
          <a:bodyPr/>
          <a:lstStyle/>
          <a:p>
            <a:pPr eaLnBrk="1" hangingPunct="1"/>
            <a:r>
              <a:rPr lang="ar-JO" sz="4400" b="1" dirty="0">
                <a:solidFill>
                  <a:schemeClr val="bg1"/>
                </a:solidFill>
                <a:latin typeface="Arial" panose="020B0604020202020204" pitchFamily="34" charset="0"/>
                <a:ea typeface="ＭＳ Ｐゴシック" charset="0"/>
                <a:cs typeface="Arial" panose="020B0604020202020204" pitchFamily="34" charset="0"/>
              </a:rPr>
              <a:t>عندما تظهر كلمة الله              في الحياة الواقعية</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29699"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642F7C6-EADB-6741-433F-5151DD3A19E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609600" y="685800"/>
            <a:ext cx="7772400" cy="1600200"/>
          </a:xfrm>
          <a:solidFill>
            <a:schemeClr val="bg2"/>
          </a:solidFill>
        </p:spPr>
        <p:txBody>
          <a:bodyPr/>
          <a:lstStyle/>
          <a:p>
            <a:pPr>
              <a:defRPr/>
            </a:pPr>
            <a:r>
              <a:rPr lang="ar-JO" sz="5400" dirty="0">
                <a:solidFill>
                  <a:schemeClr val="tx1"/>
                </a:solidFill>
                <a:latin typeface="Arial"/>
                <a:ea typeface="+mj-ea"/>
                <a:cs typeface="Arial"/>
              </a:rPr>
              <a:t>مناطق في الحياة             لتطبيق الكتاب المقدس</a:t>
            </a:r>
            <a:endParaRPr lang="en-US" sz="5400" dirty="0">
              <a:solidFill>
                <a:schemeClr val="tx1"/>
              </a:solidFill>
              <a:latin typeface="Arial"/>
              <a:ea typeface="+mj-ea"/>
              <a:cs typeface="Arial"/>
            </a:endParaRPr>
          </a:p>
        </p:txBody>
      </p:sp>
      <p:sp>
        <p:nvSpPr>
          <p:cNvPr id="1090563" name="Rectangle 3"/>
          <p:cNvSpPr>
            <a:spLocks noGrp="1" noChangeArrowheads="1"/>
          </p:cNvSpPr>
          <p:nvPr>
            <p:ph type="subTitle" idx="1"/>
          </p:nvPr>
        </p:nvSpPr>
        <p:spPr>
          <a:xfrm>
            <a:off x="685800" y="1447800"/>
            <a:ext cx="7772400" cy="4724400"/>
          </a:xfrm>
          <a:effectLst/>
        </p:spPr>
        <p:txBody>
          <a:bodyPr/>
          <a:lstStyle/>
          <a:p>
            <a:pPr algn="r">
              <a:defRPr/>
            </a:pPr>
            <a:r>
              <a:rPr lang="ar-JO" sz="4000" b="1" dirty="0">
                <a:latin typeface="Arial" charset="0"/>
                <a:ea typeface="ＭＳ Ｐゴシック" charset="0"/>
                <a:cs typeface="Arial" charset="0"/>
              </a:rPr>
              <a:t>أ. علاقتك مع الله</a:t>
            </a:r>
          </a:p>
          <a:p>
            <a:pPr algn="r">
              <a:defRPr/>
            </a:pPr>
            <a:r>
              <a:rPr lang="ar-JO" sz="4000" b="1" dirty="0">
                <a:latin typeface="Arial" charset="0"/>
                <a:ea typeface="ＭＳ Ｐゴシック" charset="0"/>
                <a:cs typeface="Arial" charset="0"/>
              </a:rPr>
              <a:t>ب. علاقتك مع نفسك</a:t>
            </a:r>
          </a:p>
          <a:p>
            <a:pPr algn="r">
              <a:defRPr/>
            </a:pPr>
            <a:r>
              <a:rPr lang="ar-JO" sz="4000" b="1" dirty="0">
                <a:latin typeface="Arial" charset="0"/>
                <a:ea typeface="ＭＳ Ｐゴシック" charset="0"/>
                <a:cs typeface="Arial" charset="0"/>
              </a:rPr>
              <a:t>ت. علاقتك مع الآخرين</a:t>
            </a:r>
          </a:p>
          <a:p>
            <a:pPr algn="r">
              <a:defRPr/>
            </a:pPr>
            <a:r>
              <a:rPr lang="ar-JO" sz="4000" b="1" dirty="0">
                <a:latin typeface="Arial" charset="0"/>
                <a:ea typeface="ＭＳ Ｐゴシック" charset="0"/>
                <a:cs typeface="Arial" charset="0"/>
              </a:rPr>
              <a:t>ث. علاقتك مع العدو</a:t>
            </a:r>
            <a:endParaRPr lang="en-US" sz="4000" b="1" dirty="0">
              <a:latin typeface="Arial" charset="0"/>
              <a:ea typeface="ＭＳ Ｐゴシック" charset="0"/>
              <a:cs typeface="Arial" charset="0"/>
            </a:endParaRPr>
          </a:p>
        </p:txBody>
      </p:sp>
      <p:sp>
        <p:nvSpPr>
          <p:cNvPr id="1158147" name="Text Box 4"/>
          <p:cNvSpPr txBox="1">
            <a:spLocks noChangeArrowheads="1"/>
          </p:cNvSpPr>
          <p:nvPr/>
        </p:nvSpPr>
        <p:spPr bwMode="auto">
          <a:xfrm>
            <a:off x="8458200" y="76200"/>
            <a:ext cx="609600" cy="4619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171FC4"/>
                </a:solidFill>
                <a:effectLst/>
                <a:uLnTx/>
                <a:uFillTx/>
                <a:latin typeface="Arial" charset="0"/>
                <a:ea typeface="ＭＳ Ｐゴシック" charset="0"/>
                <a:cs typeface="Arial" charset="0"/>
              </a:rPr>
              <a:t>61</a:t>
            </a:r>
            <a:endParaRPr kumimoji="0" lang="en-US" sz="2400" b="1" i="0" u="none" strike="noStrike" kern="1200" cap="none" spc="0" normalizeH="0" baseline="0" noProof="0" dirty="0">
              <a:ln>
                <a:noFill/>
              </a:ln>
              <a:solidFill>
                <a:srgbClr val="171FC4"/>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19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838200" y="44450"/>
            <a:ext cx="7880797" cy="5909310"/>
          </a:xfrm>
          <a:prstGeom prst="rect">
            <a:avLst/>
          </a:prstGeom>
          <a:noFill/>
          <a:ln w="9525">
            <a:noFill/>
            <a:miter lim="800000"/>
            <a:headEnd/>
            <a:tailEnd/>
          </a:ln>
          <a:effectLst/>
        </p:spPr>
        <p:txBody>
          <a:bodyPr wrap="square">
            <a:spAutoFit/>
          </a:bodyPr>
          <a:lstStyle/>
          <a:p>
            <a:pPr marL="571500" marR="0" lvl="0" indent="-563563" algn="r" defTabSz="914400" rtl="1" eaLnBrk="1" fontAlgn="base" latinLnBrk="0" hangingPunct="1">
              <a:lnSpc>
                <a:spcPct val="100000"/>
              </a:lnSpc>
              <a:spcBef>
                <a:spcPct val="5000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ت) أكتب المبدأ التطبيقي</a:t>
            </a: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ث) طبّق هذا المبدأ على علاقاتك في الحياة (ص 61)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ج) طبّقه وخصوصاً على إحدى علاقاتك</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60195"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60196"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606105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5" end="5"/>
                                            </p:txEl>
                                          </p:spTgt>
                                        </p:tgtEl>
                                        <p:attrNameLst>
                                          <p:attrName>style.visibility</p:attrName>
                                        </p:attrNameLst>
                                      </p:cBhvr>
                                      <p:to>
                                        <p:strVal val="visible"/>
                                      </p:to>
                                    </p:set>
                                    <p:animEffect transition="in" filter="checkerboard(across)">
                                      <p:cBhvr>
                                        <p:cTn id="7" dur="500"/>
                                        <p:tgtEl>
                                          <p:spTgt spid="17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4572000" cy="2873375"/>
            <a:chOff x="1" y="0"/>
            <a:chExt cx="4572000" cy="2872695"/>
          </a:xfrm>
        </p:grpSpPr>
        <p:pic>
          <p:nvPicPr>
            <p:cNvPr id="112652" name="Picture 8" descr="Men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287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53" name="Rectangle 3"/>
            <p:cNvSpPr txBox="1">
              <a:spLocks noChangeArrowheads="1"/>
            </p:cNvSpPr>
            <p:nvPr/>
          </p:nvSpPr>
          <p:spPr bwMode="auto">
            <a:xfrm>
              <a:off x="488637" y="0"/>
              <a:ext cx="3733800" cy="68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الرجال</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14"/>
          <p:cNvGrpSpPr>
            <a:grpSpLocks/>
          </p:cNvGrpSpPr>
          <p:nvPr/>
        </p:nvGrpSpPr>
        <p:grpSpPr bwMode="auto">
          <a:xfrm>
            <a:off x="4572000" y="0"/>
            <a:ext cx="4572000" cy="3429000"/>
            <a:chOff x="4572000" y="0"/>
            <a:chExt cx="4572000" cy="3429000"/>
          </a:xfrm>
        </p:grpSpPr>
        <p:pic>
          <p:nvPicPr>
            <p:cNvPr id="112650" name="Picture 9" descr="4womensmall_groups.jpg"/>
            <p:cNvPicPr>
              <a:picLocks noChangeAspect="1"/>
            </p:cNvPicPr>
            <p:nvPr/>
          </p:nvPicPr>
          <p:blipFill>
            <a:blip r:embed="rId4">
              <a:extLst>
                <a:ext uri="{28A0092B-C50C-407E-A947-70E740481C1C}">
                  <a14:useLocalDpi xmlns:a14="http://schemas.microsoft.com/office/drawing/2010/main" val="0"/>
                </a:ext>
              </a:extLst>
            </a:blip>
            <a:srcRect t="20000" b="5000"/>
            <a:stretch>
              <a:fillRect/>
            </a:stretch>
          </p:blipFill>
          <p:spPr bwMode="auto">
            <a:xfrm>
              <a:off x="4572000" y="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956048" y="1789176"/>
              <a:ext cx="3429000" cy="8382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النساء</a:t>
              </a: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pic>
        <p:nvPicPr>
          <p:cNvPr id="12" name="Picture 11" descr="Teens.jpg"/>
          <p:cNvPicPr>
            <a:picLocks noChangeAspect="1"/>
          </p:cNvPicPr>
          <p:nvPr/>
        </p:nvPicPr>
        <p:blipFill>
          <a:blip r:embed="rId5">
            <a:extLst>
              <a:ext uri="{28A0092B-C50C-407E-A947-70E740481C1C}">
                <a14:useLocalDpi xmlns:a14="http://schemas.microsoft.com/office/drawing/2010/main" val="0"/>
              </a:ext>
            </a:extLst>
          </a:blip>
          <a:srcRect l="4054" r="14865"/>
          <a:stretch>
            <a:fillRect/>
          </a:stretch>
        </p:blipFill>
        <p:spPr bwMode="auto">
          <a:xfrm>
            <a:off x="0" y="3441700"/>
            <a:ext cx="45720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022036" y="6172200"/>
            <a:ext cx="3200400" cy="609600"/>
          </a:xfrm>
        </p:spPr>
        <p:txBody>
          <a:bodyPr/>
          <a:lstStyle/>
          <a:p>
            <a:pPr eaLnBrk="1" hangingPunct="1"/>
            <a:r>
              <a:rPr lang="ar-JO" sz="4400" b="1" dirty="0">
                <a:latin typeface="Arial" panose="020B0604020202020204" pitchFamily="34" charset="0"/>
                <a:ea typeface="ＭＳ Ｐゴシック" charset="0"/>
                <a:cs typeface="Arial" panose="020B0604020202020204" pitchFamily="34" charset="0"/>
              </a:rPr>
              <a:t>الطلاب</a:t>
            </a:r>
            <a:endParaRPr lang="en-US" sz="4400" b="1" dirty="0">
              <a:latin typeface="Arial" panose="020B0604020202020204" pitchFamily="34" charset="0"/>
              <a:ea typeface="ＭＳ Ｐゴシック" charset="0"/>
              <a:cs typeface="Arial" panose="020B0604020202020204" pitchFamily="34" charset="0"/>
            </a:endParaRPr>
          </a:p>
        </p:txBody>
      </p:sp>
      <p:sp>
        <p:nvSpPr>
          <p:cNvPr id="112645" name="Text Box 4"/>
          <p:cNvSpPr txBox="1">
            <a:spLocks noChangeArrowheads="1"/>
          </p:cNvSpPr>
          <p:nvPr/>
        </p:nvSpPr>
        <p:spPr bwMode="auto">
          <a:xfrm>
            <a:off x="8518525" y="39688"/>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61</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 name="Group 15"/>
          <p:cNvGrpSpPr>
            <a:grpSpLocks/>
          </p:cNvGrpSpPr>
          <p:nvPr/>
        </p:nvGrpSpPr>
        <p:grpSpPr bwMode="auto">
          <a:xfrm>
            <a:off x="4572000" y="3405188"/>
            <a:ext cx="4572000" cy="3452812"/>
            <a:chOff x="4572000" y="3405287"/>
            <a:chExt cx="4572000" cy="3452713"/>
          </a:xfrm>
        </p:grpSpPr>
        <p:pic>
          <p:nvPicPr>
            <p:cNvPr id="112648" name="Picture 10" descr="2476004-Children_of_Pedyari-India.jpg"/>
            <p:cNvPicPr>
              <a:picLocks noChangeAspect="1"/>
            </p:cNvPicPr>
            <p:nvPr/>
          </p:nvPicPr>
          <p:blipFill>
            <a:blip r:embed="rId6">
              <a:extLst>
                <a:ext uri="{28A0092B-C50C-407E-A947-70E740481C1C}">
                  <a14:useLocalDpi xmlns:a14="http://schemas.microsoft.com/office/drawing/2010/main" val="0"/>
                </a:ext>
              </a:extLst>
            </a:blip>
            <a:srcRect l="7544"/>
            <a:stretch>
              <a:fillRect/>
            </a:stretch>
          </p:blipFill>
          <p:spPr bwMode="auto">
            <a:xfrm>
              <a:off x="4572000" y="3405287"/>
              <a:ext cx="4572000" cy="345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800600" y="3886285"/>
              <a:ext cx="3200400" cy="60958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الأطفال</a:t>
              </a: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sp>
        <p:nvSpPr>
          <p:cNvPr id="2050" name="Rectangle 2"/>
          <p:cNvSpPr>
            <a:spLocks noGrp="1" noChangeArrowheads="1"/>
          </p:cNvSpPr>
          <p:nvPr>
            <p:ph type="ctrTitle"/>
          </p:nvPr>
        </p:nvSpPr>
        <p:spPr>
          <a:xfrm>
            <a:off x="0" y="2667000"/>
            <a:ext cx="9144000" cy="838200"/>
          </a:xfrm>
          <a:solidFill>
            <a:srgbClr val="FF0000"/>
          </a:solidFill>
          <a:effectLst>
            <a:prstShdw prst="shdw17" dist="17961" dir="13500000">
              <a:schemeClr val="tx2">
                <a:alpha val="74998"/>
              </a:schemeClr>
            </a:prstShdw>
          </a:effectLst>
        </p:spPr>
        <p:txBody>
          <a:bodyPr/>
          <a:lstStyle/>
          <a:p>
            <a:pPr eaLnBrk="1" hangingPunct="1">
              <a:defRPr/>
            </a:pPr>
            <a:r>
              <a:rPr lang="ar-JO"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 ذا صلة بمجموعات مختلفة</a:t>
            </a:r>
            <a:endParaRPr lang="en-US"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8217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د. ريك جريفيث</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مؤسسة الدراسات اللاهوتية الأردنية</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BibleStudyDownloads.org</a:t>
            </a:r>
          </a:p>
        </p:txBody>
      </p:sp>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ar-JO" sz="4800" dirty="0">
                <a:latin typeface="Arial" panose="020B0604020202020204" pitchFamily="34" charset="0"/>
                <a:ea typeface="ＭＳ Ｐゴシック" charset="0"/>
                <a:cs typeface="Arial" panose="020B0604020202020204" pitchFamily="34" charset="0"/>
              </a:rPr>
              <a:t>كيفية             استرداد</a:t>
            </a:r>
            <a:br>
              <a:rPr lang="ar-JO" sz="4800" dirty="0">
                <a:latin typeface="Arial" panose="020B0604020202020204" pitchFamily="34" charset="0"/>
                <a:ea typeface="ＭＳ Ｐゴシック" charset="0"/>
                <a:cs typeface="Arial" panose="020B0604020202020204" pitchFamily="34" charset="0"/>
              </a:rPr>
            </a:br>
            <a:r>
              <a:rPr lang="ar-JO" sz="4800" dirty="0">
                <a:latin typeface="Arial" panose="020B0604020202020204" pitchFamily="34" charset="0"/>
                <a:ea typeface="ＭＳ Ｐゴシック" charset="0"/>
                <a:cs typeface="Arial" panose="020B0604020202020204" pitchFamily="34" charset="0"/>
              </a:rPr>
              <a:t>العلاقات</a:t>
            </a:r>
            <a:endParaRPr lang="en-US" dirty="0">
              <a:latin typeface="Arial" panose="020B0604020202020204" pitchFamily="34" charset="0"/>
              <a:ea typeface="ＭＳ Ｐゴシック" charset="0"/>
              <a:cs typeface="Arial" panose="020B0604020202020204" pitchFamily="34"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متى 18: 15- 20</a:t>
            </a:r>
            <a:endParaRPr kumimoji="0" lang="en-US"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5317602"/>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ea typeface="ＭＳ Ｐゴシック" charset="0"/>
                <a:cs typeface="Arial" panose="020B0604020202020204" pitchFamily="34" charset="0"/>
              </a:rPr>
              <a:t>متى 18: 15-20</a:t>
            </a:r>
            <a:endParaRPr kumimoji="0" lang="en-US" dirty="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594237" cy="4681785"/>
          </a:xfrm>
          <a:prstGeom prst="rightArrowCallout">
            <a:avLst>
              <a:gd name="adj1" fmla="val 25836"/>
              <a:gd name="adj2" fmla="val 25000"/>
              <a:gd name="adj3" fmla="val 21693"/>
              <a:gd name="adj4" fmla="val 8367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228184" y="1371600"/>
            <a:ext cx="2687216"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15 وإن أخطأ إليك أخوك فاذهب وعاتبه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إن سمع منك فقد ربحت أخاك   16 وإن لم يسمع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واحداً أو اثنين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لكي تقوم كل كلمة على فم شاهدين أو ثلاثة 17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فقل للكنيسة</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الكنيسة فليكن عندك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كالوثني والعشار  </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9FCC48F4-F31B-5657-53F5-F7D4AF08921A}"/>
              </a:ext>
            </a:extLst>
          </p:cNvPr>
          <p:cNvSpPr>
            <a:spLocks noChangeArrowheads="1"/>
          </p:cNvSpPr>
          <p:nvPr/>
        </p:nvSpPr>
        <p:spPr bwMode="auto">
          <a:xfrm rot="-443185">
            <a:off x="2111566" y="4179284"/>
            <a:ext cx="2109320" cy="1062801"/>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1064">
            <a:extLst>
              <a:ext uri="{FF2B5EF4-FFF2-40B4-BE49-F238E27FC236}">
                <a16:creationId xmlns:a16="http://schemas.microsoft.com/office/drawing/2014/main" id="{140D49A9-B9A7-4B87-FDB8-876C460CE3AA}"/>
              </a:ext>
            </a:extLst>
          </p:cNvPr>
          <p:cNvSpPr>
            <a:spLocks noChangeArrowheads="1"/>
          </p:cNvSpPr>
          <p:nvPr/>
        </p:nvSpPr>
        <p:spPr bwMode="auto">
          <a:xfrm>
            <a:off x="5004048" y="5445224"/>
            <a:ext cx="4139952" cy="1152128"/>
          </a:xfrm>
          <a:prstGeom prst="rect">
            <a:avLst/>
          </a:prstGeom>
          <a:no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glow rad="482600">
                    <a:srgbClr val="000000">
                      <a:alpha val="93000"/>
                    </a:srgbClr>
                  </a:glow>
                </a:effectLst>
                <a:uLnTx/>
                <a:uFillTx/>
                <a:latin typeface="Arial" panose="020B0604020202020204" pitchFamily="34" charset="0"/>
                <a:ea typeface="ＭＳ Ｐゴシック" charset="-128"/>
                <a:cs typeface="Arial" panose="020B0604020202020204" pitchFamily="34" charset="0"/>
              </a:rPr>
              <a:t>طبّق ما يعنيه هذا</a:t>
            </a:r>
            <a:endParaRPr kumimoji="0" lang="en-US" sz="4000" b="1" i="0" u="none" strike="noStrike" kern="1200" cap="none" spc="0" normalizeH="0" baseline="0" noProof="0" dirty="0">
              <a:ln>
                <a:noFill/>
              </a:ln>
              <a:solidFill>
                <a:srgbClr val="FFFF00"/>
              </a:solidFill>
              <a:effectLst>
                <a:glow rad="482600">
                  <a:srgbClr val="000000">
                    <a:alpha val="93000"/>
                  </a:srgbClr>
                </a:glow>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3687341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SA" dirty="0">
                <a:latin typeface="Arial" panose="020B0604020202020204" pitchFamily="34" charset="0"/>
                <a:ea typeface="ＭＳ Ｐゴシック" charset="0"/>
                <a:cs typeface="Arial" panose="020B0604020202020204" pitchFamily="34" charset="0"/>
              </a:rPr>
              <a:t>ماذا يقول الله لك؟</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39">
            <a:extLst>
              <a:ext uri="{FF2B5EF4-FFF2-40B4-BE49-F238E27FC236}">
                <a16:creationId xmlns:a16="http://schemas.microsoft.com/office/drawing/2014/main" id="{9FDC4406-DBB4-D31C-796F-B4B6D2CA3145}"/>
              </a:ext>
            </a:extLst>
          </p:cNvPr>
          <p:cNvSpPr txBox="1">
            <a:spLocks noChangeArrowheads="1"/>
          </p:cNvSpPr>
          <p:nvPr/>
        </p:nvSpPr>
        <p:spPr bwMode="auto">
          <a:xfrm>
            <a:off x="3878263" y="29162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 حياتك الخاصة</a:t>
            </a:r>
            <a:endParaRPr kumimoji="0" lang="en-US" sz="2400" b="0" i="0" u="none" strike="noStrike" kern="1200" cap="none" spc="0" normalizeH="0" baseline="0" noProof="0" dirty="0">
              <a:ln>
                <a:noFill/>
              </a:ln>
              <a:solidFill>
                <a:srgbClr val="BBE0E3"/>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 name="Text Box 40">
            <a:extLst>
              <a:ext uri="{FF2B5EF4-FFF2-40B4-BE49-F238E27FC236}">
                <a16:creationId xmlns:a16="http://schemas.microsoft.com/office/drawing/2014/main" id="{F3E5FFA8-F5CD-C090-5AD5-4D615E2F95AC}"/>
              </a:ext>
            </a:extLst>
          </p:cNvPr>
          <p:cNvSpPr txBox="1">
            <a:spLocks noChangeArrowheads="1"/>
          </p:cNvSpPr>
          <p:nvPr/>
        </p:nvSpPr>
        <p:spPr bwMode="auto">
          <a:xfrm>
            <a:off x="3878263" y="43640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ج</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مساعدة الآخرين</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 name="Text Box 6">
            <a:extLst>
              <a:ext uri="{FF2B5EF4-FFF2-40B4-BE49-F238E27FC236}">
                <a16:creationId xmlns:a16="http://schemas.microsoft.com/office/drawing/2014/main" id="{DE5085A2-6398-1BF2-520A-434E579F3396}"/>
              </a:ext>
            </a:extLst>
          </p:cNvPr>
          <p:cNvSpPr txBox="1">
            <a:spLocks noChangeArrowheads="1"/>
          </p:cNvSpPr>
          <p:nvPr/>
        </p:nvSpPr>
        <p:spPr bwMode="auto">
          <a:xfrm>
            <a:off x="3878263" y="14684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جسد الكنيسة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832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كيف لا انضباط</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طرد</a:t>
            </a:r>
            <a:endParaRPr kumimoji="0" 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Sins Worthy of Discipline</a:t>
            </a:r>
            <a:endParaRPr lang="en-US">
              <a:latin typeface="Arial" panose="020B0604020202020204" pitchFamily="34" charset="0"/>
              <a:ea typeface="ＭＳ Ｐゴシック" charset="0"/>
              <a:cs typeface="Arial" panose="020B0604020202020204" pitchFamily="34"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كيفية التأديب</a:t>
            </a: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تدعوه مسيحياً</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بشّر هذا الشخص</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تدعه يشترك في مائدة الرب</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العضوية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الأدوار الكنسية</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p:txBody>
      </p:sp>
      <p:sp>
        <p:nvSpPr>
          <p:cNvPr id="1131527" name="Text Box 7"/>
          <p:cNvSpPr txBox="1">
            <a:spLocks noChangeArrowheads="1"/>
          </p:cNvSpPr>
          <p:nvPr/>
        </p:nvSpPr>
        <p:spPr bwMode="auto">
          <a:xfrm>
            <a:off x="88900" y="4494213"/>
            <a:ext cx="7403721"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سلمه للشيطان شخص في خطية جنسية (1 كو 5: 5)</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تأكل معه (1 كو 5: 11)</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امنعه من حضور الكنيسة ؟</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أسوأ</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310278" name="Picture 11" descr="excommunicationpuzzl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غير مؤمن</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47922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ctrTitle"/>
          </p:nvPr>
        </p:nvSpPr>
        <p:spPr>
          <a:xfrm>
            <a:off x="0" y="1981200"/>
            <a:ext cx="9220200" cy="1143000"/>
          </a:xfrm>
        </p:spPr>
        <p:txBody>
          <a:bodyPr/>
          <a:lstStyle/>
          <a:p>
            <a:pPr eaLnBrk="1" hangingPunct="1">
              <a:defRPr/>
            </a:pPr>
            <a:r>
              <a:rPr lang="ar-JO" sz="7200" b="1" i="0" dirty="0">
                <a:latin typeface="Arial" panose="020B0604020202020204" pitchFamily="34" charset="0"/>
                <a:ea typeface="ＭＳ Ｐゴシック" charset="0"/>
                <a:cs typeface="Arial" panose="020B0604020202020204" pitchFamily="34" charset="0"/>
              </a:rPr>
              <a:t>وضّح حتى تطبق</a:t>
            </a:r>
            <a:endParaRPr lang="en-US" sz="5400" i="0" dirty="0">
              <a:latin typeface="Arial" panose="020B0604020202020204" pitchFamily="34" charset="0"/>
              <a:ea typeface="ＭＳ Ｐゴシック" charset="0"/>
              <a:cs typeface="Arial" panose="020B0604020202020204" pitchFamily="34" charset="0"/>
            </a:endParaRPr>
          </a:p>
        </p:txBody>
      </p:sp>
      <p:sp>
        <p:nvSpPr>
          <p:cNvPr id="615427" name="Rectangle 3"/>
          <p:cNvSpPr>
            <a:spLocks noGrp="1" noChangeArrowheads="1"/>
          </p:cNvSpPr>
          <p:nvPr>
            <p:ph type="subTitle" idx="1"/>
          </p:nvPr>
        </p:nvSpPr>
        <p:spPr>
          <a:xfrm>
            <a:off x="2209800" y="3733800"/>
            <a:ext cx="5029200" cy="2133600"/>
          </a:xfrm>
        </p:spPr>
        <p:txBody>
          <a:bodyPr/>
          <a:lstStyle/>
          <a:p>
            <a:pPr eaLnBrk="1" hangingPunct="1">
              <a:defRPr/>
            </a:pPr>
            <a:r>
              <a:rPr lang="ar-JO" sz="4400" dirty="0">
                <a:latin typeface="Arial" panose="020B0604020202020204" pitchFamily="34" charset="0"/>
                <a:cs typeface="Arial" panose="020B0604020202020204" pitchFamily="34" charset="0"/>
              </a:rPr>
              <a:t>اذهب للقمر</a:t>
            </a:r>
          </a:p>
          <a:p>
            <a:pPr eaLnBrk="1" hangingPunct="1">
              <a:defRPr/>
            </a:pPr>
            <a:r>
              <a:rPr lang="ar-JO" sz="4400" dirty="0">
                <a:latin typeface="Arial" panose="020B0604020202020204" pitchFamily="34" charset="0"/>
                <a:cs typeface="Arial" panose="020B0604020202020204" pitchFamily="34" charset="0"/>
              </a:rPr>
              <a:t> بدلاً من انعكاسه</a:t>
            </a:r>
            <a:endParaRPr lang="en-US" sz="4400" dirty="0">
              <a:latin typeface="Arial" panose="020B0604020202020204" pitchFamily="34" charset="0"/>
              <a:cs typeface="Arial" panose="020B0604020202020204" pitchFamily="34" charset="0"/>
            </a:endParaRPr>
          </a:p>
        </p:txBody>
      </p:sp>
      <p:sp>
        <p:nvSpPr>
          <p:cNvPr id="14950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72</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2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243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2436"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402437" name="Rectangle 7"/>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أيها الإخوة إن انسبق إنسان فأخذ في زلة ما فأصلحوا أنتم الروحانيين مثل هذا بروح الوداعة ناظراً إلى نفسك لئلا تجرب أنت أيضاً</a:t>
            </a:r>
          </a:p>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غلاطية 6: 1</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02438"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استرداد من يحيون في الخطية</a:t>
            </a: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Title 1"/>
          <p:cNvSpPr>
            <a:spLocks noGrp="1"/>
          </p:cNvSpPr>
          <p:nvPr>
            <p:ph type="ctrTitle"/>
          </p:nvPr>
        </p:nvSpPr>
        <p:spPr>
          <a:xfrm>
            <a:off x="0" y="323850"/>
            <a:ext cx="9144000" cy="158115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لماذا يفشل الكثير من الناس في تطبيق النص  على حياتهم؟</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150978" name="Picture 3" descr="worshi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2379663"/>
            <a:ext cx="3778250" cy="409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814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1"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ctr" eaLnBrk="1" hangingPunct="1">
              <a:defRPr/>
            </a:pPr>
            <a:r>
              <a:rPr lang="ar-JO" sz="3200" i="0" dirty="0">
                <a:effectLst>
                  <a:glow rad="139700">
                    <a:schemeClr val="bg1">
                      <a:alpha val="75000"/>
                    </a:schemeClr>
                  </a:glow>
                </a:effectLst>
                <a:latin typeface="Arial" panose="020B0604020202020204" pitchFamily="34" charset="0"/>
                <a:cs typeface="Arial" panose="020B0604020202020204" pitchFamily="34" charset="0"/>
              </a:rPr>
              <a:t>كلمة أصلحوا في غلاطية 6: 1 تشير في سياقات أخرى إلى إصلاح الصيادين للشباك</a:t>
            </a:r>
            <a:endParaRPr lang="en-US" sz="3200" i="0" dirty="0">
              <a:effectLst>
                <a:glow rad="139700">
                  <a:schemeClr val="bg1">
                    <a:alpha val="75000"/>
                  </a:schemeClr>
                </a:glow>
              </a:effectLst>
              <a:latin typeface="Arial" panose="020B0604020202020204" pitchFamily="34" charset="0"/>
              <a:cs typeface="Arial" panose="020B0604020202020204" pitchFamily="34" charset="0"/>
            </a:endParaRP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ar-JO"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rPr>
              <a:t>إصلاح الشباك</a:t>
            </a:r>
            <a:endParaRPr lang="en-US"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0" y="228600"/>
            <a:ext cx="9144000" cy="1219200"/>
          </a:xfrm>
        </p:spPr>
        <p:txBody>
          <a:bodyPr/>
          <a:lstStyle/>
          <a:p>
            <a:pPr marL="533400" indent="-533400" eaLnBrk="1" hangingPunct="1">
              <a:defRPr/>
            </a:pPr>
            <a:br>
              <a:rPr lang="en-US"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br>
            <a:r>
              <a:rPr lang="ar-JO"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أ. بعض الإيضاحات تشرح المفهوم فقط لأنه يأتي من مجال </a:t>
            </a:r>
            <a:r>
              <a:rPr lang="ar-JO" sz="3200" i="0" dirty="0">
                <a:solidFill>
                  <a:srgbClr val="FFFF00"/>
                </a:solidFill>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غير متصل</a:t>
            </a:r>
            <a:r>
              <a:rPr lang="ar-JO"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 بالحياة.</a:t>
            </a:r>
            <a:endParaRPr lang="en-US"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1294339" name="Rectangle 3"/>
          <p:cNvSpPr>
            <a:spLocks noGrp="1" noChangeArrowheads="1"/>
          </p:cNvSpPr>
          <p:nvPr>
            <p:ph type="body" idx="1"/>
          </p:nvPr>
        </p:nvSpPr>
        <p:spPr>
          <a:xfrm>
            <a:off x="5257800" y="5562600"/>
            <a:ext cx="3817040" cy="990600"/>
          </a:xfrm>
          <a:effectLst/>
        </p:spPr>
        <p:txBody>
          <a:bodyPr/>
          <a:lstStyle/>
          <a:p>
            <a:pPr algn="ctr" eaLnBrk="1" hangingPunct="1">
              <a:buFont typeface="Monotype Sorts" charset="0"/>
              <a:buNone/>
              <a:defRPr/>
            </a:pPr>
            <a:r>
              <a:rPr lang="ar-JO"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لا تكن طماعاً</a:t>
            </a:r>
            <a:endParaRPr lang="en-US"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4788024" y="4495800"/>
            <a:ext cx="4286816" cy="1295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القرد والمبهرج</a:t>
            </a:r>
            <a:endParaRPr kumimoji="0" lang="en-US" sz="44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6"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محبة المال أصل     كل الشرور</a:t>
            </a:r>
            <a:br>
              <a:rPr kumimoji="0" lang="en-US"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br>
            <a:r>
              <a:rPr kumimoji="0" lang="ar-JO"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(1 تي 6: 10)</a:t>
            </a:r>
            <a:endParaRPr kumimoji="0" lang="en-US"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102406"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rPr>
              <a:t>72</a:t>
            </a:r>
            <a:endParaRPr kumimoji="0" lang="en-US"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29"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ctr" eaLnBrk="1" hangingPunct="1">
              <a:spcBef>
                <a:spcPct val="0"/>
              </a:spcBef>
              <a:buFont typeface="Monotype Sorts" charset="2"/>
              <a:buNone/>
              <a:defRPr/>
            </a:pPr>
            <a:r>
              <a:rPr lang="en-US"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rPr>
              <a:t>Restore nets</a:t>
            </a: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680120"/>
          </a:xfrm>
        </p:spPr>
        <p:txBody>
          <a:bodyPr/>
          <a:lstStyle/>
          <a:p>
            <a:pPr marL="533400" indent="-533400" algn="ctr" eaLnBrk="1" hangingPunct="1">
              <a:defRPr/>
            </a:pPr>
            <a:r>
              <a:rPr lang="ar-JO" sz="3200" i="0" dirty="0">
                <a:effectLst>
                  <a:glow rad="139700">
                    <a:schemeClr val="bg1">
                      <a:alpha val="75000"/>
                    </a:schemeClr>
                  </a:glow>
                </a:effectLst>
                <a:latin typeface="Arial" panose="020B0604020202020204" pitchFamily="34" charset="0"/>
                <a:cs typeface="Arial" panose="020B0604020202020204" pitchFamily="34" charset="0"/>
              </a:rPr>
              <a:t>لا تجعل من إصلاح الشباك أولويتك</a:t>
            </a:r>
            <a:endParaRPr lang="en-US" sz="3200" i="0" dirty="0">
              <a:effectLst>
                <a:glow rad="139700">
                  <a:schemeClr val="bg1">
                    <a:alpha val="75000"/>
                  </a:schemeClr>
                </a:glow>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7" name="Rectangle 3"/>
          <p:cNvSpPr txBox="1">
            <a:spLocks noChangeArrowheads="1"/>
          </p:cNvSpPr>
          <p:nvPr/>
        </p:nvSpPr>
        <p:spPr bwMode="auto">
          <a:xfrm>
            <a:off x="0" y="5105400"/>
            <a:ext cx="91440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 typeface="Monotype Sorts" charset="2"/>
              <a:buNone/>
              <a:tabLst/>
              <a:defRPr/>
            </a:pPr>
            <a:r>
              <a:rPr kumimoji="0" lang="ar-JO" sz="60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rPr>
              <a:t>أصلح الناس</a:t>
            </a:r>
            <a:endParaRPr kumimoji="0" lang="en-US" sz="60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406535"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72</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The monkey &amp; tinsel</a:t>
            </a:r>
          </a:p>
        </p:txBody>
      </p:sp>
      <p:pic>
        <p:nvPicPr>
          <p:cNvPr id="41987"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eaLnBrk="1" hangingPunct="1">
              <a:defRPr/>
            </a:pPr>
            <a:br>
              <a:rPr lang="en-US" sz="3200" i="0" dirty="0">
                <a:effectLst>
                  <a:glow rad="139700">
                    <a:schemeClr val="bg1">
                      <a:alpha val="75000"/>
                    </a:schemeClr>
                  </a:glow>
                </a:effectLst>
                <a:latin typeface="Arial" panose="020B0604020202020204" pitchFamily="34" charset="0"/>
                <a:cs typeface="Arial" panose="020B0604020202020204" pitchFamily="34" charset="0"/>
              </a:rPr>
            </a:br>
            <a:r>
              <a:rPr lang="ar-JO" sz="3200" i="0" dirty="0">
                <a:effectLst>
                  <a:glow rad="139700">
                    <a:schemeClr val="bg1">
                      <a:alpha val="75000"/>
                    </a:schemeClr>
                  </a:glow>
                </a:effectLst>
                <a:latin typeface="Arial" panose="020B0604020202020204" pitchFamily="34" charset="0"/>
                <a:cs typeface="Arial" panose="020B0604020202020204" pitchFamily="34" charset="0"/>
              </a:rPr>
              <a:t>ب. إيضاحات أفضل تطبق مفهوماً ما لأنه مرتبط ل</a:t>
            </a:r>
            <a:r>
              <a:rPr lang="ar-JO" sz="3200" i="0" dirty="0">
                <a:solidFill>
                  <a:srgbClr val="FFFF00"/>
                </a:solidFill>
                <a:effectLst>
                  <a:glow rad="139700">
                    <a:schemeClr val="bg1">
                      <a:alpha val="75000"/>
                    </a:schemeClr>
                  </a:glow>
                </a:effectLst>
                <a:latin typeface="Arial" panose="020B0604020202020204" pitchFamily="34" charset="0"/>
                <a:cs typeface="Arial" panose="020B0604020202020204" pitchFamily="34" charset="0"/>
              </a:rPr>
              <a:t>نفس</a:t>
            </a:r>
            <a:r>
              <a:rPr lang="ar-JO" sz="3200" i="0" dirty="0">
                <a:effectLst>
                  <a:glow rad="139700">
                    <a:schemeClr val="bg1">
                      <a:alpha val="75000"/>
                    </a:schemeClr>
                  </a:glow>
                </a:effectLst>
                <a:latin typeface="Arial" panose="020B0604020202020204" pitchFamily="34" charset="0"/>
                <a:cs typeface="Arial" panose="020B0604020202020204" pitchFamily="34" charset="0"/>
              </a:rPr>
              <a:t> المنطقة في الحياة</a:t>
            </a:r>
            <a:endParaRPr lang="en-US" sz="3200" i="0" dirty="0">
              <a:latin typeface="Arial" panose="020B0604020202020204" pitchFamily="34" charset="0"/>
              <a:cs typeface="Arial" panose="020B0604020202020204" pitchFamily="34" charset="0"/>
            </a:endParaRPr>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marL="342900" marR="0" lvl="0" indent="-342900" algn="ctr" defTabSz="914400" rtl="0" eaLnBrk="1" fontAlgn="base" latinLnBrk="0" hangingPunct="1">
              <a:lnSpc>
                <a:spcPct val="100000"/>
              </a:lnSpc>
              <a:spcBef>
                <a:spcPct val="20000"/>
              </a:spcBef>
              <a:spcAft>
                <a:spcPct val="0"/>
              </a:spcAft>
              <a:buClrTx/>
              <a:buSzTx/>
              <a:buFont typeface="Monotype Sorts" charset="0"/>
              <a:buNone/>
              <a:tabLst/>
              <a:defRPr/>
            </a:pPr>
            <a:r>
              <a:rPr kumimoji="0" lang="ar-JO"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rPr>
              <a:t>72</a:t>
            </a:r>
            <a:endParaRPr kumimoji="0" lang="en-US"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endParaRP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marL="342900" marR="0" lvl="0" indent="-342900" algn="ctr" defTabSz="914400" rtl="0" eaLnBrk="1" fontAlgn="base" latinLnBrk="0" hangingPunct="1">
              <a:lnSpc>
                <a:spcPct val="100000"/>
              </a:lnSpc>
              <a:spcBef>
                <a:spcPct val="20000"/>
              </a:spcBef>
              <a:spcAft>
                <a:spcPct val="0"/>
              </a:spcAft>
              <a:buClrTx/>
              <a:buSzTx/>
              <a:buFont typeface="Monotype Sorts" charset="0"/>
              <a:buNone/>
              <a:tabLst/>
              <a:defRPr/>
            </a:pPr>
            <a:r>
              <a:rPr kumimoji="0" lang="ar-JO" altLang="ja-JP" sz="3200" b="0"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rPr>
              <a:t>لا تكن طماعاً</a:t>
            </a:r>
            <a:endParaRPr kumimoji="0" lang="en-US" sz="3200" b="0"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الراعي الذي وقع</a:t>
            </a:r>
            <a:endParaRPr kumimoji="0" lang="en-US" sz="44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9"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محبة المال أصل     كل الشرور</a:t>
            </a:r>
            <a:br>
              <a:rPr kumimoji="0" lang="ar-JO" sz="32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br>
            <a:r>
              <a:rPr kumimoji="0" lang="ar-JO" sz="32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(1 تي 6: 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762000"/>
            <a:ext cx="7772400" cy="1143000"/>
          </a:xfrm>
        </p:spPr>
        <p:txBody>
          <a:bodyPr/>
          <a:lstStyle/>
          <a:p>
            <a:pPr eaLnBrk="1" hangingPunct="1">
              <a:defRPr/>
            </a:pPr>
            <a:r>
              <a:rPr lang="ar-JO" sz="6000" b="1" dirty="0">
                <a:effectLst>
                  <a:glow rad="101600">
                    <a:srgbClr val="080808">
                      <a:alpha val="75000"/>
                    </a:srgbClr>
                  </a:glow>
                </a:effectLst>
                <a:latin typeface="Arial"/>
                <a:ea typeface="ＭＳ Ｐゴシック" charset="0"/>
                <a:cs typeface="Arial"/>
              </a:rPr>
              <a:t>أفعال زوك التسعين</a:t>
            </a:r>
            <a:endParaRPr lang="en-US" sz="6000" b="1" dirty="0">
              <a:effectLst>
                <a:glow rad="101600">
                  <a:srgbClr val="080808">
                    <a:alpha val="75000"/>
                  </a:srgbClr>
                </a:glow>
              </a:effectLst>
              <a:latin typeface="Arial"/>
              <a:ea typeface="ＭＳ Ｐゴシック" charset="0"/>
              <a:cs typeface="Arial"/>
            </a:endParaRPr>
          </a:p>
        </p:txBody>
      </p:sp>
      <p:sp>
        <p:nvSpPr>
          <p:cNvPr id="109571" name="Rectangle 3"/>
          <p:cNvSpPr>
            <a:spLocks noGrp="1" noChangeArrowheads="1"/>
          </p:cNvSpPr>
          <p:nvPr>
            <p:ph type="body" idx="1"/>
          </p:nvPr>
        </p:nvSpPr>
        <p:spPr>
          <a:xfrm>
            <a:off x="685800" y="2819400"/>
            <a:ext cx="7772400" cy="3276600"/>
          </a:xfrm>
        </p:spPr>
        <p:txBody>
          <a:bodyPr/>
          <a:lstStyle/>
          <a:p>
            <a:pPr algn="ctr" eaLnBrk="1" hangingPunct="1">
              <a:buFont typeface="Tahoma" charset="0"/>
              <a:buNone/>
              <a:defRPr/>
            </a:pPr>
            <a:r>
              <a:rPr lang="ar-JO" sz="4400" b="1" dirty="0">
                <a:effectLst>
                  <a:glow rad="101600">
                    <a:srgbClr val="080808">
                      <a:alpha val="75000"/>
                    </a:srgbClr>
                  </a:glow>
                </a:effectLst>
                <a:latin typeface="Arial"/>
                <a:cs typeface="Arial"/>
              </a:rPr>
              <a:t>إن كنت لا تستطيع التفكير في التطبيق </a:t>
            </a:r>
          </a:p>
          <a:p>
            <a:pPr algn="ctr" eaLnBrk="1" hangingPunct="1">
              <a:buFont typeface="Tahoma" charset="0"/>
              <a:buNone/>
              <a:defRPr/>
            </a:pPr>
            <a:r>
              <a:rPr lang="ar-JO" sz="4400" b="1" dirty="0">
                <a:effectLst>
                  <a:glow rad="101600">
                    <a:srgbClr val="080808">
                      <a:alpha val="75000"/>
                    </a:srgbClr>
                  </a:glow>
                </a:effectLst>
                <a:latin typeface="Arial"/>
                <a:cs typeface="Arial"/>
              </a:rPr>
              <a:t>بناء على هذه الأفعال التسعون </a:t>
            </a:r>
          </a:p>
          <a:p>
            <a:pPr algn="ctr" eaLnBrk="1" hangingPunct="1">
              <a:buFont typeface="Tahoma" charset="0"/>
              <a:buNone/>
              <a:defRPr/>
            </a:pPr>
            <a:r>
              <a:rPr lang="ar-JO" sz="4400" b="1" dirty="0">
                <a:effectLst>
                  <a:glow rad="101600">
                    <a:srgbClr val="080808">
                      <a:alpha val="75000"/>
                    </a:srgbClr>
                  </a:glow>
                </a:effectLst>
                <a:latin typeface="Arial"/>
                <a:cs typeface="Arial"/>
              </a:rPr>
              <a:t>فأنت بلا فائدة</a:t>
            </a:r>
            <a:endParaRPr lang="en-US" sz="4400" b="1" dirty="0">
              <a:effectLst>
                <a:glow rad="101600">
                  <a:srgbClr val="080808">
                    <a:alpha val="75000"/>
                  </a:srgbClr>
                </a:glow>
              </a:effectLst>
              <a:latin typeface="Arial"/>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66"/>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66"/>
              </a:solidFill>
              <a:effectLst>
                <a:glow rad="101600">
                  <a:srgbClr val="080808">
                    <a:alpha val="75000"/>
                  </a:srgbClr>
                </a:glow>
              </a:effectLst>
              <a:uLnTx/>
              <a:uFillTx/>
              <a:latin typeface="Arial"/>
              <a:ea typeface="ＭＳ Ｐゴシック" charset="0"/>
              <a:cs typeface="Arial"/>
            </a:endParaRPr>
          </a:p>
        </p:txBody>
      </p:sp>
    </p:spTree>
    <p:extLst>
      <p:ext uri="{BB962C8B-B14F-4D97-AF65-F5344CB8AC3E}">
        <p14:creationId xmlns:p14="http://schemas.microsoft.com/office/powerpoint/2010/main" val="37749109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أقبل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أختار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أقرر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أعترف</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أدعي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أطور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أحلّل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أوجه</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أسأل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ألتزم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أخاطب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أسأل نفسي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أمدح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أفعل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أتجنب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أستجيب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أزيل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أكون حساساً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أعترف</a:t>
                      </a:r>
                      <a:r>
                        <a:rPr lang="en-US" sz="2400" b="1" kern="1200" dirty="0">
                          <a:solidFill>
                            <a:srgbClr val="FFFFFF"/>
                          </a:solidFill>
                          <a:effectLst>
                            <a:glow rad="101600">
                              <a:srgbClr val="080808">
                                <a:alpha val="75000"/>
                              </a:srgbClr>
                            </a:glow>
                          </a:effectLst>
                          <a:latin typeface="Arial"/>
                          <a:ea typeface="ＭＳ Ｐゴシック" charset="0"/>
                          <a:cs typeface="Arial"/>
                        </a:rPr>
                        <a:t> </a:t>
                      </a: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أشجع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أكون راغباً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أسيطر </a:t>
                      </a:r>
                      <a:r>
                        <a:rPr lang="en-US" sz="2400" b="1" kern="1200" dirty="0">
                          <a:solidFill>
                            <a:srgbClr val="FFFFFF"/>
                          </a:solidFill>
                          <a:effectLst>
                            <a:glow rad="101600">
                              <a:srgbClr val="080808">
                                <a:alpha val="75000"/>
                              </a:srgbClr>
                            </a:glow>
                          </a:effectLst>
                          <a:latin typeface="Arial"/>
                          <a:ea typeface="ＭＳ Ｐゴシック" charset="0"/>
                          <a:cs typeface="Arial"/>
                        </a:rPr>
                        <a:t> </a:t>
                      </a: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أستمتع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أبني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أعتبر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أقيم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أشتري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أخلق</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أجسد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25457658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أختبر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أحافظ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لأجل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أضع قائمة</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أتبع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أعطي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أبحث عن</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أفضّل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أذهب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أطمح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أتحرى</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أحرس</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أقرأ</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أساعد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أقابل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أدرك</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أدعو</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أذاكر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أسجل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أعزل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أنظم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أفرح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أحفظ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أخطط</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6655207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أتجاوب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أبقى بعيداً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أقيم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أضحي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أتوقف</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أزور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أخلص</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أدرس</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أنتظر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أنظم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أستبدل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أستيقظ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أختار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آخذ</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أمشي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أرسل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أتحدث 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أراقب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أشارك</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أعلم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أشهد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أظهر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أتصل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أعمل على</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أغني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أشكر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أكتب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أقضي الوقت</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أفكر عن</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أكتب 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8007799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42" name="Title 1"/>
          <p:cNvSpPr>
            <a:spLocks noGrp="1"/>
          </p:cNvSpPr>
          <p:nvPr>
            <p:ph type="title"/>
          </p:nvPr>
        </p:nvSpPr>
        <p:spPr>
          <a:xfrm>
            <a:off x="0" y="0"/>
            <a:ext cx="6156325" cy="1008063"/>
          </a:xfrm>
        </p:spPr>
        <p:txBody>
          <a:bodyPr/>
          <a:lstStyle/>
          <a:p>
            <a:pPr algn="ctr" eaLnBrk="1" hangingPunct="1"/>
            <a:r>
              <a:rPr lang="ar-JO" dirty="0">
                <a:solidFill>
                  <a:schemeClr val="bg1"/>
                </a:solidFill>
                <a:latin typeface="Arial" panose="020B0604020202020204" pitchFamily="34" charset="0"/>
                <a:cs typeface="Arial" panose="020B0604020202020204" pitchFamily="34" charset="0"/>
              </a:rPr>
              <a:t>مطرقة الدرس الرئيسية</a:t>
            </a:r>
            <a:endParaRPr lang="en-NZ"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372200" y="0"/>
            <a:ext cx="2627312" cy="6986528"/>
          </a:xfrm>
          <a:prstGeom prst="rect">
            <a:avLst/>
          </a:prstGeom>
          <a:noFill/>
        </p:spPr>
        <p:txBody>
          <a:bodyPr>
            <a:spAutoFit/>
          </a:bodyPr>
          <a:lstStyle/>
          <a:p>
            <a:pPr algn="r" eaLnBrk="1" fontAlgn="auto" hangingPunct="1">
              <a:spcBef>
                <a:spcPts val="0"/>
              </a:spcBef>
              <a:spcAft>
                <a:spcPts val="0"/>
              </a:spcAft>
              <a:defRPr/>
            </a:pPr>
            <a:r>
              <a:rPr lang="ar-JO" sz="3600" b="1" dirty="0">
                <a:solidFill>
                  <a:srgbClr val="FFFF00"/>
                </a:solidFill>
                <a:latin typeface="Arial" panose="020B0604020202020204" pitchFamily="34" charset="0"/>
                <a:ea typeface="+mn-ea"/>
                <a:cs typeface="Arial" panose="020B0604020202020204" pitchFamily="34" charset="0"/>
              </a:rPr>
              <a:t>النص الكتابي</a:t>
            </a:r>
            <a:endParaRPr lang="en-NZ" sz="3600" b="1" dirty="0">
              <a:solidFill>
                <a:srgbClr val="FFFF00"/>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الشهادة</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20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الشرح</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20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الإيضاح</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20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موضوع الدرس</a:t>
            </a: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br>
              <a:rPr lang="en-NZ" sz="3200" b="1" dirty="0">
                <a:solidFill>
                  <a:prstClr val="white"/>
                </a:solidFill>
                <a:latin typeface="Arial" panose="020B0604020202020204" pitchFamily="34" charset="0"/>
                <a:ea typeface="+mn-ea"/>
                <a:cs typeface="Arial" panose="020B0604020202020204" pitchFamily="34" charset="0"/>
              </a:rPr>
            </a:br>
            <a:r>
              <a:rPr lang="ar-JO" sz="3200" b="1" dirty="0">
                <a:solidFill>
                  <a:prstClr val="white"/>
                </a:solidFill>
                <a:latin typeface="Arial" panose="020B0604020202020204" pitchFamily="34" charset="0"/>
                <a:ea typeface="+mn-ea"/>
                <a:cs typeface="Arial" panose="020B0604020202020204" pitchFamily="34" charset="0"/>
              </a:rPr>
              <a:t>الإنعكاس</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المساعدة المرئية</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القرار</a:t>
            </a:r>
            <a:endParaRPr lang="en-NZ" sz="3200" b="1" dirty="0">
              <a:solidFill>
                <a:prstClr val="white"/>
              </a:solidFill>
              <a:latin typeface="Arial" panose="020B0604020202020204" pitchFamily="34" charset="0"/>
              <a:ea typeface="+mn-ea"/>
              <a:cs typeface="Arial" panose="020B0604020202020204" pitchFamily="34" charset="0"/>
            </a:endParaRPr>
          </a:p>
        </p:txBody>
      </p:sp>
      <p:cxnSp>
        <p:nvCxnSpPr>
          <p:cNvPr id="7" name="Straight Connector 6"/>
          <p:cNvCxnSpPr/>
          <p:nvPr/>
        </p:nvCxnSpPr>
        <p:spPr>
          <a:xfrm flipV="1">
            <a:off x="2771775" y="549275"/>
            <a:ext cx="3744913" cy="3455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71775" y="1268413"/>
            <a:ext cx="3816350" cy="2736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771775" y="2060575"/>
            <a:ext cx="3744913" cy="1944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700338" y="2852738"/>
            <a:ext cx="3743325" cy="1152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771775" y="3644900"/>
            <a:ext cx="3671888" cy="360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71775" y="4005263"/>
            <a:ext cx="3744913"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71775" y="4005263"/>
            <a:ext cx="3671888" cy="158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43213" y="4005263"/>
            <a:ext cx="3600450" cy="2592387"/>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0" y="5473700"/>
            <a:ext cx="5651500" cy="954107"/>
          </a:xfrm>
          <a:prstGeom prst="rect">
            <a:avLst/>
          </a:prstGeom>
        </p:spPr>
        <p:txBody>
          <a:bodyPr>
            <a:spAutoFit/>
          </a:bodyPr>
          <a:lstStyle/>
          <a:p>
            <a:pPr algn="r" eaLnBrk="1" fontAlgn="auto" hangingPunct="1">
              <a:spcBef>
                <a:spcPts val="0"/>
              </a:spcBef>
              <a:spcAft>
                <a:spcPts val="0"/>
              </a:spcAft>
              <a:defRPr/>
            </a:pPr>
            <a:r>
              <a:rPr lang="ar-JO" sz="2800" b="1" dirty="0">
                <a:solidFill>
                  <a:srgbClr val="FFFF00"/>
                </a:solidFill>
                <a:latin typeface="Arial" panose="020B0604020202020204" pitchFamily="34" charset="0"/>
                <a:ea typeface="+mn-ea"/>
                <a:cs typeface="Arial" panose="020B0604020202020204" pitchFamily="34" charset="0"/>
              </a:rPr>
              <a:t>يجب أن يذهب المستمعون عالمين كيف يجب عليهم أن يطبقوا الفكرة الرئيسية</a:t>
            </a:r>
            <a:endParaRPr lang="en-NZ" sz="2800" dirty="0">
              <a:solidFill>
                <a:srgbClr val="FFFF00"/>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00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05256" y="744982"/>
            <a:ext cx="7690104" cy="2246769"/>
          </a:xfrm>
          <a:prstGeom prst="rect">
            <a:avLst/>
          </a:prstGeom>
          <a:noFill/>
          <a:ln w="9525">
            <a:noFill/>
            <a:miter lim="800000"/>
            <a:headEnd/>
            <a:tailEnd/>
          </a:ln>
          <a:effectLst/>
        </p:spPr>
        <p:txBody>
          <a:bodyPr wrap="square">
            <a:spAutoFit/>
          </a:bodyPr>
          <a:lstStyle/>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52003"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52004"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1512777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217052-B11F-1FCA-A7C9-56B229C40664}"/>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AEC48903-EA4D-F1E2-C6A0-373B03D2A0E2}"/>
              </a:ext>
            </a:extLst>
          </p:cNvPr>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485EA9CC-36F0-4D60-BAFA-FA6669E891C2}"/>
              </a:ext>
            </a:extLst>
          </p:cNvPr>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a:extLst>
              <a:ext uri="{FF2B5EF4-FFF2-40B4-BE49-F238E27FC236}">
                <a16:creationId xmlns:a16="http://schemas.microsoft.com/office/drawing/2014/main" id="{220FEBDF-FE21-5DE2-DD3F-BAA1EF9CEBDF}"/>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a:extLst>
              <a:ext uri="{FF2B5EF4-FFF2-40B4-BE49-F238E27FC236}">
                <a16:creationId xmlns:a16="http://schemas.microsoft.com/office/drawing/2014/main" id="{4B8B2554-DBA8-156A-6EA7-4C49F103EA7E}"/>
              </a:ext>
            </a:extLst>
          </p:cNvPr>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a:extLst>
              <a:ext uri="{FF2B5EF4-FFF2-40B4-BE49-F238E27FC236}">
                <a16:creationId xmlns:a16="http://schemas.microsoft.com/office/drawing/2014/main" id="{62AC75D5-7540-9164-EF3F-5B37A9A234B3}"/>
              </a:ext>
            </a:extLst>
          </p:cNvPr>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a:extLst>
              <a:ext uri="{FF2B5EF4-FFF2-40B4-BE49-F238E27FC236}">
                <a16:creationId xmlns:a16="http://schemas.microsoft.com/office/drawing/2014/main" id="{1C604A30-3CB0-F2CE-819E-D275718949D7}"/>
              </a:ext>
            </a:extLst>
          </p:cNvPr>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a:extLst>
              <a:ext uri="{FF2B5EF4-FFF2-40B4-BE49-F238E27FC236}">
                <a16:creationId xmlns:a16="http://schemas.microsoft.com/office/drawing/2014/main" id="{D26B2040-1054-4A86-AABF-D664F485FBD2}"/>
              </a:ext>
            </a:extLst>
          </p:cNvPr>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a:extLst>
              <a:ext uri="{FF2B5EF4-FFF2-40B4-BE49-F238E27FC236}">
                <a16:creationId xmlns:a16="http://schemas.microsoft.com/office/drawing/2014/main" id="{E31E3A73-F7BB-E2D5-7FCD-431D410544FC}"/>
              </a:ext>
            </a:extLst>
          </p:cNvPr>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a:extLst>
              <a:ext uri="{FF2B5EF4-FFF2-40B4-BE49-F238E27FC236}">
                <a16:creationId xmlns:a16="http://schemas.microsoft.com/office/drawing/2014/main" id="{B76E5852-6B83-2773-7C22-DDE3ECAD3E28}"/>
              </a:ext>
            </a:extLst>
          </p:cNvPr>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a:extLst>
              <a:ext uri="{FF2B5EF4-FFF2-40B4-BE49-F238E27FC236}">
                <a16:creationId xmlns:a16="http://schemas.microsoft.com/office/drawing/2014/main" id="{264CAF91-A0B1-EEE8-8652-4D79020C882A}"/>
              </a:ext>
            </a:extLst>
          </p:cNvPr>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a:extLst>
              <a:ext uri="{FF2B5EF4-FFF2-40B4-BE49-F238E27FC236}">
                <a16:creationId xmlns:a16="http://schemas.microsoft.com/office/drawing/2014/main" id="{BFCBC504-3606-44E9-A73B-AF3BA9C37060}"/>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a:extLst>
              <a:ext uri="{FF2B5EF4-FFF2-40B4-BE49-F238E27FC236}">
                <a16:creationId xmlns:a16="http://schemas.microsoft.com/office/drawing/2014/main" id="{B0CCF10D-2AD8-8E11-BBA7-F8F6AD203C96}"/>
              </a:ext>
            </a:extLst>
          </p:cNvPr>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a:extLst>
              <a:ext uri="{FF2B5EF4-FFF2-40B4-BE49-F238E27FC236}">
                <a16:creationId xmlns:a16="http://schemas.microsoft.com/office/drawing/2014/main" id="{7891FA02-C6DE-0602-DBCE-74085EABEECD}"/>
              </a:ext>
            </a:extLst>
          </p:cNvPr>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a:extLst>
              <a:ext uri="{FF2B5EF4-FFF2-40B4-BE49-F238E27FC236}">
                <a16:creationId xmlns:a16="http://schemas.microsoft.com/office/drawing/2014/main" id="{DCEB4E6F-2477-3210-093E-63C1052059C1}"/>
              </a:ext>
            </a:extLst>
          </p:cNvPr>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a:extLst>
              <a:ext uri="{FF2B5EF4-FFF2-40B4-BE49-F238E27FC236}">
                <a16:creationId xmlns:a16="http://schemas.microsoft.com/office/drawing/2014/main" id="{35E1DEF0-812C-D812-CD13-7F86F9C067B0}"/>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a:extLst>
              <a:ext uri="{FF2B5EF4-FFF2-40B4-BE49-F238E27FC236}">
                <a16:creationId xmlns:a16="http://schemas.microsoft.com/office/drawing/2014/main" id="{08017519-CEDF-CE24-7675-3B92179FBBA7}"/>
              </a:ext>
            </a:extLst>
          </p:cNvPr>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a:extLst>
              <a:ext uri="{FF2B5EF4-FFF2-40B4-BE49-F238E27FC236}">
                <a16:creationId xmlns:a16="http://schemas.microsoft.com/office/drawing/2014/main" id="{6F922D86-02B4-3D7F-FE35-ACE13E62C29B}"/>
              </a:ext>
            </a:extLst>
          </p:cNvPr>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a:extLst>
              <a:ext uri="{FF2B5EF4-FFF2-40B4-BE49-F238E27FC236}">
                <a16:creationId xmlns:a16="http://schemas.microsoft.com/office/drawing/2014/main" id="{F346E28B-7418-D12E-1F51-D70378D01E2C}"/>
              </a:ext>
            </a:extLst>
          </p:cNvPr>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a:extLst>
              <a:ext uri="{FF2B5EF4-FFF2-40B4-BE49-F238E27FC236}">
                <a16:creationId xmlns:a16="http://schemas.microsoft.com/office/drawing/2014/main" id="{A45D8973-9C8B-6F29-3C30-2EC0E0F3FF5B}"/>
              </a:ext>
            </a:extLst>
          </p:cNvPr>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a:extLst>
              <a:ext uri="{FF2B5EF4-FFF2-40B4-BE49-F238E27FC236}">
                <a16:creationId xmlns:a16="http://schemas.microsoft.com/office/drawing/2014/main" id="{A1A1F298-AD1E-6BED-5EC3-8D95CB9B0431}"/>
              </a:ext>
            </a:extLst>
          </p:cNvPr>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a:extLst>
              <a:ext uri="{FF2B5EF4-FFF2-40B4-BE49-F238E27FC236}">
                <a16:creationId xmlns:a16="http://schemas.microsoft.com/office/drawing/2014/main" id="{EBD97AB0-F3A5-4029-4C95-99B5931DBC80}"/>
              </a:ext>
            </a:extLst>
          </p:cNvPr>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a:extLst>
              <a:ext uri="{FF2B5EF4-FFF2-40B4-BE49-F238E27FC236}">
                <a16:creationId xmlns:a16="http://schemas.microsoft.com/office/drawing/2014/main" id="{DB3367C5-B68E-A6D7-9B37-2E6FFA0657CD}"/>
              </a:ext>
            </a:extLst>
          </p:cNvPr>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a:extLst>
              <a:ext uri="{FF2B5EF4-FFF2-40B4-BE49-F238E27FC236}">
                <a16:creationId xmlns:a16="http://schemas.microsoft.com/office/drawing/2014/main" id="{946551D6-E6FC-23BA-9865-F7AC07500E33}"/>
              </a:ext>
            </a:extLst>
          </p:cNvPr>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a:extLst>
              <a:ext uri="{FF2B5EF4-FFF2-40B4-BE49-F238E27FC236}">
                <a16:creationId xmlns:a16="http://schemas.microsoft.com/office/drawing/2014/main" id="{83B2D749-D67B-3042-A52C-88C8FBFC7BEA}"/>
              </a:ext>
            </a:extLst>
          </p:cNvPr>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a:extLst>
              <a:ext uri="{FF2B5EF4-FFF2-40B4-BE49-F238E27FC236}">
                <a16:creationId xmlns:a16="http://schemas.microsoft.com/office/drawing/2014/main" id="{BB9EE092-4BAC-45AF-CC83-81031E918E36}"/>
              </a:ext>
            </a:extLst>
          </p:cNvPr>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a:extLst>
              <a:ext uri="{FF2B5EF4-FFF2-40B4-BE49-F238E27FC236}">
                <a16:creationId xmlns:a16="http://schemas.microsoft.com/office/drawing/2014/main" id="{374CB0BA-5FC0-E4C2-FCA5-B97AEF7E5875}"/>
              </a:ext>
            </a:extLst>
          </p:cNvPr>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a:extLst>
              <a:ext uri="{FF2B5EF4-FFF2-40B4-BE49-F238E27FC236}">
                <a16:creationId xmlns:a16="http://schemas.microsoft.com/office/drawing/2014/main" id="{642592A5-5813-1D57-54D3-39C244C8BFE7}"/>
              </a:ext>
            </a:extLst>
          </p:cNvPr>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a:extLst>
              <a:ext uri="{FF2B5EF4-FFF2-40B4-BE49-F238E27FC236}">
                <a16:creationId xmlns:a16="http://schemas.microsoft.com/office/drawing/2014/main" id="{642704FF-70FC-B56B-68A7-21936639E16B}"/>
              </a:ext>
            </a:extLst>
          </p:cNvPr>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a:extLst>
              <a:ext uri="{FF2B5EF4-FFF2-40B4-BE49-F238E27FC236}">
                <a16:creationId xmlns:a16="http://schemas.microsoft.com/office/drawing/2014/main" id="{956525D1-FCA5-2475-C981-A590C7177315}"/>
              </a:ext>
            </a:extLst>
          </p:cNvPr>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a:extLst>
              <a:ext uri="{FF2B5EF4-FFF2-40B4-BE49-F238E27FC236}">
                <a16:creationId xmlns:a16="http://schemas.microsoft.com/office/drawing/2014/main" id="{A5D37CEB-8ACB-AFA4-EE76-5E4FE023DA59}"/>
              </a:ext>
            </a:extLst>
          </p:cNvPr>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a:extLst>
              <a:ext uri="{FF2B5EF4-FFF2-40B4-BE49-F238E27FC236}">
                <a16:creationId xmlns:a16="http://schemas.microsoft.com/office/drawing/2014/main" id="{02CD0E05-5C36-0793-085E-C5A8D0A6FD08}"/>
              </a:ext>
            </a:extLst>
          </p:cNvPr>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a:extLst>
              <a:ext uri="{FF2B5EF4-FFF2-40B4-BE49-F238E27FC236}">
                <a16:creationId xmlns:a16="http://schemas.microsoft.com/office/drawing/2014/main" id="{C728A7FC-839B-003E-C4E3-066ACFBCB10A}"/>
              </a:ext>
            </a:extLst>
          </p:cNvPr>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a:extLst>
              <a:ext uri="{FF2B5EF4-FFF2-40B4-BE49-F238E27FC236}">
                <a16:creationId xmlns:a16="http://schemas.microsoft.com/office/drawing/2014/main" id="{2F6E7C7D-4D19-F53D-A33E-8404AD6E60A6}"/>
              </a:ext>
            </a:extLst>
          </p:cNvPr>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a:extLst>
              <a:ext uri="{FF2B5EF4-FFF2-40B4-BE49-F238E27FC236}">
                <a16:creationId xmlns:a16="http://schemas.microsoft.com/office/drawing/2014/main" id="{890436EF-2F1E-2B23-0966-72BDC53B85AD}"/>
              </a:ext>
            </a:extLst>
          </p:cNvPr>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a:extLst>
              <a:ext uri="{FF2B5EF4-FFF2-40B4-BE49-F238E27FC236}">
                <a16:creationId xmlns:a16="http://schemas.microsoft.com/office/drawing/2014/main" id="{DCA5F579-E989-F160-3247-CCDBAD47C15F}"/>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a:extLst>
              <a:ext uri="{FF2B5EF4-FFF2-40B4-BE49-F238E27FC236}">
                <a16:creationId xmlns:a16="http://schemas.microsoft.com/office/drawing/2014/main" id="{139BA75D-44BC-2CAE-7C76-38DAB8026F6D}"/>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a:extLst>
              <a:ext uri="{FF2B5EF4-FFF2-40B4-BE49-F238E27FC236}">
                <a16:creationId xmlns:a16="http://schemas.microsoft.com/office/drawing/2014/main" id="{AB593D5C-0853-F23D-A35D-3CFA36D7FF35}"/>
              </a:ext>
            </a:extLst>
          </p:cNvPr>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a:extLst>
              <a:ext uri="{FF2B5EF4-FFF2-40B4-BE49-F238E27FC236}">
                <a16:creationId xmlns:a16="http://schemas.microsoft.com/office/drawing/2014/main" id="{AA38B4AE-79A4-DE24-E018-E72FB392A3A8}"/>
              </a:ext>
            </a:extLst>
          </p:cNvPr>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a:extLst>
              <a:ext uri="{FF2B5EF4-FFF2-40B4-BE49-F238E27FC236}">
                <a16:creationId xmlns:a16="http://schemas.microsoft.com/office/drawing/2014/main" id="{3729A3ED-493D-9929-ED87-EEEA4D5076D0}"/>
              </a:ext>
            </a:extLst>
          </p:cNvPr>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7138C7C3-137C-53D2-17A5-44A9405A07B6}"/>
              </a:ext>
            </a:extLst>
          </p:cNvPr>
          <p:cNvPicPr>
            <a:picLocks noChangeAspect="1"/>
          </p:cNvPicPr>
          <p:nvPr/>
        </p:nvPicPr>
        <p:blipFill>
          <a:blip r:embed="rId3"/>
          <a:stretch>
            <a:fillRect/>
          </a:stretch>
        </p:blipFill>
        <p:spPr>
          <a:xfrm>
            <a:off x="157932" y="6957392"/>
            <a:ext cx="10225136" cy="6816758"/>
          </a:xfrm>
          <a:prstGeom prst="rect">
            <a:avLst/>
          </a:prstGeom>
        </p:spPr>
      </p:pic>
      <p:grpSp>
        <p:nvGrpSpPr>
          <p:cNvPr id="3" name="Group 2">
            <a:extLst>
              <a:ext uri="{FF2B5EF4-FFF2-40B4-BE49-F238E27FC236}">
                <a16:creationId xmlns:a16="http://schemas.microsoft.com/office/drawing/2014/main" id="{AEC92EE4-E974-B770-7903-6101D5ADECEF}"/>
              </a:ext>
            </a:extLst>
          </p:cNvPr>
          <p:cNvGrpSpPr/>
          <p:nvPr/>
        </p:nvGrpSpPr>
        <p:grpSpPr>
          <a:xfrm>
            <a:off x="625391" y="4687888"/>
            <a:ext cx="4388440" cy="1761565"/>
            <a:chOff x="-351529" y="914728"/>
            <a:chExt cx="4388440" cy="1761565"/>
          </a:xfrm>
        </p:grpSpPr>
        <p:sp>
          <p:nvSpPr>
            <p:cNvPr id="4" name="Oval 3">
              <a:extLst>
                <a:ext uri="{FF2B5EF4-FFF2-40B4-BE49-F238E27FC236}">
                  <a16:creationId xmlns:a16="http://schemas.microsoft.com/office/drawing/2014/main" id="{098972D2-B3C6-23F3-12FA-A0749FC24D71}"/>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Box 5">
              <a:extLst>
                <a:ext uri="{FF2B5EF4-FFF2-40B4-BE49-F238E27FC236}">
                  <a16:creationId xmlns:a16="http://schemas.microsoft.com/office/drawing/2014/main" id="{381F6917-CAD3-9409-4D78-6AC66CDA24F2}"/>
                </a:ext>
              </a:extLst>
            </p:cNvPr>
            <p:cNvSpPr txBox="1">
              <a:spLocks noChangeArrowheads="1"/>
            </p:cNvSpPr>
            <p:nvPr/>
          </p:nvSpPr>
          <p:spPr bwMode="auto">
            <a:xfrm>
              <a:off x="381000" y="914728"/>
              <a:ext cx="1215397" cy="523220"/>
            </a:xfrm>
            <a:prstGeom prst="rect">
              <a:avLst/>
            </a:prstGeom>
            <a:solidFill>
              <a:srgbClr val="FF0000"/>
            </a:solidFill>
            <a:ln w="57150" cmpd="sng">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الملاحظة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33870440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E8EA5B-271F-5C5F-310E-FD8A135041F1}"/>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54CD261E-021E-EE8E-CF73-DBE9311EBE5C}"/>
              </a:ext>
            </a:extLst>
          </p:cNvPr>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AD91DB97-3B0E-D707-1F2D-86A530922E9D}"/>
              </a:ext>
            </a:extLst>
          </p:cNvPr>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a:extLst>
              <a:ext uri="{FF2B5EF4-FFF2-40B4-BE49-F238E27FC236}">
                <a16:creationId xmlns:a16="http://schemas.microsoft.com/office/drawing/2014/main" id="{82FB9AB4-96F2-31E1-8507-8F1D216CDDB0}"/>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a:extLst>
              <a:ext uri="{FF2B5EF4-FFF2-40B4-BE49-F238E27FC236}">
                <a16:creationId xmlns:a16="http://schemas.microsoft.com/office/drawing/2014/main" id="{4EE4A02C-2B89-CC6F-B104-872472E7AAA5}"/>
              </a:ext>
            </a:extLst>
          </p:cNvPr>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a:extLst>
              <a:ext uri="{FF2B5EF4-FFF2-40B4-BE49-F238E27FC236}">
                <a16:creationId xmlns:a16="http://schemas.microsoft.com/office/drawing/2014/main" id="{748C6172-DDA0-9DA9-7C5F-80E46FCA9183}"/>
              </a:ext>
            </a:extLst>
          </p:cNvPr>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a:extLst>
              <a:ext uri="{FF2B5EF4-FFF2-40B4-BE49-F238E27FC236}">
                <a16:creationId xmlns:a16="http://schemas.microsoft.com/office/drawing/2014/main" id="{26007BDE-8970-DEC7-4614-93444D718ACA}"/>
              </a:ext>
            </a:extLst>
          </p:cNvPr>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a:extLst>
              <a:ext uri="{FF2B5EF4-FFF2-40B4-BE49-F238E27FC236}">
                <a16:creationId xmlns:a16="http://schemas.microsoft.com/office/drawing/2014/main" id="{74D1FCC2-98D1-2635-092E-D9551CB69267}"/>
              </a:ext>
            </a:extLst>
          </p:cNvPr>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a:extLst>
              <a:ext uri="{FF2B5EF4-FFF2-40B4-BE49-F238E27FC236}">
                <a16:creationId xmlns:a16="http://schemas.microsoft.com/office/drawing/2014/main" id="{D3D725A5-F3DF-1A1D-E5DA-604883BDE23D}"/>
              </a:ext>
            </a:extLst>
          </p:cNvPr>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a:extLst>
              <a:ext uri="{FF2B5EF4-FFF2-40B4-BE49-F238E27FC236}">
                <a16:creationId xmlns:a16="http://schemas.microsoft.com/office/drawing/2014/main" id="{B8182D1B-B0E7-2664-4A06-495AFD4D832D}"/>
              </a:ext>
            </a:extLst>
          </p:cNvPr>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a:extLst>
              <a:ext uri="{FF2B5EF4-FFF2-40B4-BE49-F238E27FC236}">
                <a16:creationId xmlns:a16="http://schemas.microsoft.com/office/drawing/2014/main" id="{E0C3094A-345B-CF9D-F2FC-F95BF8BA2818}"/>
              </a:ext>
            </a:extLst>
          </p:cNvPr>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a:extLst>
              <a:ext uri="{FF2B5EF4-FFF2-40B4-BE49-F238E27FC236}">
                <a16:creationId xmlns:a16="http://schemas.microsoft.com/office/drawing/2014/main" id="{5EDB85F6-7723-05B8-CD1D-F8975B4208B0}"/>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a:extLst>
              <a:ext uri="{FF2B5EF4-FFF2-40B4-BE49-F238E27FC236}">
                <a16:creationId xmlns:a16="http://schemas.microsoft.com/office/drawing/2014/main" id="{78B7C9F5-10B4-7214-FC02-7ADE61CBD8D4}"/>
              </a:ext>
            </a:extLst>
          </p:cNvPr>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a:extLst>
              <a:ext uri="{FF2B5EF4-FFF2-40B4-BE49-F238E27FC236}">
                <a16:creationId xmlns:a16="http://schemas.microsoft.com/office/drawing/2014/main" id="{ACEA4C6F-F516-E6A7-D958-96F13093C1AF}"/>
              </a:ext>
            </a:extLst>
          </p:cNvPr>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a:extLst>
              <a:ext uri="{FF2B5EF4-FFF2-40B4-BE49-F238E27FC236}">
                <a16:creationId xmlns:a16="http://schemas.microsoft.com/office/drawing/2014/main" id="{2426F8D2-22A7-453D-87CE-0D33BF3D706B}"/>
              </a:ext>
            </a:extLst>
          </p:cNvPr>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a:extLst>
              <a:ext uri="{FF2B5EF4-FFF2-40B4-BE49-F238E27FC236}">
                <a16:creationId xmlns:a16="http://schemas.microsoft.com/office/drawing/2014/main" id="{EAC4E967-0061-F17B-884D-75AA75368240}"/>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a:extLst>
              <a:ext uri="{FF2B5EF4-FFF2-40B4-BE49-F238E27FC236}">
                <a16:creationId xmlns:a16="http://schemas.microsoft.com/office/drawing/2014/main" id="{C16E2419-99E6-4936-5D62-4739C57142D0}"/>
              </a:ext>
            </a:extLst>
          </p:cNvPr>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a:extLst>
              <a:ext uri="{FF2B5EF4-FFF2-40B4-BE49-F238E27FC236}">
                <a16:creationId xmlns:a16="http://schemas.microsoft.com/office/drawing/2014/main" id="{0762C520-72A9-AE87-9535-4978F0F4AD9D}"/>
              </a:ext>
            </a:extLst>
          </p:cNvPr>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a:extLst>
              <a:ext uri="{FF2B5EF4-FFF2-40B4-BE49-F238E27FC236}">
                <a16:creationId xmlns:a16="http://schemas.microsoft.com/office/drawing/2014/main" id="{BD0EDA38-3307-8203-25FB-6846FDC4FDCE}"/>
              </a:ext>
            </a:extLst>
          </p:cNvPr>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a:extLst>
              <a:ext uri="{FF2B5EF4-FFF2-40B4-BE49-F238E27FC236}">
                <a16:creationId xmlns:a16="http://schemas.microsoft.com/office/drawing/2014/main" id="{E2427DCD-213F-0C19-904F-AA3E00F52EE8}"/>
              </a:ext>
            </a:extLst>
          </p:cNvPr>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a:extLst>
              <a:ext uri="{FF2B5EF4-FFF2-40B4-BE49-F238E27FC236}">
                <a16:creationId xmlns:a16="http://schemas.microsoft.com/office/drawing/2014/main" id="{70CD3D88-5235-6C15-8CB1-C860ACDB91E8}"/>
              </a:ext>
            </a:extLst>
          </p:cNvPr>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a:extLst>
              <a:ext uri="{FF2B5EF4-FFF2-40B4-BE49-F238E27FC236}">
                <a16:creationId xmlns:a16="http://schemas.microsoft.com/office/drawing/2014/main" id="{FBA458A8-8739-6FFB-03EC-09B9FC606459}"/>
              </a:ext>
            </a:extLst>
          </p:cNvPr>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a:extLst>
              <a:ext uri="{FF2B5EF4-FFF2-40B4-BE49-F238E27FC236}">
                <a16:creationId xmlns:a16="http://schemas.microsoft.com/office/drawing/2014/main" id="{3FBD9B39-58A6-F009-BC9D-2E7B812A3431}"/>
              </a:ext>
            </a:extLst>
          </p:cNvPr>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a:extLst>
              <a:ext uri="{FF2B5EF4-FFF2-40B4-BE49-F238E27FC236}">
                <a16:creationId xmlns:a16="http://schemas.microsoft.com/office/drawing/2014/main" id="{7C603000-6B97-FEC7-7BDF-9BE10DC2C649}"/>
              </a:ext>
            </a:extLst>
          </p:cNvPr>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a:extLst>
              <a:ext uri="{FF2B5EF4-FFF2-40B4-BE49-F238E27FC236}">
                <a16:creationId xmlns:a16="http://schemas.microsoft.com/office/drawing/2014/main" id="{A1728DB6-8E37-92B5-2159-D0359A12722A}"/>
              </a:ext>
            </a:extLst>
          </p:cNvPr>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a:extLst>
              <a:ext uri="{FF2B5EF4-FFF2-40B4-BE49-F238E27FC236}">
                <a16:creationId xmlns:a16="http://schemas.microsoft.com/office/drawing/2014/main" id="{5B426034-D2DF-B189-6FA3-C7FAEB109F25}"/>
              </a:ext>
            </a:extLst>
          </p:cNvPr>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a:extLst>
              <a:ext uri="{FF2B5EF4-FFF2-40B4-BE49-F238E27FC236}">
                <a16:creationId xmlns:a16="http://schemas.microsoft.com/office/drawing/2014/main" id="{5A5BCF37-4AD5-F532-AC29-7EC0B03E1750}"/>
              </a:ext>
            </a:extLst>
          </p:cNvPr>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a:extLst>
              <a:ext uri="{FF2B5EF4-FFF2-40B4-BE49-F238E27FC236}">
                <a16:creationId xmlns:a16="http://schemas.microsoft.com/office/drawing/2014/main" id="{0CCDC203-5E49-0422-0F8D-A0D614D048B7}"/>
              </a:ext>
            </a:extLst>
          </p:cNvPr>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a:extLst>
              <a:ext uri="{FF2B5EF4-FFF2-40B4-BE49-F238E27FC236}">
                <a16:creationId xmlns:a16="http://schemas.microsoft.com/office/drawing/2014/main" id="{E472F354-9747-9557-A5C2-CEF20828F26D}"/>
              </a:ext>
            </a:extLst>
          </p:cNvPr>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a:extLst>
              <a:ext uri="{FF2B5EF4-FFF2-40B4-BE49-F238E27FC236}">
                <a16:creationId xmlns:a16="http://schemas.microsoft.com/office/drawing/2014/main" id="{7621921C-89BE-106C-1830-9979B9ED8736}"/>
              </a:ext>
            </a:extLst>
          </p:cNvPr>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a:extLst>
              <a:ext uri="{FF2B5EF4-FFF2-40B4-BE49-F238E27FC236}">
                <a16:creationId xmlns:a16="http://schemas.microsoft.com/office/drawing/2014/main" id="{567E3E4A-049F-C474-4CF8-A71880158262}"/>
              </a:ext>
            </a:extLst>
          </p:cNvPr>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a:extLst>
              <a:ext uri="{FF2B5EF4-FFF2-40B4-BE49-F238E27FC236}">
                <a16:creationId xmlns:a16="http://schemas.microsoft.com/office/drawing/2014/main" id="{932F91C5-2166-25CB-9654-A2C60F843AA6}"/>
              </a:ext>
            </a:extLst>
          </p:cNvPr>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a:extLst>
              <a:ext uri="{FF2B5EF4-FFF2-40B4-BE49-F238E27FC236}">
                <a16:creationId xmlns:a16="http://schemas.microsoft.com/office/drawing/2014/main" id="{B29427B4-A23C-EAFA-101E-A52222D5C716}"/>
              </a:ext>
            </a:extLst>
          </p:cNvPr>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a:extLst>
              <a:ext uri="{FF2B5EF4-FFF2-40B4-BE49-F238E27FC236}">
                <a16:creationId xmlns:a16="http://schemas.microsoft.com/office/drawing/2014/main" id="{22647DC6-DE3E-A258-0BB8-34B4BDF7D5E7}"/>
              </a:ext>
            </a:extLst>
          </p:cNvPr>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a:extLst>
              <a:ext uri="{FF2B5EF4-FFF2-40B4-BE49-F238E27FC236}">
                <a16:creationId xmlns:a16="http://schemas.microsoft.com/office/drawing/2014/main" id="{F5704AC1-7C4C-26C2-E502-D4E5A43CF792}"/>
              </a:ext>
            </a:extLst>
          </p:cNvPr>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a:extLst>
              <a:ext uri="{FF2B5EF4-FFF2-40B4-BE49-F238E27FC236}">
                <a16:creationId xmlns:a16="http://schemas.microsoft.com/office/drawing/2014/main" id="{AB2DA482-1247-9FA7-9C66-5D46A0ED9991}"/>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a:extLst>
              <a:ext uri="{FF2B5EF4-FFF2-40B4-BE49-F238E27FC236}">
                <a16:creationId xmlns:a16="http://schemas.microsoft.com/office/drawing/2014/main" id="{320D31A2-FB4A-A134-98B2-E2471CE98A51}"/>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a:extLst>
              <a:ext uri="{FF2B5EF4-FFF2-40B4-BE49-F238E27FC236}">
                <a16:creationId xmlns:a16="http://schemas.microsoft.com/office/drawing/2014/main" id="{9D466676-9C1D-A8F8-F464-6376F61C52CD}"/>
              </a:ext>
            </a:extLst>
          </p:cNvPr>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a:extLst>
              <a:ext uri="{FF2B5EF4-FFF2-40B4-BE49-F238E27FC236}">
                <a16:creationId xmlns:a16="http://schemas.microsoft.com/office/drawing/2014/main" id="{2AAF7D66-58A3-C49F-1FD5-B45B6E2C2727}"/>
              </a:ext>
            </a:extLst>
          </p:cNvPr>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a:extLst>
              <a:ext uri="{FF2B5EF4-FFF2-40B4-BE49-F238E27FC236}">
                <a16:creationId xmlns:a16="http://schemas.microsoft.com/office/drawing/2014/main" id="{7B3E1018-80AB-BDDF-BD1D-715D887D2B2A}"/>
              </a:ext>
            </a:extLst>
          </p:cNvPr>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859FB420-D30A-0EA0-B8C3-E49A94DA5897}"/>
              </a:ext>
            </a:extLst>
          </p:cNvPr>
          <p:cNvPicPr>
            <a:picLocks noChangeAspect="1"/>
          </p:cNvPicPr>
          <p:nvPr/>
        </p:nvPicPr>
        <p:blipFill>
          <a:blip r:embed="rId3"/>
          <a:stretch>
            <a:fillRect/>
          </a:stretch>
        </p:blipFill>
        <p:spPr>
          <a:xfrm>
            <a:off x="157932" y="6957392"/>
            <a:ext cx="10225136" cy="6816758"/>
          </a:xfrm>
          <a:prstGeom prst="rect">
            <a:avLst/>
          </a:prstGeom>
        </p:spPr>
      </p:pic>
      <p:grpSp>
        <p:nvGrpSpPr>
          <p:cNvPr id="6" name="Group 5">
            <a:extLst>
              <a:ext uri="{FF2B5EF4-FFF2-40B4-BE49-F238E27FC236}">
                <a16:creationId xmlns:a16="http://schemas.microsoft.com/office/drawing/2014/main" id="{5196C49D-07AA-3A5E-2577-01400486FBEC}"/>
              </a:ext>
            </a:extLst>
          </p:cNvPr>
          <p:cNvGrpSpPr/>
          <p:nvPr/>
        </p:nvGrpSpPr>
        <p:grpSpPr>
          <a:xfrm>
            <a:off x="666918" y="3071837"/>
            <a:ext cx="4457544" cy="1855010"/>
            <a:chOff x="-351529" y="1040437"/>
            <a:chExt cx="4388440" cy="1635856"/>
          </a:xfrm>
        </p:grpSpPr>
        <p:sp>
          <p:nvSpPr>
            <p:cNvPr id="7" name="Oval 6">
              <a:extLst>
                <a:ext uri="{FF2B5EF4-FFF2-40B4-BE49-F238E27FC236}">
                  <a16:creationId xmlns:a16="http://schemas.microsoft.com/office/drawing/2014/main" id="{970B6A31-D189-3C88-CDBF-907ECD4C1BA3}"/>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 Box 5">
              <a:extLst>
                <a:ext uri="{FF2B5EF4-FFF2-40B4-BE49-F238E27FC236}">
                  <a16:creationId xmlns:a16="http://schemas.microsoft.com/office/drawing/2014/main" id="{E38FEC38-EABB-42A2-5071-DEB6B9101154}"/>
                </a:ext>
              </a:extLst>
            </p:cNvPr>
            <p:cNvSpPr txBox="1">
              <a:spLocks noChangeArrowheads="1"/>
            </p:cNvSpPr>
            <p:nvPr/>
          </p:nvSpPr>
          <p:spPr bwMode="auto">
            <a:xfrm>
              <a:off x="866032" y="1040437"/>
              <a:ext cx="1478621" cy="461406"/>
            </a:xfrm>
            <a:prstGeom prst="rect">
              <a:avLst/>
            </a:prstGeom>
            <a:solidFill>
              <a:srgbClr val="FF0000"/>
            </a:solidFill>
            <a:ln w="57150" cmpd="sng">
              <a:noFill/>
            </a:ln>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التفسير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2">
            <a:extLst>
              <a:ext uri="{FF2B5EF4-FFF2-40B4-BE49-F238E27FC236}">
                <a16:creationId xmlns:a16="http://schemas.microsoft.com/office/drawing/2014/main" id="{DB67FBBB-81E3-F9E1-0A97-D913DB739F07}"/>
              </a:ext>
            </a:extLst>
          </p:cNvPr>
          <p:cNvGrpSpPr/>
          <p:nvPr/>
        </p:nvGrpSpPr>
        <p:grpSpPr>
          <a:xfrm>
            <a:off x="625391" y="4687888"/>
            <a:ext cx="4388440" cy="1761565"/>
            <a:chOff x="-351529" y="914728"/>
            <a:chExt cx="4388440" cy="1761565"/>
          </a:xfrm>
        </p:grpSpPr>
        <p:sp>
          <p:nvSpPr>
            <p:cNvPr id="4" name="Oval 3">
              <a:extLst>
                <a:ext uri="{FF2B5EF4-FFF2-40B4-BE49-F238E27FC236}">
                  <a16:creationId xmlns:a16="http://schemas.microsoft.com/office/drawing/2014/main" id="{2C0581D5-2094-1883-CD66-9E89D3FDE890}"/>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Box 5">
              <a:extLst>
                <a:ext uri="{FF2B5EF4-FFF2-40B4-BE49-F238E27FC236}">
                  <a16:creationId xmlns:a16="http://schemas.microsoft.com/office/drawing/2014/main" id="{D7877157-2174-D2BC-060A-C85C482E7A5B}"/>
                </a:ext>
              </a:extLst>
            </p:cNvPr>
            <p:cNvSpPr txBox="1">
              <a:spLocks noChangeArrowheads="1"/>
            </p:cNvSpPr>
            <p:nvPr/>
          </p:nvSpPr>
          <p:spPr bwMode="auto">
            <a:xfrm>
              <a:off x="381000" y="914728"/>
              <a:ext cx="1215397" cy="523220"/>
            </a:xfrm>
            <a:prstGeom prst="rect">
              <a:avLst/>
            </a:prstGeom>
            <a:solidFill>
              <a:srgbClr val="FF0000"/>
            </a:solidFill>
            <a:ln w="57150" cmpd="sng">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الملاحظة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29529524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4A8A19-869A-8EF4-1B01-7E0E67802027}"/>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ED358234-D93D-E319-FC41-8D1CC2765F47}"/>
              </a:ext>
            </a:extLst>
          </p:cNvPr>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80CD56D2-2AA9-68F0-F84A-D86039E02E0E}"/>
              </a:ext>
            </a:extLst>
          </p:cNvPr>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a:extLst>
              <a:ext uri="{FF2B5EF4-FFF2-40B4-BE49-F238E27FC236}">
                <a16:creationId xmlns:a16="http://schemas.microsoft.com/office/drawing/2014/main" id="{74CC5703-F720-C214-08D5-B321F885B88F}"/>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a:extLst>
              <a:ext uri="{FF2B5EF4-FFF2-40B4-BE49-F238E27FC236}">
                <a16:creationId xmlns:a16="http://schemas.microsoft.com/office/drawing/2014/main" id="{3E2E010D-BD33-A845-36C2-2471EC24A0B9}"/>
              </a:ext>
            </a:extLst>
          </p:cNvPr>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a:extLst>
              <a:ext uri="{FF2B5EF4-FFF2-40B4-BE49-F238E27FC236}">
                <a16:creationId xmlns:a16="http://schemas.microsoft.com/office/drawing/2014/main" id="{B01C44BB-6A37-A008-A53E-7F5857743A3F}"/>
              </a:ext>
            </a:extLst>
          </p:cNvPr>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a:extLst>
              <a:ext uri="{FF2B5EF4-FFF2-40B4-BE49-F238E27FC236}">
                <a16:creationId xmlns:a16="http://schemas.microsoft.com/office/drawing/2014/main" id="{A0F1DD50-58DF-C562-9D63-6B6E7D6581C9}"/>
              </a:ext>
            </a:extLst>
          </p:cNvPr>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a:extLst>
              <a:ext uri="{FF2B5EF4-FFF2-40B4-BE49-F238E27FC236}">
                <a16:creationId xmlns:a16="http://schemas.microsoft.com/office/drawing/2014/main" id="{C50F4B31-DBD4-9C10-F742-6AA32095A3A9}"/>
              </a:ext>
            </a:extLst>
          </p:cNvPr>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a:extLst>
              <a:ext uri="{FF2B5EF4-FFF2-40B4-BE49-F238E27FC236}">
                <a16:creationId xmlns:a16="http://schemas.microsoft.com/office/drawing/2014/main" id="{A99B6630-17AA-D215-F601-0EC834D6FA8A}"/>
              </a:ext>
            </a:extLst>
          </p:cNvPr>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a:extLst>
              <a:ext uri="{FF2B5EF4-FFF2-40B4-BE49-F238E27FC236}">
                <a16:creationId xmlns:a16="http://schemas.microsoft.com/office/drawing/2014/main" id="{A30497EB-8774-A3BF-B3D8-A52BF1A7230F}"/>
              </a:ext>
            </a:extLst>
          </p:cNvPr>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a:extLst>
              <a:ext uri="{FF2B5EF4-FFF2-40B4-BE49-F238E27FC236}">
                <a16:creationId xmlns:a16="http://schemas.microsoft.com/office/drawing/2014/main" id="{01204968-D993-B316-4926-688050E9D49C}"/>
              </a:ext>
            </a:extLst>
          </p:cNvPr>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a:extLst>
              <a:ext uri="{FF2B5EF4-FFF2-40B4-BE49-F238E27FC236}">
                <a16:creationId xmlns:a16="http://schemas.microsoft.com/office/drawing/2014/main" id="{B9A021B6-9391-F24C-7E9A-00784A63139B}"/>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a:extLst>
              <a:ext uri="{FF2B5EF4-FFF2-40B4-BE49-F238E27FC236}">
                <a16:creationId xmlns:a16="http://schemas.microsoft.com/office/drawing/2014/main" id="{A1A402B8-8412-E546-177E-4839C04A401C}"/>
              </a:ext>
            </a:extLst>
          </p:cNvPr>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a:extLst>
              <a:ext uri="{FF2B5EF4-FFF2-40B4-BE49-F238E27FC236}">
                <a16:creationId xmlns:a16="http://schemas.microsoft.com/office/drawing/2014/main" id="{FC24F1BC-7CAA-192F-DA3D-AC17180CDA50}"/>
              </a:ext>
            </a:extLst>
          </p:cNvPr>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a:extLst>
              <a:ext uri="{FF2B5EF4-FFF2-40B4-BE49-F238E27FC236}">
                <a16:creationId xmlns:a16="http://schemas.microsoft.com/office/drawing/2014/main" id="{F36372C1-5021-1989-FFED-2BEC3BDCF3C8}"/>
              </a:ext>
            </a:extLst>
          </p:cNvPr>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a:extLst>
              <a:ext uri="{FF2B5EF4-FFF2-40B4-BE49-F238E27FC236}">
                <a16:creationId xmlns:a16="http://schemas.microsoft.com/office/drawing/2014/main" id="{30DA2F01-BB2A-305A-C5E8-2A6D0D979545}"/>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a:extLst>
              <a:ext uri="{FF2B5EF4-FFF2-40B4-BE49-F238E27FC236}">
                <a16:creationId xmlns:a16="http://schemas.microsoft.com/office/drawing/2014/main" id="{BA9AA09F-36E1-94C8-18D4-042314243D68}"/>
              </a:ext>
            </a:extLst>
          </p:cNvPr>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a:extLst>
              <a:ext uri="{FF2B5EF4-FFF2-40B4-BE49-F238E27FC236}">
                <a16:creationId xmlns:a16="http://schemas.microsoft.com/office/drawing/2014/main" id="{416239B6-7CC5-22C9-6204-5F0E3435295B}"/>
              </a:ext>
            </a:extLst>
          </p:cNvPr>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a:extLst>
              <a:ext uri="{FF2B5EF4-FFF2-40B4-BE49-F238E27FC236}">
                <a16:creationId xmlns:a16="http://schemas.microsoft.com/office/drawing/2014/main" id="{1636594D-C9A6-68A7-28DB-8E71FBF42E9D}"/>
              </a:ext>
            </a:extLst>
          </p:cNvPr>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a:extLst>
              <a:ext uri="{FF2B5EF4-FFF2-40B4-BE49-F238E27FC236}">
                <a16:creationId xmlns:a16="http://schemas.microsoft.com/office/drawing/2014/main" id="{BD93DE8C-27A0-4868-6EBA-085FA9E8B991}"/>
              </a:ext>
            </a:extLst>
          </p:cNvPr>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a:extLst>
              <a:ext uri="{FF2B5EF4-FFF2-40B4-BE49-F238E27FC236}">
                <a16:creationId xmlns:a16="http://schemas.microsoft.com/office/drawing/2014/main" id="{39E883B5-9614-A761-3872-A54C026C27CD}"/>
              </a:ext>
            </a:extLst>
          </p:cNvPr>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a:extLst>
              <a:ext uri="{FF2B5EF4-FFF2-40B4-BE49-F238E27FC236}">
                <a16:creationId xmlns:a16="http://schemas.microsoft.com/office/drawing/2014/main" id="{6660F22A-5A16-ECB4-EA84-87674E30B6FD}"/>
              </a:ext>
            </a:extLst>
          </p:cNvPr>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a:extLst>
              <a:ext uri="{FF2B5EF4-FFF2-40B4-BE49-F238E27FC236}">
                <a16:creationId xmlns:a16="http://schemas.microsoft.com/office/drawing/2014/main" id="{BB3A528D-4304-7692-FA6D-5B59B2694CD2}"/>
              </a:ext>
            </a:extLst>
          </p:cNvPr>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a:extLst>
              <a:ext uri="{FF2B5EF4-FFF2-40B4-BE49-F238E27FC236}">
                <a16:creationId xmlns:a16="http://schemas.microsoft.com/office/drawing/2014/main" id="{D5482353-6845-427F-5A1F-57CABC0F9B64}"/>
              </a:ext>
            </a:extLst>
          </p:cNvPr>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a:extLst>
              <a:ext uri="{FF2B5EF4-FFF2-40B4-BE49-F238E27FC236}">
                <a16:creationId xmlns:a16="http://schemas.microsoft.com/office/drawing/2014/main" id="{8398D7C7-B2DF-94F1-FD77-04B736147FE4}"/>
              </a:ext>
            </a:extLst>
          </p:cNvPr>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a:extLst>
              <a:ext uri="{FF2B5EF4-FFF2-40B4-BE49-F238E27FC236}">
                <a16:creationId xmlns:a16="http://schemas.microsoft.com/office/drawing/2014/main" id="{7CC8CC90-6AC8-AF4D-E292-F1A030528690}"/>
              </a:ext>
            </a:extLst>
          </p:cNvPr>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a:extLst>
              <a:ext uri="{FF2B5EF4-FFF2-40B4-BE49-F238E27FC236}">
                <a16:creationId xmlns:a16="http://schemas.microsoft.com/office/drawing/2014/main" id="{20CF745D-4E7F-2209-40E3-8282D7666529}"/>
              </a:ext>
            </a:extLst>
          </p:cNvPr>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a:extLst>
              <a:ext uri="{FF2B5EF4-FFF2-40B4-BE49-F238E27FC236}">
                <a16:creationId xmlns:a16="http://schemas.microsoft.com/office/drawing/2014/main" id="{39D94158-8A4C-E207-DBAB-085B41C985B2}"/>
              </a:ext>
            </a:extLst>
          </p:cNvPr>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a:extLst>
              <a:ext uri="{FF2B5EF4-FFF2-40B4-BE49-F238E27FC236}">
                <a16:creationId xmlns:a16="http://schemas.microsoft.com/office/drawing/2014/main" id="{ADDB7CF4-DE7F-6844-754C-814BB83C6F03}"/>
              </a:ext>
            </a:extLst>
          </p:cNvPr>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a:extLst>
              <a:ext uri="{FF2B5EF4-FFF2-40B4-BE49-F238E27FC236}">
                <a16:creationId xmlns:a16="http://schemas.microsoft.com/office/drawing/2014/main" id="{DA0BC4B1-A80B-8D42-F556-4C5B2CA4BBE6}"/>
              </a:ext>
            </a:extLst>
          </p:cNvPr>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a:extLst>
              <a:ext uri="{FF2B5EF4-FFF2-40B4-BE49-F238E27FC236}">
                <a16:creationId xmlns:a16="http://schemas.microsoft.com/office/drawing/2014/main" id="{20ED8012-831F-EBD0-AE24-C766A0E8C481}"/>
              </a:ext>
            </a:extLst>
          </p:cNvPr>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a:extLst>
              <a:ext uri="{FF2B5EF4-FFF2-40B4-BE49-F238E27FC236}">
                <a16:creationId xmlns:a16="http://schemas.microsoft.com/office/drawing/2014/main" id="{1B30ACBD-A35F-AE8A-B4F5-FAADA7664EB3}"/>
              </a:ext>
            </a:extLst>
          </p:cNvPr>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a:extLst>
              <a:ext uri="{FF2B5EF4-FFF2-40B4-BE49-F238E27FC236}">
                <a16:creationId xmlns:a16="http://schemas.microsoft.com/office/drawing/2014/main" id="{1B57299B-89F7-4EBC-9A89-7E15303B5060}"/>
              </a:ext>
            </a:extLst>
          </p:cNvPr>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a:extLst>
              <a:ext uri="{FF2B5EF4-FFF2-40B4-BE49-F238E27FC236}">
                <a16:creationId xmlns:a16="http://schemas.microsoft.com/office/drawing/2014/main" id="{C8A0F4B3-54BB-6C0E-3D70-8A081608EA54}"/>
              </a:ext>
            </a:extLst>
          </p:cNvPr>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a:extLst>
              <a:ext uri="{FF2B5EF4-FFF2-40B4-BE49-F238E27FC236}">
                <a16:creationId xmlns:a16="http://schemas.microsoft.com/office/drawing/2014/main" id="{89E5345B-801E-602D-CE50-F8620503C7B3}"/>
              </a:ext>
            </a:extLst>
          </p:cNvPr>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a:extLst>
              <a:ext uri="{FF2B5EF4-FFF2-40B4-BE49-F238E27FC236}">
                <a16:creationId xmlns:a16="http://schemas.microsoft.com/office/drawing/2014/main" id="{29325A9C-89F4-F20A-EF09-3B0579B85406}"/>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a:extLst>
              <a:ext uri="{FF2B5EF4-FFF2-40B4-BE49-F238E27FC236}">
                <a16:creationId xmlns:a16="http://schemas.microsoft.com/office/drawing/2014/main" id="{75BEF4D8-94F2-5A4F-971F-099FA48529A8}"/>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a:extLst>
              <a:ext uri="{FF2B5EF4-FFF2-40B4-BE49-F238E27FC236}">
                <a16:creationId xmlns:a16="http://schemas.microsoft.com/office/drawing/2014/main" id="{9CC9B35D-FF97-99BC-ADA3-B3D2E1C65133}"/>
              </a:ext>
            </a:extLst>
          </p:cNvPr>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a:extLst>
              <a:ext uri="{FF2B5EF4-FFF2-40B4-BE49-F238E27FC236}">
                <a16:creationId xmlns:a16="http://schemas.microsoft.com/office/drawing/2014/main" id="{B4AB53B9-5C3D-82E4-472B-E933427ED0F0}"/>
              </a:ext>
            </a:extLst>
          </p:cNvPr>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a:extLst>
              <a:ext uri="{FF2B5EF4-FFF2-40B4-BE49-F238E27FC236}">
                <a16:creationId xmlns:a16="http://schemas.microsoft.com/office/drawing/2014/main" id="{EBEEEF47-0247-7880-105B-CE8C88A9C263}"/>
              </a:ext>
            </a:extLst>
          </p:cNvPr>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8D9F0017-5D8F-ECD5-F2CB-45C6025861AB}"/>
              </a:ext>
            </a:extLst>
          </p:cNvPr>
          <p:cNvPicPr>
            <a:picLocks noChangeAspect="1"/>
          </p:cNvPicPr>
          <p:nvPr/>
        </p:nvPicPr>
        <p:blipFill>
          <a:blip r:embed="rId3"/>
          <a:stretch>
            <a:fillRect/>
          </a:stretch>
        </p:blipFill>
        <p:spPr>
          <a:xfrm>
            <a:off x="157932" y="6957392"/>
            <a:ext cx="10225136" cy="6816758"/>
          </a:xfrm>
          <a:prstGeom prst="rect">
            <a:avLst/>
          </a:prstGeom>
        </p:spPr>
      </p:pic>
      <p:grpSp>
        <p:nvGrpSpPr>
          <p:cNvPr id="6" name="Group 5">
            <a:extLst>
              <a:ext uri="{FF2B5EF4-FFF2-40B4-BE49-F238E27FC236}">
                <a16:creationId xmlns:a16="http://schemas.microsoft.com/office/drawing/2014/main" id="{CA538B69-596D-21FF-EA3F-6B22C4237905}"/>
              </a:ext>
            </a:extLst>
          </p:cNvPr>
          <p:cNvGrpSpPr/>
          <p:nvPr/>
        </p:nvGrpSpPr>
        <p:grpSpPr>
          <a:xfrm>
            <a:off x="666918" y="3071837"/>
            <a:ext cx="4457544" cy="1855010"/>
            <a:chOff x="-351529" y="1040437"/>
            <a:chExt cx="4388440" cy="1635856"/>
          </a:xfrm>
        </p:grpSpPr>
        <p:sp>
          <p:nvSpPr>
            <p:cNvPr id="7" name="Oval 6">
              <a:extLst>
                <a:ext uri="{FF2B5EF4-FFF2-40B4-BE49-F238E27FC236}">
                  <a16:creationId xmlns:a16="http://schemas.microsoft.com/office/drawing/2014/main" id="{6557D670-BFDC-6834-3515-33F29B9F2807}"/>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 Box 5">
              <a:extLst>
                <a:ext uri="{FF2B5EF4-FFF2-40B4-BE49-F238E27FC236}">
                  <a16:creationId xmlns:a16="http://schemas.microsoft.com/office/drawing/2014/main" id="{B9581029-8DC3-E592-B01D-2E1E6024B00D}"/>
                </a:ext>
              </a:extLst>
            </p:cNvPr>
            <p:cNvSpPr txBox="1">
              <a:spLocks noChangeArrowheads="1"/>
            </p:cNvSpPr>
            <p:nvPr/>
          </p:nvSpPr>
          <p:spPr bwMode="auto">
            <a:xfrm>
              <a:off x="866032" y="1040437"/>
              <a:ext cx="1478621" cy="461406"/>
            </a:xfrm>
            <a:prstGeom prst="rect">
              <a:avLst/>
            </a:prstGeom>
            <a:solidFill>
              <a:srgbClr val="FF0000"/>
            </a:solidFill>
            <a:ln w="57150" cmpd="sng">
              <a:noFill/>
            </a:ln>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التفسير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2">
            <a:extLst>
              <a:ext uri="{FF2B5EF4-FFF2-40B4-BE49-F238E27FC236}">
                <a16:creationId xmlns:a16="http://schemas.microsoft.com/office/drawing/2014/main" id="{98AF391C-B867-E3FA-F3D1-D9568C82A2FA}"/>
              </a:ext>
            </a:extLst>
          </p:cNvPr>
          <p:cNvGrpSpPr/>
          <p:nvPr/>
        </p:nvGrpSpPr>
        <p:grpSpPr>
          <a:xfrm>
            <a:off x="625391" y="4687888"/>
            <a:ext cx="4388440" cy="1761565"/>
            <a:chOff x="-351529" y="914728"/>
            <a:chExt cx="4388440" cy="1761565"/>
          </a:xfrm>
        </p:grpSpPr>
        <p:sp>
          <p:nvSpPr>
            <p:cNvPr id="4" name="Oval 3">
              <a:extLst>
                <a:ext uri="{FF2B5EF4-FFF2-40B4-BE49-F238E27FC236}">
                  <a16:creationId xmlns:a16="http://schemas.microsoft.com/office/drawing/2014/main" id="{AE4EF607-18AA-C564-B19C-34ABB7BE9A4A}"/>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Box 5">
              <a:extLst>
                <a:ext uri="{FF2B5EF4-FFF2-40B4-BE49-F238E27FC236}">
                  <a16:creationId xmlns:a16="http://schemas.microsoft.com/office/drawing/2014/main" id="{01ABA59B-0E50-7FCF-4667-AB6279FFD8B2}"/>
                </a:ext>
              </a:extLst>
            </p:cNvPr>
            <p:cNvSpPr txBox="1">
              <a:spLocks noChangeArrowheads="1"/>
            </p:cNvSpPr>
            <p:nvPr/>
          </p:nvSpPr>
          <p:spPr bwMode="auto">
            <a:xfrm>
              <a:off x="381000" y="914728"/>
              <a:ext cx="1215397" cy="523220"/>
            </a:xfrm>
            <a:prstGeom prst="rect">
              <a:avLst/>
            </a:prstGeom>
            <a:solidFill>
              <a:srgbClr val="FF0000"/>
            </a:solidFill>
            <a:ln w="57150" cmpd="sng">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الملاحظة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 8">
            <a:extLst>
              <a:ext uri="{FF2B5EF4-FFF2-40B4-BE49-F238E27FC236}">
                <a16:creationId xmlns:a16="http://schemas.microsoft.com/office/drawing/2014/main" id="{89180E4B-DDE6-85D3-1B4C-37250008418D}"/>
              </a:ext>
            </a:extLst>
          </p:cNvPr>
          <p:cNvGrpSpPr/>
          <p:nvPr/>
        </p:nvGrpSpPr>
        <p:grpSpPr>
          <a:xfrm rot="1774110">
            <a:off x="3100074" y="2267318"/>
            <a:ext cx="6164723" cy="3217577"/>
            <a:chOff x="-351529" y="966796"/>
            <a:chExt cx="4388440" cy="1709497"/>
          </a:xfrm>
        </p:grpSpPr>
        <p:sp>
          <p:nvSpPr>
            <p:cNvPr id="10" name="Oval 9">
              <a:extLst>
                <a:ext uri="{FF2B5EF4-FFF2-40B4-BE49-F238E27FC236}">
                  <a16:creationId xmlns:a16="http://schemas.microsoft.com/office/drawing/2014/main" id="{2D8A207B-B1F1-92D2-1AD3-BDD6244F0348}"/>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 Box 5">
              <a:extLst>
                <a:ext uri="{FF2B5EF4-FFF2-40B4-BE49-F238E27FC236}">
                  <a16:creationId xmlns:a16="http://schemas.microsoft.com/office/drawing/2014/main" id="{6F0FDC82-5886-FFD5-8256-033EBF41DD67}"/>
                </a:ext>
              </a:extLst>
            </p:cNvPr>
            <p:cNvSpPr txBox="1">
              <a:spLocks noChangeArrowheads="1"/>
            </p:cNvSpPr>
            <p:nvPr/>
          </p:nvSpPr>
          <p:spPr bwMode="auto">
            <a:xfrm>
              <a:off x="1807645" y="966796"/>
              <a:ext cx="746520" cy="339631"/>
            </a:xfrm>
            <a:prstGeom prst="rect">
              <a:avLst/>
            </a:prstGeom>
            <a:solidFill>
              <a:srgbClr val="FF0000"/>
            </a:solidFill>
            <a:ln w="57150" cmpd="sng">
              <a:noFill/>
            </a:ln>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التطبيق</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21943242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609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1" y="30480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871728" y="966216"/>
            <a:ext cx="7891272" cy="2862322"/>
          </a:xfrm>
          <a:prstGeom prst="rect">
            <a:avLst/>
          </a:prstGeom>
          <a:noFill/>
          <a:ln w="9525">
            <a:noFill/>
            <a:miter lim="800000"/>
            <a:headEnd/>
            <a:tailEnd/>
          </a:ln>
          <a:effectLst/>
        </p:spPr>
        <p:txBody>
          <a:bodyPr wrap="square">
            <a:spAutoFit/>
          </a:bodyPr>
          <a:lstStyle/>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ت) أكتب المبدأ التطبيقي</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56099"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56100"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626259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p:cNvSpPr>
            <a:spLocks noGrp="1" noChangeArrowheads="1"/>
          </p:cNvSpPr>
          <p:nvPr>
            <p:ph type="ctrTitle"/>
          </p:nvPr>
        </p:nvSpPr>
        <p:spPr>
          <a:xfrm>
            <a:off x="6248400" y="533400"/>
            <a:ext cx="2133600" cy="4114800"/>
          </a:xfrm>
        </p:spPr>
        <p:txBody>
          <a:bodyPr/>
          <a:lstStyle/>
          <a:p>
            <a:pPr eaLnBrk="1" hangingPunct="1"/>
            <a:r>
              <a:rPr lang="ar-JO" sz="5400" b="1" dirty="0">
                <a:solidFill>
                  <a:schemeClr val="accent2"/>
                </a:solidFill>
                <a:latin typeface="Arial" panose="020B0604020202020204" pitchFamily="34" charset="0"/>
                <a:ea typeface="ＭＳ Ｐゴシック" charset="0"/>
                <a:cs typeface="Arial" panose="020B0604020202020204" pitchFamily="34" charset="0"/>
              </a:rPr>
              <a:t>طبّق على نفسك أولاً</a:t>
            </a:r>
            <a:endParaRPr lang="en-US" sz="5400" b="1" dirty="0">
              <a:solidFill>
                <a:schemeClr val="accent2"/>
              </a:solidFill>
              <a:latin typeface="Arial" panose="020B0604020202020204" pitchFamily="34" charset="0"/>
              <a:ea typeface="ＭＳ Ｐゴシック" charset="0"/>
              <a:cs typeface="Arial" panose="020B0604020202020204" pitchFamily="34" charset="0"/>
            </a:endParaRPr>
          </a:p>
        </p:txBody>
      </p:sp>
      <p:pic>
        <p:nvPicPr>
          <p:cNvPr id="1154051" name="Picture 5" descr="MSSConviction"/>
          <p:cNvPicPr>
            <a:picLocks noChangeAspect="1" noChangeArrowheads="1"/>
          </p:cNvPicPr>
          <p:nvPr/>
        </p:nvPicPr>
        <p:blipFill>
          <a:blip r:embed="rId3">
            <a:extLst>
              <a:ext uri="{28A0092B-C50C-407E-A947-70E740481C1C}">
                <a14:useLocalDpi xmlns:a14="http://schemas.microsoft.com/office/drawing/2010/main" val="0"/>
              </a:ext>
            </a:extLst>
          </a:blip>
          <a:srcRect l="51089" t="67708" r="14066" b="2267"/>
          <a:stretch>
            <a:fillRect/>
          </a:stretch>
        </p:blipFill>
        <p:spPr bwMode="auto">
          <a:xfrm>
            <a:off x="0" y="0"/>
            <a:ext cx="5626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4052" name="Rectangle 6"/>
          <p:cNvSpPr>
            <a:spLocks noGrp="1" noChangeArrowheads="1"/>
          </p:cNvSpPr>
          <p:nvPr>
            <p:ph type="subTitle" idx="1"/>
          </p:nvPr>
        </p:nvSpPr>
        <p:spPr>
          <a:xfrm>
            <a:off x="0" y="6019800"/>
            <a:ext cx="5943600" cy="685800"/>
          </a:xfrm>
          <a:solidFill>
            <a:schemeClr val="bg1"/>
          </a:solidFill>
        </p:spPr>
        <p:txBody>
          <a:bodyPr/>
          <a:lstStyle/>
          <a:p>
            <a:pPr eaLnBrk="1" hangingPunct="1"/>
            <a:r>
              <a:rPr lang="ar-JO" altLang="ja-JP" sz="2400" b="1" dirty="0">
                <a:latin typeface="Arial" panose="020B0604020202020204" pitchFamily="34" charset="0"/>
                <a:ea typeface="ＭＳ Ｐゴシック" charset="0"/>
                <a:cs typeface="Arial" panose="020B0604020202020204" pitchFamily="34" charset="0"/>
              </a:rPr>
              <a:t>هذه عظة عظيمة يا قوم. أشعر بالذنب الشديد ولا أعتقد أنني أستطيع إكمالها</a:t>
            </a:r>
            <a:endParaRPr lang="en-US" sz="2400"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3217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609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1" y="30480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871728" y="966216"/>
            <a:ext cx="7891272" cy="4247317"/>
          </a:xfrm>
          <a:prstGeom prst="rect">
            <a:avLst/>
          </a:prstGeom>
          <a:noFill/>
          <a:ln w="9525">
            <a:noFill/>
            <a:miter lim="800000"/>
            <a:headEnd/>
            <a:tailEnd/>
          </a:ln>
          <a:effectLst/>
        </p:spPr>
        <p:txBody>
          <a:bodyPr wrap="square">
            <a:spAutoFit/>
          </a:bodyPr>
          <a:lstStyle/>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ت) أكتب المبدأ التطبيقي</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ث) طبّق هذا المبدأ على علاقاتك في الحياة        (ص 61)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56099"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56100"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579407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3" end="3"/>
                                            </p:txEl>
                                          </p:spTgt>
                                        </p:tgtEl>
                                        <p:attrNameLst>
                                          <p:attrName>style.visibility</p:attrName>
                                        </p:attrNameLst>
                                      </p:cBhvr>
                                      <p:to>
                                        <p:strVal val="visible"/>
                                      </p:to>
                                    </p:set>
                                    <p:animEffect transition="in" filter="checkerboard(across)">
                                      <p:cBhvr>
                                        <p:cTn id="12" dur="500"/>
                                        <p:tgtEl>
                                          <p:spTgt spid="17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6216</TotalTime>
  <Words>1972</Words>
  <Application>Microsoft Macintosh PowerPoint</Application>
  <PresentationFormat>On-screen Show (4:3)</PresentationFormat>
  <Paragraphs>413</Paragraphs>
  <Slides>30</Slides>
  <Notes>28</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30</vt:i4>
      </vt:variant>
    </vt:vector>
  </HeadingPairs>
  <TitlesOfParts>
    <vt:vector size="57" baseType="lpstr">
      <vt:lpstr>ＭＳ Ｐゴシック</vt:lpstr>
      <vt:lpstr>Times</vt:lpstr>
      <vt:lpstr>Arial</vt:lpstr>
      <vt:lpstr>Book Antiqua</vt:lpstr>
      <vt:lpstr>Helvetica</vt:lpstr>
      <vt:lpstr>Monotype Sorts</vt:lpstr>
      <vt:lpstr>Tahoma</vt:lpstr>
      <vt:lpstr>Times New Roman</vt:lpstr>
      <vt:lpstr>Tw Cen MT</vt:lpstr>
      <vt:lpstr>Wingdings</vt:lpstr>
      <vt:lpstr>Wingdings 2</vt:lpstr>
      <vt:lpstr>Full Moon</vt:lpstr>
      <vt:lpstr>Default Design</vt:lpstr>
      <vt:lpstr>Median</vt:lpstr>
      <vt:lpstr>3_Default Design</vt:lpstr>
      <vt:lpstr>21_Default Design</vt:lpstr>
      <vt:lpstr>1_Default Design</vt:lpstr>
      <vt:lpstr>1_untitled 1</vt:lpstr>
      <vt:lpstr>4_Default Design</vt:lpstr>
      <vt:lpstr>1_Full Moon</vt:lpstr>
      <vt:lpstr>1_Starfish</vt:lpstr>
      <vt:lpstr>1_Northern Lights</vt:lpstr>
      <vt:lpstr>2_Blank Presentation</vt:lpstr>
      <vt:lpstr>10_Blank Presentation</vt:lpstr>
      <vt:lpstr>3_Schmooze</vt:lpstr>
      <vt:lpstr>4_Schmooze</vt:lpstr>
      <vt:lpstr>11_Default Design</vt:lpstr>
      <vt:lpstr>الإيضاح بقصد التطبيق</vt:lpstr>
      <vt:lpstr>لماذا يفشل الكثير من الناس في تطبيق النص  على حياتهم؟</vt:lpstr>
      <vt:lpstr>تطبيق النص</vt:lpstr>
      <vt:lpstr>عملية إعداد عظة تفسيرية </vt:lpstr>
      <vt:lpstr>عملية إعداد عظة تفسيرية </vt:lpstr>
      <vt:lpstr>عملية إعداد عظة تفسيرية </vt:lpstr>
      <vt:lpstr>تطبيق النص</vt:lpstr>
      <vt:lpstr>طبّق على نفسك أولاً</vt:lpstr>
      <vt:lpstr>تطبيق النص</vt:lpstr>
      <vt:lpstr>مناطق في الحياة             لتطبيق الكتاب المقدس</vt:lpstr>
      <vt:lpstr>تطبيق النص</vt:lpstr>
      <vt:lpstr>كن ذا صلة بمجموعات مختلفة</vt:lpstr>
      <vt:lpstr>كيفية             استرداد العلاقات</vt:lpstr>
      <vt:lpstr>متى 18: 15-20</vt:lpstr>
      <vt:lpstr>ماذا يقول الله لك؟</vt:lpstr>
      <vt:lpstr>Sins Worthy of Discipline</vt:lpstr>
      <vt:lpstr>Sins Worthy of Discipline</vt:lpstr>
      <vt:lpstr>وضّح حتى تطبق</vt:lpstr>
      <vt:lpstr>Restore People in Sin</vt:lpstr>
      <vt:lpstr>كلمة أصلحوا في غلاطية 6: 1 تشير في سياقات أخرى إلى إصلاح الصيادين للشباك</vt:lpstr>
      <vt:lpstr> أ. بعض الإيضاحات تشرح المفهوم فقط لأنه يأتي من مجال غير متصل بالحياة.</vt:lpstr>
      <vt:lpstr>لا تجعل من إصلاح الشباك أولويتك</vt:lpstr>
      <vt:lpstr> ب. إيضاحات أفضل تطبق مفهوماً ما لأنه مرتبط لنفس المنطقة في الحياة</vt:lpstr>
      <vt:lpstr>أفعال زوك التسعين</vt:lpstr>
      <vt:lpstr>أفعال زوك التسعين</vt:lpstr>
      <vt:lpstr>أفعال زوك التسعين</vt:lpstr>
      <vt:lpstr>أفعال زوك التسعين</vt:lpstr>
      <vt:lpstr>مطرقة الدرس الرئيسية</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111</cp:revision>
  <dcterms:created xsi:type="dcterms:W3CDTF">2004-09-11T01:03:24Z</dcterms:created>
  <dcterms:modified xsi:type="dcterms:W3CDTF">2026-07-07T13:01:59Z</dcterms:modified>
</cp:coreProperties>
</file>