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1"/>
    <p:sldMasterId id="2147483769" r:id="rId2"/>
    <p:sldMasterId id="2147483721" r:id="rId3"/>
    <p:sldMasterId id="2147483665" r:id="rId4"/>
    <p:sldMasterId id="2147483654" r:id="rId5"/>
    <p:sldMasterId id="2147483653" r:id="rId6"/>
    <p:sldMasterId id="2147483650" r:id="rId7"/>
    <p:sldMasterId id="2147483649" r:id="rId8"/>
    <p:sldMasterId id="2147484684" r:id="rId9"/>
    <p:sldMasterId id="2147484799" r:id="rId10"/>
    <p:sldMasterId id="2147484823" r:id="rId11"/>
  </p:sldMasterIdLst>
  <p:notesMasterIdLst>
    <p:notesMasterId r:id="rId52"/>
  </p:notesMasterIdLst>
  <p:sldIdLst>
    <p:sldId id="418" r:id="rId12"/>
    <p:sldId id="419" r:id="rId13"/>
    <p:sldId id="420" r:id="rId14"/>
    <p:sldId id="421" r:id="rId15"/>
    <p:sldId id="422" r:id="rId16"/>
    <p:sldId id="423" r:id="rId17"/>
    <p:sldId id="274" r:id="rId18"/>
    <p:sldId id="408" r:id="rId19"/>
    <p:sldId id="283" r:id="rId20"/>
    <p:sldId id="284" r:id="rId21"/>
    <p:sldId id="344" r:id="rId22"/>
    <p:sldId id="285" r:id="rId23"/>
    <p:sldId id="268" r:id="rId24"/>
    <p:sldId id="428" r:id="rId25"/>
    <p:sldId id="429" r:id="rId26"/>
    <p:sldId id="340" r:id="rId27"/>
    <p:sldId id="430" r:id="rId28"/>
    <p:sldId id="431" r:id="rId29"/>
    <p:sldId id="341" r:id="rId30"/>
    <p:sldId id="342" r:id="rId31"/>
    <p:sldId id="432" r:id="rId32"/>
    <p:sldId id="343" r:id="rId33"/>
    <p:sldId id="433" r:id="rId34"/>
    <p:sldId id="336" r:id="rId35"/>
    <p:sldId id="269" r:id="rId36"/>
    <p:sldId id="424" r:id="rId37"/>
    <p:sldId id="425" r:id="rId38"/>
    <p:sldId id="426" r:id="rId39"/>
    <p:sldId id="411" r:id="rId40"/>
    <p:sldId id="339" r:id="rId41"/>
    <p:sldId id="262" r:id="rId42"/>
    <p:sldId id="412" r:id="rId43"/>
    <p:sldId id="406" r:id="rId44"/>
    <p:sldId id="417" r:id="rId45"/>
    <p:sldId id="427" r:id="rId46"/>
    <p:sldId id="407" r:id="rId47"/>
    <p:sldId id="358" r:id="rId48"/>
    <p:sldId id="414" r:id="rId49"/>
    <p:sldId id="276" r:id="rId50"/>
    <p:sldId id="331" r:id="rId5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FF"/>
    <a:srgbClr val="0000FF"/>
    <a:srgbClr val="1F3E22"/>
    <a:srgbClr val="FF0000"/>
    <a:srgbClr val="FF8000"/>
    <a:srgbClr val="000000"/>
    <a:srgbClr val="FFF6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93" autoAdjust="0"/>
    <p:restoredTop sz="85000" autoAdjust="0"/>
  </p:normalViewPr>
  <p:slideViewPr>
    <p:cSldViewPr>
      <p:cViewPr varScale="1">
        <p:scale>
          <a:sx n="107" d="100"/>
          <a:sy n="107" d="100"/>
        </p:scale>
        <p:origin x="72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1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1003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EBF9C145-D232-CE4D-ACC6-10710A4343DE}" type="slidenum">
              <a:rPr lang="en-US"/>
              <a:pPr>
                <a:defRPr/>
              </a:pPr>
              <a:t>‹#›</a:t>
            </a:fld>
            <a:endParaRPr lang="en-US"/>
          </a:p>
        </p:txBody>
      </p:sp>
    </p:spTree>
    <p:extLst>
      <p:ext uri="{BB962C8B-B14F-4D97-AF65-F5344CB8AC3E}">
        <p14:creationId xmlns:p14="http://schemas.microsoft.com/office/powerpoint/2010/main" val="34195690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F56B3BA-0314-2A41-A964-8340C8EE7382}"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02402" name="Rectangle 2"/>
          <p:cNvSpPr>
            <a:spLocks noGrp="1" noRot="1" noChangeAspect="1" noChangeArrowheads="1"/>
          </p:cNvSpPr>
          <p:nvPr>
            <p:ph type="sldImg"/>
          </p:nvPr>
        </p:nvSpPr>
        <p:spPr>
          <a:xfrm>
            <a:off x="1150938" y="692150"/>
            <a:ext cx="4556125" cy="3416300"/>
          </a:xfrm>
          <a:solidFill>
            <a:srgbClr val="FFFFFF"/>
          </a:solidFill>
          <a:ln/>
        </p:spPr>
      </p:sp>
      <p:sp>
        <p:nvSpPr>
          <p:cNvPr id="1024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F8E08E9-EE5D-DA4D-8492-AB3C7786DC31}" type="slidenum">
              <a:rPr lang="en-US" sz="1200"/>
              <a:pPr/>
              <a:t>10</a:t>
            </a:fld>
            <a:endParaRPr lang="en-US" sz="1200"/>
          </a:p>
        </p:txBody>
      </p:sp>
      <p:sp>
        <p:nvSpPr>
          <p:cNvPr id="120834" name="Rectangle 2"/>
          <p:cNvSpPr>
            <a:spLocks noGrp="1" noRot="1" noChangeAspect="1" noChangeArrowheads="1"/>
          </p:cNvSpPr>
          <p:nvPr>
            <p:ph type="sldImg"/>
          </p:nvPr>
        </p:nvSpPr>
        <p:spPr>
          <a:solidFill>
            <a:srgbClr val="FFFFFF"/>
          </a:solidFill>
          <a:ln/>
        </p:spPr>
      </p:sp>
      <p:sp>
        <p:nvSpPr>
          <p:cNvPr id="1208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ED2E528-B247-FF49-B590-AC2E01C9A886}" type="slidenum">
              <a:rPr lang="en-US" sz="1200"/>
              <a:pPr/>
              <a:t>11</a:t>
            </a:fld>
            <a:endParaRPr lang="en-US" sz="1200"/>
          </a:p>
        </p:txBody>
      </p:sp>
      <p:sp>
        <p:nvSpPr>
          <p:cNvPr id="122882" name="Rectangle 1026"/>
          <p:cNvSpPr>
            <a:spLocks noGrp="1" noRot="1" noChangeAspect="1" noChangeArrowheads="1"/>
          </p:cNvSpPr>
          <p:nvPr>
            <p:ph type="sldImg"/>
          </p:nvPr>
        </p:nvSpPr>
        <p:spPr>
          <a:solidFill>
            <a:srgbClr val="FFFFFF"/>
          </a:solidFill>
          <a:ln/>
        </p:spPr>
      </p:sp>
      <p:sp>
        <p:nvSpPr>
          <p:cNvPr id="12288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B524A2F-CD70-564B-840F-8BAB94538FD6}" type="slidenum">
              <a:rPr lang="en-US" sz="1200"/>
              <a:pPr/>
              <a:t>12</a:t>
            </a:fld>
            <a:endParaRPr lang="en-US" sz="1200"/>
          </a:p>
        </p:txBody>
      </p:sp>
      <p:sp>
        <p:nvSpPr>
          <p:cNvPr id="124930" name="Rectangle 2"/>
          <p:cNvSpPr>
            <a:spLocks noGrp="1" noRot="1" noChangeAspect="1" noChangeArrowheads="1"/>
          </p:cNvSpPr>
          <p:nvPr>
            <p:ph type="sldImg"/>
          </p:nvPr>
        </p:nvSpPr>
        <p:spPr>
          <a:solidFill>
            <a:srgbClr val="FFFFFF"/>
          </a:solidFill>
          <a:ln/>
        </p:spPr>
      </p:sp>
      <p:sp>
        <p:nvSpPr>
          <p:cNvPr id="1249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a:p>
            <a:r>
              <a:rPr lang="en-US">
                <a:ea typeface="ＭＳ Ｐゴシック" charset="0"/>
                <a:cs typeface="ＭＳ Ｐゴシック" charset="0"/>
              </a:rPr>
              <a:t>Both the statement and restatement should communicate the SAME content, not RELATED</a:t>
            </a:r>
            <a:r>
              <a:rPr lang="en-US" baseline="0">
                <a:ea typeface="ＭＳ Ｐゴシック" charset="0"/>
                <a:cs typeface="ＭＳ Ｐゴシック" charset="0"/>
              </a:rPr>
              <a:t> content.</a:t>
            </a:r>
          </a:p>
          <a:p>
            <a:r>
              <a:rPr lang="en-US" baseline="0">
                <a:ea typeface="ＭＳ Ｐゴシック" charset="0"/>
                <a:cs typeface="ＭＳ Ｐゴシック" charset="0"/>
              </a:rPr>
              <a:t>Repetition is easy, but restatement needs to use synomyms to say the same thing. </a:t>
            </a:r>
          </a:p>
          <a:p>
            <a:r>
              <a:rPr lang="en-US" baseline="0">
                <a:ea typeface="ＭＳ Ｐゴシック" charset="0"/>
                <a:cs typeface="ＭＳ Ｐゴシック" charset="0"/>
              </a:rPr>
              <a:t>This restatement example addresses the content of the speech rather than the manner.</a:t>
            </a:r>
          </a:p>
          <a:p>
            <a:r>
              <a:rPr lang="en-US" baseline="0">
                <a:ea typeface="ＭＳ Ｐゴシック" charset="0"/>
                <a:cs typeface="ＭＳ Ｐゴシック" charset="0"/>
              </a:rPr>
              <a:t>Since restatement is more difficult, it helps to get some practice, so take time to do page 69 in the next five slides.</a:t>
            </a:r>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7260CDF-2968-B549-B762-2B3ABF6714B5}" type="slidenum">
              <a:rPr lang="en-US" sz="1200"/>
              <a:pPr/>
              <a:t>13</a:t>
            </a:fld>
            <a:endParaRPr lang="en-US" sz="1200"/>
          </a:p>
        </p:txBody>
      </p:sp>
      <p:sp>
        <p:nvSpPr>
          <p:cNvPr id="126978" name="Rectangle 2"/>
          <p:cNvSpPr>
            <a:spLocks noGrp="1" noRot="1" noChangeAspect="1" noChangeArrowheads="1"/>
          </p:cNvSpPr>
          <p:nvPr>
            <p:ph type="sldImg"/>
          </p:nvPr>
        </p:nvSpPr>
        <p:spPr>
          <a:xfrm>
            <a:off x="1150938" y="692150"/>
            <a:ext cx="4556125" cy="3416300"/>
          </a:xfrm>
          <a:solidFill>
            <a:srgbClr val="FFFFFF"/>
          </a:solidFill>
          <a:ln/>
        </p:spPr>
      </p:sp>
      <p:sp>
        <p:nvSpPr>
          <p:cNvPr id="1269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9554C-057B-1038-18D4-06F229B3F5E0}"/>
            </a:ext>
          </a:extLst>
        </p:cNvPr>
        <p:cNvGrpSpPr/>
        <p:nvPr/>
      </p:nvGrpSpPr>
      <p:grpSpPr>
        <a:xfrm>
          <a:off x="0" y="0"/>
          <a:ext cx="0" cy="0"/>
          <a:chOff x="0" y="0"/>
          <a:chExt cx="0" cy="0"/>
        </a:xfrm>
      </p:grpSpPr>
      <p:sp>
        <p:nvSpPr>
          <p:cNvPr id="126977" name="Rectangle 7">
            <a:extLst>
              <a:ext uri="{FF2B5EF4-FFF2-40B4-BE49-F238E27FC236}">
                <a16:creationId xmlns:a16="http://schemas.microsoft.com/office/drawing/2014/main" id="{9F16799F-6B9C-3C8C-97BD-1B986606AB6B}"/>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7260CDF-2968-B549-B762-2B3ABF6714B5}" type="slidenum">
              <a:rPr lang="en-US" sz="1200"/>
              <a:pPr/>
              <a:t>14</a:t>
            </a:fld>
            <a:endParaRPr lang="en-US" sz="1200"/>
          </a:p>
        </p:txBody>
      </p:sp>
      <p:sp>
        <p:nvSpPr>
          <p:cNvPr id="126978" name="Rectangle 2">
            <a:extLst>
              <a:ext uri="{FF2B5EF4-FFF2-40B4-BE49-F238E27FC236}">
                <a16:creationId xmlns:a16="http://schemas.microsoft.com/office/drawing/2014/main" id="{7A76C481-011D-A9F5-7C8C-818F84E6CD9A}"/>
              </a:ext>
            </a:extLst>
          </p:cNvPr>
          <p:cNvSpPr>
            <a:spLocks noGrp="1" noRot="1" noChangeAspect="1" noChangeArrowheads="1"/>
          </p:cNvSpPr>
          <p:nvPr>
            <p:ph type="sldImg"/>
          </p:nvPr>
        </p:nvSpPr>
        <p:spPr>
          <a:xfrm>
            <a:off x="1150938" y="692150"/>
            <a:ext cx="4556125" cy="3416300"/>
          </a:xfrm>
          <a:solidFill>
            <a:srgbClr val="FFFFFF"/>
          </a:solidFill>
          <a:ln/>
        </p:spPr>
      </p:sp>
      <p:sp>
        <p:nvSpPr>
          <p:cNvPr id="126979" name="Rectangle 3">
            <a:extLst>
              <a:ext uri="{FF2B5EF4-FFF2-40B4-BE49-F238E27FC236}">
                <a16:creationId xmlns:a16="http://schemas.microsoft.com/office/drawing/2014/main" id="{C4057F2E-7B57-55DB-C115-3E80083F0091}"/>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941684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CAD1D-ED92-E9E7-E214-8AF8710320F2}"/>
            </a:ext>
          </a:extLst>
        </p:cNvPr>
        <p:cNvGrpSpPr/>
        <p:nvPr/>
      </p:nvGrpSpPr>
      <p:grpSpPr>
        <a:xfrm>
          <a:off x="0" y="0"/>
          <a:ext cx="0" cy="0"/>
          <a:chOff x="0" y="0"/>
          <a:chExt cx="0" cy="0"/>
        </a:xfrm>
      </p:grpSpPr>
      <p:sp>
        <p:nvSpPr>
          <p:cNvPr id="126977" name="Rectangle 7">
            <a:extLst>
              <a:ext uri="{FF2B5EF4-FFF2-40B4-BE49-F238E27FC236}">
                <a16:creationId xmlns:a16="http://schemas.microsoft.com/office/drawing/2014/main" id="{3121E5BA-2B3D-831C-F9D6-C956BB9D95CE}"/>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7260CDF-2968-B549-B762-2B3ABF6714B5}" type="slidenum">
              <a:rPr lang="en-US" sz="1200"/>
              <a:pPr/>
              <a:t>15</a:t>
            </a:fld>
            <a:endParaRPr lang="en-US" sz="1200"/>
          </a:p>
        </p:txBody>
      </p:sp>
      <p:sp>
        <p:nvSpPr>
          <p:cNvPr id="126978" name="Rectangle 2">
            <a:extLst>
              <a:ext uri="{FF2B5EF4-FFF2-40B4-BE49-F238E27FC236}">
                <a16:creationId xmlns:a16="http://schemas.microsoft.com/office/drawing/2014/main" id="{C4D83A08-3377-6F02-27AD-6FA93A136A1E}"/>
              </a:ext>
            </a:extLst>
          </p:cNvPr>
          <p:cNvSpPr>
            <a:spLocks noGrp="1" noRot="1" noChangeAspect="1" noChangeArrowheads="1"/>
          </p:cNvSpPr>
          <p:nvPr>
            <p:ph type="sldImg"/>
          </p:nvPr>
        </p:nvSpPr>
        <p:spPr>
          <a:xfrm>
            <a:off x="1150938" y="692150"/>
            <a:ext cx="4556125" cy="3416300"/>
          </a:xfrm>
          <a:solidFill>
            <a:srgbClr val="FFFFFF"/>
          </a:solidFill>
          <a:ln/>
        </p:spPr>
      </p:sp>
      <p:sp>
        <p:nvSpPr>
          <p:cNvPr id="126979" name="Rectangle 3">
            <a:extLst>
              <a:ext uri="{FF2B5EF4-FFF2-40B4-BE49-F238E27FC236}">
                <a16:creationId xmlns:a16="http://schemas.microsoft.com/office/drawing/2014/main" id="{02CECE60-C75E-767C-48D7-B2C4F6221BB2}"/>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4027048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98EEE50-2AA6-514C-8991-8042126B2911}" type="slidenum">
              <a:rPr lang="en-US" sz="1200"/>
              <a:pPr/>
              <a:t>16</a:t>
            </a:fld>
            <a:endParaRPr lang="en-US" sz="1200"/>
          </a:p>
        </p:txBody>
      </p:sp>
      <p:sp>
        <p:nvSpPr>
          <p:cNvPr id="129026" name="Rectangle 2"/>
          <p:cNvSpPr>
            <a:spLocks noGrp="1" noRot="1" noChangeAspect="1" noChangeArrowheads="1"/>
          </p:cNvSpPr>
          <p:nvPr>
            <p:ph type="sldImg"/>
          </p:nvPr>
        </p:nvSpPr>
        <p:spPr>
          <a:xfrm>
            <a:off x="1150938" y="692150"/>
            <a:ext cx="4556125" cy="3416300"/>
          </a:xfrm>
          <a:solidFill>
            <a:srgbClr val="FFFFFF"/>
          </a:solidFill>
          <a:ln/>
        </p:spPr>
      </p:sp>
      <p:sp>
        <p:nvSpPr>
          <p:cNvPr id="1290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9EF70-39AD-CA29-2D1D-388A446A9F34}"/>
            </a:ext>
          </a:extLst>
        </p:cNvPr>
        <p:cNvGrpSpPr/>
        <p:nvPr/>
      </p:nvGrpSpPr>
      <p:grpSpPr>
        <a:xfrm>
          <a:off x="0" y="0"/>
          <a:ext cx="0" cy="0"/>
          <a:chOff x="0" y="0"/>
          <a:chExt cx="0" cy="0"/>
        </a:xfrm>
      </p:grpSpPr>
      <p:sp>
        <p:nvSpPr>
          <p:cNvPr id="129025" name="Rectangle 7">
            <a:extLst>
              <a:ext uri="{FF2B5EF4-FFF2-40B4-BE49-F238E27FC236}">
                <a16:creationId xmlns:a16="http://schemas.microsoft.com/office/drawing/2014/main" id="{19371573-CAB7-3E76-B8E4-A2FC624D0602}"/>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98EEE50-2AA6-514C-8991-8042126B2911}" type="slidenum">
              <a:rPr lang="en-US" sz="1200"/>
              <a:pPr/>
              <a:t>17</a:t>
            </a:fld>
            <a:endParaRPr lang="en-US" sz="1200"/>
          </a:p>
        </p:txBody>
      </p:sp>
      <p:sp>
        <p:nvSpPr>
          <p:cNvPr id="129026" name="Rectangle 2">
            <a:extLst>
              <a:ext uri="{FF2B5EF4-FFF2-40B4-BE49-F238E27FC236}">
                <a16:creationId xmlns:a16="http://schemas.microsoft.com/office/drawing/2014/main" id="{6C75D392-ECCE-A3DB-0CDC-D1A5AE1FFFD2}"/>
              </a:ext>
            </a:extLst>
          </p:cNvPr>
          <p:cNvSpPr>
            <a:spLocks noGrp="1" noRot="1" noChangeAspect="1" noChangeArrowheads="1"/>
          </p:cNvSpPr>
          <p:nvPr>
            <p:ph type="sldImg"/>
          </p:nvPr>
        </p:nvSpPr>
        <p:spPr>
          <a:xfrm>
            <a:off x="1150938" y="692150"/>
            <a:ext cx="4556125" cy="3416300"/>
          </a:xfrm>
          <a:solidFill>
            <a:srgbClr val="FFFFFF"/>
          </a:solidFill>
          <a:ln/>
        </p:spPr>
      </p:sp>
      <p:sp>
        <p:nvSpPr>
          <p:cNvPr id="129027" name="Rectangle 3">
            <a:extLst>
              <a:ext uri="{FF2B5EF4-FFF2-40B4-BE49-F238E27FC236}">
                <a16:creationId xmlns:a16="http://schemas.microsoft.com/office/drawing/2014/main" id="{51A8DC61-51E9-2203-DB9F-68CD4E0770BD}"/>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742146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C0692-ABA4-B37C-091E-6197993D3335}"/>
            </a:ext>
          </a:extLst>
        </p:cNvPr>
        <p:cNvGrpSpPr/>
        <p:nvPr/>
      </p:nvGrpSpPr>
      <p:grpSpPr>
        <a:xfrm>
          <a:off x="0" y="0"/>
          <a:ext cx="0" cy="0"/>
          <a:chOff x="0" y="0"/>
          <a:chExt cx="0" cy="0"/>
        </a:xfrm>
      </p:grpSpPr>
      <p:sp>
        <p:nvSpPr>
          <p:cNvPr id="129025" name="Rectangle 7">
            <a:extLst>
              <a:ext uri="{FF2B5EF4-FFF2-40B4-BE49-F238E27FC236}">
                <a16:creationId xmlns:a16="http://schemas.microsoft.com/office/drawing/2014/main" id="{5D0A01ED-9200-5C1D-C330-33E414E2BE3B}"/>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98EEE50-2AA6-514C-8991-8042126B2911}" type="slidenum">
              <a:rPr lang="en-US" sz="1200"/>
              <a:pPr/>
              <a:t>18</a:t>
            </a:fld>
            <a:endParaRPr lang="en-US" sz="1200"/>
          </a:p>
        </p:txBody>
      </p:sp>
      <p:sp>
        <p:nvSpPr>
          <p:cNvPr id="129026" name="Rectangle 2">
            <a:extLst>
              <a:ext uri="{FF2B5EF4-FFF2-40B4-BE49-F238E27FC236}">
                <a16:creationId xmlns:a16="http://schemas.microsoft.com/office/drawing/2014/main" id="{E69131AE-B7DA-467E-0C77-937130169776}"/>
              </a:ext>
            </a:extLst>
          </p:cNvPr>
          <p:cNvSpPr>
            <a:spLocks noGrp="1" noRot="1" noChangeAspect="1" noChangeArrowheads="1"/>
          </p:cNvSpPr>
          <p:nvPr>
            <p:ph type="sldImg"/>
          </p:nvPr>
        </p:nvSpPr>
        <p:spPr>
          <a:xfrm>
            <a:off x="1150938" y="692150"/>
            <a:ext cx="4556125" cy="3416300"/>
          </a:xfrm>
          <a:solidFill>
            <a:srgbClr val="FFFFFF"/>
          </a:solidFill>
          <a:ln/>
        </p:spPr>
      </p:sp>
      <p:sp>
        <p:nvSpPr>
          <p:cNvPr id="129027" name="Rectangle 3">
            <a:extLst>
              <a:ext uri="{FF2B5EF4-FFF2-40B4-BE49-F238E27FC236}">
                <a16:creationId xmlns:a16="http://schemas.microsoft.com/office/drawing/2014/main" id="{E2429A4B-6678-0AB6-E908-05D0C4383848}"/>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042305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F06F559-95A5-B643-BCF3-257C1AE3D8A2}" type="slidenum">
              <a:rPr lang="en-US" sz="1200"/>
              <a:pPr/>
              <a:t>19</a:t>
            </a:fld>
            <a:endParaRPr lang="en-US" sz="1200"/>
          </a:p>
        </p:txBody>
      </p:sp>
      <p:sp>
        <p:nvSpPr>
          <p:cNvPr id="131074" name="Rectangle 2"/>
          <p:cNvSpPr>
            <a:spLocks noGrp="1" noRot="1" noChangeAspect="1" noChangeArrowheads="1"/>
          </p:cNvSpPr>
          <p:nvPr>
            <p:ph type="sldImg"/>
          </p:nvPr>
        </p:nvSpPr>
        <p:spPr>
          <a:xfrm>
            <a:off x="1150938" y="692150"/>
            <a:ext cx="4556125" cy="3416300"/>
          </a:xfrm>
          <a:solidFill>
            <a:srgbClr val="FFFFFF"/>
          </a:solidFill>
          <a:ln/>
        </p:spPr>
      </p:sp>
      <p:sp>
        <p:nvSpPr>
          <p:cNvPr id="1310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346E64-9338-5C41-90A8-54A72C9062FC}"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04450" name="Rectangle 2"/>
          <p:cNvSpPr>
            <a:spLocks noGrp="1" noRot="1" noChangeAspect="1" noChangeArrowheads="1"/>
          </p:cNvSpPr>
          <p:nvPr>
            <p:ph type="sldImg"/>
          </p:nvPr>
        </p:nvSpPr>
        <p:spPr>
          <a:xfrm>
            <a:off x="1150938" y="692150"/>
            <a:ext cx="4556125" cy="3416300"/>
          </a:xfrm>
          <a:solidFill>
            <a:srgbClr val="FFFFFF"/>
          </a:solidFill>
          <a:ln/>
        </p:spPr>
      </p:sp>
      <p:sp>
        <p:nvSpPr>
          <p:cNvPr id="1044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AC49B68-D3C0-A949-B042-8E5BA489844A}" type="slidenum">
              <a:rPr lang="en-US" sz="1200"/>
              <a:pPr/>
              <a:t>20</a:t>
            </a:fld>
            <a:endParaRPr lang="en-US" sz="1200"/>
          </a:p>
        </p:txBody>
      </p:sp>
      <p:sp>
        <p:nvSpPr>
          <p:cNvPr id="133122" name="Rectangle 1026"/>
          <p:cNvSpPr>
            <a:spLocks noGrp="1" noRot="1" noChangeAspect="1" noChangeArrowheads="1"/>
          </p:cNvSpPr>
          <p:nvPr>
            <p:ph type="sldImg"/>
          </p:nvPr>
        </p:nvSpPr>
        <p:spPr>
          <a:xfrm>
            <a:off x="1150938" y="692150"/>
            <a:ext cx="4556125" cy="3416300"/>
          </a:xfrm>
          <a:solidFill>
            <a:srgbClr val="FFFFFF"/>
          </a:solidFill>
          <a:ln/>
        </p:spPr>
      </p:sp>
      <p:sp>
        <p:nvSpPr>
          <p:cNvPr id="13312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CDAD3-DF73-DC77-7BE3-032A531BD72D}"/>
            </a:ext>
          </a:extLst>
        </p:cNvPr>
        <p:cNvGrpSpPr/>
        <p:nvPr/>
      </p:nvGrpSpPr>
      <p:grpSpPr>
        <a:xfrm>
          <a:off x="0" y="0"/>
          <a:ext cx="0" cy="0"/>
          <a:chOff x="0" y="0"/>
          <a:chExt cx="0" cy="0"/>
        </a:xfrm>
      </p:grpSpPr>
      <p:sp>
        <p:nvSpPr>
          <p:cNvPr id="133121" name="Rectangle 7">
            <a:extLst>
              <a:ext uri="{FF2B5EF4-FFF2-40B4-BE49-F238E27FC236}">
                <a16:creationId xmlns:a16="http://schemas.microsoft.com/office/drawing/2014/main" id="{BD64B753-814E-5A72-7443-985490D1F39A}"/>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AC49B68-D3C0-A949-B042-8E5BA489844A}" type="slidenum">
              <a:rPr lang="en-US" sz="1200"/>
              <a:pPr/>
              <a:t>21</a:t>
            </a:fld>
            <a:endParaRPr lang="en-US" sz="1200"/>
          </a:p>
        </p:txBody>
      </p:sp>
      <p:sp>
        <p:nvSpPr>
          <p:cNvPr id="133122" name="Rectangle 1026">
            <a:extLst>
              <a:ext uri="{FF2B5EF4-FFF2-40B4-BE49-F238E27FC236}">
                <a16:creationId xmlns:a16="http://schemas.microsoft.com/office/drawing/2014/main" id="{D06457D3-D77C-81CE-25A0-FFA6ADBB23E4}"/>
              </a:ext>
            </a:extLst>
          </p:cNvPr>
          <p:cNvSpPr>
            <a:spLocks noGrp="1" noRot="1" noChangeAspect="1" noChangeArrowheads="1"/>
          </p:cNvSpPr>
          <p:nvPr>
            <p:ph type="sldImg"/>
          </p:nvPr>
        </p:nvSpPr>
        <p:spPr>
          <a:xfrm>
            <a:off x="1150938" y="692150"/>
            <a:ext cx="4556125" cy="3416300"/>
          </a:xfrm>
          <a:solidFill>
            <a:srgbClr val="FFFFFF"/>
          </a:solidFill>
          <a:ln/>
        </p:spPr>
      </p:sp>
      <p:sp>
        <p:nvSpPr>
          <p:cNvPr id="133123" name="Rectangle 1027">
            <a:extLst>
              <a:ext uri="{FF2B5EF4-FFF2-40B4-BE49-F238E27FC236}">
                <a16:creationId xmlns:a16="http://schemas.microsoft.com/office/drawing/2014/main" id="{413BECB6-DDF8-908B-7812-DED12B274A60}"/>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401882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C441719-4C31-DD4F-8CF9-C6C87D75FDA9}" type="slidenum">
              <a:rPr lang="en-US" sz="1200"/>
              <a:pPr/>
              <a:t>22</a:t>
            </a:fld>
            <a:endParaRPr lang="en-US" sz="1200"/>
          </a:p>
        </p:txBody>
      </p:sp>
      <p:sp>
        <p:nvSpPr>
          <p:cNvPr id="135170" name="Rectangle 1026"/>
          <p:cNvSpPr>
            <a:spLocks noGrp="1" noRot="1" noChangeAspect="1" noChangeArrowheads="1"/>
          </p:cNvSpPr>
          <p:nvPr>
            <p:ph type="sldImg"/>
          </p:nvPr>
        </p:nvSpPr>
        <p:spPr>
          <a:xfrm>
            <a:off x="1150938" y="692150"/>
            <a:ext cx="4556125" cy="3416300"/>
          </a:xfrm>
          <a:solidFill>
            <a:srgbClr val="FFFFFF"/>
          </a:solidFill>
          <a:ln/>
        </p:spPr>
      </p:sp>
      <p:sp>
        <p:nvSpPr>
          <p:cNvPr id="135171"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AE4EA-AE57-6F6B-0850-A3781371003B}"/>
            </a:ext>
          </a:extLst>
        </p:cNvPr>
        <p:cNvGrpSpPr/>
        <p:nvPr/>
      </p:nvGrpSpPr>
      <p:grpSpPr>
        <a:xfrm>
          <a:off x="0" y="0"/>
          <a:ext cx="0" cy="0"/>
          <a:chOff x="0" y="0"/>
          <a:chExt cx="0" cy="0"/>
        </a:xfrm>
      </p:grpSpPr>
      <p:sp>
        <p:nvSpPr>
          <p:cNvPr id="135169" name="Rectangle 7">
            <a:extLst>
              <a:ext uri="{FF2B5EF4-FFF2-40B4-BE49-F238E27FC236}">
                <a16:creationId xmlns:a16="http://schemas.microsoft.com/office/drawing/2014/main" id="{A2F27FA6-B22B-7CBC-83BC-3F962EBEA315}"/>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C441719-4C31-DD4F-8CF9-C6C87D75FDA9}" type="slidenum">
              <a:rPr lang="en-US" sz="1200"/>
              <a:pPr/>
              <a:t>23</a:t>
            </a:fld>
            <a:endParaRPr lang="en-US" sz="1200"/>
          </a:p>
        </p:txBody>
      </p:sp>
      <p:sp>
        <p:nvSpPr>
          <p:cNvPr id="135170" name="Rectangle 1026">
            <a:extLst>
              <a:ext uri="{FF2B5EF4-FFF2-40B4-BE49-F238E27FC236}">
                <a16:creationId xmlns:a16="http://schemas.microsoft.com/office/drawing/2014/main" id="{4C63A42D-C709-325C-A46E-B02B24DEDC11}"/>
              </a:ext>
            </a:extLst>
          </p:cNvPr>
          <p:cNvSpPr>
            <a:spLocks noGrp="1" noRot="1" noChangeAspect="1" noChangeArrowheads="1"/>
          </p:cNvSpPr>
          <p:nvPr>
            <p:ph type="sldImg"/>
          </p:nvPr>
        </p:nvSpPr>
        <p:spPr>
          <a:xfrm>
            <a:off x="1150938" y="692150"/>
            <a:ext cx="4556125" cy="3416300"/>
          </a:xfrm>
          <a:solidFill>
            <a:srgbClr val="FFFFFF"/>
          </a:solidFill>
          <a:ln/>
        </p:spPr>
      </p:sp>
      <p:sp>
        <p:nvSpPr>
          <p:cNvPr id="135171" name="Rectangle 1027">
            <a:extLst>
              <a:ext uri="{FF2B5EF4-FFF2-40B4-BE49-F238E27FC236}">
                <a16:creationId xmlns:a16="http://schemas.microsoft.com/office/drawing/2014/main" id="{AC39F3AD-F685-6D16-1B15-7BE401150EA8}"/>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00294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46D5B79-2BE3-0E4F-B4BC-FD6C31EAACDC}" type="slidenum">
              <a:rPr lang="en-US" sz="1200"/>
              <a:pPr/>
              <a:t>24</a:t>
            </a:fld>
            <a:endParaRPr lang="en-US" sz="1200"/>
          </a:p>
        </p:txBody>
      </p:sp>
      <p:sp>
        <p:nvSpPr>
          <p:cNvPr id="137218" name="Rectangle 1026"/>
          <p:cNvSpPr>
            <a:spLocks noGrp="1" noRot="1" noChangeAspect="1" noChangeArrowheads="1"/>
          </p:cNvSpPr>
          <p:nvPr>
            <p:ph type="sldImg"/>
          </p:nvPr>
        </p:nvSpPr>
        <p:spPr>
          <a:solidFill>
            <a:srgbClr val="FFFFFF"/>
          </a:solidFill>
          <a:ln/>
        </p:spPr>
      </p:sp>
      <p:sp>
        <p:nvSpPr>
          <p:cNvPr id="1372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CD2AEBC-BF82-7B4A-8534-9D0409AA3A9A}" type="slidenum">
              <a:rPr lang="en-US" sz="1200"/>
              <a:pPr/>
              <a:t>25</a:t>
            </a:fld>
            <a:endParaRPr lang="en-US" sz="1200"/>
          </a:p>
        </p:txBody>
      </p:sp>
      <p:sp>
        <p:nvSpPr>
          <p:cNvPr id="139266" name="Rectangle 2"/>
          <p:cNvSpPr>
            <a:spLocks noGrp="1" noRot="1" noChangeAspect="1" noChangeArrowheads="1"/>
          </p:cNvSpPr>
          <p:nvPr>
            <p:ph type="sldImg"/>
          </p:nvPr>
        </p:nvSpPr>
        <p:spPr>
          <a:solidFill>
            <a:srgbClr val="FFFFFF"/>
          </a:solidFill>
          <a:ln/>
        </p:spPr>
      </p:sp>
      <p:sp>
        <p:nvSpPr>
          <p:cNvPr id="1392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CD2AEBC-BF82-7B4A-8534-9D0409AA3A9A}"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39266" name="Rectangle 2"/>
          <p:cNvSpPr>
            <a:spLocks noGrp="1" noRot="1" noChangeAspect="1" noChangeArrowheads="1"/>
          </p:cNvSpPr>
          <p:nvPr>
            <p:ph type="sldImg"/>
          </p:nvPr>
        </p:nvSpPr>
        <p:spPr>
          <a:solidFill>
            <a:srgbClr val="FFFFFF"/>
          </a:solidFill>
          <a:ln/>
        </p:spPr>
      </p:sp>
      <p:sp>
        <p:nvSpPr>
          <p:cNvPr id="1392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446089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CD2AEBC-BF82-7B4A-8534-9D0409AA3A9A}"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39266" name="Rectangle 2"/>
          <p:cNvSpPr>
            <a:spLocks noGrp="1" noRot="1" noChangeAspect="1" noChangeArrowheads="1"/>
          </p:cNvSpPr>
          <p:nvPr>
            <p:ph type="sldImg"/>
          </p:nvPr>
        </p:nvSpPr>
        <p:spPr>
          <a:solidFill>
            <a:srgbClr val="FFFFFF"/>
          </a:solidFill>
          <a:ln/>
        </p:spPr>
      </p:sp>
      <p:sp>
        <p:nvSpPr>
          <p:cNvPr id="1392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4675236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CD2AEBC-BF82-7B4A-8534-9D0409AA3A9A}"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39266" name="Rectangle 2"/>
          <p:cNvSpPr>
            <a:spLocks noGrp="1" noRot="1" noChangeAspect="1" noChangeArrowheads="1"/>
          </p:cNvSpPr>
          <p:nvPr>
            <p:ph type="sldImg"/>
          </p:nvPr>
        </p:nvSpPr>
        <p:spPr>
          <a:solidFill>
            <a:srgbClr val="FFFFFF"/>
          </a:solidFill>
          <a:ln/>
        </p:spPr>
      </p:sp>
      <p:sp>
        <p:nvSpPr>
          <p:cNvPr id="1392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p>
          <a:p>
            <a:pPr eaLnBrk="1" hangingPunct="1"/>
            <a:r>
              <a:rPr lang="en-US" dirty="0"/>
              <a:t>______________</a:t>
            </a:r>
          </a:p>
          <a:p>
            <a:pPr eaLnBrk="1" hangingPunct="1"/>
            <a:r>
              <a:rPr lang="en-US" dirty="0"/>
              <a:t>PR-15-Clarity-22</a:t>
            </a:r>
          </a:p>
          <a:p>
            <a:pPr eaLnBrk="1" hangingPunct="1"/>
            <a:r>
              <a:rPr lang="en-US" dirty="0"/>
              <a:t>PR-17-Intro &amp; Concl-25</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2673567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E30325A-F573-ED4D-90E2-287CF23D26E6}" type="slidenum">
              <a:rPr lang="en-US" sz="1200"/>
              <a:pPr/>
              <a:t>29</a:t>
            </a:fld>
            <a:endParaRPr lang="en-US" sz="1200"/>
          </a:p>
        </p:txBody>
      </p:sp>
      <p:sp>
        <p:nvSpPr>
          <p:cNvPr id="147458" name="Rectangle 2"/>
          <p:cNvSpPr>
            <a:spLocks noGrp="1" noRot="1" noChangeAspect="1" noChangeArrowheads="1"/>
          </p:cNvSpPr>
          <p:nvPr>
            <p:ph type="sldImg"/>
          </p:nvPr>
        </p:nvSpPr>
        <p:spPr>
          <a:solidFill>
            <a:srgbClr val="FFFFFF"/>
          </a:solidFill>
          <a:ln/>
        </p:spPr>
      </p:sp>
      <p:sp>
        <p:nvSpPr>
          <p:cNvPr id="1474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a:ln/>
        </p:spPr>
      </p:sp>
      <p:sp>
        <p:nvSpPr>
          <p:cNvPr id="10649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ＭＳ Ｐゴシック" charset="0"/>
                <a:cs typeface="ＭＳ Ｐゴシック" charset="0"/>
              </a:rPr>
              <a:t>One of Apple</a:t>
            </a:r>
            <a:r>
              <a:rPr lang="fr-FR" dirty="0">
                <a:ea typeface="ＭＳ Ｐゴシック" charset="0"/>
                <a:cs typeface="ＭＳ Ｐゴシック" charset="0"/>
              </a:rPr>
              <a:t>'</a:t>
            </a:r>
            <a:r>
              <a:rPr lang="en-US" dirty="0">
                <a:ea typeface="ＭＳ Ｐゴシック" charset="0"/>
                <a:cs typeface="ＭＳ Ｐゴシック" charset="0"/>
              </a:rPr>
              <a:t>s keys to its success is that it has taken difficult concepts and made them simpler.  This is what we need to do with preaching—take the complexities within Scripture and present them in an engaging, simple way.</a:t>
            </a:r>
          </a:p>
        </p:txBody>
      </p:sp>
      <p:sp>
        <p:nvSpPr>
          <p:cNvPr id="10649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9E43759-5FFA-4F40-824C-74CB57F039AC}"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D56E89D-7804-F446-AAE9-C23CA6D87F74}" type="slidenum">
              <a:rPr lang="en-US" sz="1200"/>
              <a:pPr/>
              <a:t>30</a:t>
            </a:fld>
            <a:endParaRPr lang="en-US" sz="1200"/>
          </a:p>
        </p:txBody>
      </p:sp>
      <p:sp>
        <p:nvSpPr>
          <p:cNvPr id="149506" name="Rectangle 2"/>
          <p:cNvSpPr>
            <a:spLocks noGrp="1" noRot="1" noChangeAspect="1" noChangeArrowheads="1"/>
          </p:cNvSpPr>
          <p:nvPr>
            <p:ph type="sldImg"/>
          </p:nvPr>
        </p:nvSpPr>
        <p:spPr>
          <a:solidFill>
            <a:srgbClr val="FFFFFF"/>
          </a:solidFill>
          <a:ln/>
        </p:spPr>
      </p:sp>
      <p:sp>
        <p:nvSpPr>
          <p:cNvPr id="1495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AF989DD-72BE-A748-966D-706FC4909BD2}" type="slidenum">
              <a:rPr lang="en-US" sz="1200"/>
              <a:pPr/>
              <a:t>31</a:t>
            </a:fld>
            <a:endParaRPr lang="en-US" sz="1200"/>
          </a:p>
        </p:txBody>
      </p:sp>
      <p:sp>
        <p:nvSpPr>
          <p:cNvPr id="151554" name="Rectangle 2"/>
          <p:cNvSpPr>
            <a:spLocks noGrp="1" noRot="1" noChangeAspect="1" noChangeArrowheads="1"/>
          </p:cNvSpPr>
          <p:nvPr>
            <p:ph type="sldImg"/>
          </p:nvPr>
        </p:nvSpPr>
        <p:spPr>
          <a:xfrm>
            <a:off x="1150938" y="692150"/>
            <a:ext cx="4556125" cy="3416300"/>
          </a:xfrm>
          <a:solidFill>
            <a:srgbClr val="FFFFFF"/>
          </a:solidFill>
          <a:ln/>
        </p:spPr>
      </p:sp>
      <p:sp>
        <p:nvSpPr>
          <p:cNvPr id="1515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E71489C-ACDB-6C48-BEDD-B8AC75E487FD}" type="slidenum">
              <a:rPr lang="en-US" sz="1200"/>
              <a:pPr/>
              <a:t>32</a:t>
            </a:fld>
            <a:endParaRPr lang="en-US" sz="1200"/>
          </a:p>
        </p:txBody>
      </p:sp>
      <p:sp>
        <p:nvSpPr>
          <p:cNvPr id="153602" name="Rectangle 2"/>
          <p:cNvSpPr>
            <a:spLocks noGrp="1" noRot="1" noChangeAspect="1" noChangeArrowheads="1"/>
          </p:cNvSpPr>
          <p:nvPr>
            <p:ph type="sldImg"/>
          </p:nvPr>
        </p:nvSpPr>
        <p:spPr>
          <a:solidFill>
            <a:srgbClr val="FFFFFF"/>
          </a:solidFill>
          <a:ln/>
        </p:spPr>
      </p:sp>
      <p:sp>
        <p:nvSpPr>
          <p:cNvPr id="1536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5D7246D-9C12-994A-AEBA-98AAC733BBE4}" type="slidenum">
              <a:rPr lang="en-US" sz="1200"/>
              <a:pPr/>
              <a:t>33</a:t>
            </a:fld>
            <a:endParaRPr lang="en-US" sz="1200"/>
          </a:p>
        </p:txBody>
      </p:sp>
      <p:sp>
        <p:nvSpPr>
          <p:cNvPr id="155650" name="Rectangle 2"/>
          <p:cNvSpPr>
            <a:spLocks noGrp="1" noRot="1" noChangeAspect="1" noChangeArrowheads="1"/>
          </p:cNvSpPr>
          <p:nvPr>
            <p:ph type="sldImg"/>
          </p:nvPr>
        </p:nvSpPr>
        <p:spPr>
          <a:solidFill>
            <a:srgbClr val="FFFFFF"/>
          </a:solidFill>
          <a:ln/>
        </p:spPr>
      </p:sp>
      <p:sp>
        <p:nvSpPr>
          <p:cNvPr id="1556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40AF41E-0A6B-F64C-9F65-67281EA6B6DD}"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81250" name="Rectangle 2"/>
          <p:cNvSpPr>
            <a:spLocks noGrp="1" noRot="1" noChangeAspect="1" noChangeArrowheads="1"/>
          </p:cNvSpPr>
          <p:nvPr>
            <p:ph type="sldImg"/>
          </p:nvPr>
        </p:nvSpPr>
        <p:spPr>
          <a:solidFill>
            <a:srgbClr val="FFFFFF"/>
          </a:solidFill>
          <a:ln/>
        </p:spPr>
      </p:sp>
      <p:sp>
        <p:nvSpPr>
          <p:cNvPr id="181251" name="Rectangle 3"/>
          <p:cNvSpPr>
            <a:spLocks noGrp="1" noChangeArrowheads="1"/>
          </p:cNvSpPr>
          <p:nvPr>
            <p:ph type="body" idx="1"/>
          </p:nvPr>
        </p:nvSpPr>
        <p:spPr>
          <a:solidFill>
            <a:srgbClr val="FFFFFF"/>
          </a:solidFill>
          <a:ln>
            <a:solidFill>
              <a:srgbClr val="000000"/>
            </a:solidFill>
          </a:ln>
        </p:spPr>
        <p:txBody>
          <a:bodyPr/>
          <a:lstStyle/>
          <a:p>
            <a:pPr algn="l" rtl="1" eaLnBrk="1" fontAlgn="base" hangingPunct="1">
              <a:spcBef>
                <a:spcPct val="30000"/>
              </a:spcBef>
              <a:spcAft>
                <a:spcPct val="0"/>
              </a:spcAft>
            </a:pPr>
            <a:r>
              <a:rPr lang="en-US" dirty="0">
                <a:latin typeface="Arial" panose="020B0604020202020204" pitchFamily="34" charset="0"/>
                <a:cs typeface="Arial" panose="020B0604020202020204" pitchFamily="34" charset="0"/>
              </a:rPr>
              <a:t>This sermon design goes through the entire passage before applying it. Yet it does not give the EI (Exegetical Idea) summing up the whole text until the speaker arrives at the last section of the passage. Only then is the MI (Main Idea) stated and then applied.</a:t>
            </a:r>
            <a:endParaRPr lang="ar-SA" dirty="0">
              <a:latin typeface="Arial" panose="020B0604020202020204" pitchFamily="34" charset="0"/>
              <a:cs typeface="Arial" panose="020B0604020202020204" pitchFamily="34" charset="0"/>
            </a:endParaRPr>
          </a:p>
          <a:p>
            <a:pPr algn="l" rtl="0" eaLnBrk="1" fontAlgn="base" hangingPunct="1">
              <a:spcBef>
                <a:spcPct val="30000"/>
              </a:spcBef>
              <a:spcAft>
                <a:spcPct val="0"/>
              </a:spcAft>
            </a:pPr>
            <a:r>
              <a:rPr lang="ar-SA" dirty="0">
                <a:latin typeface="Arial" panose="020B0604020202020204" pitchFamily="34" charset="0"/>
                <a:cs typeface="Arial" panose="020B0604020202020204" pitchFamily="34" charset="0"/>
              </a:rPr>
              <a:t>ـــــــــــــ</a:t>
            </a:r>
          </a:p>
          <a:p>
            <a:pPr algn="l" rtl="0" eaLnBrk="1" fontAlgn="base" hangingPunct="1">
              <a:spcBef>
                <a:spcPct val="30000"/>
              </a:spcBef>
              <a:spcAft>
                <a:spcPct val="0"/>
              </a:spcAft>
            </a:pPr>
            <a:r>
              <a:rPr lang="en-US" dirty="0">
                <a:latin typeface="Arial" panose="020B0604020202020204" pitchFamily="34" charset="0"/>
                <a:cs typeface="Arial" panose="020B0604020202020204" pitchFamily="34" charset="0"/>
              </a:rPr>
              <a:t>PR-12-Structure-11</a:t>
            </a:r>
          </a:p>
          <a:p>
            <a:pPr algn="l" rtl="0" eaLnBrk="1" fontAlgn="base" hangingPunct="1">
              <a:spcBef>
                <a:spcPct val="30000"/>
              </a:spcBef>
              <a:spcAft>
                <a:spcPct val="0"/>
              </a:spcAft>
            </a:pPr>
            <a:r>
              <a:rPr lang="en-US" dirty="0">
                <a:latin typeface="Arial" panose="020B0604020202020204" pitchFamily="34" charset="0"/>
                <a:cs typeface="Arial" panose="020B0604020202020204" pitchFamily="34" charset="0"/>
              </a:rPr>
              <a:t>PR-13-Outlining-19</a:t>
            </a:r>
          </a:p>
          <a:p>
            <a:pPr algn="l" rtl="0" eaLnBrk="1" fontAlgn="base" hangingPunct="1">
              <a:spcBef>
                <a:spcPct val="30000"/>
              </a:spcBef>
              <a:spcAft>
                <a:spcPct val="0"/>
              </a:spcAft>
            </a:pPr>
            <a:r>
              <a:rPr lang="en-US" dirty="0">
                <a:latin typeface="Arial" panose="020B0604020202020204" pitchFamily="34" charset="0"/>
                <a:cs typeface="Arial" panose="020B0604020202020204" pitchFamily="34" charset="0"/>
              </a:rPr>
              <a:t>PR-15-Clarity-28</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5D7246D-9C12-994A-AEBA-98AAC733BBE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55650" name="Rectangle 2"/>
          <p:cNvSpPr>
            <a:spLocks noGrp="1" noRot="1" noChangeAspect="1" noChangeArrowheads="1"/>
          </p:cNvSpPr>
          <p:nvPr>
            <p:ph type="sldImg"/>
          </p:nvPr>
        </p:nvSpPr>
        <p:spPr>
          <a:solidFill>
            <a:srgbClr val="FFFFFF"/>
          </a:solidFill>
          <a:ln/>
        </p:spPr>
      </p:sp>
      <p:sp>
        <p:nvSpPr>
          <p:cNvPr id="1556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9308750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EF9C950-55E7-DA40-A195-DF6B6FE0C36C}" type="slidenum">
              <a:rPr lang="en-US" sz="1200"/>
              <a:pPr/>
              <a:t>36</a:t>
            </a:fld>
            <a:endParaRPr lang="en-US" sz="1200"/>
          </a:p>
        </p:txBody>
      </p:sp>
      <p:sp>
        <p:nvSpPr>
          <p:cNvPr id="161794" name="Rectangle 2"/>
          <p:cNvSpPr>
            <a:spLocks noGrp="1" noRot="1" noChangeAspect="1" noChangeArrowheads="1"/>
          </p:cNvSpPr>
          <p:nvPr>
            <p:ph type="sldImg"/>
          </p:nvPr>
        </p:nvSpPr>
        <p:spPr>
          <a:solidFill>
            <a:srgbClr val="FFFFFF"/>
          </a:solidFill>
          <a:ln/>
        </p:spPr>
      </p:sp>
      <p:sp>
        <p:nvSpPr>
          <p:cNvPr id="1617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BE4A9CC-365F-794C-8872-11882C4D2D72}" type="slidenum">
              <a:rPr lang="en-US" sz="1200"/>
              <a:pPr/>
              <a:t>37</a:t>
            </a:fld>
            <a:endParaRPr lang="en-US" sz="1200"/>
          </a:p>
        </p:txBody>
      </p:sp>
      <p:sp>
        <p:nvSpPr>
          <p:cNvPr id="163842" name="Rectangle 2"/>
          <p:cNvSpPr>
            <a:spLocks noGrp="1" noRot="1" noChangeAspect="1" noChangeArrowheads="1"/>
          </p:cNvSpPr>
          <p:nvPr>
            <p:ph type="sldImg"/>
          </p:nvPr>
        </p:nvSpPr>
        <p:spPr>
          <a:solidFill>
            <a:srgbClr val="FFFFFF"/>
          </a:solidFill>
          <a:ln/>
        </p:spPr>
      </p:sp>
      <p:sp>
        <p:nvSpPr>
          <p:cNvPr id="1638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Rot="1" noChangeAspect="1" noChangeArrowheads="1"/>
          </p:cNvSpPr>
          <p:nvPr>
            <p:ph type="sldImg"/>
          </p:nvPr>
        </p:nvSpPr>
        <p:spPr>
          <a:solidFill>
            <a:srgbClr val="FFFFFF"/>
          </a:solidFill>
          <a:ln/>
        </p:spPr>
      </p:sp>
      <p:sp>
        <p:nvSpPr>
          <p:cNvPr id="35843" name="Rectangle 3"/>
          <p:cNvSpPr>
            <a:spLocks noGrp="1" noChangeArrowheads="1"/>
          </p:cNvSpPr>
          <p:nvPr>
            <p:ph type="body" idx="1"/>
          </p:nvPr>
        </p:nvSpPr>
        <p:spPr>
          <a:solidFill>
            <a:srgbClr val="FFFFFF"/>
          </a:solidFill>
          <a:ln>
            <a:solidFill>
              <a:srgbClr val="000000"/>
            </a:solidFill>
          </a:ln>
        </p:spPr>
        <p:txBody>
          <a:bodyPr/>
          <a:lstStyle/>
          <a:p>
            <a:pPr>
              <a:defRPr/>
            </a:pPr>
            <a:r>
              <a:rPr lang="en-US" dirty="0">
                <a:cs typeface="+mn-cs"/>
              </a:rPr>
              <a:t>15.32 &amp; 17.59</a:t>
            </a:r>
          </a:p>
          <a:p>
            <a:pPr algn="ctr" eaLnBrk="1" hangingPunct="1">
              <a:spcBef>
                <a:spcPct val="20000"/>
              </a:spcBef>
            </a:pPr>
            <a:r>
              <a:rPr lang="en-US" sz="1200" b="1" dirty="0">
                <a:solidFill>
                  <a:srgbClr val="000000"/>
                </a:solidFill>
                <a:ea typeface="Osaka" charset="0"/>
                <a:cs typeface="Osaka" charset="0"/>
              </a:rPr>
              <a:t>Clarity in the Body 15.26</a:t>
            </a:r>
          </a:p>
          <a:p>
            <a:pPr algn="ctr" eaLnBrk="1" hangingPunct="1">
              <a:spcBef>
                <a:spcPct val="20000"/>
              </a:spcBef>
            </a:pPr>
            <a:r>
              <a:rPr lang="en-US" sz="1200" b="1" dirty="0">
                <a:solidFill>
                  <a:srgbClr val="000000"/>
                </a:solidFill>
                <a:ea typeface="Osaka" charset="0"/>
                <a:cs typeface="Osaka" charset="0"/>
              </a:rPr>
              <a:t>Full sentence Main Points</a:t>
            </a:r>
          </a:p>
          <a:p>
            <a:pPr algn="ctr" eaLnBrk="1" hangingPunct="1">
              <a:spcBef>
                <a:spcPct val="20000"/>
              </a:spcBef>
            </a:pPr>
            <a:r>
              <a:rPr lang="en-US" sz="1200" b="1" dirty="0">
                <a:solidFill>
                  <a:srgbClr val="000000"/>
                </a:solidFill>
                <a:ea typeface="Osaka" charset="0"/>
                <a:cs typeface="Osaka" charset="0"/>
              </a:rPr>
              <a:t>Transitions 15.26</a:t>
            </a:r>
          </a:p>
          <a:p>
            <a:pPr algn="ctr" eaLnBrk="1" hangingPunct="1">
              <a:spcBef>
                <a:spcPct val="20000"/>
              </a:spcBef>
            </a:pPr>
            <a:r>
              <a:rPr lang="en-US" sz="1200" b="1" dirty="0">
                <a:solidFill>
                  <a:srgbClr val="000000"/>
                </a:solidFill>
                <a:ea typeface="Osaka" charset="0"/>
                <a:cs typeface="Osaka" charset="0"/>
              </a:rPr>
              <a:t>Illustrations presentation</a:t>
            </a:r>
            <a:r>
              <a:rPr lang="en-US" sz="1200" b="1" baseline="0" dirty="0">
                <a:solidFill>
                  <a:srgbClr val="000000"/>
                </a:solidFill>
                <a:ea typeface="Osaka" charset="0"/>
                <a:cs typeface="Osaka" charset="0"/>
              </a:rPr>
              <a:t> 14 title</a:t>
            </a:r>
            <a:endParaRPr lang="en-US" sz="1200" b="1" dirty="0">
              <a:solidFill>
                <a:srgbClr val="000000"/>
              </a:solidFill>
              <a:ea typeface="Osaka" charset="0"/>
              <a:cs typeface="Osaka" charset="0"/>
            </a:endParaRPr>
          </a:p>
          <a:p>
            <a:pPr algn="ctr" eaLnBrk="1" hangingPunct="1">
              <a:spcBef>
                <a:spcPct val="20000"/>
              </a:spcBef>
            </a:pPr>
            <a:r>
              <a:rPr lang="en-US" sz="1200" b="1" dirty="0">
                <a:solidFill>
                  <a:srgbClr val="000000"/>
                </a:solidFill>
                <a:ea typeface="Osaka" charset="0"/>
                <a:cs typeface="Osaka" charset="0"/>
              </a:rPr>
              <a:t>Movement 15.31</a:t>
            </a:r>
          </a:p>
          <a:p>
            <a:pPr algn="ctr" eaLnBrk="1" hangingPunct="1">
              <a:spcBef>
                <a:spcPct val="20000"/>
              </a:spcBef>
            </a:pPr>
            <a:r>
              <a:rPr lang="en-US" sz="1200" b="1" dirty="0">
                <a:solidFill>
                  <a:srgbClr val="000000"/>
                </a:solidFill>
                <a:ea typeface="Osaka" charset="0"/>
                <a:cs typeface="Osaka" charset="0"/>
              </a:rPr>
              <a:t>Restate subject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192A406-04A2-384A-9567-D0802D6FD974}" type="slidenum">
              <a:rPr lang="en-US" sz="1200"/>
              <a:pPr/>
              <a:t>39</a:t>
            </a:fld>
            <a:endParaRPr lang="en-US" sz="1200"/>
          </a:p>
        </p:txBody>
      </p:sp>
      <p:sp>
        <p:nvSpPr>
          <p:cNvPr id="167938" name="Rectangle 2"/>
          <p:cNvSpPr>
            <a:spLocks noGrp="1" noRot="1" noChangeAspect="1" noChangeArrowheads="1"/>
          </p:cNvSpPr>
          <p:nvPr>
            <p:ph type="sldImg"/>
          </p:nvPr>
        </p:nvSpPr>
        <p:spPr>
          <a:solidFill>
            <a:srgbClr val="FFFFFF"/>
          </a:solidFill>
          <a:ln/>
        </p:spPr>
      </p:sp>
      <p:sp>
        <p:nvSpPr>
          <p:cNvPr id="1679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C219BDA-1DD6-B043-9950-365CF25F49C8}"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08546" name="Rectangle 2"/>
          <p:cNvSpPr>
            <a:spLocks noGrp="1" noRot="1" noChangeAspect="1" noChangeArrowheads="1"/>
          </p:cNvSpPr>
          <p:nvPr>
            <p:ph type="sldImg"/>
          </p:nvPr>
        </p:nvSpPr>
        <p:spPr>
          <a:xfrm>
            <a:off x="1150938" y="692150"/>
            <a:ext cx="4556125" cy="3416300"/>
          </a:xfrm>
          <a:solidFill>
            <a:srgbClr val="FFFFFF"/>
          </a:solidFill>
          <a:ln/>
        </p:spPr>
      </p:sp>
      <p:sp>
        <p:nvSpPr>
          <p:cNvPr id="108547" name="Rectangle 3"/>
          <p:cNvSpPr>
            <a:spLocks noGrp="1" noChangeArrowheads="1"/>
          </p:cNvSpPr>
          <p:nvPr>
            <p:ph type="body" idx="1"/>
          </p:nvPr>
        </p:nvSpPr>
        <p:spPr>
          <a:solidFill>
            <a:srgbClr val="FFFFFF"/>
          </a:solidFill>
          <a:ln>
            <a:solidFill>
              <a:srgbClr val="000000"/>
            </a:solidFill>
          </a:ln>
        </p:spPr>
        <p:txBody>
          <a:bodyPr/>
          <a:lstStyle/>
          <a:p>
            <a:r>
              <a:rPr lang="en-US" dirty="0">
                <a:ea typeface="ＭＳ Ｐゴシック" charset="0"/>
                <a:cs typeface="ＭＳ Ｐゴシック" charset="0"/>
              </a:rPr>
              <a:t>After the Japanese invasion of Hawaii on 7 Dec 1941, Captain Tommy Doolittle cooked up a plan to strike right at the heart of Tokyo a few months later when the USA was demoralized.  However, their aircraft carrier was spotted by a Japanese sub before they were in range for the B-25s to fly out and back.  So </a:t>
            </a:r>
            <a:r>
              <a:rPr lang="en-US" dirty="0" err="1">
                <a:ea typeface="ＭＳ Ｐゴシック" charset="0"/>
                <a:cs typeface="ＭＳ Ｐゴシック" charset="0"/>
              </a:rPr>
              <a:t>Dolittle</a:t>
            </a:r>
            <a:r>
              <a:rPr lang="en-US" dirty="0">
                <a:ea typeface="ＭＳ Ｐゴシック" charset="0"/>
                <a:cs typeface="ＭＳ Ｐゴシック" charset="0"/>
              </a:rPr>
              <a:t> decided to still carry out the plan to bomb Tokyo but then continue west into Japanese-occupied China.  A pilot must always have at least a half tank of gas when he hits his target so he can get back to the carrier.</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AE20111-0775-BB4B-80F5-8480478AA818}"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10594" name="Rectangle 1026"/>
          <p:cNvSpPr>
            <a:spLocks noGrp="1" noRot="1" noChangeAspect="1" noChangeArrowheads="1"/>
          </p:cNvSpPr>
          <p:nvPr>
            <p:ph type="sldImg"/>
          </p:nvPr>
        </p:nvSpPr>
        <p:spPr>
          <a:solidFill>
            <a:srgbClr val="FFFFFF"/>
          </a:solidFill>
          <a:ln/>
        </p:spPr>
      </p:sp>
      <p:sp>
        <p:nvSpPr>
          <p:cNvPr id="110595" name="Rectangle 1027"/>
          <p:cNvSpPr>
            <a:spLocks noGrp="1" noChangeArrowheads="1"/>
          </p:cNvSpPr>
          <p:nvPr>
            <p:ph type="body" idx="1"/>
          </p:nvPr>
        </p:nvSpPr>
        <p:spPr>
          <a:solidFill>
            <a:srgbClr val="FFFFFF"/>
          </a:solidFill>
          <a:ln>
            <a:solidFill>
              <a:srgbClr val="000000"/>
            </a:solidFill>
          </a:ln>
        </p:spPr>
        <p:txBody>
          <a:bodyPr/>
          <a:lstStyle/>
          <a:p>
            <a:r>
              <a:rPr lang="en-US" dirty="0">
                <a:ea typeface="ＭＳ Ｐゴシック" charset="0"/>
                <a:cs typeface="ＭＳ Ｐゴシック" charset="0"/>
              </a:rPr>
              <a:t>Reading does not have a </a:t>
            </a:r>
            <a:r>
              <a:rPr lang="en-US" altLang="ja-JP" dirty="0">
                <a:ea typeface="ＭＳ Ｐゴシック" charset="0"/>
                <a:cs typeface="ＭＳ Ｐゴシック" charset="0"/>
              </a:rPr>
              <a:t>"point of no return" since you can turn back pages when you miss certain points on pages 2-3, 10, and 16.</a:t>
            </a:r>
          </a:p>
          <a:p>
            <a:r>
              <a:rPr lang="en-US" dirty="0">
                <a:ea typeface="ＭＳ Ｐゴシック" charset="0"/>
                <a:cs typeface="ＭＳ Ｐゴシック" charset="0"/>
              </a:rPr>
              <a:t>However, preaching has a genuine </a:t>
            </a:r>
            <a:r>
              <a:rPr lang="en-US" altLang="ja-JP" dirty="0">
                <a:ea typeface="ＭＳ Ｐゴシック" charset="0"/>
                <a:cs typeface="ＭＳ Ｐゴシック" charset="0"/>
              </a:rPr>
              <a:t>"point of no return" since people will not interrupt your sermon to ask, "Pastor, what was Main Point I again?"  If they miss what you said on minutes 2-3, 10, and 16.</a:t>
            </a:r>
          </a:p>
          <a:p>
            <a:r>
              <a:rPr lang="en-US" dirty="0">
                <a:ea typeface="ＭＳ Ｐゴシック" charset="0"/>
                <a:cs typeface="ＭＳ Ｐゴシック" charset="0"/>
              </a:rPr>
              <a:t>So how can you be clear about your main points?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F5AF24C-FD96-ED41-AD11-BAB5D08393BA}"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12642" name="Rectangle 1026"/>
          <p:cNvSpPr>
            <a:spLocks noGrp="1" noRot="1" noChangeAspect="1" noChangeArrowheads="1"/>
          </p:cNvSpPr>
          <p:nvPr>
            <p:ph type="sldImg"/>
          </p:nvPr>
        </p:nvSpPr>
        <p:spPr>
          <a:solidFill>
            <a:srgbClr val="FFFFFF"/>
          </a:solidFill>
          <a:ln/>
        </p:spPr>
      </p:sp>
      <p:sp>
        <p:nvSpPr>
          <p:cNvPr id="112643" name="Rectangle 1027"/>
          <p:cNvSpPr>
            <a:spLocks noGrp="1" noChangeArrowheads="1"/>
          </p:cNvSpPr>
          <p:nvPr>
            <p:ph type="body" idx="1"/>
          </p:nvPr>
        </p:nvSpPr>
        <p:spPr>
          <a:solidFill>
            <a:srgbClr val="FFFFFF"/>
          </a:solidFill>
          <a:ln>
            <a:solidFill>
              <a:srgbClr val="000000"/>
            </a:solidFill>
          </a:ln>
        </p:spPr>
        <p:txBody>
          <a:bodyPr/>
          <a:lstStyle/>
          <a:p>
            <a:r>
              <a:rPr lang="en-US" dirty="0">
                <a:ea typeface="ＭＳ Ｐゴシック" charset="0"/>
                <a:cs typeface="ＭＳ Ｐゴシック" charset="0"/>
              </a:rPr>
              <a:t>Now look at page 28 of the notes under </a:t>
            </a:r>
            <a:r>
              <a:rPr lang="en-US" altLang="ja-JP" dirty="0">
                <a:ea typeface="ＭＳ Ｐゴシック" charset="0"/>
                <a:cs typeface="ＭＳ Ｐゴシック" charset="0"/>
              </a:rPr>
              <a:t>"Clarity"</a:t>
            </a:r>
            <a:endParaRPr lang="en-US" dirty="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380927C-759D-CE49-A418-2858C7654151}" type="slidenum">
              <a:rPr lang="en-US" sz="1200"/>
              <a:pPr/>
              <a:t>7</a:t>
            </a:fld>
            <a:endParaRPr lang="en-US" sz="1200"/>
          </a:p>
        </p:txBody>
      </p:sp>
      <p:sp>
        <p:nvSpPr>
          <p:cNvPr id="114690" name="Rectangle 2"/>
          <p:cNvSpPr>
            <a:spLocks noGrp="1" noRot="1" noChangeAspect="1" noChangeArrowheads="1"/>
          </p:cNvSpPr>
          <p:nvPr>
            <p:ph type="sldImg"/>
          </p:nvPr>
        </p:nvSpPr>
        <p:spPr>
          <a:solidFill>
            <a:srgbClr val="FFFFFF"/>
          </a:solidFill>
          <a:ln/>
        </p:spPr>
      </p:sp>
      <p:sp>
        <p:nvSpPr>
          <p:cNvPr id="1146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B26E705-553B-204C-AA9F-3744081CDF64}" type="slidenum">
              <a:rPr lang="en-US" sz="1200"/>
              <a:pPr/>
              <a:t>8</a:t>
            </a:fld>
            <a:endParaRPr lang="en-US" sz="1200"/>
          </a:p>
        </p:txBody>
      </p:sp>
      <p:sp>
        <p:nvSpPr>
          <p:cNvPr id="116738" name="Rectangle 1026"/>
          <p:cNvSpPr>
            <a:spLocks noGrp="1" noRot="1" noChangeAspect="1" noChangeArrowheads="1"/>
          </p:cNvSpPr>
          <p:nvPr>
            <p:ph type="sldImg"/>
          </p:nvPr>
        </p:nvSpPr>
        <p:spPr>
          <a:solidFill>
            <a:srgbClr val="FFFFFF"/>
          </a:solidFill>
          <a:ln/>
        </p:spPr>
      </p:sp>
      <p:sp>
        <p:nvSpPr>
          <p:cNvPr id="11673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30482F1-A95F-D440-ABB3-F13AA6BE8523}" type="slidenum">
              <a:rPr lang="en-US" sz="1200"/>
              <a:pPr/>
              <a:t>9</a:t>
            </a:fld>
            <a:endParaRPr lang="en-US" sz="1200"/>
          </a:p>
        </p:txBody>
      </p:sp>
      <p:sp>
        <p:nvSpPr>
          <p:cNvPr id="118786" name="Rectangle 2"/>
          <p:cNvSpPr>
            <a:spLocks noGrp="1" noRot="1" noChangeAspect="1" noChangeArrowheads="1"/>
          </p:cNvSpPr>
          <p:nvPr>
            <p:ph type="sldImg"/>
          </p:nvPr>
        </p:nvSpPr>
        <p:spPr>
          <a:solidFill>
            <a:srgbClr val="FFFFFF"/>
          </a:solidFill>
          <a:ln/>
        </p:spPr>
      </p:sp>
      <p:sp>
        <p:nvSpPr>
          <p:cNvPr id="1187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789731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442470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46B06D-85B1-4843-A760-58377D6E5367}" type="slidenum">
              <a:rPr lang="en-US"/>
              <a:pPr>
                <a:defRPr/>
              </a:pPr>
              <a:t>‹#›</a:t>
            </a:fld>
            <a:endParaRPr lang="en-US"/>
          </a:p>
        </p:txBody>
      </p:sp>
    </p:spTree>
    <p:extLst>
      <p:ext uri="{BB962C8B-B14F-4D97-AF65-F5344CB8AC3E}">
        <p14:creationId xmlns:p14="http://schemas.microsoft.com/office/powerpoint/2010/main" val="893049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5191573C-5388-964B-8582-A906676B4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41980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49C5DBA6-38C2-F84F-83D6-62EBFFD456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14788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4D684062-7F97-7448-B071-D86286F6A6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25455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D787C641-43D6-6F4B-B0A1-F66EAE927E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50142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30"/>
          <p:cNvSpPr>
            <a:spLocks noGrp="1" noChangeArrowheads="1"/>
          </p:cNvSpPr>
          <p:nvPr>
            <p:ph type="sldNum" sz="quarter" idx="12"/>
          </p:nvPr>
        </p:nvSpPr>
        <p:spPr>
          <a:ln/>
        </p:spPr>
        <p:txBody>
          <a:bodyPr/>
          <a:lstStyle>
            <a:lvl1pPr>
              <a:defRPr/>
            </a:lvl1pPr>
          </a:lstStyle>
          <a:p>
            <a:pPr>
              <a:defRPr/>
            </a:pPr>
            <a:fld id="{AF0373D8-0831-6547-A85D-7896713608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64436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2"/>
          </p:nvPr>
        </p:nvSpPr>
        <p:spPr>
          <a:ln/>
        </p:spPr>
        <p:txBody>
          <a:bodyPr/>
          <a:lstStyle>
            <a:lvl1pPr>
              <a:defRPr/>
            </a:lvl1pPr>
          </a:lstStyle>
          <a:p>
            <a:pPr>
              <a:defRPr/>
            </a:pPr>
            <a:fld id="{6956E503-C983-9945-BB13-B08DBF4DCE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814886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2"/>
          </p:nvPr>
        </p:nvSpPr>
        <p:spPr>
          <a:ln/>
        </p:spPr>
        <p:txBody>
          <a:bodyPr/>
          <a:lstStyle>
            <a:lvl1pPr>
              <a:defRPr/>
            </a:lvl1pPr>
          </a:lstStyle>
          <a:p>
            <a:pPr>
              <a:defRPr/>
            </a:pPr>
            <a:fld id="{3819C80E-1B82-9F40-8550-D7A8B6B21D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703557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773760DD-4752-8742-AC8F-C4DF43A83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614426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F3DE5AC1-2F83-FD43-BB05-C19194D5B6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104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659683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E438B211-D644-2448-9FEE-5869DE3F70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07734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E23DCDE2-0F23-B244-AEA7-DBF0E356CD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154222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822EB2-C23A-3246-BE14-3D5256A5711D}" type="slidenum">
              <a:rPr lang="en-US"/>
              <a:pPr>
                <a:defRPr/>
              </a:pPr>
              <a:t>‹#›</a:t>
            </a:fld>
            <a:endParaRPr lang="en-US"/>
          </a:p>
        </p:txBody>
      </p:sp>
    </p:spTree>
    <p:extLst>
      <p:ext uri="{BB962C8B-B14F-4D97-AF65-F5344CB8AC3E}">
        <p14:creationId xmlns:p14="http://schemas.microsoft.com/office/powerpoint/2010/main" val="40434149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A5C7A1-5B4F-2347-81D7-4AA59D4EE5BE}" type="slidenum">
              <a:rPr lang="en-US"/>
              <a:pPr>
                <a:defRPr/>
              </a:pPr>
              <a:t>‹#›</a:t>
            </a:fld>
            <a:endParaRPr lang="en-US"/>
          </a:p>
        </p:txBody>
      </p:sp>
    </p:spTree>
    <p:extLst>
      <p:ext uri="{BB962C8B-B14F-4D97-AF65-F5344CB8AC3E}">
        <p14:creationId xmlns:p14="http://schemas.microsoft.com/office/powerpoint/2010/main" val="319416541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3DB8E8-9A5A-D24E-946F-484E1C0F9258}" type="slidenum">
              <a:rPr lang="en-US"/>
              <a:pPr>
                <a:defRPr/>
              </a:pPr>
              <a:t>‹#›</a:t>
            </a:fld>
            <a:endParaRPr lang="en-US"/>
          </a:p>
        </p:txBody>
      </p:sp>
    </p:spTree>
    <p:extLst>
      <p:ext uri="{BB962C8B-B14F-4D97-AF65-F5344CB8AC3E}">
        <p14:creationId xmlns:p14="http://schemas.microsoft.com/office/powerpoint/2010/main" val="234418593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3ED9F7-63F0-D241-9D64-876FF9198A26}" type="slidenum">
              <a:rPr lang="en-US"/>
              <a:pPr>
                <a:defRPr/>
              </a:pPr>
              <a:t>‹#›</a:t>
            </a:fld>
            <a:endParaRPr lang="en-US"/>
          </a:p>
        </p:txBody>
      </p:sp>
    </p:spTree>
    <p:extLst>
      <p:ext uri="{BB962C8B-B14F-4D97-AF65-F5344CB8AC3E}">
        <p14:creationId xmlns:p14="http://schemas.microsoft.com/office/powerpoint/2010/main" val="142072678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789424E-06B0-5D4B-B924-82316E1FEFCB}" type="slidenum">
              <a:rPr lang="en-US"/>
              <a:pPr>
                <a:defRPr/>
              </a:pPr>
              <a:t>‹#›</a:t>
            </a:fld>
            <a:endParaRPr lang="en-US"/>
          </a:p>
        </p:txBody>
      </p:sp>
    </p:spTree>
    <p:extLst>
      <p:ext uri="{BB962C8B-B14F-4D97-AF65-F5344CB8AC3E}">
        <p14:creationId xmlns:p14="http://schemas.microsoft.com/office/powerpoint/2010/main" val="15656348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25619D-0CEF-AF4A-971D-210E84328CBD}" type="slidenum">
              <a:rPr lang="en-US"/>
              <a:pPr>
                <a:defRPr/>
              </a:pPr>
              <a:t>‹#›</a:t>
            </a:fld>
            <a:endParaRPr lang="en-US"/>
          </a:p>
        </p:txBody>
      </p:sp>
    </p:spTree>
    <p:extLst>
      <p:ext uri="{BB962C8B-B14F-4D97-AF65-F5344CB8AC3E}">
        <p14:creationId xmlns:p14="http://schemas.microsoft.com/office/powerpoint/2010/main" val="19151669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49B34C4-6D7B-E844-BB47-45E7714276F0}" type="slidenum">
              <a:rPr lang="en-US"/>
              <a:pPr>
                <a:defRPr/>
              </a:pPr>
              <a:t>‹#›</a:t>
            </a:fld>
            <a:endParaRPr lang="en-US"/>
          </a:p>
        </p:txBody>
      </p:sp>
    </p:spTree>
    <p:extLst>
      <p:ext uri="{BB962C8B-B14F-4D97-AF65-F5344CB8AC3E}">
        <p14:creationId xmlns:p14="http://schemas.microsoft.com/office/powerpoint/2010/main" val="261701689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04FF4E-E16B-B743-B398-496362237254}" type="slidenum">
              <a:rPr lang="en-US"/>
              <a:pPr>
                <a:defRPr/>
              </a:pPr>
              <a:t>‹#›</a:t>
            </a:fld>
            <a:endParaRPr lang="en-US"/>
          </a:p>
        </p:txBody>
      </p:sp>
    </p:spTree>
    <p:extLst>
      <p:ext uri="{BB962C8B-B14F-4D97-AF65-F5344CB8AC3E}">
        <p14:creationId xmlns:p14="http://schemas.microsoft.com/office/powerpoint/2010/main" val="3092960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094525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61A535-4E21-544D-84DB-E4FDDEEC5591}" type="slidenum">
              <a:rPr lang="en-US"/>
              <a:pPr>
                <a:defRPr/>
              </a:pPr>
              <a:t>‹#›</a:t>
            </a:fld>
            <a:endParaRPr lang="en-US"/>
          </a:p>
        </p:txBody>
      </p:sp>
    </p:spTree>
    <p:extLst>
      <p:ext uri="{BB962C8B-B14F-4D97-AF65-F5344CB8AC3E}">
        <p14:creationId xmlns:p14="http://schemas.microsoft.com/office/powerpoint/2010/main" val="152831300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84681D-6102-6047-88AA-AF43729D5100}" type="slidenum">
              <a:rPr lang="en-US"/>
              <a:pPr>
                <a:defRPr/>
              </a:pPr>
              <a:t>‹#›</a:t>
            </a:fld>
            <a:endParaRPr lang="en-US"/>
          </a:p>
        </p:txBody>
      </p:sp>
    </p:spTree>
    <p:extLst>
      <p:ext uri="{BB962C8B-B14F-4D97-AF65-F5344CB8AC3E}">
        <p14:creationId xmlns:p14="http://schemas.microsoft.com/office/powerpoint/2010/main" val="151622361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B2B592-B016-D94A-B136-5C7D600AD093}" type="slidenum">
              <a:rPr lang="en-US"/>
              <a:pPr>
                <a:defRPr/>
              </a:pPr>
              <a:t>‹#›</a:t>
            </a:fld>
            <a:endParaRPr lang="en-US"/>
          </a:p>
        </p:txBody>
      </p:sp>
    </p:spTree>
    <p:extLst>
      <p:ext uri="{BB962C8B-B14F-4D97-AF65-F5344CB8AC3E}">
        <p14:creationId xmlns:p14="http://schemas.microsoft.com/office/powerpoint/2010/main" val="1178976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99042" name="Rectangle 1026"/>
          <p:cNvSpPr>
            <a:spLocks noGrp="1" noChangeArrowheads="1"/>
          </p:cNvSpPr>
          <p:nvPr>
            <p:ph type="ctrTitle"/>
          </p:nvPr>
        </p:nvSpPr>
        <p:spPr>
          <a:xfrm>
            <a:off x="685800" y="1676400"/>
            <a:ext cx="7772400" cy="1143000"/>
          </a:xfrm>
        </p:spPr>
        <p:txBody>
          <a:bodyPr anchor="b"/>
          <a:lstStyle>
            <a:lvl1pPr algn="ctr">
              <a:defRPr/>
            </a:lvl1pPr>
          </a:lstStyle>
          <a:p>
            <a:r>
              <a:rPr lang="en-US"/>
              <a:t>Click to edit Master title style</a:t>
            </a:r>
          </a:p>
        </p:txBody>
      </p:sp>
      <p:sp>
        <p:nvSpPr>
          <p:cNvPr id="599043" name="Rectangle 1027"/>
          <p:cNvSpPr>
            <a:spLocks noGrp="1" noChangeArrowheads="1"/>
          </p:cNvSpPr>
          <p:nvPr>
            <p:ph type="subTitle" idx="1"/>
          </p:nvPr>
        </p:nvSpPr>
        <p:spPr>
          <a:xfrm>
            <a:off x="1371600" y="3276600"/>
            <a:ext cx="6400800" cy="1752600"/>
          </a:xfrm>
          <a:effectLst>
            <a:outerShdw blurRad="76200"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4" name="Rectangle 1028"/>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5" name="Rectangle 1029"/>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xfrm>
            <a:off x="6553200" y="6248400"/>
            <a:ext cx="1905000" cy="457200"/>
          </a:xfrm>
        </p:spPr>
        <p:txBody>
          <a:bodyPr/>
          <a:lstStyle>
            <a:lvl1pPr>
              <a:defRPr/>
            </a:lvl1pPr>
          </a:lstStyle>
          <a:p>
            <a:pPr>
              <a:defRPr/>
            </a:pPr>
            <a:fld id="{CB13742D-FACC-2F43-8EA7-7916D11A8213}" type="slidenum">
              <a:rPr lang="en-US"/>
              <a:pPr>
                <a:defRPr/>
              </a:pPr>
              <a:t>‹#›</a:t>
            </a:fld>
            <a:endParaRPr lang="en-US"/>
          </a:p>
        </p:txBody>
      </p:sp>
    </p:spTree>
    <p:extLst>
      <p:ext uri="{BB962C8B-B14F-4D97-AF65-F5344CB8AC3E}">
        <p14:creationId xmlns:p14="http://schemas.microsoft.com/office/powerpoint/2010/main" val="2136559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p:cNvSpPr>
            <a:spLocks noGrp="1" noChangeArrowheads="1"/>
          </p:cNvSpPr>
          <p:nvPr>
            <p:ph type="dt" sz="half" idx="10"/>
          </p:nvPr>
        </p:nvSpPr>
        <p:spPr>
          <a:ln/>
        </p:spPr>
        <p:txBody>
          <a:bodyPr/>
          <a:lstStyle>
            <a:lvl1pPr>
              <a:defRPr/>
            </a:lvl1pPr>
          </a:lstStyle>
          <a:p>
            <a:pPr>
              <a:defRPr/>
            </a:pPr>
            <a:endParaRPr lang="en-US"/>
          </a:p>
        </p:txBody>
      </p:sp>
      <p:sp>
        <p:nvSpPr>
          <p:cNvPr id="5" name="Rectangle 1032"/>
          <p:cNvSpPr>
            <a:spLocks noGrp="1" noChangeArrowheads="1"/>
          </p:cNvSpPr>
          <p:nvPr>
            <p:ph type="ftr" sz="quarter" idx="11"/>
          </p:nvPr>
        </p:nvSpPr>
        <p:spPr>
          <a:ln/>
        </p:spPr>
        <p:txBody>
          <a:bodyPr/>
          <a:lstStyle>
            <a:lvl1pPr>
              <a:defRPr/>
            </a:lvl1pPr>
          </a:lstStyle>
          <a:p>
            <a:pPr>
              <a:defRPr/>
            </a:pPr>
            <a:endParaRPr lang="en-US"/>
          </a:p>
        </p:txBody>
      </p:sp>
      <p:sp>
        <p:nvSpPr>
          <p:cNvPr id="6" name="Rectangle 1033"/>
          <p:cNvSpPr>
            <a:spLocks noGrp="1" noChangeArrowheads="1"/>
          </p:cNvSpPr>
          <p:nvPr>
            <p:ph type="sldNum" sz="quarter" idx="12"/>
          </p:nvPr>
        </p:nvSpPr>
        <p:spPr>
          <a:ln/>
        </p:spPr>
        <p:txBody>
          <a:bodyPr/>
          <a:lstStyle>
            <a:lvl1pPr>
              <a:defRPr/>
            </a:lvl1pPr>
          </a:lstStyle>
          <a:p>
            <a:pPr>
              <a:defRPr/>
            </a:pPr>
            <a:fld id="{7337F59E-E0A3-5243-AB69-CD4652E58968}" type="slidenum">
              <a:rPr lang="en-US"/>
              <a:pPr>
                <a:defRPr/>
              </a:pPr>
              <a:t>‹#›</a:t>
            </a:fld>
            <a:endParaRPr lang="en-US"/>
          </a:p>
        </p:txBody>
      </p:sp>
    </p:spTree>
    <p:extLst>
      <p:ext uri="{BB962C8B-B14F-4D97-AF65-F5344CB8AC3E}">
        <p14:creationId xmlns:p14="http://schemas.microsoft.com/office/powerpoint/2010/main" val="268718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1"/>
          <p:cNvSpPr>
            <a:spLocks noGrp="1" noChangeArrowheads="1"/>
          </p:cNvSpPr>
          <p:nvPr>
            <p:ph type="dt" sz="half" idx="10"/>
          </p:nvPr>
        </p:nvSpPr>
        <p:spPr>
          <a:ln/>
        </p:spPr>
        <p:txBody>
          <a:bodyPr/>
          <a:lstStyle>
            <a:lvl1pPr>
              <a:defRPr/>
            </a:lvl1pPr>
          </a:lstStyle>
          <a:p>
            <a:pPr>
              <a:defRPr/>
            </a:pPr>
            <a:endParaRPr lang="en-US"/>
          </a:p>
        </p:txBody>
      </p:sp>
      <p:sp>
        <p:nvSpPr>
          <p:cNvPr id="5" name="Rectangle 1032"/>
          <p:cNvSpPr>
            <a:spLocks noGrp="1" noChangeArrowheads="1"/>
          </p:cNvSpPr>
          <p:nvPr>
            <p:ph type="ftr" sz="quarter" idx="11"/>
          </p:nvPr>
        </p:nvSpPr>
        <p:spPr>
          <a:ln/>
        </p:spPr>
        <p:txBody>
          <a:bodyPr/>
          <a:lstStyle>
            <a:lvl1pPr>
              <a:defRPr/>
            </a:lvl1pPr>
          </a:lstStyle>
          <a:p>
            <a:pPr>
              <a:defRPr/>
            </a:pPr>
            <a:endParaRPr lang="en-US"/>
          </a:p>
        </p:txBody>
      </p:sp>
      <p:sp>
        <p:nvSpPr>
          <p:cNvPr id="6" name="Rectangle 1033"/>
          <p:cNvSpPr>
            <a:spLocks noGrp="1" noChangeArrowheads="1"/>
          </p:cNvSpPr>
          <p:nvPr>
            <p:ph type="sldNum" sz="quarter" idx="12"/>
          </p:nvPr>
        </p:nvSpPr>
        <p:spPr>
          <a:ln/>
        </p:spPr>
        <p:txBody>
          <a:bodyPr/>
          <a:lstStyle>
            <a:lvl1pPr>
              <a:defRPr/>
            </a:lvl1pPr>
          </a:lstStyle>
          <a:p>
            <a:pPr>
              <a:defRPr/>
            </a:pPr>
            <a:fld id="{2389451D-5888-AC4E-9461-774C40EA1A5A}" type="slidenum">
              <a:rPr lang="en-US"/>
              <a:pPr>
                <a:defRPr/>
              </a:pPr>
              <a:t>‹#›</a:t>
            </a:fld>
            <a:endParaRPr lang="en-US"/>
          </a:p>
        </p:txBody>
      </p:sp>
    </p:spTree>
    <p:extLst>
      <p:ext uri="{BB962C8B-B14F-4D97-AF65-F5344CB8AC3E}">
        <p14:creationId xmlns:p14="http://schemas.microsoft.com/office/powerpoint/2010/main" val="1209946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52600" y="1828800"/>
            <a:ext cx="3467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72100" y="1828800"/>
            <a:ext cx="3467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1"/>
          <p:cNvSpPr>
            <a:spLocks noGrp="1" noChangeArrowheads="1"/>
          </p:cNvSpPr>
          <p:nvPr>
            <p:ph type="dt" sz="half" idx="10"/>
          </p:nvPr>
        </p:nvSpPr>
        <p:spPr>
          <a:ln/>
        </p:spPr>
        <p:txBody>
          <a:bodyPr/>
          <a:lstStyle>
            <a:lvl1pPr>
              <a:defRPr/>
            </a:lvl1pPr>
          </a:lstStyle>
          <a:p>
            <a:pPr>
              <a:defRPr/>
            </a:pPr>
            <a:endParaRPr lang="en-US"/>
          </a:p>
        </p:txBody>
      </p:sp>
      <p:sp>
        <p:nvSpPr>
          <p:cNvPr id="6" name="Rectangle 1032"/>
          <p:cNvSpPr>
            <a:spLocks noGrp="1" noChangeArrowheads="1"/>
          </p:cNvSpPr>
          <p:nvPr>
            <p:ph type="ftr" sz="quarter" idx="11"/>
          </p:nvPr>
        </p:nvSpPr>
        <p:spPr>
          <a:ln/>
        </p:spPr>
        <p:txBody>
          <a:bodyPr/>
          <a:lstStyle>
            <a:lvl1pPr>
              <a:defRPr/>
            </a:lvl1pPr>
          </a:lstStyle>
          <a:p>
            <a:pPr>
              <a:defRPr/>
            </a:pPr>
            <a:endParaRPr lang="en-US"/>
          </a:p>
        </p:txBody>
      </p:sp>
      <p:sp>
        <p:nvSpPr>
          <p:cNvPr id="7" name="Rectangle 1033"/>
          <p:cNvSpPr>
            <a:spLocks noGrp="1" noChangeArrowheads="1"/>
          </p:cNvSpPr>
          <p:nvPr>
            <p:ph type="sldNum" sz="quarter" idx="12"/>
          </p:nvPr>
        </p:nvSpPr>
        <p:spPr>
          <a:ln/>
        </p:spPr>
        <p:txBody>
          <a:bodyPr/>
          <a:lstStyle>
            <a:lvl1pPr>
              <a:defRPr/>
            </a:lvl1pPr>
          </a:lstStyle>
          <a:p>
            <a:pPr>
              <a:defRPr/>
            </a:pPr>
            <a:fld id="{1D4104D1-BF49-D245-BEE5-37C235937230}" type="slidenum">
              <a:rPr lang="en-US"/>
              <a:pPr>
                <a:defRPr/>
              </a:pPr>
              <a:t>‹#›</a:t>
            </a:fld>
            <a:endParaRPr lang="en-US"/>
          </a:p>
        </p:txBody>
      </p:sp>
    </p:spTree>
    <p:extLst>
      <p:ext uri="{BB962C8B-B14F-4D97-AF65-F5344CB8AC3E}">
        <p14:creationId xmlns:p14="http://schemas.microsoft.com/office/powerpoint/2010/main" val="1937424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1"/>
          <p:cNvSpPr>
            <a:spLocks noGrp="1" noChangeArrowheads="1"/>
          </p:cNvSpPr>
          <p:nvPr>
            <p:ph type="dt" sz="half" idx="10"/>
          </p:nvPr>
        </p:nvSpPr>
        <p:spPr>
          <a:ln/>
        </p:spPr>
        <p:txBody>
          <a:bodyPr/>
          <a:lstStyle>
            <a:lvl1pPr>
              <a:defRPr/>
            </a:lvl1pPr>
          </a:lstStyle>
          <a:p>
            <a:pPr>
              <a:defRPr/>
            </a:pPr>
            <a:endParaRPr lang="en-US"/>
          </a:p>
        </p:txBody>
      </p:sp>
      <p:sp>
        <p:nvSpPr>
          <p:cNvPr id="8" name="Rectangle 1032"/>
          <p:cNvSpPr>
            <a:spLocks noGrp="1" noChangeArrowheads="1"/>
          </p:cNvSpPr>
          <p:nvPr>
            <p:ph type="ftr" sz="quarter" idx="11"/>
          </p:nvPr>
        </p:nvSpPr>
        <p:spPr>
          <a:ln/>
        </p:spPr>
        <p:txBody>
          <a:bodyPr/>
          <a:lstStyle>
            <a:lvl1pPr>
              <a:defRPr/>
            </a:lvl1pPr>
          </a:lstStyle>
          <a:p>
            <a:pPr>
              <a:defRPr/>
            </a:pPr>
            <a:endParaRPr lang="en-US"/>
          </a:p>
        </p:txBody>
      </p:sp>
      <p:sp>
        <p:nvSpPr>
          <p:cNvPr id="9" name="Rectangle 1033"/>
          <p:cNvSpPr>
            <a:spLocks noGrp="1" noChangeArrowheads="1"/>
          </p:cNvSpPr>
          <p:nvPr>
            <p:ph type="sldNum" sz="quarter" idx="12"/>
          </p:nvPr>
        </p:nvSpPr>
        <p:spPr>
          <a:ln/>
        </p:spPr>
        <p:txBody>
          <a:bodyPr/>
          <a:lstStyle>
            <a:lvl1pPr>
              <a:defRPr/>
            </a:lvl1pPr>
          </a:lstStyle>
          <a:p>
            <a:pPr>
              <a:defRPr/>
            </a:pPr>
            <a:fld id="{663BF176-35E2-7B4F-999C-8916281CDF6C}" type="slidenum">
              <a:rPr lang="en-US"/>
              <a:pPr>
                <a:defRPr/>
              </a:pPr>
              <a:t>‹#›</a:t>
            </a:fld>
            <a:endParaRPr lang="en-US"/>
          </a:p>
        </p:txBody>
      </p:sp>
    </p:spTree>
    <p:extLst>
      <p:ext uri="{BB962C8B-B14F-4D97-AF65-F5344CB8AC3E}">
        <p14:creationId xmlns:p14="http://schemas.microsoft.com/office/powerpoint/2010/main" val="591442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1"/>
          <p:cNvSpPr>
            <a:spLocks noGrp="1" noChangeArrowheads="1"/>
          </p:cNvSpPr>
          <p:nvPr>
            <p:ph type="dt" sz="half" idx="10"/>
          </p:nvPr>
        </p:nvSpPr>
        <p:spPr>
          <a:ln/>
        </p:spPr>
        <p:txBody>
          <a:bodyPr/>
          <a:lstStyle>
            <a:lvl1pPr>
              <a:defRPr/>
            </a:lvl1pPr>
          </a:lstStyle>
          <a:p>
            <a:pPr>
              <a:defRPr/>
            </a:pPr>
            <a:endParaRPr lang="en-US"/>
          </a:p>
        </p:txBody>
      </p:sp>
      <p:sp>
        <p:nvSpPr>
          <p:cNvPr id="4" name="Rectangle 1032"/>
          <p:cNvSpPr>
            <a:spLocks noGrp="1" noChangeArrowheads="1"/>
          </p:cNvSpPr>
          <p:nvPr>
            <p:ph type="ftr" sz="quarter" idx="11"/>
          </p:nvPr>
        </p:nvSpPr>
        <p:spPr>
          <a:ln/>
        </p:spPr>
        <p:txBody>
          <a:bodyPr/>
          <a:lstStyle>
            <a:lvl1pPr>
              <a:defRPr/>
            </a:lvl1pPr>
          </a:lstStyle>
          <a:p>
            <a:pPr>
              <a:defRPr/>
            </a:pPr>
            <a:endParaRPr lang="en-US"/>
          </a:p>
        </p:txBody>
      </p:sp>
      <p:sp>
        <p:nvSpPr>
          <p:cNvPr id="5" name="Rectangle 1033"/>
          <p:cNvSpPr>
            <a:spLocks noGrp="1" noChangeArrowheads="1"/>
          </p:cNvSpPr>
          <p:nvPr>
            <p:ph type="sldNum" sz="quarter" idx="12"/>
          </p:nvPr>
        </p:nvSpPr>
        <p:spPr>
          <a:ln/>
        </p:spPr>
        <p:txBody>
          <a:bodyPr/>
          <a:lstStyle>
            <a:lvl1pPr>
              <a:defRPr/>
            </a:lvl1pPr>
          </a:lstStyle>
          <a:p>
            <a:pPr>
              <a:defRPr/>
            </a:pPr>
            <a:fld id="{28DA0031-3507-5A42-94AC-D662C7272E66}" type="slidenum">
              <a:rPr lang="en-US"/>
              <a:pPr>
                <a:defRPr/>
              </a:pPr>
              <a:t>‹#›</a:t>
            </a:fld>
            <a:endParaRPr lang="en-US"/>
          </a:p>
        </p:txBody>
      </p:sp>
    </p:spTree>
    <p:extLst>
      <p:ext uri="{BB962C8B-B14F-4D97-AF65-F5344CB8AC3E}">
        <p14:creationId xmlns:p14="http://schemas.microsoft.com/office/powerpoint/2010/main" val="2854046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1"/>
          <p:cNvSpPr>
            <a:spLocks noGrp="1" noChangeArrowheads="1"/>
          </p:cNvSpPr>
          <p:nvPr>
            <p:ph type="dt" sz="half" idx="10"/>
          </p:nvPr>
        </p:nvSpPr>
        <p:spPr>
          <a:ln/>
        </p:spPr>
        <p:txBody>
          <a:bodyPr/>
          <a:lstStyle>
            <a:lvl1pPr>
              <a:defRPr/>
            </a:lvl1pPr>
          </a:lstStyle>
          <a:p>
            <a:pPr>
              <a:defRPr/>
            </a:pPr>
            <a:endParaRPr lang="en-US"/>
          </a:p>
        </p:txBody>
      </p:sp>
      <p:sp>
        <p:nvSpPr>
          <p:cNvPr id="3" name="Rectangle 1032"/>
          <p:cNvSpPr>
            <a:spLocks noGrp="1" noChangeArrowheads="1"/>
          </p:cNvSpPr>
          <p:nvPr>
            <p:ph type="ftr" sz="quarter" idx="11"/>
          </p:nvPr>
        </p:nvSpPr>
        <p:spPr>
          <a:ln/>
        </p:spPr>
        <p:txBody>
          <a:bodyPr/>
          <a:lstStyle>
            <a:lvl1pPr>
              <a:defRPr/>
            </a:lvl1pPr>
          </a:lstStyle>
          <a:p>
            <a:pPr>
              <a:defRPr/>
            </a:pPr>
            <a:endParaRPr lang="en-US"/>
          </a:p>
        </p:txBody>
      </p:sp>
      <p:sp>
        <p:nvSpPr>
          <p:cNvPr id="4" name="Rectangle 1033"/>
          <p:cNvSpPr>
            <a:spLocks noGrp="1" noChangeArrowheads="1"/>
          </p:cNvSpPr>
          <p:nvPr>
            <p:ph type="sldNum" sz="quarter" idx="12"/>
          </p:nvPr>
        </p:nvSpPr>
        <p:spPr>
          <a:ln/>
        </p:spPr>
        <p:txBody>
          <a:bodyPr/>
          <a:lstStyle>
            <a:lvl1pPr>
              <a:defRPr/>
            </a:lvl1pPr>
          </a:lstStyle>
          <a:p>
            <a:pPr>
              <a:defRPr/>
            </a:pPr>
            <a:fld id="{007E0678-FE19-EE42-A862-D98ED7DC2C71}" type="slidenum">
              <a:rPr lang="en-US"/>
              <a:pPr>
                <a:defRPr/>
              </a:pPr>
              <a:t>‹#›</a:t>
            </a:fld>
            <a:endParaRPr lang="en-US"/>
          </a:p>
        </p:txBody>
      </p:sp>
    </p:spTree>
    <p:extLst>
      <p:ext uri="{BB962C8B-B14F-4D97-AF65-F5344CB8AC3E}">
        <p14:creationId xmlns:p14="http://schemas.microsoft.com/office/powerpoint/2010/main" val="621888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73644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1"/>
          <p:cNvSpPr>
            <a:spLocks noGrp="1" noChangeArrowheads="1"/>
          </p:cNvSpPr>
          <p:nvPr>
            <p:ph type="dt" sz="half" idx="10"/>
          </p:nvPr>
        </p:nvSpPr>
        <p:spPr>
          <a:ln/>
        </p:spPr>
        <p:txBody>
          <a:bodyPr/>
          <a:lstStyle>
            <a:lvl1pPr>
              <a:defRPr/>
            </a:lvl1pPr>
          </a:lstStyle>
          <a:p>
            <a:pPr>
              <a:defRPr/>
            </a:pPr>
            <a:endParaRPr lang="en-US"/>
          </a:p>
        </p:txBody>
      </p:sp>
      <p:sp>
        <p:nvSpPr>
          <p:cNvPr id="6" name="Rectangle 1032"/>
          <p:cNvSpPr>
            <a:spLocks noGrp="1" noChangeArrowheads="1"/>
          </p:cNvSpPr>
          <p:nvPr>
            <p:ph type="ftr" sz="quarter" idx="11"/>
          </p:nvPr>
        </p:nvSpPr>
        <p:spPr>
          <a:ln/>
        </p:spPr>
        <p:txBody>
          <a:bodyPr/>
          <a:lstStyle>
            <a:lvl1pPr>
              <a:defRPr/>
            </a:lvl1pPr>
          </a:lstStyle>
          <a:p>
            <a:pPr>
              <a:defRPr/>
            </a:pPr>
            <a:endParaRPr lang="en-US"/>
          </a:p>
        </p:txBody>
      </p:sp>
      <p:sp>
        <p:nvSpPr>
          <p:cNvPr id="7" name="Rectangle 1033"/>
          <p:cNvSpPr>
            <a:spLocks noGrp="1" noChangeArrowheads="1"/>
          </p:cNvSpPr>
          <p:nvPr>
            <p:ph type="sldNum" sz="quarter" idx="12"/>
          </p:nvPr>
        </p:nvSpPr>
        <p:spPr>
          <a:ln/>
        </p:spPr>
        <p:txBody>
          <a:bodyPr/>
          <a:lstStyle>
            <a:lvl1pPr>
              <a:defRPr/>
            </a:lvl1pPr>
          </a:lstStyle>
          <a:p>
            <a:pPr>
              <a:defRPr/>
            </a:pPr>
            <a:fld id="{CA27FCEE-932B-ED45-A271-B102EE765683}" type="slidenum">
              <a:rPr lang="en-US"/>
              <a:pPr>
                <a:defRPr/>
              </a:pPr>
              <a:t>‹#›</a:t>
            </a:fld>
            <a:endParaRPr lang="en-US"/>
          </a:p>
        </p:txBody>
      </p:sp>
    </p:spTree>
    <p:extLst>
      <p:ext uri="{BB962C8B-B14F-4D97-AF65-F5344CB8AC3E}">
        <p14:creationId xmlns:p14="http://schemas.microsoft.com/office/powerpoint/2010/main" val="839211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1"/>
          <p:cNvSpPr>
            <a:spLocks noGrp="1" noChangeArrowheads="1"/>
          </p:cNvSpPr>
          <p:nvPr>
            <p:ph type="dt" sz="half" idx="10"/>
          </p:nvPr>
        </p:nvSpPr>
        <p:spPr>
          <a:ln/>
        </p:spPr>
        <p:txBody>
          <a:bodyPr/>
          <a:lstStyle>
            <a:lvl1pPr>
              <a:defRPr/>
            </a:lvl1pPr>
          </a:lstStyle>
          <a:p>
            <a:pPr>
              <a:defRPr/>
            </a:pPr>
            <a:endParaRPr lang="en-US"/>
          </a:p>
        </p:txBody>
      </p:sp>
      <p:sp>
        <p:nvSpPr>
          <p:cNvPr id="6" name="Rectangle 1032"/>
          <p:cNvSpPr>
            <a:spLocks noGrp="1" noChangeArrowheads="1"/>
          </p:cNvSpPr>
          <p:nvPr>
            <p:ph type="ftr" sz="quarter" idx="11"/>
          </p:nvPr>
        </p:nvSpPr>
        <p:spPr>
          <a:ln/>
        </p:spPr>
        <p:txBody>
          <a:bodyPr/>
          <a:lstStyle>
            <a:lvl1pPr>
              <a:defRPr/>
            </a:lvl1pPr>
          </a:lstStyle>
          <a:p>
            <a:pPr>
              <a:defRPr/>
            </a:pPr>
            <a:endParaRPr lang="en-US"/>
          </a:p>
        </p:txBody>
      </p:sp>
      <p:sp>
        <p:nvSpPr>
          <p:cNvPr id="7" name="Rectangle 1033"/>
          <p:cNvSpPr>
            <a:spLocks noGrp="1" noChangeArrowheads="1"/>
          </p:cNvSpPr>
          <p:nvPr>
            <p:ph type="sldNum" sz="quarter" idx="12"/>
          </p:nvPr>
        </p:nvSpPr>
        <p:spPr>
          <a:ln/>
        </p:spPr>
        <p:txBody>
          <a:bodyPr/>
          <a:lstStyle>
            <a:lvl1pPr>
              <a:defRPr/>
            </a:lvl1pPr>
          </a:lstStyle>
          <a:p>
            <a:pPr>
              <a:defRPr/>
            </a:pPr>
            <a:fld id="{A21B96D8-0059-7948-B1D4-83721E716E66}" type="slidenum">
              <a:rPr lang="en-US"/>
              <a:pPr>
                <a:defRPr/>
              </a:pPr>
              <a:t>‹#›</a:t>
            </a:fld>
            <a:endParaRPr lang="en-US"/>
          </a:p>
        </p:txBody>
      </p:sp>
    </p:spTree>
    <p:extLst>
      <p:ext uri="{BB962C8B-B14F-4D97-AF65-F5344CB8AC3E}">
        <p14:creationId xmlns:p14="http://schemas.microsoft.com/office/powerpoint/2010/main" val="831235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p:cNvSpPr>
            <a:spLocks noGrp="1" noChangeArrowheads="1"/>
          </p:cNvSpPr>
          <p:nvPr>
            <p:ph type="dt" sz="half" idx="10"/>
          </p:nvPr>
        </p:nvSpPr>
        <p:spPr>
          <a:ln/>
        </p:spPr>
        <p:txBody>
          <a:bodyPr/>
          <a:lstStyle>
            <a:lvl1pPr>
              <a:defRPr/>
            </a:lvl1pPr>
          </a:lstStyle>
          <a:p>
            <a:pPr>
              <a:defRPr/>
            </a:pPr>
            <a:endParaRPr lang="en-US"/>
          </a:p>
        </p:txBody>
      </p:sp>
      <p:sp>
        <p:nvSpPr>
          <p:cNvPr id="5" name="Rectangle 1032"/>
          <p:cNvSpPr>
            <a:spLocks noGrp="1" noChangeArrowheads="1"/>
          </p:cNvSpPr>
          <p:nvPr>
            <p:ph type="ftr" sz="quarter" idx="11"/>
          </p:nvPr>
        </p:nvSpPr>
        <p:spPr>
          <a:ln/>
        </p:spPr>
        <p:txBody>
          <a:bodyPr/>
          <a:lstStyle>
            <a:lvl1pPr>
              <a:defRPr/>
            </a:lvl1pPr>
          </a:lstStyle>
          <a:p>
            <a:pPr>
              <a:defRPr/>
            </a:pPr>
            <a:endParaRPr lang="en-US"/>
          </a:p>
        </p:txBody>
      </p:sp>
      <p:sp>
        <p:nvSpPr>
          <p:cNvPr id="6" name="Rectangle 1033"/>
          <p:cNvSpPr>
            <a:spLocks noGrp="1" noChangeArrowheads="1"/>
          </p:cNvSpPr>
          <p:nvPr>
            <p:ph type="sldNum" sz="quarter" idx="12"/>
          </p:nvPr>
        </p:nvSpPr>
        <p:spPr>
          <a:ln/>
        </p:spPr>
        <p:txBody>
          <a:bodyPr/>
          <a:lstStyle>
            <a:lvl1pPr>
              <a:defRPr/>
            </a:lvl1pPr>
          </a:lstStyle>
          <a:p>
            <a:pPr>
              <a:defRPr/>
            </a:pPr>
            <a:fld id="{565F7D7C-1E01-3244-9D07-4A5314CB7854}" type="slidenum">
              <a:rPr lang="en-US"/>
              <a:pPr>
                <a:defRPr/>
              </a:pPr>
              <a:t>‹#›</a:t>
            </a:fld>
            <a:endParaRPr lang="en-US"/>
          </a:p>
        </p:txBody>
      </p:sp>
    </p:spTree>
    <p:extLst>
      <p:ext uri="{BB962C8B-B14F-4D97-AF65-F5344CB8AC3E}">
        <p14:creationId xmlns:p14="http://schemas.microsoft.com/office/powerpoint/2010/main" val="1744518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457200"/>
            <a:ext cx="177165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52600" y="457200"/>
            <a:ext cx="516255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p:cNvSpPr>
            <a:spLocks noGrp="1" noChangeArrowheads="1"/>
          </p:cNvSpPr>
          <p:nvPr>
            <p:ph type="dt" sz="half" idx="10"/>
          </p:nvPr>
        </p:nvSpPr>
        <p:spPr>
          <a:ln/>
        </p:spPr>
        <p:txBody>
          <a:bodyPr/>
          <a:lstStyle>
            <a:lvl1pPr>
              <a:defRPr/>
            </a:lvl1pPr>
          </a:lstStyle>
          <a:p>
            <a:pPr>
              <a:defRPr/>
            </a:pPr>
            <a:endParaRPr lang="en-US"/>
          </a:p>
        </p:txBody>
      </p:sp>
      <p:sp>
        <p:nvSpPr>
          <p:cNvPr id="5" name="Rectangle 1032"/>
          <p:cNvSpPr>
            <a:spLocks noGrp="1" noChangeArrowheads="1"/>
          </p:cNvSpPr>
          <p:nvPr>
            <p:ph type="ftr" sz="quarter" idx="11"/>
          </p:nvPr>
        </p:nvSpPr>
        <p:spPr>
          <a:ln/>
        </p:spPr>
        <p:txBody>
          <a:bodyPr/>
          <a:lstStyle>
            <a:lvl1pPr>
              <a:defRPr/>
            </a:lvl1pPr>
          </a:lstStyle>
          <a:p>
            <a:pPr>
              <a:defRPr/>
            </a:pPr>
            <a:endParaRPr lang="en-US"/>
          </a:p>
        </p:txBody>
      </p:sp>
      <p:sp>
        <p:nvSpPr>
          <p:cNvPr id="6" name="Rectangle 1033"/>
          <p:cNvSpPr>
            <a:spLocks noGrp="1" noChangeArrowheads="1"/>
          </p:cNvSpPr>
          <p:nvPr>
            <p:ph type="sldNum" sz="quarter" idx="12"/>
          </p:nvPr>
        </p:nvSpPr>
        <p:spPr>
          <a:ln/>
        </p:spPr>
        <p:txBody>
          <a:bodyPr/>
          <a:lstStyle>
            <a:lvl1pPr>
              <a:defRPr/>
            </a:lvl1pPr>
          </a:lstStyle>
          <a:p>
            <a:pPr>
              <a:defRPr/>
            </a:pPr>
            <a:fld id="{E630E8F2-3A3A-C041-A9D1-858F44634BE2}" type="slidenum">
              <a:rPr lang="en-US"/>
              <a:pPr>
                <a:defRPr/>
              </a:pPr>
              <a:t>‹#›</a:t>
            </a:fld>
            <a:endParaRPr lang="en-US"/>
          </a:p>
        </p:txBody>
      </p:sp>
    </p:spTree>
    <p:extLst>
      <p:ext uri="{BB962C8B-B14F-4D97-AF65-F5344CB8AC3E}">
        <p14:creationId xmlns:p14="http://schemas.microsoft.com/office/powerpoint/2010/main" val="3784258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2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3107" name="Rectangle 1027"/>
          <p:cNvSpPr>
            <a:spLocks noGrp="1" noChangeArrowheads="1"/>
          </p:cNvSpPr>
          <p:nvPr>
            <p:ph type="ctrTitle"/>
          </p:nvPr>
        </p:nvSpPr>
        <p:spPr>
          <a:xfrm>
            <a:off x="685800" y="1676400"/>
            <a:ext cx="7772400" cy="1143000"/>
          </a:xfrm>
        </p:spPr>
        <p:txBody>
          <a:bodyPr/>
          <a:lstStyle>
            <a:lvl1pPr>
              <a:defRPr/>
            </a:lvl1pPr>
          </a:lstStyle>
          <a:p>
            <a:r>
              <a:rPr lang="en-US"/>
              <a:t>Click to edit Master title style</a:t>
            </a:r>
          </a:p>
        </p:txBody>
      </p:sp>
      <p:sp>
        <p:nvSpPr>
          <p:cNvPr id="303108" name="Rectangle 1028"/>
          <p:cNvSpPr>
            <a:spLocks noGrp="1" noChangeArrowheads="1"/>
          </p:cNvSpPr>
          <p:nvPr>
            <p:ph type="subTitle" idx="1"/>
          </p:nvPr>
        </p:nvSpPr>
        <p:spPr>
          <a:xfrm>
            <a:off x="1371600" y="3352800"/>
            <a:ext cx="6400800" cy="1752600"/>
          </a:xfrm>
        </p:spPr>
        <p:txBody>
          <a:bodyPr/>
          <a:lstStyle>
            <a:lvl1pPr marL="0" indent="0" algn="ctr">
              <a:buFontTx/>
              <a:buNone/>
              <a:defRPr b="1"/>
            </a:lvl1pPr>
          </a:lstStyle>
          <a:p>
            <a:r>
              <a:rPr lang="en-US"/>
              <a:t>Click to edit Master subtitle style</a:t>
            </a:r>
          </a:p>
        </p:txBody>
      </p:sp>
      <p:sp>
        <p:nvSpPr>
          <p:cNvPr id="5" name="Rectangle 1029"/>
          <p:cNvSpPr>
            <a:spLocks noGrp="1" noChangeArrowheads="1"/>
          </p:cNvSpPr>
          <p:nvPr>
            <p:ph type="dt" sz="half" idx="10"/>
          </p:nvPr>
        </p:nvSpPr>
        <p:spPr/>
        <p:txBody>
          <a:bodyPr/>
          <a:lstStyle>
            <a:lvl1pPr>
              <a:defRPr/>
            </a:lvl1pPr>
          </a:lstStyle>
          <a:p>
            <a:pPr>
              <a:defRPr/>
            </a:pPr>
            <a:endParaRPr lang="en-US"/>
          </a:p>
        </p:txBody>
      </p:sp>
      <p:sp>
        <p:nvSpPr>
          <p:cNvPr id="6" name="Rectangle 1030"/>
          <p:cNvSpPr>
            <a:spLocks noGrp="1" noChangeArrowheads="1"/>
          </p:cNvSpPr>
          <p:nvPr>
            <p:ph type="ftr" sz="quarter" idx="11"/>
          </p:nvPr>
        </p:nvSpPr>
        <p:spPr/>
        <p:txBody>
          <a:bodyPr/>
          <a:lstStyle>
            <a:lvl1pPr>
              <a:defRPr/>
            </a:lvl1pPr>
          </a:lstStyle>
          <a:p>
            <a:pPr>
              <a:defRPr/>
            </a:pPr>
            <a:endParaRPr lang="en-US"/>
          </a:p>
        </p:txBody>
      </p:sp>
      <p:sp>
        <p:nvSpPr>
          <p:cNvPr id="7" name="Rectangle 1031"/>
          <p:cNvSpPr>
            <a:spLocks noGrp="1" noChangeArrowheads="1"/>
          </p:cNvSpPr>
          <p:nvPr>
            <p:ph type="sldNum" sz="quarter" idx="12"/>
          </p:nvPr>
        </p:nvSpPr>
        <p:spPr/>
        <p:txBody>
          <a:bodyPr/>
          <a:lstStyle>
            <a:lvl1pPr>
              <a:defRPr/>
            </a:lvl1pPr>
          </a:lstStyle>
          <a:p>
            <a:pPr>
              <a:defRPr/>
            </a:pPr>
            <a:fld id="{862383FE-BB1E-A44C-AA43-BEA1CEA58AC6}" type="slidenum">
              <a:rPr lang="en-US"/>
              <a:pPr>
                <a:defRPr/>
              </a:pPr>
              <a:t>‹#›</a:t>
            </a:fld>
            <a:endParaRPr lang="en-US"/>
          </a:p>
        </p:txBody>
      </p:sp>
    </p:spTree>
    <p:extLst>
      <p:ext uri="{BB962C8B-B14F-4D97-AF65-F5344CB8AC3E}">
        <p14:creationId xmlns:p14="http://schemas.microsoft.com/office/powerpoint/2010/main" val="2803710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41853A5-C94F-204C-BFFC-5DD799671789}" type="slidenum">
              <a:rPr lang="en-US"/>
              <a:pPr>
                <a:defRPr/>
              </a:pPr>
              <a:t>‹#›</a:t>
            </a:fld>
            <a:endParaRPr lang="en-US"/>
          </a:p>
        </p:txBody>
      </p:sp>
    </p:spTree>
    <p:extLst>
      <p:ext uri="{BB962C8B-B14F-4D97-AF65-F5344CB8AC3E}">
        <p14:creationId xmlns:p14="http://schemas.microsoft.com/office/powerpoint/2010/main" val="2724400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49EE31E-03B2-2A4F-8438-A4DBD1E0CD1E}" type="slidenum">
              <a:rPr lang="en-US"/>
              <a:pPr>
                <a:defRPr/>
              </a:pPr>
              <a:t>‹#›</a:t>
            </a:fld>
            <a:endParaRPr lang="en-US"/>
          </a:p>
        </p:txBody>
      </p:sp>
    </p:spTree>
    <p:extLst>
      <p:ext uri="{BB962C8B-B14F-4D97-AF65-F5344CB8AC3E}">
        <p14:creationId xmlns:p14="http://schemas.microsoft.com/office/powerpoint/2010/main" val="16943725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3734FE8-A444-3940-A0F2-EFB723C9528B}" type="slidenum">
              <a:rPr lang="en-US"/>
              <a:pPr>
                <a:defRPr/>
              </a:pPr>
              <a:t>‹#›</a:t>
            </a:fld>
            <a:endParaRPr lang="en-US"/>
          </a:p>
        </p:txBody>
      </p:sp>
    </p:spTree>
    <p:extLst>
      <p:ext uri="{BB962C8B-B14F-4D97-AF65-F5344CB8AC3E}">
        <p14:creationId xmlns:p14="http://schemas.microsoft.com/office/powerpoint/2010/main" val="6033452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590F1003-CB1C-F747-9532-6450A549BA67}" type="slidenum">
              <a:rPr lang="en-US"/>
              <a:pPr>
                <a:defRPr/>
              </a:pPr>
              <a:t>‹#›</a:t>
            </a:fld>
            <a:endParaRPr lang="en-US"/>
          </a:p>
        </p:txBody>
      </p:sp>
    </p:spTree>
    <p:extLst>
      <p:ext uri="{BB962C8B-B14F-4D97-AF65-F5344CB8AC3E}">
        <p14:creationId xmlns:p14="http://schemas.microsoft.com/office/powerpoint/2010/main" val="5551164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8794B1CD-7119-8146-A4A0-E370527C9BDE}" type="slidenum">
              <a:rPr lang="en-US"/>
              <a:pPr>
                <a:defRPr/>
              </a:pPr>
              <a:t>‹#›</a:t>
            </a:fld>
            <a:endParaRPr lang="en-US"/>
          </a:p>
        </p:txBody>
      </p:sp>
    </p:spTree>
    <p:extLst>
      <p:ext uri="{BB962C8B-B14F-4D97-AF65-F5344CB8AC3E}">
        <p14:creationId xmlns:p14="http://schemas.microsoft.com/office/powerpoint/2010/main" val="2120373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568115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5DEBC486-B7B9-054F-8250-1679FB8A1972}" type="slidenum">
              <a:rPr lang="en-US"/>
              <a:pPr>
                <a:defRPr/>
              </a:pPr>
              <a:t>‹#›</a:t>
            </a:fld>
            <a:endParaRPr lang="en-US"/>
          </a:p>
        </p:txBody>
      </p:sp>
    </p:spTree>
    <p:extLst>
      <p:ext uri="{BB962C8B-B14F-4D97-AF65-F5344CB8AC3E}">
        <p14:creationId xmlns:p14="http://schemas.microsoft.com/office/powerpoint/2010/main" val="38968173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B5FF3FAA-4A2A-764A-84C3-3A494466EC7F}" type="slidenum">
              <a:rPr lang="en-US"/>
              <a:pPr>
                <a:defRPr/>
              </a:pPr>
              <a:t>‹#›</a:t>
            </a:fld>
            <a:endParaRPr lang="en-US"/>
          </a:p>
        </p:txBody>
      </p:sp>
    </p:spTree>
    <p:extLst>
      <p:ext uri="{BB962C8B-B14F-4D97-AF65-F5344CB8AC3E}">
        <p14:creationId xmlns:p14="http://schemas.microsoft.com/office/powerpoint/2010/main" val="22586391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44DF14E-547A-D545-B2E3-8324FB0738CB}" type="slidenum">
              <a:rPr lang="en-US"/>
              <a:pPr>
                <a:defRPr/>
              </a:pPr>
              <a:t>‹#›</a:t>
            </a:fld>
            <a:endParaRPr lang="en-US"/>
          </a:p>
        </p:txBody>
      </p:sp>
    </p:spTree>
    <p:extLst>
      <p:ext uri="{BB962C8B-B14F-4D97-AF65-F5344CB8AC3E}">
        <p14:creationId xmlns:p14="http://schemas.microsoft.com/office/powerpoint/2010/main" val="41972585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086662E-92BB-9B45-9306-8A4B0D1CE27B}" type="slidenum">
              <a:rPr lang="en-US"/>
              <a:pPr>
                <a:defRPr/>
              </a:pPr>
              <a:t>‹#›</a:t>
            </a:fld>
            <a:endParaRPr lang="en-US"/>
          </a:p>
        </p:txBody>
      </p:sp>
    </p:spTree>
    <p:extLst>
      <p:ext uri="{BB962C8B-B14F-4D97-AF65-F5344CB8AC3E}">
        <p14:creationId xmlns:p14="http://schemas.microsoft.com/office/powerpoint/2010/main" val="795687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DCB4558-34A3-E243-8701-80CBD47759CB}" type="slidenum">
              <a:rPr lang="en-US"/>
              <a:pPr>
                <a:defRPr/>
              </a:pPr>
              <a:t>‹#›</a:t>
            </a:fld>
            <a:endParaRPr lang="en-US"/>
          </a:p>
        </p:txBody>
      </p:sp>
    </p:spTree>
    <p:extLst>
      <p:ext uri="{BB962C8B-B14F-4D97-AF65-F5344CB8AC3E}">
        <p14:creationId xmlns:p14="http://schemas.microsoft.com/office/powerpoint/2010/main" val="4113160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2882"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r>
              <a:rPr lang="en-US"/>
              <a:t>Click to edit Master title style</a:t>
            </a:r>
          </a:p>
        </p:txBody>
      </p:sp>
      <p:sp>
        <p:nvSpPr>
          <p:cNvPr id="122883"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42665206-A764-914A-AABF-7E6061FF3FD8}" type="slidenum">
              <a:rPr lang="en-US"/>
              <a:pPr>
                <a:defRPr/>
              </a:pPr>
              <a:t>‹#›</a:t>
            </a:fld>
            <a:endParaRPr lang="en-US"/>
          </a:p>
        </p:txBody>
      </p:sp>
    </p:spTree>
    <p:extLst>
      <p:ext uri="{BB962C8B-B14F-4D97-AF65-F5344CB8AC3E}">
        <p14:creationId xmlns:p14="http://schemas.microsoft.com/office/powerpoint/2010/main" val="11247624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AF98E88F-1FEC-0845-AF73-29F1853BFE0E}" type="slidenum">
              <a:rPr lang="en-US"/>
              <a:pPr>
                <a:defRPr/>
              </a:pPr>
              <a:t>‹#›</a:t>
            </a:fld>
            <a:endParaRPr lang="en-US"/>
          </a:p>
        </p:txBody>
      </p:sp>
    </p:spTree>
    <p:extLst>
      <p:ext uri="{BB962C8B-B14F-4D97-AF65-F5344CB8AC3E}">
        <p14:creationId xmlns:p14="http://schemas.microsoft.com/office/powerpoint/2010/main" val="27931132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0283E867-4349-6E46-9C4E-8AFF048CF87C}" type="slidenum">
              <a:rPr lang="en-US"/>
              <a:pPr>
                <a:defRPr/>
              </a:pPr>
              <a:t>‹#›</a:t>
            </a:fld>
            <a:endParaRPr lang="en-US"/>
          </a:p>
        </p:txBody>
      </p:sp>
    </p:spTree>
    <p:extLst>
      <p:ext uri="{BB962C8B-B14F-4D97-AF65-F5344CB8AC3E}">
        <p14:creationId xmlns:p14="http://schemas.microsoft.com/office/powerpoint/2010/main" val="7467256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24511CB4-F830-D24F-92B2-F40B2ADBFC83}" type="slidenum">
              <a:rPr lang="en-US"/>
              <a:pPr>
                <a:defRPr/>
              </a:pPr>
              <a:t>‹#›</a:t>
            </a:fld>
            <a:endParaRPr lang="en-US"/>
          </a:p>
        </p:txBody>
      </p:sp>
    </p:spTree>
    <p:extLst>
      <p:ext uri="{BB962C8B-B14F-4D97-AF65-F5344CB8AC3E}">
        <p14:creationId xmlns:p14="http://schemas.microsoft.com/office/powerpoint/2010/main" val="2570772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23A427E0-FC07-5147-83EB-AA1B7C97706B}" type="slidenum">
              <a:rPr lang="en-US"/>
              <a:pPr>
                <a:defRPr/>
              </a:pPr>
              <a:t>‹#›</a:t>
            </a:fld>
            <a:endParaRPr lang="en-US"/>
          </a:p>
        </p:txBody>
      </p:sp>
    </p:spTree>
    <p:extLst>
      <p:ext uri="{BB962C8B-B14F-4D97-AF65-F5344CB8AC3E}">
        <p14:creationId xmlns:p14="http://schemas.microsoft.com/office/powerpoint/2010/main" val="505493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92588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17F582B4-6B3C-554E-A050-B8B00E822EDD}" type="slidenum">
              <a:rPr lang="en-US"/>
              <a:pPr>
                <a:defRPr/>
              </a:pPr>
              <a:t>‹#›</a:t>
            </a:fld>
            <a:endParaRPr lang="en-US"/>
          </a:p>
        </p:txBody>
      </p:sp>
    </p:spTree>
    <p:extLst>
      <p:ext uri="{BB962C8B-B14F-4D97-AF65-F5344CB8AC3E}">
        <p14:creationId xmlns:p14="http://schemas.microsoft.com/office/powerpoint/2010/main" val="14849116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A841C087-9FFA-5040-9708-776D55E5D549}" type="slidenum">
              <a:rPr lang="en-US"/>
              <a:pPr>
                <a:defRPr/>
              </a:pPr>
              <a:t>‹#›</a:t>
            </a:fld>
            <a:endParaRPr lang="en-US"/>
          </a:p>
        </p:txBody>
      </p:sp>
    </p:spTree>
    <p:extLst>
      <p:ext uri="{BB962C8B-B14F-4D97-AF65-F5344CB8AC3E}">
        <p14:creationId xmlns:p14="http://schemas.microsoft.com/office/powerpoint/2010/main" val="40932182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D1046737-99B2-E842-8E2C-D3E9EF64EAB7}" type="slidenum">
              <a:rPr lang="en-US"/>
              <a:pPr>
                <a:defRPr/>
              </a:pPr>
              <a:t>‹#›</a:t>
            </a:fld>
            <a:endParaRPr lang="en-US"/>
          </a:p>
        </p:txBody>
      </p:sp>
    </p:spTree>
    <p:extLst>
      <p:ext uri="{BB962C8B-B14F-4D97-AF65-F5344CB8AC3E}">
        <p14:creationId xmlns:p14="http://schemas.microsoft.com/office/powerpoint/2010/main" val="21539458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1257870B-1589-3840-AE82-1415970AC211}" type="slidenum">
              <a:rPr lang="en-US"/>
              <a:pPr>
                <a:defRPr/>
              </a:pPr>
              <a:t>‹#›</a:t>
            </a:fld>
            <a:endParaRPr lang="en-US"/>
          </a:p>
        </p:txBody>
      </p:sp>
    </p:spTree>
    <p:extLst>
      <p:ext uri="{BB962C8B-B14F-4D97-AF65-F5344CB8AC3E}">
        <p14:creationId xmlns:p14="http://schemas.microsoft.com/office/powerpoint/2010/main" val="22250259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2189AF68-614C-224C-A68F-6FDF676D33CA}" type="slidenum">
              <a:rPr lang="en-US"/>
              <a:pPr>
                <a:defRPr/>
              </a:pPr>
              <a:t>‹#›</a:t>
            </a:fld>
            <a:endParaRPr lang="en-US"/>
          </a:p>
        </p:txBody>
      </p:sp>
    </p:spTree>
    <p:extLst>
      <p:ext uri="{BB962C8B-B14F-4D97-AF65-F5344CB8AC3E}">
        <p14:creationId xmlns:p14="http://schemas.microsoft.com/office/powerpoint/2010/main" val="4726067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5EBACE55-ED8F-BC47-841C-29D6BFD48EB8}" type="slidenum">
              <a:rPr lang="en-US"/>
              <a:pPr>
                <a:defRPr/>
              </a:pPr>
              <a:t>‹#›</a:t>
            </a:fld>
            <a:endParaRPr lang="en-US"/>
          </a:p>
        </p:txBody>
      </p:sp>
    </p:spTree>
    <p:extLst>
      <p:ext uri="{BB962C8B-B14F-4D97-AF65-F5344CB8AC3E}">
        <p14:creationId xmlns:p14="http://schemas.microsoft.com/office/powerpoint/2010/main" val="35134390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D9985C-A11E-BA48-A4BF-4FCA66312E7A}" type="slidenum">
              <a:rPr lang="en-US"/>
              <a:pPr>
                <a:defRPr/>
              </a:pPr>
              <a:t>‹#›</a:t>
            </a:fld>
            <a:endParaRPr lang="en-US"/>
          </a:p>
        </p:txBody>
      </p:sp>
    </p:spTree>
    <p:extLst>
      <p:ext uri="{BB962C8B-B14F-4D97-AF65-F5344CB8AC3E}">
        <p14:creationId xmlns:p14="http://schemas.microsoft.com/office/powerpoint/2010/main" val="30777339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8F0649-AF19-6248-92E9-5976299E2303}" type="slidenum">
              <a:rPr lang="en-US"/>
              <a:pPr>
                <a:defRPr/>
              </a:pPr>
              <a:t>‹#›</a:t>
            </a:fld>
            <a:endParaRPr lang="en-US"/>
          </a:p>
        </p:txBody>
      </p:sp>
    </p:spTree>
    <p:extLst>
      <p:ext uri="{BB962C8B-B14F-4D97-AF65-F5344CB8AC3E}">
        <p14:creationId xmlns:p14="http://schemas.microsoft.com/office/powerpoint/2010/main" val="39082498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8C15B5-9125-454A-A335-6F82B7ECB0DD}" type="slidenum">
              <a:rPr lang="en-US"/>
              <a:pPr>
                <a:defRPr/>
              </a:pPr>
              <a:t>‹#›</a:t>
            </a:fld>
            <a:endParaRPr lang="en-US"/>
          </a:p>
        </p:txBody>
      </p:sp>
    </p:spTree>
    <p:extLst>
      <p:ext uri="{BB962C8B-B14F-4D97-AF65-F5344CB8AC3E}">
        <p14:creationId xmlns:p14="http://schemas.microsoft.com/office/powerpoint/2010/main" val="40195109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5DDC18-507C-C648-AF71-CED87E6FC7D6}" type="slidenum">
              <a:rPr lang="en-US"/>
              <a:pPr>
                <a:defRPr/>
              </a:pPr>
              <a:t>‹#›</a:t>
            </a:fld>
            <a:endParaRPr lang="en-US"/>
          </a:p>
        </p:txBody>
      </p:sp>
    </p:spTree>
    <p:extLst>
      <p:ext uri="{BB962C8B-B14F-4D97-AF65-F5344CB8AC3E}">
        <p14:creationId xmlns:p14="http://schemas.microsoft.com/office/powerpoint/2010/main" val="604722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80471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369B7FE-301C-E243-BE1E-49934C78AEA0}" type="slidenum">
              <a:rPr lang="en-US"/>
              <a:pPr>
                <a:defRPr/>
              </a:pPr>
              <a:t>‹#›</a:t>
            </a:fld>
            <a:endParaRPr lang="en-US"/>
          </a:p>
        </p:txBody>
      </p:sp>
    </p:spTree>
    <p:extLst>
      <p:ext uri="{BB962C8B-B14F-4D97-AF65-F5344CB8AC3E}">
        <p14:creationId xmlns:p14="http://schemas.microsoft.com/office/powerpoint/2010/main" val="3168315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BD320D-7950-1348-8638-3669903E4A90}" type="slidenum">
              <a:rPr lang="en-US"/>
              <a:pPr>
                <a:defRPr/>
              </a:pPr>
              <a:t>‹#›</a:t>
            </a:fld>
            <a:endParaRPr lang="en-US"/>
          </a:p>
        </p:txBody>
      </p:sp>
    </p:spTree>
    <p:extLst>
      <p:ext uri="{BB962C8B-B14F-4D97-AF65-F5344CB8AC3E}">
        <p14:creationId xmlns:p14="http://schemas.microsoft.com/office/powerpoint/2010/main" val="29054705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9285CFA-8C30-E446-A546-B78B854E6A1F}" type="slidenum">
              <a:rPr lang="en-US"/>
              <a:pPr>
                <a:defRPr/>
              </a:pPr>
              <a:t>‹#›</a:t>
            </a:fld>
            <a:endParaRPr lang="en-US"/>
          </a:p>
        </p:txBody>
      </p:sp>
    </p:spTree>
    <p:extLst>
      <p:ext uri="{BB962C8B-B14F-4D97-AF65-F5344CB8AC3E}">
        <p14:creationId xmlns:p14="http://schemas.microsoft.com/office/powerpoint/2010/main" val="11226559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DC1A24-5F92-D64E-8889-FFE93C7F6BED}" type="slidenum">
              <a:rPr lang="en-US"/>
              <a:pPr>
                <a:defRPr/>
              </a:pPr>
              <a:t>‹#›</a:t>
            </a:fld>
            <a:endParaRPr lang="en-US"/>
          </a:p>
        </p:txBody>
      </p:sp>
    </p:spTree>
    <p:extLst>
      <p:ext uri="{BB962C8B-B14F-4D97-AF65-F5344CB8AC3E}">
        <p14:creationId xmlns:p14="http://schemas.microsoft.com/office/powerpoint/2010/main" val="38767028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679EF9-DD12-5E49-A898-F351BA7CAA9E}" type="slidenum">
              <a:rPr lang="en-US"/>
              <a:pPr>
                <a:defRPr/>
              </a:pPr>
              <a:t>‹#›</a:t>
            </a:fld>
            <a:endParaRPr lang="en-US"/>
          </a:p>
        </p:txBody>
      </p:sp>
    </p:spTree>
    <p:extLst>
      <p:ext uri="{BB962C8B-B14F-4D97-AF65-F5344CB8AC3E}">
        <p14:creationId xmlns:p14="http://schemas.microsoft.com/office/powerpoint/2010/main" val="38695598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D59732-5617-C94E-A011-99150B625EAF}" type="slidenum">
              <a:rPr lang="en-US"/>
              <a:pPr>
                <a:defRPr/>
              </a:pPr>
              <a:t>‹#›</a:t>
            </a:fld>
            <a:endParaRPr lang="en-US"/>
          </a:p>
        </p:txBody>
      </p:sp>
    </p:spTree>
    <p:extLst>
      <p:ext uri="{BB962C8B-B14F-4D97-AF65-F5344CB8AC3E}">
        <p14:creationId xmlns:p14="http://schemas.microsoft.com/office/powerpoint/2010/main" val="39107531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1B4ABA-3DB8-4843-ACA7-D27BC4FE04AD}" type="slidenum">
              <a:rPr lang="en-US"/>
              <a:pPr>
                <a:defRPr/>
              </a:pPr>
              <a:t>‹#›</a:t>
            </a:fld>
            <a:endParaRPr lang="en-US"/>
          </a:p>
        </p:txBody>
      </p:sp>
    </p:spTree>
    <p:extLst>
      <p:ext uri="{BB962C8B-B14F-4D97-AF65-F5344CB8AC3E}">
        <p14:creationId xmlns:p14="http://schemas.microsoft.com/office/powerpoint/2010/main" val="40622729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8E6E55-13AA-9640-B561-DE2841CD2A5A}" type="slidenum">
              <a:rPr lang="en-US"/>
              <a:pPr>
                <a:defRPr/>
              </a:pPr>
              <a:t>‹#›</a:t>
            </a:fld>
            <a:endParaRPr lang="en-US"/>
          </a:p>
        </p:txBody>
      </p:sp>
    </p:spTree>
    <p:extLst>
      <p:ext uri="{BB962C8B-B14F-4D97-AF65-F5344CB8AC3E}">
        <p14:creationId xmlns:p14="http://schemas.microsoft.com/office/powerpoint/2010/main" val="42531811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0A124D-FD5F-5943-9486-8B9E367CE620}" type="slidenum">
              <a:rPr lang="en-US"/>
              <a:pPr>
                <a:defRPr/>
              </a:pPr>
              <a:t>‹#›</a:t>
            </a:fld>
            <a:endParaRPr lang="en-US"/>
          </a:p>
        </p:txBody>
      </p:sp>
    </p:spTree>
    <p:extLst>
      <p:ext uri="{BB962C8B-B14F-4D97-AF65-F5344CB8AC3E}">
        <p14:creationId xmlns:p14="http://schemas.microsoft.com/office/powerpoint/2010/main" val="28129024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85D2D0-30CC-C646-A8DB-3FB32EE14C2D}" type="slidenum">
              <a:rPr lang="en-US"/>
              <a:pPr>
                <a:defRPr/>
              </a:pPr>
              <a:t>‹#›</a:t>
            </a:fld>
            <a:endParaRPr lang="en-US"/>
          </a:p>
        </p:txBody>
      </p:sp>
    </p:spTree>
    <p:extLst>
      <p:ext uri="{BB962C8B-B14F-4D97-AF65-F5344CB8AC3E}">
        <p14:creationId xmlns:p14="http://schemas.microsoft.com/office/powerpoint/2010/main" val="2458648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885912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6AF2AF-1B27-0147-AD37-67059264D4D8}" type="slidenum">
              <a:rPr lang="en-US"/>
              <a:pPr>
                <a:defRPr/>
              </a:pPr>
              <a:t>‹#›</a:t>
            </a:fld>
            <a:endParaRPr lang="en-US"/>
          </a:p>
        </p:txBody>
      </p:sp>
    </p:spTree>
    <p:extLst>
      <p:ext uri="{BB962C8B-B14F-4D97-AF65-F5344CB8AC3E}">
        <p14:creationId xmlns:p14="http://schemas.microsoft.com/office/powerpoint/2010/main" val="8403273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F4221EC-22BF-7B44-A27F-5256C48FF357}" type="slidenum">
              <a:rPr lang="en-US"/>
              <a:pPr>
                <a:defRPr/>
              </a:pPr>
              <a:t>‹#›</a:t>
            </a:fld>
            <a:endParaRPr lang="en-US"/>
          </a:p>
        </p:txBody>
      </p:sp>
    </p:spTree>
    <p:extLst>
      <p:ext uri="{BB962C8B-B14F-4D97-AF65-F5344CB8AC3E}">
        <p14:creationId xmlns:p14="http://schemas.microsoft.com/office/powerpoint/2010/main" val="12487811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5F861F3-0963-5141-8233-2D00BFBE8DC9}" type="slidenum">
              <a:rPr lang="en-US"/>
              <a:pPr>
                <a:defRPr/>
              </a:pPr>
              <a:t>‹#›</a:t>
            </a:fld>
            <a:endParaRPr lang="en-US"/>
          </a:p>
        </p:txBody>
      </p:sp>
    </p:spTree>
    <p:extLst>
      <p:ext uri="{BB962C8B-B14F-4D97-AF65-F5344CB8AC3E}">
        <p14:creationId xmlns:p14="http://schemas.microsoft.com/office/powerpoint/2010/main" val="20208909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FBE7C35-D7B9-8847-9A94-2E41B7C5FE2F}" type="slidenum">
              <a:rPr lang="en-US"/>
              <a:pPr>
                <a:defRPr/>
              </a:pPr>
              <a:t>‹#›</a:t>
            </a:fld>
            <a:endParaRPr lang="en-US"/>
          </a:p>
        </p:txBody>
      </p:sp>
    </p:spTree>
    <p:extLst>
      <p:ext uri="{BB962C8B-B14F-4D97-AF65-F5344CB8AC3E}">
        <p14:creationId xmlns:p14="http://schemas.microsoft.com/office/powerpoint/2010/main" val="31786984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73CE19-D048-EC4B-879A-34BE6EF7477E}" type="slidenum">
              <a:rPr lang="en-US"/>
              <a:pPr>
                <a:defRPr/>
              </a:pPr>
              <a:t>‹#›</a:t>
            </a:fld>
            <a:endParaRPr lang="en-US"/>
          </a:p>
        </p:txBody>
      </p:sp>
    </p:spTree>
    <p:extLst>
      <p:ext uri="{BB962C8B-B14F-4D97-AF65-F5344CB8AC3E}">
        <p14:creationId xmlns:p14="http://schemas.microsoft.com/office/powerpoint/2010/main" val="38186803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33E45D-E585-C549-8D86-444CE78054A3}" type="slidenum">
              <a:rPr lang="en-US"/>
              <a:pPr>
                <a:defRPr/>
              </a:pPr>
              <a:t>‹#›</a:t>
            </a:fld>
            <a:endParaRPr lang="en-US"/>
          </a:p>
        </p:txBody>
      </p:sp>
    </p:spTree>
    <p:extLst>
      <p:ext uri="{BB962C8B-B14F-4D97-AF65-F5344CB8AC3E}">
        <p14:creationId xmlns:p14="http://schemas.microsoft.com/office/powerpoint/2010/main" val="17454284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882B49-3690-284A-B3D4-9A6C81E5C0B2}" type="slidenum">
              <a:rPr lang="en-US"/>
              <a:pPr>
                <a:defRPr/>
              </a:pPr>
              <a:t>‹#›</a:t>
            </a:fld>
            <a:endParaRPr lang="en-US"/>
          </a:p>
        </p:txBody>
      </p:sp>
    </p:spTree>
    <p:extLst>
      <p:ext uri="{BB962C8B-B14F-4D97-AF65-F5344CB8AC3E}">
        <p14:creationId xmlns:p14="http://schemas.microsoft.com/office/powerpoint/2010/main" val="34080647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22F2B0-2DDF-E94A-B3A0-8D6476DA4409}" type="slidenum">
              <a:rPr lang="en-US"/>
              <a:pPr>
                <a:defRPr/>
              </a:pPr>
              <a:t>‹#›</a:t>
            </a:fld>
            <a:endParaRPr lang="en-US"/>
          </a:p>
        </p:txBody>
      </p:sp>
    </p:spTree>
    <p:extLst>
      <p:ext uri="{BB962C8B-B14F-4D97-AF65-F5344CB8AC3E}">
        <p14:creationId xmlns:p14="http://schemas.microsoft.com/office/powerpoint/2010/main" val="42059374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16389" name="Rectangle 5"/>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16393"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0CE47572-675B-164B-8459-1D77A15A3CF6}" type="slidenum">
              <a:rPr lang="en-US"/>
              <a:pPr>
                <a:defRPr/>
              </a:pPr>
              <a:t>‹#›</a:t>
            </a:fld>
            <a:endParaRPr lang="en-US"/>
          </a:p>
        </p:txBody>
      </p:sp>
    </p:spTree>
    <p:extLst>
      <p:ext uri="{BB962C8B-B14F-4D97-AF65-F5344CB8AC3E}">
        <p14:creationId xmlns:p14="http://schemas.microsoft.com/office/powerpoint/2010/main" val="237296242"/>
      </p:ext>
    </p:extLst>
  </p:cSld>
  <p:clrMapOvr>
    <a:masterClrMapping/>
  </p:clrMapOvr>
  <p:transition spd="med">
    <p:randomBar dir="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87CD2AD8-B802-C243-9F58-4664925750E9}" type="slidenum">
              <a:rPr lang="en-US"/>
              <a:pPr>
                <a:defRPr/>
              </a:pPr>
              <a:t>‹#›</a:t>
            </a:fld>
            <a:endParaRPr lang="en-US"/>
          </a:p>
        </p:txBody>
      </p:sp>
    </p:spTree>
    <p:extLst>
      <p:ext uri="{BB962C8B-B14F-4D97-AF65-F5344CB8AC3E}">
        <p14:creationId xmlns:p14="http://schemas.microsoft.com/office/powerpoint/2010/main" val="1877100277"/>
      </p:ext>
    </p:extLst>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22111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B126EEEF-5164-CE45-A409-3A960CF27798}" type="slidenum">
              <a:rPr lang="en-US"/>
              <a:pPr>
                <a:defRPr/>
              </a:pPr>
              <a:t>‹#›</a:t>
            </a:fld>
            <a:endParaRPr lang="en-US"/>
          </a:p>
        </p:txBody>
      </p:sp>
    </p:spTree>
    <p:extLst>
      <p:ext uri="{BB962C8B-B14F-4D97-AF65-F5344CB8AC3E}">
        <p14:creationId xmlns:p14="http://schemas.microsoft.com/office/powerpoint/2010/main" val="2306057143"/>
      </p:ext>
    </p:extLst>
  </p:cSld>
  <p:clrMapOvr>
    <a:masterClrMapping/>
  </p:clrMapOvr>
  <p:transition spd="med">
    <p:randomBar dir="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29635B60-E0F0-D446-8B27-F6720EB3E3C1}" type="slidenum">
              <a:rPr lang="en-US"/>
              <a:pPr>
                <a:defRPr/>
              </a:pPr>
              <a:t>‹#›</a:t>
            </a:fld>
            <a:endParaRPr lang="en-US"/>
          </a:p>
        </p:txBody>
      </p:sp>
    </p:spTree>
    <p:extLst>
      <p:ext uri="{BB962C8B-B14F-4D97-AF65-F5344CB8AC3E}">
        <p14:creationId xmlns:p14="http://schemas.microsoft.com/office/powerpoint/2010/main" val="4027827301"/>
      </p:ext>
    </p:extLst>
  </p:cSld>
  <p:clrMapOvr>
    <a:masterClrMapping/>
  </p:clrMapOvr>
  <p:transition spd="med">
    <p:randomBar dir="ver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D4A9BBA1-549C-8846-9AFD-70E35A5ABDF3}" type="slidenum">
              <a:rPr lang="en-US"/>
              <a:pPr>
                <a:defRPr/>
              </a:pPr>
              <a:t>‹#›</a:t>
            </a:fld>
            <a:endParaRPr lang="en-US"/>
          </a:p>
        </p:txBody>
      </p:sp>
    </p:spTree>
    <p:extLst>
      <p:ext uri="{BB962C8B-B14F-4D97-AF65-F5344CB8AC3E}">
        <p14:creationId xmlns:p14="http://schemas.microsoft.com/office/powerpoint/2010/main" val="2155783992"/>
      </p:ext>
    </p:extLst>
  </p:cSld>
  <p:clrMapOvr>
    <a:masterClrMapping/>
  </p:clrMapOvr>
  <p:transition spd="med">
    <p:randomBar dir="ver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EBE39C1C-49AF-824B-B487-1AD60AF9119C}" type="slidenum">
              <a:rPr lang="en-US"/>
              <a:pPr>
                <a:defRPr/>
              </a:pPr>
              <a:t>‹#›</a:t>
            </a:fld>
            <a:endParaRPr lang="en-US"/>
          </a:p>
        </p:txBody>
      </p:sp>
    </p:spTree>
    <p:extLst>
      <p:ext uri="{BB962C8B-B14F-4D97-AF65-F5344CB8AC3E}">
        <p14:creationId xmlns:p14="http://schemas.microsoft.com/office/powerpoint/2010/main" val="3732493072"/>
      </p:ext>
    </p:extLst>
  </p:cSld>
  <p:clrMapOvr>
    <a:masterClrMapping/>
  </p:clrMapOvr>
  <p:transition spd="med">
    <p:randomBar dir="ver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18CD374E-B047-D841-A12D-46E2B761A911}" type="slidenum">
              <a:rPr lang="en-US"/>
              <a:pPr>
                <a:defRPr/>
              </a:pPr>
              <a:t>‹#›</a:t>
            </a:fld>
            <a:endParaRPr lang="en-US"/>
          </a:p>
        </p:txBody>
      </p:sp>
    </p:spTree>
    <p:extLst>
      <p:ext uri="{BB962C8B-B14F-4D97-AF65-F5344CB8AC3E}">
        <p14:creationId xmlns:p14="http://schemas.microsoft.com/office/powerpoint/2010/main" val="100919003"/>
      </p:ext>
    </p:extLst>
  </p:cSld>
  <p:clrMapOvr>
    <a:masterClrMapping/>
  </p:clrMapOvr>
  <p:transition spd="med">
    <p:randomBar dir="ver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3A14859-F9BA-0F4D-9BA0-FB82739AB0C7}" type="slidenum">
              <a:rPr lang="en-US"/>
              <a:pPr>
                <a:defRPr/>
              </a:pPr>
              <a:t>‹#›</a:t>
            </a:fld>
            <a:endParaRPr lang="en-US"/>
          </a:p>
        </p:txBody>
      </p:sp>
    </p:spTree>
    <p:extLst>
      <p:ext uri="{BB962C8B-B14F-4D97-AF65-F5344CB8AC3E}">
        <p14:creationId xmlns:p14="http://schemas.microsoft.com/office/powerpoint/2010/main" val="577134471"/>
      </p:ext>
    </p:extLst>
  </p:cSld>
  <p:clrMapOvr>
    <a:masterClrMapping/>
  </p:clrMapOvr>
  <p:transition spd="med">
    <p:randomBar dir="ver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E6F31613-72BE-114D-9917-1CF0B8D43F35}" type="slidenum">
              <a:rPr lang="en-US"/>
              <a:pPr>
                <a:defRPr/>
              </a:pPr>
              <a:t>‹#›</a:t>
            </a:fld>
            <a:endParaRPr lang="en-US"/>
          </a:p>
        </p:txBody>
      </p:sp>
    </p:spTree>
    <p:extLst>
      <p:ext uri="{BB962C8B-B14F-4D97-AF65-F5344CB8AC3E}">
        <p14:creationId xmlns:p14="http://schemas.microsoft.com/office/powerpoint/2010/main" val="672206879"/>
      </p:ext>
    </p:extLst>
  </p:cSld>
  <p:clrMapOvr>
    <a:masterClrMapping/>
  </p:clrMapOvr>
  <p:transition spd="med">
    <p:randomBar dir="ver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3150473C-9107-F540-8C40-4DA7D3902230}" type="slidenum">
              <a:rPr lang="en-US"/>
              <a:pPr>
                <a:defRPr/>
              </a:pPr>
              <a:t>‹#›</a:t>
            </a:fld>
            <a:endParaRPr lang="en-US"/>
          </a:p>
        </p:txBody>
      </p:sp>
    </p:spTree>
    <p:extLst>
      <p:ext uri="{BB962C8B-B14F-4D97-AF65-F5344CB8AC3E}">
        <p14:creationId xmlns:p14="http://schemas.microsoft.com/office/powerpoint/2010/main" val="3876721786"/>
      </p:ext>
    </p:extLst>
  </p:cSld>
  <p:clrMapOvr>
    <a:masterClrMapping/>
  </p:clrMapOvr>
  <p:transition spd="med">
    <p:randomBar dir="ver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407D17FA-5BDD-C14E-A1F2-7719F8CB9217}" type="slidenum">
              <a:rPr lang="en-US"/>
              <a:pPr>
                <a:defRPr/>
              </a:pPr>
              <a:t>‹#›</a:t>
            </a:fld>
            <a:endParaRPr lang="en-US"/>
          </a:p>
        </p:txBody>
      </p:sp>
    </p:spTree>
    <p:extLst>
      <p:ext uri="{BB962C8B-B14F-4D97-AF65-F5344CB8AC3E}">
        <p14:creationId xmlns:p14="http://schemas.microsoft.com/office/powerpoint/2010/main" val="3754278089"/>
      </p:ext>
    </p:extLst>
  </p:cSld>
  <p:clrMapOvr>
    <a:masterClrMapping/>
  </p:clrMapOvr>
  <p:transition spd="med">
    <p:randomBar dir="ver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54EE94-6892-3942-AFC7-5E3092F09807}" type="slidenum">
              <a:rPr lang="en-US"/>
              <a:pPr>
                <a:defRPr/>
              </a:pPr>
              <a:t>‹#›</a:t>
            </a:fld>
            <a:endParaRPr lang="en-US"/>
          </a:p>
        </p:txBody>
      </p:sp>
    </p:spTree>
    <p:extLst>
      <p:ext uri="{BB962C8B-B14F-4D97-AF65-F5344CB8AC3E}">
        <p14:creationId xmlns:p14="http://schemas.microsoft.com/office/powerpoint/2010/main" val="1209423814"/>
      </p:ext>
    </p:extLst>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473408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D0DE29-724E-5F4E-9936-93434A26DD7A}" type="slidenum">
              <a:rPr lang="en-US"/>
              <a:pPr>
                <a:defRPr/>
              </a:pPr>
              <a:t>‹#›</a:t>
            </a:fld>
            <a:endParaRPr lang="en-US"/>
          </a:p>
        </p:txBody>
      </p:sp>
    </p:spTree>
    <p:extLst>
      <p:ext uri="{BB962C8B-B14F-4D97-AF65-F5344CB8AC3E}">
        <p14:creationId xmlns:p14="http://schemas.microsoft.com/office/powerpoint/2010/main" val="129131740"/>
      </p:ext>
    </p:extLst>
  </p:cSld>
  <p:clrMapOvr>
    <a:masterClrMapping/>
  </p:clrMapOvr>
  <p:transition spd="med">
    <p:randomBar dir="ver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EBBCBF-BB5F-E042-9292-ACD7B6C88A84}" type="slidenum">
              <a:rPr lang="en-US"/>
              <a:pPr>
                <a:defRPr/>
              </a:pPr>
              <a:t>‹#›</a:t>
            </a:fld>
            <a:endParaRPr lang="en-US"/>
          </a:p>
        </p:txBody>
      </p:sp>
    </p:spTree>
    <p:extLst>
      <p:ext uri="{BB962C8B-B14F-4D97-AF65-F5344CB8AC3E}">
        <p14:creationId xmlns:p14="http://schemas.microsoft.com/office/powerpoint/2010/main" val="339944264"/>
      </p:ext>
    </p:extLst>
  </p:cSld>
  <p:clrMapOvr>
    <a:masterClrMapping/>
  </p:clrMapOvr>
  <p:transition spd="med">
    <p:randomBar dir="ver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FCF38B-2685-7A4A-B697-39FCB266D73F}" type="slidenum">
              <a:rPr lang="en-US"/>
              <a:pPr>
                <a:defRPr/>
              </a:pPr>
              <a:t>‹#›</a:t>
            </a:fld>
            <a:endParaRPr lang="en-US"/>
          </a:p>
        </p:txBody>
      </p:sp>
    </p:spTree>
    <p:extLst>
      <p:ext uri="{BB962C8B-B14F-4D97-AF65-F5344CB8AC3E}">
        <p14:creationId xmlns:p14="http://schemas.microsoft.com/office/powerpoint/2010/main" val="1747995069"/>
      </p:ext>
    </p:extLst>
  </p:cSld>
  <p:clrMapOvr>
    <a:masterClrMapping/>
  </p:clrMapOvr>
  <p:transition spd="med">
    <p:randomBar dir="ver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1ADD8F8-1F2F-A84A-9B80-C10CFFA01224}" type="slidenum">
              <a:rPr lang="en-US"/>
              <a:pPr>
                <a:defRPr/>
              </a:pPr>
              <a:t>‹#›</a:t>
            </a:fld>
            <a:endParaRPr lang="en-US"/>
          </a:p>
        </p:txBody>
      </p:sp>
    </p:spTree>
    <p:extLst>
      <p:ext uri="{BB962C8B-B14F-4D97-AF65-F5344CB8AC3E}">
        <p14:creationId xmlns:p14="http://schemas.microsoft.com/office/powerpoint/2010/main" val="4003470984"/>
      </p:ext>
    </p:extLst>
  </p:cSld>
  <p:clrMapOvr>
    <a:masterClrMapping/>
  </p:clrMapOvr>
  <p:transition spd="med">
    <p:randomBar dir="ver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6785827-CE22-3A4C-8021-5040BA657EDD}" type="slidenum">
              <a:rPr lang="en-US"/>
              <a:pPr>
                <a:defRPr/>
              </a:pPr>
              <a:t>‹#›</a:t>
            </a:fld>
            <a:endParaRPr lang="en-US"/>
          </a:p>
        </p:txBody>
      </p:sp>
    </p:spTree>
    <p:extLst>
      <p:ext uri="{BB962C8B-B14F-4D97-AF65-F5344CB8AC3E}">
        <p14:creationId xmlns:p14="http://schemas.microsoft.com/office/powerpoint/2010/main" val="369308080"/>
      </p:ext>
    </p:extLst>
  </p:cSld>
  <p:clrMapOvr>
    <a:masterClrMapping/>
  </p:clrMapOvr>
  <p:transition spd="med">
    <p:randomBar dir="ver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9AE900F-807B-0E49-8AD8-CC6BB9835DF2}" type="slidenum">
              <a:rPr lang="en-US"/>
              <a:pPr>
                <a:defRPr/>
              </a:pPr>
              <a:t>‹#›</a:t>
            </a:fld>
            <a:endParaRPr lang="en-US"/>
          </a:p>
        </p:txBody>
      </p:sp>
    </p:spTree>
    <p:extLst>
      <p:ext uri="{BB962C8B-B14F-4D97-AF65-F5344CB8AC3E}">
        <p14:creationId xmlns:p14="http://schemas.microsoft.com/office/powerpoint/2010/main" val="3370223994"/>
      </p:ext>
    </p:extLst>
  </p:cSld>
  <p:clrMapOvr>
    <a:masterClrMapping/>
  </p:clrMapOvr>
  <p:transition spd="med">
    <p:randomBar dir="ver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209029-3459-F34A-8801-33EB2CF9F59D}" type="slidenum">
              <a:rPr lang="en-US"/>
              <a:pPr>
                <a:defRPr/>
              </a:pPr>
              <a:t>‹#›</a:t>
            </a:fld>
            <a:endParaRPr lang="en-US"/>
          </a:p>
        </p:txBody>
      </p:sp>
    </p:spTree>
    <p:extLst>
      <p:ext uri="{BB962C8B-B14F-4D97-AF65-F5344CB8AC3E}">
        <p14:creationId xmlns:p14="http://schemas.microsoft.com/office/powerpoint/2010/main" val="564172446"/>
      </p:ext>
    </p:extLst>
  </p:cSld>
  <p:clrMapOvr>
    <a:masterClrMapping/>
  </p:clrMapOvr>
  <p:transition spd="med">
    <p:randomBar dir="ver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C28A12-07CC-F640-84C2-E3E2C65AF580}" type="slidenum">
              <a:rPr lang="en-US"/>
              <a:pPr>
                <a:defRPr/>
              </a:pPr>
              <a:t>‹#›</a:t>
            </a:fld>
            <a:endParaRPr lang="en-US"/>
          </a:p>
        </p:txBody>
      </p:sp>
    </p:spTree>
    <p:extLst>
      <p:ext uri="{BB962C8B-B14F-4D97-AF65-F5344CB8AC3E}">
        <p14:creationId xmlns:p14="http://schemas.microsoft.com/office/powerpoint/2010/main" val="133624912"/>
      </p:ext>
    </p:extLst>
  </p:cSld>
  <p:clrMapOvr>
    <a:masterClrMapping/>
  </p:clrMapOvr>
  <p:transition spd="med">
    <p:randomBar dir="ver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185F83-183D-3445-83E4-8B93A27D526E}" type="slidenum">
              <a:rPr lang="en-US"/>
              <a:pPr>
                <a:defRPr/>
              </a:pPr>
              <a:t>‹#›</a:t>
            </a:fld>
            <a:endParaRPr lang="en-US"/>
          </a:p>
        </p:txBody>
      </p:sp>
    </p:spTree>
    <p:extLst>
      <p:ext uri="{BB962C8B-B14F-4D97-AF65-F5344CB8AC3E}">
        <p14:creationId xmlns:p14="http://schemas.microsoft.com/office/powerpoint/2010/main" val="3462424795"/>
      </p:ext>
    </p:extLst>
  </p:cSld>
  <p:clrMapOvr>
    <a:masterClrMapping/>
  </p:clrMapOvr>
  <p:transition spd="med">
    <p:randomBar dir="ver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F187BA-7328-CD49-BC7C-BBDD74CD5B24}" type="slidenum">
              <a:rPr lang="en-US"/>
              <a:pPr>
                <a:defRPr/>
              </a:pPr>
              <a:t>‹#›</a:t>
            </a:fld>
            <a:endParaRPr lang="en-US"/>
          </a:p>
        </p:txBody>
      </p:sp>
    </p:spTree>
    <p:extLst>
      <p:ext uri="{BB962C8B-B14F-4D97-AF65-F5344CB8AC3E}">
        <p14:creationId xmlns:p14="http://schemas.microsoft.com/office/powerpoint/2010/main" val="429259213"/>
      </p:ext>
    </p:extLst>
  </p:cSld>
  <p:clrMapOvr>
    <a:masterClrMapping/>
  </p:clrMapOvr>
  <p:transition spd="med">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5134165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2048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1CF4AC-5D82-7A4B-B3D5-D60D4BB4F90E}" type="slidenum">
              <a:rPr lang="en-US"/>
              <a:pPr>
                <a:defRPr/>
              </a:pPr>
              <a:t>‹#›</a:t>
            </a:fld>
            <a:endParaRPr lang="en-US"/>
          </a:p>
        </p:txBody>
      </p:sp>
    </p:spTree>
    <p:extLst>
      <p:ext uri="{BB962C8B-B14F-4D97-AF65-F5344CB8AC3E}">
        <p14:creationId xmlns:p14="http://schemas.microsoft.com/office/powerpoint/2010/main" val="9768660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7301A4-8FF9-0C46-A287-6D0BEFDFF1DF}" type="slidenum">
              <a:rPr lang="en-US"/>
              <a:pPr>
                <a:defRPr/>
              </a:pPr>
              <a:t>‹#›</a:t>
            </a:fld>
            <a:endParaRPr lang="en-US"/>
          </a:p>
        </p:txBody>
      </p:sp>
    </p:spTree>
    <p:extLst>
      <p:ext uri="{BB962C8B-B14F-4D97-AF65-F5344CB8AC3E}">
        <p14:creationId xmlns:p14="http://schemas.microsoft.com/office/powerpoint/2010/main" val="2864670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6ED38D-83CE-254A-8287-5F34E4F807F6}" type="slidenum">
              <a:rPr lang="en-US"/>
              <a:pPr>
                <a:defRPr/>
              </a:pPr>
              <a:t>‹#›</a:t>
            </a:fld>
            <a:endParaRPr lang="en-US"/>
          </a:p>
        </p:txBody>
      </p:sp>
    </p:spTree>
    <p:extLst>
      <p:ext uri="{BB962C8B-B14F-4D97-AF65-F5344CB8AC3E}">
        <p14:creationId xmlns:p14="http://schemas.microsoft.com/office/powerpoint/2010/main" val="706891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FC4809-FA8A-3D42-B4B5-17B98401FCCB}" type="slidenum">
              <a:rPr lang="en-US"/>
              <a:pPr>
                <a:defRPr/>
              </a:pPr>
              <a:t>‹#›</a:t>
            </a:fld>
            <a:endParaRPr lang="en-US"/>
          </a:p>
        </p:txBody>
      </p:sp>
    </p:spTree>
    <p:extLst>
      <p:ext uri="{BB962C8B-B14F-4D97-AF65-F5344CB8AC3E}">
        <p14:creationId xmlns:p14="http://schemas.microsoft.com/office/powerpoint/2010/main" val="38620353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D8E2839-2EA9-F34D-B0CF-C495BE86B811}" type="slidenum">
              <a:rPr lang="en-US"/>
              <a:pPr>
                <a:defRPr/>
              </a:pPr>
              <a:t>‹#›</a:t>
            </a:fld>
            <a:endParaRPr lang="en-US"/>
          </a:p>
        </p:txBody>
      </p:sp>
    </p:spTree>
    <p:extLst>
      <p:ext uri="{BB962C8B-B14F-4D97-AF65-F5344CB8AC3E}">
        <p14:creationId xmlns:p14="http://schemas.microsoft.com/office/powerpoint/2010/main" val="24823194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9FE0DA3-9257-2D43-BB4E-ECCEF5EE62A0}" type="slidenum">
              <a:rPr lang="en-US"/>
              <a:pPr>
                <a:defRPr/>
              </a:pPr>
              <a:t>‹#›</a:t>
            </a:fld>
            <a:endParaRPr lang="en-US"/>
          </a:p>
        </p:txBody>
      </p:sp>
    </p:spTree>
    <p:extLst>
      <p:ext uri="{BB962C8B-B14F-4D97-AF65-F5344CB8AC3E}">
        <p14:creationId xmlns:p14="http://schemas.microsoft.com/office/powerpoint/2010/main" val="1549096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E8FB1FC-59B8-6F4C-B786-69197ED92701}" type="slidenum">
              <a:rPr lang="en-US"/>
              <a:pPr>
                <a:defRPr/>
              </a:pPr>
              <a:t>‹#›</a:t>
            </a:fld>
            <a:endParaRPr lang="en-US"/>
          </a:p>
        </p:txBody>
      </p:sp>
    </p:spTree>
    <p:extLst>
      <p:ext uri="{BB962C8B-B14F-4D97-AF65-F5344CB8AC3E}">
        <p14:creationId xmlns:p14="http://schemas.microsoft.com/office/powerpoint/2010/main" val="89348829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1D8F8F-1912-D14F-9B0C-469D5A6711E1}" type="slidenum">
              <a:rPr lang="en-US"/>
              <a:pPr>
                <a:defRPr/>
              </a:pPr>
              <a:t>‹#›</a:t>
            </a:fld>
            <a:endParaRPr lang="en-US"/>
          </a:p>
        </p:txBody>
      </p:sp>
    </p:spTree>
    <p:extLst>
      <p:ext uri="{BB962C8B-B14F-4D97-AF65-F5344CB8AC3E}">
        <p14:creationId xmlns:p14="http://schemas.microsoft.com/office/powerpoint/2010/main" val="28760957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6DDF06-1F90-3A47-8A90-8064A3D37E09}" type="slidenum">
              <a:rPr lang="en-US"/>
              <a:pPr>
                <a:defRPr/>
              </a:pPr>
              <a:t>‹#›</a:t>
            </a:fld>
            <a:endParaRPr lang="en-US"/>
          </a:p>
        </p:txBody>
      </p:sp>
    </p:spTree>
    <p:extLst>
      <p:ext uri="{BB962C8B-B14F-4D97-AF65-F5344CB8AC3E}">
        <p14:creationId xmlns:p14="http://schemas.microsoft.com/office/powerpoint/2010/main" val="24368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6859A3-0C7E-AD42-BD0F-4E90BDA30140}" type="slidenum">
              <a:rPr lang="en-US"/>
              <a:pPr>
                <a:defRPr/>
              </a:pPr>
              <a:t>‹#›</a:t>
            </a:fld>
            <a:endParaRPr lang="en-US"/>
          </a:p>
        </p:txBody>
      </p:sp>
    </p:spTree>
    <p:extLst>
      <p:ext uri="{BB962C8B-B14F-4D97-AF65-F5344CB8AC3E}">
        <p14:creationId xmlns:p14="http://schemas.microsoft.com/office/powerpoint/2010/main" val="4158719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5.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7.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5588" cy="6845300"/>
            <a:chOff x="0" y="0"/>
            <a:chExt cx="5761" cy="4312"/>
          </a:xfrm>
        </p:grpSpPr>
        <p:sp>
          <p:nvSpPr>
            <p:cNvPr id="1029"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useBgFill="1">
          <p:nvSpPr>
            <p:cNvPr id="1030"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1027"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699" r:id="rId1"/>
    <p:sldLayoutId id="2147484700" r:id="rId2"/>
    <p:sldLayoutId id="2147484701" r:id="rId3"/>
    <p:sldLayoutId id="2147484702" r:id="rId4"/>
    <p:sldLayoutId id="2147484703" r:id="rId5"/>
    <p:sldLayoutId id="2147484704" r:id="rId6"/>
    <p:sldLayoutId id="2147484705" r:id="rId7"/>
    <p:sldLayoutId id="2147484706" r:id="rId8"/>
    <p:sldLayoutId id="2147484707" r:id="rId9"/>
    <p:sldLayoutId id="2147484708" r:id="rId10"/>
    <p:sldLayoutId id="2147484709" r:id="rId11"/>
    <p:sldLayoutId id="2147484710"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1028"/>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0"/>
                <a:cs typeface="ＭＳ Ｐゴシック" charset="0"/>
              </a:defRPr>
            </a:lvl1pPr>
          </a:lstStyle>
          <a:p>
            <a:pPr>
              <a:defRPr/>
            </a:pPr>
            <a:endParaRPr lang="en-US">
              <a:solidFill>
                <a:srgbClr val="000000"/>
              </a:solidFill>
            </a:endParaRPr>
          </a:p>
        </p:txBody>
      </p:sp>
      <p:sp>
        <p:nvSpPr>
          <p:cNvPr id="6149" name="Rectangle 1029"/>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0"/>
                <a:cs typeface="ＭＳ Ｐゴシック" charset="0"/>
              </a:defRPr>
            </a:lvl1pPr>
          </a:lstStyle>
          <a:p>
            <a:pPr>
              <a:defRPr/>
            </a:pPr>
            <a:endParaRPr lang="en-US">
              <a:solidFill>
                <a:srgbClr val="000000"/>
              </a:solidFill>
            </a:endParaRPr>
          </a:p>
        </p:txBody>
      </p:sp>
      <p:sp>
        <p:nvSpPr>
          <p:cNvPr id="6150" name="Rectangle 1030"/>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4450876-FCF6-7D46-80BF-FF16579846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4117821"/>
      </p:ext>
    </p:extLst>
  </p:cSld>
  <p:clrMap bg1="lt1" tx1="dk1" bg2="lt2" tx2="dk2" accent1="accent1" accent2="accent2" accent3="accent3" accent4="accent4" accent5="accent5" accent6="accent6" hlink="hlink" folHlink="folHlink"/>
  <p:sldLayoutIdLst>
    <p:sldLayoutId id="2147484800" r:id="rId1"/>
    <p:sldLayoutId id="2147484801" r:id="rId2"/>
    <p:sldLayoutId id="2147484802" r:id="rId3"/>
    <p:sldLayoutId id="2147484803" r:id="rId4"/>
    <p:sldLayoutId id="2147484804" r:id="rId5"/>
    <p:sldLayoutId id="2147484805" r:id="rId6"/>
    <p:sldLayoutId id="2147484806" r:id="rId7"/>
    <p:sldLayoutId id="2147484807" r:id="rId8"/>
    <p:sldLayoutId id="2147484808" r:id="rId9"/>
    <p:sldLayoutId id="2147484809" r:id="rId10"/>
    <p:sldLayoutId id="2147484810"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6E9B2BED-8E57-004F-B95B-D5F1D75A367D}" type="slidenum">
              <a:rPr lang="en-US"/>
              <a:pPr>
                <a:defRPr/>
              </a:pPr>
              <a:t>‹#›</a:t>
            </a:fld>
            <a:endParaRPr lang="en-US"/>
          </a:p>
        </p:txBody>
      </p:sp>
    </p:spTree>
    <p:extLst>
      <p:ext uri="{BB962C8B-B14F-4D97-AF65-F5344CB8AC3E}">
        <p14:creationId xmlns:p14="http://schemas.microsoft.com/office/powerpoint/2010/main" val="1164290205"/>
      </p:ext>
    </p:extLst>
  </p:cSld>
  <p:clrMap bg1="lt1" tx1="dk1" bg2="lt2" tx2="dk2" accent1="accent1" accent2="accent2" accent3="accent3" accent4="accent4" accent5="accent5" accent6="accent6" hlink="hlink" folHlink="folHlink"/>
  <p:sldLayoutIdLst>
    <p:sldLayoutId id="2147484824" r:id="rId1"/>
    <p:sldLayoutId id="2147484825" r:id="rId2"/>
    <p:sldLayoutId id="2147484826" r:id="rId3"/>
    <p:sldLayoutId id="2147484827" r:id="rId4"/>
    <p:sldLayoutId id="2147484828" r:id="rId5"/>
    <p:sldLayoutId id="2147484829" r:id="rId6"/>
    <p:sldLayoutId id="2147484830" r:id="rId7"/>
    <p:sldLayoutId id="2147484831" r:id="rId8"/>
    <p:sldLayoutId id="2147484832" r:id="rId9"/>
    <p:sldLayoutId id="2147484833" r:id="rId10"/>
    <p:sldLayoutId id="214748483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1026"/>
          <p:cNvGrpSpPr>
            <a:grpSpLocks/>
          </p:cNvGrpSpPr>
          <p:nvPr/>
        </p:nvGrpSpPr>
        <p:grpSpPr bwMode="auto">
          <a:xfrm>
            <a:off x="0" y="0"/>
            <a:ext cx="9144000" cy="6858000"/>
            <a:chOff x="0" y="0"/>
            <a:chExt cx="5760" cy="4320"/>
          </a:xfrm>
        </p:grpSpPr>
        <p:pic>
          <p:nvPicPr>
            <p:cNvPr id="2056" name="Picture 1027" descr="299_B_JuiceDrop"/>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2736"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7" name="Rectangle 1028"/>
            <p:cNvSpPr>
              <a:spLocks noChangeArrowheads="1"/>
            </p:cNvSpPr>
            <p:nvPr/>
          </p:nvSpPr>
          <p:spPr bwMode="auto">
            <a:xfrm>
              <a:off x="1008" y="0"/>
              <a:ext cx="4752" cy="432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051" name="Rectangle 1029"/>
          <p:cNvSpPr>
            <a:spLocks noGrp="1" noChangeArrowheads="1"/>
          </p:cNvSpPr>
          <p:nvPr>
            <p:ph type="title"/>
          </p:nvPr>
        </p:nvSpPr>
        <p:spPr bwMode="auto">
          <a:xfrm>
            <a:off x="1752600" y="457200"/>
            <a:ext cx="7086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1030"/>
          <p:cNvSpPr>
            <a:spLocks noGrp="1" noChangeArrowheads="1"/>
          </p:cNvSpPr>
          <p:nvPr>
            <p:ph type="body" idx="1"/>
          </p:nvPr>
        </p:nvSpPr>
        <p:spPr bwMode="auto">
          <a:xfrm>
            <a:off x="1752600" y="1828800"/>
            <a:ext cx="70866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8023" name="Rectangle 1031"/>
          <p:cNvSpPr>
            <a:spLocks noGrp="1" noChangeArrowheads="1"/>
          </p:cNvSpPr>
          <p:nvPr>
            <p:ph type="dt" sz="half" idx="2"/>
          </p:nvPr>
        </p:nvSpPr>
        <p:spPr bwMode="auto">
          <a:xfrm>
            <a:off x="1768475" y="6248400"/>
            <a:ext cx="17367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ＭＳ Ｐゴシック" charset="-128"/>
                <a:cs typeface="ＭＳ Ｐゴシック" charset="-128"/>
              </a:defRPr>
            </a:lvl1pPr>
          </a:lstStyle>
          <a:p>
            <a:pPr>
              <a:defRPr/>
            </a:pPr>
            <a:endParaRPr lang="en-US"/>
          </a:p>
        </p:txBody>
      </p:sp>
      <p:sp>
        <p:nvSpPr>
          <p:cNvPr id="598024" name="Rectangle 1032"/>
          <p:cNvSpPr>
            <a:spLocks noGrp="1" noChangeArrowheads="1"/>
          </p:cNvSpPr>
          <p:nvPr>
            <p:ph type="ftr" sz="quarter" idx="3"/>
          </p:nvPr>
        </p:nvSpPr>
        <p:spPr bwMode="auto">
          <a:xfrm>
            <a:off x="3733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128"/>
                <a:cs typeface="ＭＳ Ｐゴシック" charset="-128"/>
              </a:defRPr>
            </a:lvl1pPr>
          </a:lstStyle>
          <a:p>
            <a:pPr>
              <a:defRPr/>
            </a:pPr>
            <a:endParaRPr lang="en-US"/>
          </a:p>
        </p:txBody>
      </p:sp>
      <p:sp>
        <p:nvSpPr>
          <p:cNvPr id="598025" name="Rectangle 1033"/>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ahoma" charset="0"/>
              </a:defRPr>
            </a:lvl1pPr>
          </a:lstStyle>
          <a:p>
            <a:pPr>
              <a:defRPr/>
            </a:pPr>
            <a:fld id="{0CE3B90B-0218-D844-88D0-9F4B92033FB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796" r:id="rId1"/>
    <p:sldLayoutId id="2147484711" r:id="rId2"/>
    <p:sldLayoutId id="2147484712" r:id="rId3"/>
    <p:sldLayoutId id="2147484713" r:id="rId4"/>
    <p:sldLayoutId id="2147484714" r:id="rId5"/>
    <p:sldLayoutId id="2147484715" r:id="rId6"/>
    <p:sldLayoutId id="2147484716" r:id="rId7"/>
    <p:sldLayoutId id="2147484717" r:id="rId8"/>
    <p:sldLayoutId id="2147484718" r:id="rId9"/>
    <p:sldLayoutId id="2147484719" r:id="rId10"/>
    <p:sldLayoutId id="2147484720"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Tahoma" charset="-52"/>
          <a:ea typeface="ＭＳ Ｐゴシック" charset="-128"/>
          <a:cs typeface="ＭＳ Ｐゴシック" charset="-128"/>
        </a:defRPr>
      </a:lvl6pPr>
      <a:lvl7pPr marL="914400" algn="l" rtl="0" fontAlgn="base">
        <a:spcBef>
          <a:spcPct val="0"/>
        </a:spcBef>
        <a:spcAft>
          <a:spcPct val="0"/>
        </a:spcAft>
        <a:defRPr sz="4400">
          <a:solidFill>
            <a:schemeClr val="tx2"/>
          </a:solidFill>
          <a:latin typeface="Tahoma" charset="-52"/>
          <a:ea typeface="ＭＳ Ｐゴシック" charset="-128"/>
          <a:cs typeface="ＭＳ Ｐゴシック" charset="-128"/>
        </a:defRPr>
      </a:lvl7pPr>
      <a:lvl8pPr marL="1371600" algn="l" rtl="0" fontAlgn="base">
        <a:spcBef>
          <a:spcPct val="0"/>
        </a:spcBef>
        <a:spcAft>
          <a:spcPct val="0"/>
        </a:spcAft>
        <a:defRPr sz="4400">
          <a:solidFill>
            <a:schemeClr val="tx2"/>
          </a:solidFill>
          <a:latin typeface="Tahoma" charset="-52"/>
          <a:ea typeface="ＭＳ Ｐゴシック" charset="-128"/>
          <a:cs typeface="ＭＳ Ｐゴシック" charset="-128"/>
        </a:defRPr>
      </a:lvl8pPr>
      <a:lvl9pPr marL="1828800" algn="l" rtl="0" fontAlgn="base">
        <a:spcBef>
          <a:spcPct val="0"/>
        </a:spcBef>
        <a:spcAft>
          <a:spcPct val="0"/>
        </a:spcAft>
        <a:defRPr sz="4400">
          <a:solidFill>
            <a:schemeClr val="tx2"/>
          </a:solidFill>
          <a:latin typeface="Tahoma" charset="-52"/>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Wingdings"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EB0012"/>
        </a:buClr>
        <a:buFont typeface="Wingdings" charset="0"/>
        <a:buChar char="§"/>
        <a:defRPr sz="2400">
          <a:solidFill>
            <a:schemeClr val="tx1"/>
          </a:solidFill>
          <a:latin typeface="+mn-lt"/>
          <a:ea typeface="+mn-ea"/>
        </a:defRPr>
      </a:lvl2pPr>
      <a:lvl3pPr marL="1143000" indent="-228600" algn="l" rtl="0" eaLnBrk="0" fontAlgn="base" hangingPunct="0">
        <a:spcBef>
          <a:spcPct val="20000"/>
        </a:spcBef>
        <a:spcAft>
          <a:spcPct val="0"/>
        </a:spcAft>
        <a:buClr>
          <a:srgbClr val="10019F"/>
        </a:buClr>
        <a:buFont typeface="Wingdings" charset="0"/>
        <a:buChar char="§"/>
        <a:defRPr sz="2000">
          <a:solidFill>
            <a:schemeClr val="tx1"/>
          </a:solidFill>
          <a:latin typeface="+mn-lt"/>
          <a:ea typeface="+mn-ea"/>
        </a:defRPr>
      </a:lvl3pPr>
      <a:lvl4pPr marL="1600200" indent="-228600" algn="l" rtl="0" eaLnBrk="0" fontAlgn="base" hangingPunct="0">
        <a:spcBef>
          <a:spcPct val="20000"/>
        </a:spcBef>
        <a:spcAft>
          <a:spcPct val="0"/>
        </a:spcAft>
        <a:buFont typeface="Wingdings" charset="0"/>
        <a:buChar char="§"/>
        <a:defRPr>
          <a:solidFill>
            <a:schemeClr val="tx1"/>
          </a:solidFill>
          <a:latin typeface="+mn-lt"/>
          <a:ea typeface="+mn-ea"/>
        </a:defRPr>
      </a:lvl4pPr>
      <a:lvl5pPr marL="2057400" indent="-228600" algn="l" rtl="0" eaLnBrk="0" fontAlgn="base" hangingPunct="0">
        <a:spcBef>
          <a:spcPct val="20000"/>
        </a:spcBef>
        <a:spcAft>
          <a:spcPct val="0"/>
        </a:spcAft>
        <a:buClr>
          <a:srgbClr val="8000FF"/>
        </a:buClr>
        <a:buFont typeface="Wingdings" charset="0"/>
        <a:buChar char="§"/>
        <a:defRPr>
          <a:solidFill>
            <a:schemeClr val="tx1"/>
          </a:solidFill>
          <a:latin typeface="+mn-lt"/>
          <a:ea typeface="+mn-ea"/>
        </a:defRPr>
      </a:lvl5pPr>
      <a:lvl6pPr marL="2514600" indent="-228600" algn="l" rtl="0" fontAlgn="base">
        <a:spcBef>
          <a:spcPct val="20000"/>
        </a:spcBef>
        <a:spcAft>
          <a:spcPct val="0"/>
        </a:spcAft>
        <a:buClr>
          <a:srgbClr val="8000FF"/>
        </a:buClr>
        <a:buFont typeface="Wingdings" charset="2"/>
        <a:buChar char="§"/>
        <a:defRPr>
          <a:solidFill>
            <a:schemeClr val="tx1"/>
          </a:solidFill>
          <a:latin typeface="+mn-lt"/>
          <a:ea typeface="+mn-ea"/>
        </a:defRPr>
      </a:lvl6pPr>
      <a:lvl7pPr marL="2971800" indent="-228600" algn="l" rtl="0" fontAlgn="base">
        <a:spcBef>
          <a:spcPct val="20000"/>
        </a:spcBef>
        <a:spcAft>
          <a:spcPct val="0"/>
        </a:spcAft>
        <a:buClr>
          <a:srgbClr val="8000FF"/>
        </a:buClr>
        <a:buFont typeface="Wingdings" charset="2"/>
        <a:buChar char="§"/>
        <a:defRPr>
          <a:solidFill>
            <a:schemeClr val="tx1"/>
          </a:solidFill>
          <a:latin typeface="+mn-lt"/>
          <a:ea typeface="+mn-ea"/>
        </a:defRPr>
      </a:lvl7pPr>
      <a:lvl8pPr marL="3429000" indent="-228600" algn="l" rtl="0" fontAlgn="base">
        <a:spcBef>
          <a:spcPct val="20000"/>
        </a:spcBef>
        <a:spcAft>
          <a:spcPct val="0"/>
        </a:spcAft>
        <a:buClr>
          <a:srgbClr val="8000FF"/>
        </a:buClr>
        <a:buFont typeface="Wingdings" charset="2"/>
        <a:buChar char="§"/>
        <a:defRPr>
          <a:solidFill>
            <a:schemeClr val="tx1"/>
          </a:solidFill>
          <a:latin typeface="+mn-lt"/>
          <a:ea typeface="+mn-ea"/>
        </a:defRPr>
      </a:lvl8pPr>
      <a:lvl9pPr marL="3886200" indent="-228600" algn="l" rtl="0" fontAlgn="base">
        <a:spcBef>
          <a:spcPct val="20000"/>
        </a:spcBef>
        <a:spcAft>
          <a:spcPct val="0"/>
        </a:spcAft>
        <a:buClr>
          <a:srgbClr val="8000FF"/>
        </a:buClr>
        <a:buFont typeface="Wingdings" charset="2"/>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9"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40"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2085"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a:latin typeface="+mn-lt"/>
                <a:ea typeface="ＭＳ Ｐゴシック" charset="-128"/>
                <a:cs typeface="ＭＳ Ｐゴシック" charset="-128"/>
              </a:defRPr>
            </a:lvl1pPr>
          </a:lstStyle>
          <a:p>
            <a:pPr>
              <a:defRPr/>
            </a:pPr>
            <a:endParaRPr lang="en-US"/>
          </a:p>
        </p:txBody>
      </p:sp>
      <p:sp>
        <p:nvSpPr>
          <p:cNvPr id="30208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mn-lt"/>
                <a:ea typeface="ＭＳ Ｐゴシック" charset="-128"/>
                <a:cs typeface="ＭＳ Ｐゴシック" charset="-128"/>
              </a:defRPr>
            </a:lvl1pPr>
          </a:lstStyle>
          <a:p>
            <a:pPr>
              <a:defRPr/>
            </a:pPr>
            <a:endParaRPr lang="en-US"/>
          </a:p>
        </p:txBody>
      </p:sp>
      <p:sp>
        <p:nvSpPr>
          <p:cNvPr id="302087"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400">
                <a:latin typeface="Helvetica" charset="0"/>
              </a:defRPr>
            </a:lvl1pPr>
          </a:lstStyle>
          <a:p>
            <a:pPr>
              <a:defRPr/>
            </a:pPr>
            <a:fld id="{AFE70F35-C655-FB4C-8A97-7996D591D5A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797" r:id="rId1"/>
    <p:sldLayoutId id="2147484721" r:id="rId2"/>
    <p:sldLayoutId id="2147484722" r:id="rId3"/>
    <p:sldLayoutId id="2147484723" r:id="rId4"/>
    <p:sldLayoutId id="2147484724" r:id="rId5"/>
    <p:sldLayoutId id="2147484725" r:id="rId6"/>
    <p:sldLayoutId id="2147484726" r:id="rId7"/>
    <p:sldLayoutId id="2147484727" r:id="rId8"/>
    <p:sldLayoutId id="2147484728" r:id="rId9"/>
    <p:sldLayoutId id="2147484729" r:id="rId10"/>
    <p:sldLayoutId id="2147484730" r:id="rId11"/>
  </p:sldLayoutIdLst>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128"/>
          <a:cs typeface="ＭＳ Ｐゴシック" charset="-128"/>
        </a:defRPr>
      </a:lvl2pPr>
      <a:lvl3pPr algn="ctr" rtl="0" eaLnBrk="0" fontAlgn="base" hangingPunct="0">
        <a:spcBef>
          <a:spcPct val="0"/>
        </a:spcBef>
        <a:spcAft>
          <a:spcPct val="0"/>
        </a:spcAft>
        <a:defRPr kumimoji="1" sz="4400" b="1">
          <a:solidFill>
            <a:schemeClr val="tx2"/>
          </a:solidFill>
          <a:latin typeface="Helvetica" charset="0"/>
          <a:ea typeface="ＭＳ Ｐゴシック" charset="-128"/>
          <a:cs typeface="ＭＳ Ｐゴシック" charset="-128"/>
        </a:defRPr>
      </a:lvl3pPr>
      <a:lvl4pPr algn="ctr" rtl="0" eaLnBrk="0" fontAlgn="base" hangingPunct="0">
        <a:spcBef>
          <a:spcPct val="0"/>
        </a:spcBef>
        <a:spcAft>
          <a:spcPct val="0"/>
        </a:spcAft>
        <a:defRPr kumimoji="1" sz="4400" b="1">
          <a:solidFill>
            <a:schemeClr val="tx2"/>
          </a:solidFill>
          <a:latin typeface="Helvetica" charset="0"/>
          <a:ea typeface="ＭＳ Ｐゴシック" charset="-128"/>
          <a:cs typeface="ＭＳ Ｐゴシック" charset="-128"/>
        </a:defRPr>
      </a:lvl4pPr>
      <a:lvl5pPr algn="ctr" rtl="0" eaLnBrk="0" fontAlgn="base" hangingPunct="0">
        <a:spcBef>
          <a:spcPct val="0"/>
        </a:spcBef>
        <a:spcAft>
          <a:spcPct val="0"/>
        </a:spcAft>
        <a:defRPr kumimoji="1" sz="4400" b="1">
          <a:solidFill>
            <a:schemeClr val="tx2"/>
          </a:solidFill>
          <a:latin typeface="Helvetica" charset="0"/>
          <a:ea typeface="ＭＳ Ｐゴシック" charset="-128"/>
          <a:cs typeface="ＭＳ Ｐゴシック" charset="-128"/>
        </a:defRPr>
      </a:lvl5pPr>
      <a:lvl6pPr marL="457200" algn="ctr" rtl="0" fontAlgn="base">
        <a:spcBef>
          <a:spcPct val="0"/>
        </a:spcBef>
        <a:spcAft>
          <a:spcPct val="0"/>
        </a:spcAft>
        <a:defRPr kumimoji="1" sz="4400" b="1">
          <a:solidFill>
            <a:schemeClr val="tx2"/>
          </a:solidFill>
          <a:latin typeface="Helvetica" charset="0"/>
          <a:ea typeface="ＭＳ Ｐゴシック" charset="-128"/>
          <a:cs typeface="ＭＳ Ｐゴシック" charset="-128"/>
        </a:defRPr>
      </a:lvl6pPr>
      <a:lvl7pPr marL="914400" algn="ctr" rtl="0" fontAlgn="base">
        <a:spcBef>
          <a:spcPct val="0"/>
        </a:spcBef>
        <a:spcAft>
          <a:spcPct val="0"/>
        </a:spcAft>
        <a:defRPr kumimoji="1" sz="4400" b="1">
          <a:solidFill>
            <a:schemeClr val="tx2"/>
          </a:solidFill>
          <a:latin typeface="Helvetica" charset="0"/>
          <a:ea typeface="ＭＳ Ｐゴシック" charset="-128"/>
          <a:cs typeface="ＭＳ Ｐゴシック" charset="-128"/>
        </a:defRPr>
      </a:lvl7pPr>
      <a:lvl8pPr marL="1371600" algn="ctr" rtl="0" fontAlgn="base">
        <a:spcBef>
          <a:spcPct val="0"/>
        </a:spcBef>
        <a:spcAft>
          <a:spcPct val="0"/>
        </a:spcAft>
        <a:defRPr kumimoji="1" sz="4400" b="1">
          <a:solidFill>
            <a:schemeClr val="tx2"/>
          </a:solidFill>
          <a:latin typeface="Helvetica" charset="0"/>
          <a:ea typeface="ＭＳ Ｐゴシック" charset="-128"/>
          <a:cs typeface="ＭＳ Ｐゴシック" charset="-128"/>
        </a:defRPr>
      </a:lvl8pPr>
      <a:lvl9pPr marL="1828800" algn="ctr" rtl="0" fontAlgn="base">
        <a:spcBef>
          <a:spcPct val="0"/>
        </a:spcBef>
        <a:spcAft>
          <a:spcPct val="0"/>
        </a:spcAft>
        <a:defRPr kumimoji="1" sz="4400" b="1">
          <a:solidFill>
            <a:schemeClr val="tx2"/>
          </a:solidFill>
          <a:latin typeface="Helvetica"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SzPct val="9000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1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1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14"/>
        </a:buBlip>
        <a:defRPr kumimoji="1" sz="2000">
          <a:solidFill>
            <a:schemeClr val="tx1"/>
          </a:solidFill>
          <a:latin typeface="+mn-lt"/>
          <a:ea typeface="+mn-ea"/>
        </a:defRPr>
      </a:lvl5pPr>
      <a:lvl6pPr marL="2514600" indent="-228600" algn="l" rtl="0" fontAlgn="base">
        <a:spcBef>
          <a:spcPct val="20000"/>
        </a:spcBef>
        <a:spcAft>
          <a:spcPct val="0"/>
        </a:spcAft>
        <a:buBlip>
          <a:blip r:embed="rId14"/>
        </a:buBlip>
        <a:defRPr kumimoji="1" sz="2000">
          <a:solidFill>
            <a:schemeClr val="tx1"/>
          </a:solidFill>
          <a:latin typeface="+mn-lt"/>
          <a:ea typeface="+mn-ea"/>
        </a:defRPr>
      </a:lvl6pPr>
      <a:lvl7pPr marL="2971800" indent="-228600" algn="l" rtl="0" fontAlgn="base">
        <a:spcBef>
          <a:spcPct val="20000"/>
        </a:spcBef>
        <a:spcAft>
          <a:spcPct val="0"/>
        </a:spcAft>
        <a:buBlip>
          <a:blip r:embed="rId14"/>
        </a:buBlip>
        <a:defRPr kumimoji="1" sz="2000">
          <a:solidFill>
            <a:schemeClr val="tx1"/>
          </a:solidFill>
          <a:latin typeface="+mn-lt"/>
          <a:ea typeface="+mn-ea"/>
        </a:defRPr>
      </a:lvl7pPr>
      <a:lvl8pPr marL="3429000" indent="-228600" algn="l" rtl="0" fontAlgn="base">
        <a:spcBef>
          <a:spcPct val="20000"/>
        </a:spcBef>
        <a:spcAft>
          <a:spcPct val="0"/>
        </a:spcAft>
        <a:buBlip>
          <a:blip r:embed="rId14"/>
        </a:buBlip>
        <a:defRPr kumimoji="1" sz="2000">
          <a:solidFill>
            <a:schemeClr val="tx1"/>
          </a:solidFill>
          <a:latin typeface="+mn-lt"/>
          <a:ea typeface="+mn-ea"/>
        </a:defRPr>
      </a:lvl8pPr>
      <a:lvl9pPr marL="3886200" indent="-228600" algn="l" rtl="0" fontAlgn="base">
        <a:spcBef>
          <a:spcPct val="20000"/>
        </a:spcBef>
        <a:spcAft>
          <a:spcPct val="0"/>
        </a:spcAft>
        <a:buBlip>
          <a:blip r:embed="rId1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1858" name="Rectangle 1026"/>
          <p:cNvSpPr>
            <a:spLocks noGrp="1" noChangeArrowheads="1"/>
          </p:cNvSpPr>
          <p:nvPr>
            <p:ph type="title"/>
          </p:nvPr>
        </p:nvSpPr>
        <p:spPr bwMode="auto">
          <a:xfrm>
            <a:off x="457200" y="381000"/>
            <a:ext cx="8229600" cy="1371600"/>
          </a:xfrm>
          <a:prstGeom prst="rect">
            <a:avLst/>
          </a:prstGeom>
          <a:noFill/>
          <a:ln w="9525">
            <a:noFill/>
            <a:miter lim="800000"/>
            <a:headEnd/>
            <a:tailEnd/>
          </a:ln>
          <a:effectLst>
            <a:outerShdw blurRad="63500" dist="35907" dir="16979964"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1859" name="Rectangle 1027"/>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a:outerShdw blurRad="63500" dist="25400" dir="169799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1860"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121861"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121862"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5EF88E78-777A-894F-89ED-5BC106EBF59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731" r:id="rId1"/>
    <p:sldLayoutId id="2147484732" r:id="rId2"/>
    <p:sldLayoutId id="2147484733" r:id="rId3"/>
    <p:sldLayoutId id="2147484734" r:id="rId4"/>
    <p:sldLayoutId id="2147484735" r:id="rId5"/>
    <p:sldLayoutId id="2147484736" r:id="rId6"/>
    <p:sldLayoutId id="2147484737" r:id="rId7"/>
    <p:sldLayoutId id="2147484738" r:id="rId8"/>
    <p:sldLayoutId id="2147484739" r:id="rId9"/>
    <p:sldLayoutId id="2147484740" r:id="rId10"/>
    <p:sldLayoutId id="214748474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89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83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583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583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0A7B10D-786C-F44D-B2DE-3DCFB8BCDDE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42" r:id="rId1"/>
    <p:sldLayoutId id="2147484743" r:id="rId2"/>
    <p:sldLayoutId id="2147484744" r:id="rId3"/>
    <p:sldLayoutId id="2147484745" r:id="rId4"/>
    <p:sldLayoutId id="2147484746" r:id="rId5"/>
    <p:sldLayoutId id="2147484747" r:id="rId6"/>
    <p:sldLayoutId id="2147484748" r:id="rId7"/>
    <p:sldLayoutId id="2147484749" r:id="rId8"/>
    <p:sldLayoutId id="2147484750" r:id="rId9"/>
    <p:sldLayoutId id="2147484751" r:id="rId10"/>
    <p:sldLayoutId id="2147484752"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01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430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4301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DE3940CF-B020-FC4A-925C-83A18C20FF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53" r:id="rId1"/>
    <p:sldLayoutId id="2147484754" r:id="rId2"/>
    <p:sldLayoutId id="2147484755" r:id="rId3"/>
    <p:sldLayoutId id="2147484756" r:id="rId4"/>
    <p:sldLayoutId id="2147484757" r:id="rId5"/>
    <p:sldLayoutId id="2147484758" r:id="rId6"/>
    <p:sldLayoutId id="2147484759" r:id="rId7"/>
    <p:sldLayoutId id="2147484760" r:id="rId8"/>
    <p:sldLayoutId id="2147484761" r:id="rId9"/>
    <p:sldLayoutId id="2147484762" r:id="rId10"/>
    <p:sldLayoutId id="214748476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3490" name="Group 2"/>
          <p:cNvGrpSpPr>
            <a:grpSpLocks/>
          </p:cNvGrpSpPr>
          <p:nvPr/>
        </p:nvGrpSpPr>
        <p:grpSpPr bwMode="auto">
          <a:xfrm>
            <a:off x="0" y="0"/>
            <a:ext cx="7242175" cy="1981200"/>
            <a:chOff x="0" y="0"/>
            <a:chExt cx="4562" cy="1248"/>
          </a:xfrm>
        </p:grpSpPr>
        <p:sp>
          <p:nvSpPr>
            <p:cNvPr id="15363"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63497"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15365"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6"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7"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ea typeface="ＭＳ Ｐゴシック" charset="-128"/>
                <a:cs typeface="ＭＳ Ｐゴシック" charset="-128"/>
              </a:defRPr>
            </a:lvl1pPr>
          </a:lstStyle>
          <a:p>
            <a:pPr>
              <a:defRPr/>
            </a:pPr>
            <a:endParaRPr lang="en-US"/>
          </a:p>
        </p:txBody>
      </p:sp>
      <p:sp>
        <p:nvSpPr>
          <p:cNvPr id="15368"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ea typeface="ＭＳ Ｐゴシック" charset="-128"/>
                <a:cs typeface="ＭＳ Ｐゴシック" charset="-128"/>
              </a:defRPr>
            </a:lvl1pPr>
          </a:lstStyle>
          <a:p>
            <a:pPr>
              <a:defRPr/>
            </a:pPr>
            <a:endParaRPr lang="en-US"/>
          </a:p>
        </p:txBody>
      </p:sp>
      <p:sp>
        <p:nvSpPr>
          <p:cNvPr id="15369"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Tahoma" charset="0"/>
              </a:defRPr>
            </a:lvl1pPr>
          </a:lstStyle>
          <a:p>
            <a:pPr>
              <a:defRPr/>
            </a:pPr>
            <a:fld id="{FB6463F3-531E-0640-86BC-D0145A53E52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798" r:id="rId1"/>
    <p:sldLayoutId id="2147484764" r:id="rId2"/>
    <p:sldLayoutId id="2147484765" r:id="rId3"/>
    <p:sldLayoutId id="2147484766" r:id="rId4"/>
    <p:sldLayoutId id="2147484767" r:id="rId5"/>
    <p:sldLayoutId id="2147484768" r:id="rId6"/>
    <p:sldLayoutId id="2147484769" r:id="rId7"/>
    <p:sldLayoutId id="2147484770" r:id="rId8"/>
    <p:sldLayoutId id="2147484771" r:id="rId9"/>
    <p:sldLayoutId id="2147484772" r:id="rId10"/>
    <p:sldLayoutId id="2147484773" r:id="rId11"/>
  </p:sldLayoutIdLst>
  <p:transition spd="med">
    <p:randomBar dir="ver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52"/>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hlink"/>
        </a:buClr>
        <a:buFont typeface="Wingdings" charset="0"/>
        <a:buChar char="§"/>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ＭＳ Ｐゴシック" charset="-128"/>
                <a:cs typeface="ＭＳ Ｐゴシック" charset="-128"/>
              </a:defRPr>
            </a:lvl1pPr>
          </a:lstStyle>
          <a:p>
            <a:pPr>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ＭＳ Ｐゴシック" charset="-128"/>
                <a:cs typeface="ＭＳ Ｐゴシック" charset="-128"/>
              </a:defRPr>
            </a:lvl1pPr>
          </a:lstStyle>
          <a:p>
            <a:pPr>
              <a:defRPr/>
            </a:pP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defRPr>
            </a:lvl1pPr>
          </a:lstStyle>
          <a:p>
            <a:pPr>
              <a:defRPr/>
            </a:pPr>
            <a:fld id="{8FEC44CF-82F7-A84F-A28C-9C7AE29755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74" r:id="rId1"/>
    <p:sldLayoutId id="2147484775" r:id="rId2"/>
    <p:sldLayoutId id="2147484776" r:id="rId3"/>
    <p:sldLayoutId id="2147484777" r:id="rId4"/>
    <p:sldLayoutId id="2147484778" r:id="rId5"/>
    <p:sldLayoutId id="2147484779" r:id="rId6"/>
    <p:sldLayoutId id="2147484780" r:id="rId7"/>
    <p:sldLayoutId id="2147484781" r:id="rId8"/>
    <p:sldLayoutId id="2147484782" r:id="rId9"/>
    <p:sldLayoutId id="2147484783" r:id="rId10"/>
    <p:sldLayoutId id="2147484784" r:id="rId11"/>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80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460"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a:ea typeface="Osaka"/>
                <a:cs typeface="Osaka"/>
              </a:defRPr>
            </a:lvl1pPr>
          </a:lstStyle>
          <a:p>
            <a:pPr>
              <a:defRPr/>
            </a:pPr>
            <a:endParaRPr lang="en-US"/>
          </a:p>
        </p:txBody>
      </p:sp>
      <p:sp>
        <p:nvSpPr>
          <p:cNvPr id="19461"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a:ea typeface="Osaka"/>
                <a:cs typeface="Osaka"/>
              </a:defRPr>
            </a:lvl1pPr>
          </a:lstStyle>
          <a:p>
            <a:pPr>
              <a:defRPr/>
            </a:pPr>
            <a:endParaRPr lang="en-US"/>
          </a:p>
        </p:txBody>
      </p:sp>
      <p:sp>
        <p:nvSpPr>
          <p:cNvPr id="19462"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Osaka" charset="0"/>
                <a:cs typeface="Osaka" charset="0"/>
              </a:defRPr>
            </a:lvl1pPr>
          </a:lstStyle>
          <a:p>
            <a:pPr>
              <a:defRPr/>
            </a:pPr>
            <a:fld id="{DCF7946B-1EB4-8149-9C5C-6DE7C67445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85" r:id="rId1"/>
    <p:sldLayoutId id="2147484786" r:id="rId2"/>
    <p:sldLayoutId id="2147484787" r:id="rId3"/>
    <p:sldLayoutId id="2147484788" r:id="rId4"/>
    <p:sldLayoutId id="2147484789" r:id="rId5"/>
    <p:sldLayoutId id="2147484790" r:id="rId6"/>
    <p:sldLayoutId id="2147484791" r:id="rId7"/>
    <p:sldLayoutId id="2147484792" r:id="rId8"/>
    <p:sldLayoutId id="2147484793" r:id="rId9"/>
    <p:sldLayoutId id="2147484794" r:id="rId10"/>
    <p:sldLayoutId id="21474847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200" algn="ctr" rtl="0" fontAlgn="base">
        <a:spcBef>
          <a:spcPct val="0"/>
        </a:spcBef>
        <a:spcAft>
          <a:spcPct val="0"/>
        </a:spcAft>
        <a:defRPr sz="4400">
          <a:solidFill>
            <a:schemeClr val="tx2"/>
          </a:solidFill>
          <a:latin typeface="Arial" charset="0"/>
          <a:ea typeface="Osaka" charset="0"/>
          <a:cs typeface="Osaka" charset="0"/>
        </a:defRPr>
      </a:lvl6pPr>
      <a:lvl7pPr marL="914400" algn="ctr" rtl="0" fontAlgn="base">
        <a:spcBef>
          <a:spcPct val="0"/>
        </a:spcBef>
        <a:spcAft>
          <a:spcPct val="0"/>
        </a:spcAft>
        <a:defRPr sz="4400">
          <a:solidFill>
            <a:schemeClr val="tx2"/>
          </a:solidFill>
          <a:latin typeface="Arial" charset="0"/>
          <a:ea typeface="Osaka" charset="0"/>
          <a:cs typeface="Osaka" charset="0"/>
        </a:defRPr>
      </a:lvl7pPr>
      <a:lvl8pPr marL="1371600" algn="ctr" rtl="0" fontAlgn="base">
        <a:spcBef>
          <a:spcPct val="0"/>
        </a:spcBef>
        <a:spcAft>
          <a:spcPct val="0"/>
        </a:spcAft>
        <a:defRPr sz="4400">
          <a:solidFill>
            <a:schemeClr val="tx2"/>
          </a:solidFill>
          <a:latin typeface="Arial" charset="0"/>
          <a:ea typeface="Osaka" charset="0"/>
          <a:cs typeface="Osaka" charset="0"/>
        </a:defRPr>
      </a:lvl8pPr>
      <a:lvl9pPr marL="1828800" algn="ctr" rtl="0" fontAlgn="base">
        <a:spcBef>
          <a:spcPct val="0"/>
        </a:spcBef>
        <a:spcAft>
          <a:spcPct val="0"/>
        </a:spcAft>
        <a:defRPr sz="4400">
          <a:solidFill>
            <a:schemeClr val="tx2"/>
          </a:solidFill>
          <a:latin typeface="Arial" charset="0"/>
          <a:ea typeface="Osaka" charset="0"/>
          <a:cs typeface="Osak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85.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52.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82.xml"/><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2.xml"/><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9.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52.xml"/><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52.xml"/><Relationship Id="rId4" Type="http://schemas.openxmlformats.org/officeDocument/2006/relationships/image" Target="../media/image29.jpeg"/></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9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85.xml"/><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101.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2" descr="Shar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1" name="Text Box 5"/>
          <p:cNvSpPr txBox="1">
            <a:spLocks noChangeArrowheads="1"/>
          </p:cNvSpPr>
          <p:nvPr/>
        </p:nvSpPr>
        <p:spPr bwMode="auto">
          <a:xfrm>
            <a:off x="0" y="228600"/>
            <a:ext cx="3200400" cy="1754326"/>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بعض العظات واضحة كوضوح اللغة العبرية القديمة</a:t>
            </a:r>
            <a:endPar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9222" name="Rectangle 6"/>
          <p:cNvSpPr>
            <a:spLocks noGrp="1" noChangeArrowheads="1"/>
          </p:cNvSpPr>
          <p:nvPr>
            <p:ph type="title" idx="4294967295"/>
          </p:nvPr>
        </p:nvSpPr>
        <p:spPr>
          <a:xfrm>
            <a:off x="3352800" y="762000"/>
            <a:ext cx="3124200" cy="4038600"/>
          </a:xfrm>
        </p:spPr>
        <p:txBody>
          <a:bodyPr/>
          <a:lstStyle/>
          <a:p>
            <a:pPr eaLnBrk="1" hangingPunct="1"/>
            <a:r>
              <a:rPr lang="ar-JO" sz="6000" b="1" dirty="0">
                <a:latin typeface="Arial" charset="0"/>
                <a:ea typeface="ＭＳ Ｐゴシック" charset="0"/>
                <a:cs typeface="Arial" charset="0"/>
              </a:rPr>
              <a:t>كيف</a:t>
            </a:r>
            <a:br>
              <a:rPr lang="ar-JO" sz="6000" b="1" dirty="0">
                <a:latin typeface="Arial" charset="0"/>
                <a:ea typeface="ＭＳ Ｐゴシック" charset="0"/>
                <a:cs typeface="Arial" charset="0"/>
              </a:rPr>
            </a:br>
            <a:r>
              <a:rPr lang="ar-JO" sz="6000" b="1" dirty="0">
                <a:latin typeface="Arial" charset="0"/>
                <a:ea typeface="ＭＳ Ｐゴシック" charset="0"/>
                <a:cs typeface="Arial" charset="0"/>
              </a:rPr>
              <a:t>تعظ</a:t>
            </a:r>
            <a:br>
              <a:rPr lang="ar-JO" sz="6000" b="1" dirty="0">
                <a:latin typeface="Arial" charset="0"/>
                <a:ea typeface="ＭＳ Ｐゴシック" charset="0"/>
                <a:cs typeface="Arial" charset="0"/>
              </a:rPr>
            </a:br>
            <a:r>
              <a:rPr lang="ar-JO" sz="6000" b="1" dirty="0">
                <a:latin typeface="Arial" charset="0"/>
                <a:ea typeface="ＭＳ Ｐゴシック" charset="0"/>
                <a:cs typeface="Arial" charset="0"/>
              </a:rPr>
              <a:t>بوضوح؟</a:t>
            </a:r>
            <a:endParaRPr lang="en-US" sz="6000" b="1" dirty="0">
              <a:latin typeface="Arial" charset="0"/>
              <a:ea typeface="ＭＳ Ｐゴシック" charset="0"/>
              <a:cs typeface="Arial" charset="0"/>
            </a:endParaRPr>
          </a:p>
        </p:txBody>
      </p:sp>
      <p:sp>
        <p:nvSpPr>
          <p:cNvPr id="4" name="Rectangle 3">
            <a:extLst>
              <a:ext uri="{FF2B5EF4-FFF2-40B4-BE49-F238E27FC236}">
                <a16:creationId xmlns:a16="http://schemas.microsoft.com/office/drawing/2014/main" id="{8A5CBF5C-22EE-C302-DD9B-A13D267E4292}"/>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ar-JO"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 </a:t>
            </a:r>
            <a:r>
              <a:rPr kumimoji="0" lang="ar-JO"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 BibleStudyDownloads.org</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strips(downLeft)">
                                      <p:cBhvr>
                                        <p:cTn id="7" dur="500"/>
                                        <p:tgtEl>
                                          <p:spTgt spid="92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strips(downLeft)">
                                      <p:cBhvr>
                                        <p:cTn id="12"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1219200" y="4679950"/>
            <a:ext cx="7313240" cy="58420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511175" indent="-511175" algn="r" eaLnBrk="1" hangingPunct="1">
              <a:spcBef>
                <a:spcPct val="50000"/>
              </a:spcBef>
              <a:buFont typeface="Arial" charset="0"/>
              <a:buNone/>
              <a:defRPr/>
            </a:pPr>
            <a:r>
              <a:rPr lang="ar-JO" sz="3200" b="1" dirty="0">
                <a:solidFill>
                  <a:schemeClr val="bg1"/>
                </a:solidFill>
                <a:latin typeface="Arial"/>
                <a:ea typeface="ＭＳ Ｐゴシック" charset="-128"/>
                <a:cs typeface="Arial"/>
              </a:rPr>
              <a:t>ب. الموضوع</a:t>
            </a:r>
            <a:endParaRPr lang="en-US" sz="3200" b="1" dirty="0">
              <a:solidFill>
                <a:schemeClr val="bg1"/>
              </a:solidFill>
              <a:latin typeface="Arial"/>
              <a:ea typeface="ＭＳ Ｐゴシック" charset="-128"/>
              <a:cs typeface="Arial"/>
            </a:endParaRPr>
          </a:p>
        </p:txBody>
      </p:sp>
      <p:sp>
        <p:nvSpPr>
          <p:cNvPr id="119811" name="Text Box 3"/>
          <p:cNvSpPr txBox="1">
            <a:spLocks noChangeArrowheads="1"/>
          </p:cNvSpPr>
          <p:nvPr/>
        </p:nvSpPr>
        <p:spPr bwMode="auto">
          <a:xfrm>
            <a:off x="8305800" y="76200"/>
            <a:ext cx="762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b="1" dirty="0">
                <a:solidFill>
                  <a:schemeClr val="bg1"/>
                </a:solidFill>
                <a:cs typeface="Arial" charset="0"/>
              </a:rPr>
              <a:t>67</a:t>
            </a:r>
            <a:endParaRPr lang="en-US" b="1" dirty="0">
              <a:solidFill>
                <a:schemeClr val="bg1"/>
              </a:solidFill>
              <a:cs typeface="Arial" charset="0"/>
            </a:endParaRPr>
          </a:p>
        </p:txBody>
      </p:sp>
      <p:sp>
        <p:nvSpPr>
          <p:cNvPr id="119812" name="Rectangle 4"/>
          <p:cNvSpPr>
            <a:spLocks noGrp="1" noChangeArrowheads="1"/>
          </p:cNvSpPr>
          <p:nvPr>
            <p:ph type="title" idx="4294967295"/>
          </p:nvPr>
        </p:nvSpPr>
        <p:spPr>
          <a:xfrm>
            <a:off x="457200" y="762000"/>
            <a:ext cx="8229600" cy="655638"/>
          </a:xfrm>
          <a:solidFill>
            <a:schemeClr val="accent1"/>
          </a:solidFill>
        </p:spPr>
        <p:txBody>
          <a:bodyPr/>
          <a:lstStyle/>
          <a:p>
            <a:pPr eaLnBrk="1" hangingPunct="1"/>
            <a:r>
              <a:rPr lang="ar-JO" b="1" dirty="0">
                <a:solidFill>
                  <a:srgbClr val="FF0000"/>
                </a:solidFill>
                <a:latin typeface="Arial" charset="0"/>
                <a:ea typeface="ＭＳ Ｐゴシック" charset="0"/>
                <a:cs typeface="Arial" charset="0"/>
              </a:rPr>
              <a:t>الوضوح في مقدمتك</a:t>
            </a:r>
            <a:endParaRPr lang="en-US" b="1" dirty="0">
              <a:solidFill>
                <a:srgbClr val="FF0000"/>
              </a:solidFill>
              <a:latin typeface="Arial" charset="0"/>
              <a:ea typeface="ＭＳ Ｐゴシック" charset="0"/>
              <a:cs typeface="Arial" charset="0"/>
            </a:endParaRPr>
          </a:p>
        </p:txBody>
      </p:sp>
      <p:sp>
        <p:nvSpPr>
          <p:cNvPr id="82949" name="Text Box 5"/>
          <p:cNvSpPr txBox="1">
            <a:spLocks noChangeArrowheads="1"/>
          </p:cNvSpPr>
          <p:nvPr/>
        </p:nvSpPr>
        <p:spPr bwMode="auto">
          <a:xfrm>
            <a:off x="1219200" y="4054475"/>
            <a:ext cx="7241232" cy="58420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511175" indent="-511175" algn="r" eaLnBrk="1" hangingPunct="1">
              <a:spcBef>
                <a:spcPct val="50000"/>
              </a:spcBef>
              <a:buFont typeface="Arial" charset="0"/>
              <a:buNone/>
              <a:defRPr/>
            </a:pPr>
            <a:r>
              <a:rPr lang="ar-JO" sz="3200" b="1" dirty="0">
                <a:solidFill>
                  <a:schemeClr val="bg1"/>
                </a:solidFill>
                <a:latin typeface="Arial"/>
                <a:ea typeface="ＭＳ Ｐゴシック" charset="-128"/>
                <a:cs typeface="Arial"/>
              </a:rPr>
              <a:t>أ. الفكرة الرئيسية</a:t>
            </a:r>
            <a:endParaRPr lang="en-US" sz="3200" b="1" dirty="0">
              <a:solidFill>
                <a:schemeClr val="bg1"/>
              </a:solidFill>
              <a:latin typeface="Arial"/>
              <a:ea typeface="ＭＳ Ｐゴシック" charset="-128"/>
              <a:cs typeface="Arial"/>
            </a:endParaRPr>
          </a:p>
        </p:txBody>
      </p:sp>
      <p:sp>
        <p:nvSpPr>
          <p:cNvPr id="82950" name="Text Box 6"/>
          <p:cNvSpPr txBox="1">
            <a:spLocks noChangeArrowheads="1"/>
          </p:cNvSpPr>
          <p:nvPr/>
        </p:nvSpPr>
        <p:spPr bwMode="auto">
          <a:xfrm>
            <a:off x="1219200" y="5305425"/>
            <a:ext cx="7313240" cy="58420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511175" indent="-511175" algn="r" eaLnBrk="1" hangingPunct="1">
              <a:spcBef>
                <a:spcPct val="50000"/>
              </a:spcBef>
              <a:buFont typeface="Arial" charset="0"/>
              <a:buNone/>
              <a:defRPr/>
            </a:pPr>
            <a:r>
              <a:rPr lang="ar-JO" sz="3200" b="1" dirty="0">
                <a:solidFill>
                  <a:schemeClr val="bg1"/>
                </a:solidFill>
                <a:latin typeface="Arial"/>
                <a:ea typeface="ＭＳ Ｐゴシック" charset="-128"/>
                <a:cs typeface="Arial"/>
              </a:rPr>
              <a:t>ت. النقطة الرئيسية الأولى</a:t>
            </a:r>
            <a:endParaRPr lang="en-US" sz="3200" b="1" dirty="0">
              <a:solidFill>
                <a:schemeClr val="bg1"/>
              </a:solidFill>
              <a:latin typeface="Arial"/>
              <a:ea typeface="ＭＳ Ｐゴシック" charset="-128"/>
              <a:cs typeface="Arial"/>
            </a:endParaRPr>
          </a:p>
        </p:txBody>
      </p:sp>
      <p:sp>
        <p:nvSpPr>
          <p:cNvPr id="82951" name="Text Box 7"/>
          <p:cNvSpPr txBox="1">
            <a:spLocks noChangeArrowheads="1"/>
          </p:cNvSpPr>
          <p:nvPr/>
        </p:nvSpPr>
        <p:spPr bwMode="auto">
          <a:xfrm>
            <a:off x="152400" y="3429000"/>
            <a:ext cx="8991600" cy="5847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spcBef>
                <a:spcPct val="50000"/>
              </a:spcBef>
              <a:defRPr/>
            </a:pPr>
            <a:r>
              <a:rPr lang="ar-JO" sz="3200" b="1" u="sng" dirty="0">
                <a:solidFill>
                  <a:schemeClr val="bg1"/>
                </a:solidFill>
                <a:latin typeface="Arial"/>
                <a:ea typeface="ＭＳ Ｐゴシック" charset="-128"/>
                <a:cs typeface="Arial"/>
              </a:rPr>
              <a:t>2. </a:t>
            </a:r>
            <a:r>
              <a:rPr lang="ar-JO" sz="3200" b="1" u="sng" dirty="0">
                <a:solidFill>
                  <a:srgbClr val="FFFF00"/>
                </a:solidFill>
                <a:latin typeface="Arial"/>
                <a:ea typeface="ＭＳ Ｐゴシック" charset="-128"/>
                <a:cs typeface="Arial"/>
              </a:rPr>
              <a:t>قُد</a:t>
            </a:r>
            <a:r>
              <a:rPr lang="ar-JO" sz="3200" b="1" u="sng" dirty="0">
                <a:solidFill>
                  <a:schemeClr val="bg1"/>
                </a:solidFill>
                <a:latin typeface="Arial"/>
                <a:ea typeface="ＭＳ Ｐゴシック" charset="-128"/>
                <a:cs typeface="Arial"/>
              </a:rPr>
              <a:t> بوضوح نحو إحدى هذه الثلاثة</a:t>
            </a:r>
            <a:endParaRPr lang="en-US" sz="3200" b="1" u="sng" dirty="0">
              <a:solidFill>
                <a:schemeClr val="bg1"/>
              </a:solidFill>
              <a:latin typeface="Arial"/>
              <a:ea typeface="ＭＳ Ｐゴシック" charset="-128"/>
              <a:cs typeface="Arial"/>
            </a:endParaRPr>
          </a:p>
        </p:txBody>
      </p:sp>
      <p:sp>
        <p:nvSpPr>
          <p:cNvPr id="82956" name="Text Box 12"/>
          <p:cNvSpPr txBox="1">
            <a:spLocks noChangeArrowheads="1"/>
          </p:cNvSpPr>
          <p:nvPr/>
        </p:nvSpPr>
        <p:spPr bwMode="auto">
          <a:xfrm>
            <a:off x="1219200" y="2851150"/>
            <a:ext cx="7313240" cy="58477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r" eaLnBrk="1" hangingPunct="1">
              <a:spcBef>
                <a:spcPct val="50000"/>
              </a:spcBef>
              <a:defRPr/>
            </a:pPr>
            <a:r>
              <a:rPr lang="ar-JO" sz="3200" b="1" dirty="0">
                <a:solidFill>
                  <a:schemeClr val="bg1"/>
                </a:solidFill>
                <a:latin typeface="Arial"/>
                <a:ea typeface="ＭＳ Ｐゴシック" charset="-128"/>
                <a:cs typeface="Arial"/>
              </a:rPr>
              <a:t>ب. إعادة صياغتها (استخدم كلمات مختلفة)</a:t>
            </a:r>
            <a:endParaRPr lang="en-US" sz="3200" b="1" dirty="0">
              <a:solidFill>
                <a:schemeClr val="bg1"/>
              </a:solidFill>
              <a:latin typeface="Arial"/>
              <a:ea typeface="ＭＳ Ｐゴシック" charset="-128"/>
              <a:cs typeface="Arial"/>
            </a:endParaRPr>
          </a:p>
        </p:txBody>
      </p:sp>
      <p:sp>
        <p:nvSpPr>
          <p:cNvPr id="82957" name="Text Box 13"/>
          <p:cNvSpPr txBox="1">
            <a:spLocks noChangeArrowheads="1"/>
          </p:cNvSpPr>
          <p:nvPr/>
        </p:nvSpPr>
        <p:spPr bwMode="auto">
          <a:xfrm>
            <a:off x="1219200" y="2225675"/>
            <a:ext cx="7313240" cy="58477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r" eaLnBrk="1" hangingPunct="1">
              <a:spcBef>
                <a:spcPct val="50000"/>
              </a:spcBef>
              <a:defRPr/>
            </a:pPr>
            <a:r>
              <a:rPr lang="ar-JO" sz="3200" b="1" dirty="0">
                <a:solidFill>
                  <a:schemeClr val="bg1"/>
                </a:solidFill>
                <a:latin typeface="Arial"/>
                <a:ea typeface="ＭＳ Ｐゴシック" charset="-128"/>
                <a:cs typeface="Arial"/>
              </a:rPr>
              <a:t>أ. تكرارها (استخدم نفس الكلمات)</a:t>
            </a:r>
            <a:endParaRPr lang="en-US" sz="3200" b="1" dirty="0">
              <a:solidFill>
                <a:schemeClr val="bg1"/>
              </a:solidFill>
              <a:latin typeface="Arial"/>
              <a:ea typeface="ＭＳ Ｐゴシック" charset="-128"/>
              <a:cs typeface="Arial"/>
            </a:endParaRPr>
          </a:p>
        </p:txBody>
      </p:sp>
      <p:sp>
        <p:nvSpPr>
          <p:cNvPr id="82958" name="Text Box 14"/>
          <p:cNvSpPr txBox="1">
            <a:spLocks noChangeArrowheads="1"/>
          </p:cNvSpPr>
          <p:nvPr/>
        </p:nvSpPr>
        <p:spPr bwMode="auto">
          <a:xfrm>
            <a:off x="152400" y="1600200"/>
            <a:ext cx="8991600" cy="5847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spcBef>
                <a:spcPct val="50000"/>
              </a:spcBef>
              <a:defRPr/>
            </a:pPr>
            <a:r>
              <a:rPr lang="ar-JO" sz="3200" b="1" u="sng" dirty="0">
                <a:solidFill>
                  <a:schemeClr val="bg1"/>
                </a:solidFill>
                <a:latin typeface="Arial"/>
                <a:ea typeface="ＭＳ Ｐゴシック" charset="-128"/>
                <a:cs typeface="Arial"/>
              </a:rPr>
              <a:t>1. </a:t>
            </a:r>
            <a:r>
              <a:rPr lang="ar-JO" sz="3200" b="1" u="sng" dirty="0">
                <a:solidFill>
                  <a:srgbClr val="FFFF00"/>
                </a:solidFill>
                <a:latin typeface="Arial"/>
                <a:ea typeface="ＭＳ Ｐゴシック" charset="-128"/>
                <a:cs typeface="Arial"/>
              </a:rPr>
              <a:t>شدّد</a:t>
            </a:r>
            <a:r>
              <a:rPr lang="ar-JO" sz="3200" b="1" u="sng" dirty="0">
                <a:solidFill>
                  <a:schemeClr val="bg1"/>
                </a:solidFill>
                <a:latin typeface="Arial"/>
                <a:ea typeface="ＭＳ Ｐゴシック" charset="-128"/>
                <a:cs typeface="Arial"/>
              </a:rPr>
              <a:t> على كل جملة رئيسية إما من خلال:</a:t>
            </a:r>
            <a:endParaRPr lang="en-US" sz="3200" b="1" u="sng" dirty="0">
              <a:solidFill>
                <a:schemeClr val="bg1"/>
              </a:solidFill>
              <a:latin typeface="Arial"/>
              <a:ea typeface="ＭＳ Ｐゴシック" charset="-128"/>
              <a:cs typeface="Arial"/>
            </a:endParaRPr>
          </a:p>
        </p:txBody>
      </p:sp>
      <p:sp>
        <p:nvSpPr>
          <p:cNvPr id="82959" name="Text Box 15"/>
          <p:cNvSpPr txBox="1">
            <a:spLocks noChangeArrowheads="1"/>
          </p:cNvSpPr>
          <p:nvPr/>
        </p:nvSpPr>
        <p:spPr bwMode="auto">
          <a:xfrm>
            <a:off x="152400" y="5943600"/>
            <a:ext cx="8991600" cy="5847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spcBef>
                <a:spcPct val="50000"/>
              </a:spcBef>
              <a:defRPr/>
            </a:pPr>
            <a:r>
              <a:rPr lang="ar-JO" sz="3200" b="1" u="sng" dirty="0">
                <a:solidFill>
                  <a:schemeClr val="bg1"/>
                </a:solidFill>
                <a:latin typeface="Arial"/>
                <a:ea typeface="ＭＳ Ｐゴシック" charset="-128"/>
                <a:cs typeface="Arial"/>
              </a:rPr>
              <a:t>3. شارك </a:t>
            </a:r>
            <a:r>
              <a:rPr lang="ar-JO" sz="3200" b="1" u="sng" dirty="0">
                <a:solidFill>
                  <a:srgbClr val="FFFF00"/>
                </a:solidFill>
                <a:latin typeface="Arial"/>
                <a:ea typeface="ＭＳ Ｐゴシック" charset="-128"/>
                <a:cs typeface="Arial"/>
              </a:rPr>
              <a:t>خلفية</a:t>
            </a:r>
            <a:r>
              <a:rPr lang="ar-JO" sz="3200" b="1" u="sng" dirty="0">
                <a:solidFill>
                  <a:schemeClr val="bg1"/>
                </a:solidFill>
                <a:latin typeface="Arial"/>
                <a:ea typeface="ＭＳ Ｐゴシック" charset="-128"/>
                <a:cs typeface="Arial"/>
              </a:rPr>
              <a:t> مناسبة قبل النص</a:t>
            </a:r>
            <a:endParaRPr lang="en-US" sz="3200" b="1" u="sng" dirty="0">
              <a:solidFill>
                <a:schemeClr val="bg1"/>
              </a:solidFill>
              <a:latin typeface="Arial"/>
              <a:ea typeface="ＭＳ Ｐゴシック" charset="-128"/>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29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29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295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295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294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294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295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829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autoUpdateAnimBg="0"/>
      <p:bldP spid="82949" grpId="0" autoUpdateAnimBg="0"/>
      <p:bldP spid="82950" grpId="0" autoUpdateAnimBg="0"/>
      <p:bldP spid="82951" grpId="0" autoUpdateAnimBg="0"/>
      <p:bldP spid="82956" grpId="0" autoUpdateAnimBg="0"/>
      <p:bldP spid="82957" grpId="0" autoUpdateAnimBg="0"/>
      <p:bldP spid="82958" grpId="0" autoUpdateAnimBg="0"/>
      <p:bldP spid="8295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4"/>
          <p:cNvSpPr>
            <a:spLocks noGrp="1" noChangeArrowheads="1"/>
          </p:cNvSpPr>
          <p:nvPr>
            <p:ph type="title" idx="4294967295"/>
          </p:nvPr>
        </p:nvSpPr>
        <p:spPr>
          <a:xfrm>
            <a:off x="76200" y="274638"/>
            <a:ext cx="8991600" cy="1020762"/>
          </a:xfrm>
        </p:spPr>
        <p:txBody>
          <a:bodyPr/>
          <a:lstStyle/>
          <a:p>
            <a:pPr eaLnBrk="1" hangingPunct="1"/>
            <a:r>
              <a:rPr lang="ar-JO" b="1" dirty="0">
                <a:solidFill>
                  <a:schemeClr val="bg1"/>
                </a:solidFill>
                <a:latin typeface="Arial" panose="020B0604020202020204" pitchFamily="34" charset="0"/>
                <a:ea typeface="ＭＳ Ｐゴシック" charset="0"/>
                <a:cs typeface="Arial" panose="020B0604020202020204" pitchFamily="34" charset="0"/>
              </a:rPr>
              <a:t>شارك خلفية مناسبة فقط</a:t>
            </a:r>
            <a:endParaRPr lang="en-US"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448517" name="Rectangle 5"/>
          <p:cNvSpPr>
            <a:spLocks noChangeArrowheads="1"/>
          </p:cNvSpPr>
          <p:nvPr/>
        </p:nvSpPr>
        <p:spPr bwMode="auto">
          <a:xfrm>
            <a:off x="76200" y="1066800"/>
            <a:ext cx="8991600" cy="1020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r>
              <a:rPr lang="ar-JO" sz="4400" b="1" dirty="0">
                <a:solidFill>
                  <a:schemeClr val="bg1"/>
                </a:solidFill>
                <a:latin typeface="Arial" panose="020B0604020202020204" pitchFamily="34" charset="0"/>
                <a:cs typeface="Arial" panose="020B0604020202020204" pitchFamily="34" charset="0"/>
              </a:rPr>
              <a:t>قبل الخلفية قبل النص</a:t>
            </a:r>
            <a:endParaRPr lang="en-US" sz="4400" b="1" dirty="0">
              <a:solidFill>
                <a:schemeClr val="bg1"/>
              </a:solidFill>
              <a:latin typeface="Arial" panose="020B0604020202020204" pitchFamily="34" charset="0"/>
              <a:cs typeface="Arial" panose="020B0604020202020204" pitchFamily="34" charset="0"/>
            </a:endParaRPr>
          </a:p>
        </p:txBody>
      </p:sp>
      <p:grpSp>
        <p:nvGrpSpPr>
          <p:cNvPr id="2" name="Group 15"/>
          <p:cNvGrpSpPr>
            <a:grpSpLocks/>
          </p:cNvGrpSpPr>
          <p:nvPr/>
        </p:nvGrpSpPr>
        <p:grpSpPr bwMode="auto">
          <a:xfrm>
            <a:off x="2562225" y="2662238"/>
            <a:ext cx="3000375" cy="2930525"/>
            <a:chOff x="1614" y="1677"/>
            <a:chExt cx="1890" cy="1846"/>
          </a:xfrm>
        </p:grpSpPr>
        <p:pic>
          <p:nvPicPr>
            <p:cNvPr id="121868" name="Picture 3" descr="septuagint"/>
            <p:cNvPicPr>
              <a:picLocks noChangeAspect="1" noChangeArrowheads="1"/>
            </p:cNvPicPr>
            <p:nvPr/>
          </p:nvPicPr>
          <p:blipFill>
            <a:blip r:embed="rId3" cstate="screen">
              <a:extLst>
                <a:ext uri="{28A0092B-C50C-407E-A947-70E740481C1C}">
                  <a14:useLocalDpi xmlns:a14="http://schemas.microsoft.com/office/drawing/2010/main"/>
                </a:ext>
              </a:extLst>
            </a:blip>
            <a:srcRect r="11505" b="36986"/>
            <a:stretch>
              <a:fillRect/>
            </a:stretch>
          </p:blipFill>
          <p:spPr bwMode="auto">
            <a:xfrm>
              <a:off x="1614" y="1677"/>
              <a:ext cx="1890" cy="1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1869" name="Text Box 6"/>
            <p:cNvSpPr txBox="1">
              <a:spLocks noChangeArrowheads="1"/>
            </p:cNvSpPr>
            <p:nvPr/>
          </p:nvSpPr>
          <p:spPr bwMode="auto">
            <a:xfrm>
              <a:off x="2208" y="2639"/>
              <a:ext cx="763"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3600" b="1" dirty="0">
                  <a:latin typeface="Arial" panose="020B0604020202020204" pitchFamily="34" charset="0"/>
                  <a:cs typeface="Arial" panose="020B0604020202020204" pitchFamily="34" charset="0"/>
                </a:rPr>
                <a:t>الخلفية</a:t>
              </a:r>
              <a:endParaRPr lang="en-US" sz="3600" b="1" dirty="0">
                <a:latin typeface="Arial" panose="020B0604020202020204" pitchFamily="34" charset="0"/>
                <a:cs typeface="Arial" panose="020B0604020202020204" pitchFamily="34" charset="0"/>
              </a:endParaRPr>
            </a:p>
          </p:txBody>
        </p:sp>
      </p:grpSp>
      <p:grpSp>
        <p:nvGrpSpPr>
          <p:cNvPr id="3" name="Group 16"/>
          <p:cNvGrpSpPr>
            <a:grpSpLocks/>
          </p:cNvGrpSpPr>
          <p:nvPr/>
        </p:nvGrpSpPr>
        <p:grpSpPr bwMode="auto">
          <a:xfrm>
            <a:off x="5943600" y="2895600"/>
            <a:ext cx="3124200" cy="2487613"/>
            <a:chOff x="3744" y="1824"/>
            <a:chExt cx="1968" cy="1567"/>
          </a:xfrm>
        </p:grpSpPr>
        <p:pic>
          <p:nvPicPr>
            <p:cNvPr id="121866" name="Picture 7" descr="ISCBG032"/>
            <p:cNvPicPr>
              <a:picLocks noChangeAspect="1" noChangeArrowheads="1"/>
            </p:cNvPicPr>
            <p:nvPr/>
          </p:nvPicPr>
          <p:blipFill>
            <a:blip r:embed="rId4" cstate="screen">
              <a:lum bright="-60000" contrast="6000"/>
              <a:extLst>
                <a:ext uri="{28A0092B-C50C-407E-A947-70E740481C1C}">
                  <a14:useLocalDpi xmlns:a14="http://schemas.microsoft.com/office/drawing/2010/main"/>
                </a:ext>
              </a:extLst>
            </a:blip>
            <a:srcRect/>
            <a:stretch>
              <a:fillRect/>
            </a:stretch>
          </p:blipFill>
          <p:spPr bwMode="auto">
            <a:xfrm>
              <a:off x="3744" y="1824"/>
              <a:ext cx="1968" cy="1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8520" name="Text Box 8"/>
            <p:cNvSpPr txBox="1">
              <a:spLocks noChangeArrowheads="1"/>
            </p:cNvSpPr>
            <p:nvPr/>
          </p:nvSpPr>
          <p:spPr bwMode="auto">
            <a:xfrm>
              <a:off x="4398" y="2630"/>
              <a:ext cx="635" cy="407"/>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lgn="ctr">
                <a:defRPr/>
              </a:pPr>
              <a:r>
                <a:rPr lang="ar-JO" sz="3600" b="1" dirty="0">
                  <a:solidFill>
                    <a:schemeClr val="bg1"/>
                  </a:solidFill>
                  <a:latin typeface="Arial" panose="020B0604020202020204" pitchFamily="34" charset="0"/>
                  <a:ea typeface="ＭＳ Ｐゴシック" charset="-128"/>
                  <a:cs typeface="Arial" panose="020B0604020202020204" pitchFamily="34" charset="0"/>
                </a:rPr>
                <a:t>النص</a:t>
              </a:r>
              <a:endParaRPr lang="en-US" sz="3600" b="1" dirty="0">
                <a:solidFill>
                  <a:schemeClr val="bg1"/>
                </a:solidFill>
                <a:latin typeface="Arial" panose="020B0604020202020204" pitchFamily="34" charset="0"/>
                <a:ea typeface="ＭＳ Ｐゴシック" charset="-128"/>
                <a:cs typeface="Arial" panose="020B0604020202020204" pitchFamily="34" charset="0"/>
              </a:endParaRPr>
            </a:p>
          </p:txBody>
        </p:sp>
      </p:grpSp>
      <p:grpSp>
        <p:nvGrpSpPr>
          <p:cNvPr id="4" name="Group 14"/>
          <p:cNvGrpSpPr>
            <a:grpSpLocks/>
          </p:cNvGrpSpPr>
          <p:nvPr/>
        </p:nvGrpSpPr>
        <p:grpSpPr bwMode="auto">
          <a:xfrm>
            <a:off x="152400" y="2743200"/>
            <a:ext cx="1931988" cy="2590800"/>
            <a:chOff x="96" y="1728"/>
            <a:chExt cx="1217" cy="1632"/>
          </a:xfrm>
        </p:grpSpPr>
        <p:pic>
          <p:nvPicPr>
            <p:cNvPr id="121864" name="Picture 12" descr="images-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6" y="1728"/>
              <a:ext cx="1217" cy="1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1865" name="Text Box 13"/>
            <p:cNvSpPr txBox="1">
              <a:spLocks noChangeArrowheads="1"/>
            </p:cNvSpPr>
            <p:nvPr/>
          </p:nvSpPr>
          <p:spPr bwMode="auto">
            <a:xfrm>
              <a:off x="323" y="2592"/>
              <a:ext cx="742"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3600" b="1" dirty="0">
                  <a:latin typeface="Arial" panose="020B0604020202020204" pitchFamily="34" charset="0"/>
                  <a:cs typeface="Arial" panose="020B0604020202020204" pitchFamily="34" charset="0"/>
                </a:rPr>
                <a:t>الحاجة</a:t>
              </a:r>
              <a:endParaRPr lang="en-US" sz="3600" b="1" dirty="0">
                <a:latin typeface="Arial" panose="020B0604020202020204" pitchFamily="34" charset="0"/>
                <a:cs typeface="Arial" panose="020B0604020202020204" pitchFamily="34" charset="0"/>
              </a:endParaRPr>
            </a:p>
          </p:txBody>
        </p:sp>
      </p:grpSp>
      <p:sp>
        <p:nvSpPr>
          <p:cNvPr id="448529" name="AutoShape 17"/>
          <p:cNvSpPr>
            <a:spLocks noChangeArrowheads="1"/>
          </p:cNvSpPr>
          <p:nvPr/>
        </p:nvSpPr>
        <p:spPr bwMode="auto">
          <a:xfrm>
            <a:off x="2057400" y="4038600"/>
            <a:ext cx="609600" cy="838200"/>
          </a:xfrm>
          <a:prstGeom prst="chevron">
            <a:avLst>
              <a:gd name="adj" fmla="val 25000"/>
            </a:avLst>
          </a:prstGeom>
          <a:solidFill>
            <a:schemeClr val="accent1"/>
          </a:solidFill>
          <a:ln w="9525">
            <a:solidFill>
              <a:schemeClr val="tx1"/>
            </a:solidFill>
            <a:miter lim="800000"/>
            <a:headEnd/>
            <a:tailEnd/>
          </a:ln>
          <a:effectLst>
            <a:outerShdw blurRad="63500" dist="107763" dir="13500000" algn="ctr" rotWithShape="0">
              <a:srgbClr val="000000">
                <a:alpha val="74998"/>
              </a:srgbClr>
            </a:outerShdw>
          </a:effectLst>
        </p:spPr>
        <p:txBody>
          <a:bodyPr wrap="none" anchor="ctr"/>
          <a:lstStyle/>
          <a:p>
            <a:pPr algn="ctr">
              <a:defRPr/>
            </a:pPr>
            <a:endParaRPr lang="en-US">
              <a:latin typeface="Arial" panose="020B0604020202020204" pitchFamily="34" charset="0"/>
              <a:ea typeface="ＭＳ Ｐゴシック" charset="-128"/>
              <a:cs typeface="Arial" panose="020B0604020202020204" pitchFamily="34" charset="0"/>
            </a:endParaRPr>
          </a:p>
        </p:txBody>
      </p:sp>
      <p:sp>
        <p:nvSpPr>
          <p:cNvPr id="448530" name="AutoShape 18"/>
          <p:cNvSpPr>
            <a:spLocks noChangeArrowheads="1"/>
          </p:cNvSpPr>
          <p:nvPr/>
        </p:nvSpPr>
        <p:spPr bwMode="auto">
          <a:xfrm>
            <a:off x="5486400" y="4114800"/>
            <a:ext cx="609600" cy="838200"/>
          </a:xfrm>
          <a:prstGeom prst="chevron">
            <a:avLst>
              <a:gd name="adj" fmla="val 25000"/>
            </a:avLst>
          </a:prstGeom>
          <a:solidFill>
            <a:schemeClr val="accent1"/>
          </a:solidFill>
          <a:ln w="9525">
            <a:solidFill>
              <a:schemeClr val="tx1"/>
            </a:solidFill>
            <a:miter lim="800000"/>
            <a:headEnd/>
            <a:tailEnd/>
          </a:ln>
          <a:effectLst>
            <a:outerShdw blurRad="63500" dist="107763" dir="13500000" algn="ctr" rotWithShape="0">
              <a:srgbClr val="000000">
                <a:alpha val="74998"/>
              </a:srgbClr>
            </a:outerShdw>
          </a:effectLst>
        </p:spPr>
        <p:txBody>
          <a:bodyPr wrap="none" anchor="ctr"/>
          <a:lstStyle/>
          <a:p>
            <a:pPr algn="ctr">
              <a:defRPr/>
            </a:pPr>
            <a:endParaRPr lang="en-US">
              <a:latin typeface="Arial" panose="020B0604020202020204" pitchFamily="34" charset="0"/>
              <a:ea typeface="ＭＳ Ｐゴシック" charset="-128"/>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8517"/>
                                        </p:tgtEl>
                                        <p:attrNameLst>
                                          <p:attrName>style.visibility</p:attrName>
                                        </p:attrNameLst>
                                      </p:cBhvr>
                                      <p:to>
                                        <p:strVal val="visible"/>
                                      </p:to>
                                    </p:set>
                                    <p:animEffect transition="in" filter="dissolve">
                                      <p:cBhvr>
                                        <p:cTn id="7" dur="500"/>
                                        <p:tgtEl>
                                          <p:spTgt spid="4485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48529"/>
                                        </p:tgtEl>
                                        <p:attrNameLst>
                                          <p:attrName>style.visibility</p:attrName>
                                        </p:attrNameLst>
                                      </p:cBhvr>
                                      <p:to>
                                        <p:strVal val="visible"/>
                                      </p:to>
                                    </p:set>
                                    <p:animEffect transition="in" filter="dissolve">
                                      <p:cBhvr>
                                        <p:cTn id="17" dur="500"/>
                                        <p:tgtEl>
                                          <p:spTgt spid="448529"/>
                                        </p:tgtEl>
                                      </p:cBhvr>
                                    </p:animEffect>
                                  </p:childTnLst>
                                </p:cTn>
                              </p:par>
                              <p:par>
                                <p:cTn id="18" presetID="9"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48530"/>
                                        </p:tgtEl>
                                        <p:attrNameLst>
                                          <p:attrName>style.visibility</p:attrName>
                                        </p:attrNameLst>
                                      </p:cBhvr>
                                      <p:to>
                                        <p:strVal val="visible"/>
                                      </p:to>
                                    </p:set>
                                    <p:animEffect transition="in" filter="dissolve">
                                      <p:cBhvr>
                                        <p:cTn id="25" dur="500"/>
                                        <p:tgtEl>
                                          <p:spTgt spid="448530"/>
                                        </p:tgtEl>
                                      </p:cBhvr>
                                    </p:animEffect>
                                  </p:childTnLst>
                                </p:cTn>
                              </p:par>
                              <p:par>
                                <p:cTn id="26" presetID="9"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ssolv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7" grpId="0"/>
      <p:bldP spid="448529" grpId="0" animBg="1"/>
      <p:bldP spid="4485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descr="Medium wood"/>
          <p:cNvSpPr>
            <a:spLocks noChangeArrowheads="1"/>
          </p:cNvSpPr>
          <p:nvPr/>
        </p:nvSpPr>
        <p:spPr bwMode="auto">
          <a:xfrm>
            <a:off x="0" y="0"/>
            <a:ext cx="9144000" cy="6858000"/>
          </a:xfrm>
          <a:prstGeom prst="rect">
            <a:avLst/>
          </a:prstGeom>
          <a:blipFill dpi="0" rotWithShape="0">
            <a:blip r:embed="rId3">
              <a:lum bright="-24000"/>
            </a:blip>
            <a:srcRect/>
            <a:tile tx="0" ty="0" sx="100000" sy="100000" flip="none" algn="tl"/>
          </a:blipFill>
          <a:ln w="9525">
            <a:solidFill>
              <a:schemeClr val="tx1"/>
            </a:solidFill>
            <a:miter lim="800000"/>
            <a:headEnd/>
            <a:tailEnd/>
          </a:ln>
        </p:spPr>
        <p:txBody>
          <a:bodyPr wrap="none" anchor="ctr"/>
          <a:lstStyle/>
          <a:p>
            <a:endParaRPr lang="en-US">
              <a:cs typeface="Arial" charset="0"/>
            </a:endParaRPr>
          </a:p>
        </p:txBody>
      </p:sp>
      <p:sp>
        <p:nvSpPr>
          <p:cNvPr id="84995" name="Text Box 3"/>
          <p:cNvSpPr txBox="1">
            <a:spLocks noChangeArrowheads="1"/>
          </p:cNvSpPr>
          <p:nvPr/>
        </p:nvSpPr>
        <p:spPr bwMode="auto">
          <a:xfrm>
            <a:off x="609600" y="1447800"/>
            <a:ext cx="8370888" cy="707886"/>
          </a:xfrm>
          <a:prstGeom prst="rect">
            <a:avLst/>
          </a:prstGeom>
          <a:solidFill>
            <a:schemeClr val="tx1"/>
          </a:solidFill>
          <a:ln w="9525">
            <a:noFill/>
            <a:miter lim="800000"/>
            <a:headEnd/>
            <a:tailEnd/>
          </a:ln>
          <a:effectLst>
            <a:outerShdw blurRad="63500" dist="38099" dir="2700000" algn="ctr" rotWithShape="0">
              <a:srgbClr val="000000">
                <a:alpha val="74998"/>
              </a:srgbClr>
            </a:outerShdw>
          </a:effectLst>
        </p:spPr>
        <p:txBody>
          <a:bodyPr>
            <a:spAutoFit/>
          </a:bodyPr>
          <a:lstStyle/>
          <a:p>
            <a:pPr algn="r" eaLnBrk="1" hangingPunct="1">
              <a:spcBef>
                <a:spcPct val="50000"/>
              </a:spcBef>
              <a:defRPr/>
            </a:pPr>
            <a:r>
              <a:rPr lang="ar-JO" sz="4000" b="1" dirty="0">
                <a:solidFill>
                  <a:schemeClr val="bg1"/>
                </a:solidFill>
                <a:latin typeface="Arial"/>
                <a:ea typeface="ＭＳ Ｐゴシック" charset="-128"/>
                <a:cs typeface="Arial"/>
              </a:rPr>
              <a:t>1. التكرار (نفس الكلمات)</a:t>
            </a:r>
            <a:endParaRPr lang="en-US" sz="4000" b="1" dirty="0">
              <a:solidFill>
                <a:schemeClr val="bg1"/>
              </a:solidFill>
              <a:latin typeface="Arial"/>
              <a:ea typeface="ＭＳ Ｐゴシック" charset="-128"/>
              <a:cs typeface="Arial"/>
            </a:endParaRPr>
          </a:p>
        </p:txBody>
      </p:sp>
      <p:sp>
        <p:nvSpPr>
          <p:cNvPr id="84996" name="Text Box 4"/>
          <p:cNvSpPr txBox="1">
            <a:spLocks noChangeArrowheads="1"/>
          </p:cNvSpPr>
          <p:nvPr/>
        </p:nvSpPr>
        <p:spPr bwMode="auto">
          <a:xfrm>
            <a:off x="8458200" y="76200"/>
            <a:ext cx="609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eaLnBrk="1" hangingPunct="1">
              <a:defRPr/>
            </a:pPr>
            <a:r>
              <a:rPr lang="ar-JO" b="1" dirty="0">
                <a:solidFill>
                  <a:schemeClr val="bg1"/>
                </a:solidFill>
                <a:latin typeface="Arial"/>
                <a:ea typeface="ＭＳ Ｐゴシック" charset="-128"/>
                <a:cs typeface="Arial"/>
              </a:rPr>
              <a:t>68</a:t>
            </a:r>
            <a:endParaRPr lang="en-US" b="1" dirty="0">
              <a:solidFill>
                <a:schemeClr val="bg1"/>
              </a:solidFill>
              <a:latin typeface="Arial"/>
              <a:ea typeface="ＭＳ Ｐゴシック" charset="-128"/>
              <a:cs typeface="Arial"/>
            </a:endParaRPr>
          </a:p>
        </p:txBody>
      </p:sp>
      <p:sp>
        <p:nvSpPr>
          <p:cNvPr id="123908" name="Rectangle 5"/>
          <p:cNvSpPr>
            <a:spLocks noGrp="1" noChangeArrowheads="1"/>
          </p:cNvSpPr>
          <p:nvPr>
            <p:ph type="title" idx="4294967295"/>
          </p:nvPr>
        </p:nvSpPr>
        <p:spPr>
          <a:xfrm>
            <a:off x="457200" y="533400"/>
            <a:ext cx="8229600" cy="685800"/>
          </a:xfrm>
          <a:solidFill>
            <a:schemeClr val="accent1"/>
          </a:solidFill>
        </p:spPr>
        <p:txBody>
          <a:bodyPr/>
          <a:lstStyle/>
          <a:p>
            <a:pPr eaLnBrk="1" hangingPunct="1"/>
            <a:r>
              <a:rPr lang="ar-JO" b="1" dirty="0">
                <a:solidFill>
                  <a:srgbClr val="FF0000"/>
                </a:solidFill>
                <a:latin typeface="Arial" charset="0"/>
                <a:ea typeface="ＭＳ Ｐゴシック" charset="0"/>
                <a:cs typeface="Arial" charset="0"/>
              </a:rPr>
              <a:t>الوضوح في المتن</a:t>
            </a:r>
            <a:endParaRPr lang="en-US" b="1" dirty="0">
              <a:solidFill>
                <a:srgbClr val="FF0000"/>
              </a:solidFill>
              <a:latin typeface="Arial" charset="0"/>
              <a:ea typeface="ＭＳ Ｐゴシック" charset="0"/>
              <a:cs typeface="Arial" charset="0"/>
            </a:endParaRPr>
          </a:p>
        </p:txBody>
      </p:sp>
      <p:sp>
        <p:nvSpPr>
          <p:cNvPr id="84998" name="Text Box 6"/>
          <p:cNvSpPr txBox="1">
            <a:spLocks noChangeArrowheads="1"/>
          </p:cNvSpPr>
          <p:nvPr/>
        </p:nvSpPr>
        <p:spPr bwMode="auto">
          <a:xfrm>
            <a:off x="609600" y="3962400"/>
            <a:ext cx="8370888" cy="707886"/>
          </a:xfrm>
          <a:prstGeom prst="rect">
            <a:avLst/>
          </a:prstGeom>
          <a:solidFill>
            <a:schemeClr val="tx1"/>
          </a:solidFill>
          <a:ln w="9525">
            <a:noFill/>
            <a:miter lim="800000"/>
            <a:headEnd/>
            <a:tailEnd/>
          </a:ln>
          <a:effectLst>
            <a:outerShdw blurRad="63500" dist="38099" dir="2700000" algn="ctr" rotWithShape="0">
              <a:srgbClr val="000000">
                <a:alpha val="74998"/>
              </a:srgbClr>
            </a:outerShdw>
          </a:effectLst>
        </p:spPr>
        <p:txBody>
          <a:bodyPr>
            <a:spAutoFit/>
          </a:bodyPr>
          <a:lstStyle/>
          <a:p>
            <a:pPr marL="457200" indent="-457200" algn="r" eaLnBrk="1" hangingPunct="1">
              <a:spcBef>
                <a:spcPct val="50000"/>
              </a:spcBef>
              <a:buFont typeface="Arial" charset="0"/>
              <a:buNone/>
              <a:defRPr/>
            </a:pPr>
            <a:r>
              <a:rPr lang="ar-JO" sz="4000" b="1" dirty="0">
                <a:solidFill>
                  <a:schemeClr val="bg1"/>
                </a:solidFill>
                <a:latin typeface="Arial"/>
                <a:ea typeface="ＭＳ Ｐゴシック" charset="-128"/>
                <a:cs typeface="Arial"/>
              </a:rPr>
              <a:t>2. إعادة الصياغة (كلمات مختلفة)</a:t>
            </a:r>
            <a:endParaRPr lang="en-US" sz="4000" b="1" dirty="0">
              <a:solidFill>
                <a:schemeClr val="bg1"/>
              </a:solidFill>
              <a:latin typeface="Arial"/>
              <a:ea typeface="ＭＳ Ｐゴシック" charset="-128"/>
              <a:cs typeface="Arial"/>
            </a:endParaRPr>
          </a:p>
        </p:txBody>
      </p:sp>
      <p:sp>
        <p:nvSpPr>
          <p:cNvPr id="84999" name="Text Box 7"/>
          <p:cNvSpPr txBox="1">
            <a:spLocks noChangeArrowheads="1"/>
          </p:cNvSpPr>
          <p:nvPr/>
        </p:nvSpPr>
        <p:spPr bwMode="auto">
          <a:xfrm>
            <a:off x="838200" y="2286000"/>
            <a:ext cx="7772400" cy="1323439"/>
          </a:xfrm>
          <a:prstGeom prst="rect">
            <a:avLst/>
          </a:prstGeom>
          <a:noFill/>
          <a:ln w="9525">
            <a:noFill/>
            <a:miter lim="800000"/>
            <a:headEnd/>
            <a:tailEnd/>
          </a:ln>
          <a:effectLst/>
        </p:spPr>
        <p:txBody>
          <a:bodyPr>
            <a:spAutoFit/>
          </a:bodyPr>
          <a:lstStyle/>
          <a:p>
            <a:pPr algn="r" eaLnBrk="1" hangingPunct="1">
              <a:spcBef>
                <a:spcPct val="50000"/>
              </a:spcBef>
              <a:defRPr/>
            </a:pPr>
            <a:r>
              <a:rPr lang="ar-JO" sz="4000" b="1" dirty="0">
                <a:solidFill>
                  <a:schemeClr val="bg1"/>
                </a:solidFill>
                <a:effectLst>
                  <a:outerShdw blurRad="38100" dist="38100" dir="2700000" algn="tl">
                    <a:srgbClr val="000000">
                      <a:alpha val="43137"/>
                    </a:srgbClr>
                  </a:outerShdw>
                </a:effectLst>
                <a:latin typeface="Arial"/>
                <a:ea typeface="ＭＳ Ｐゴシック" charset="-128"/>
                <a:cs typeface="Arial"/>
              </a:rPr>
              <a:t>1. تكلم كلمات لطيفة (6أ)</a:t>
            </a:r>
            <a:br>
              <a:rPr lang="en-US" sz="4000" b="1" dirty="0">
                <a:solidFill>
                  <a:schemeClr val="bg1"/>
                </a:solidFill>
                <a:effectLst>
                  <a:outerShdw blurRad="38100" dist="38100" dir="2700000" algn="tl">
                    <a:srgbClr val="000000">
                      <a:alpha val="43137"/>
                    </a:srgbClr>
                  </a:outerShdw>
                </a:effectLst>
                <a:latin typeface="Arial"/>
                <a:ea typeface="ＭＳ Ｐゴシック" charset="-128"/>
                <a:cs typeface="Arial"/>
              </a:rPr>
            </a:br>
            <a:r>
              <a:rPr lang="ar-JO" sz="4000" b="1" dirty="0">
                <a:solidFill>
                  <a:schemeClr val="bg1"/>
                </a:solidFill>
                <a:effectLst>
                  <a:outerShdw blurRad="38100" dist="38100" dir="2700000" algn="tl">
                    <a:srgbClr val="000000">
                      <a:alpha val="43137"/>
                    </a:srgbClr>
                  </a:outerShdw>
                </a:effectLst>
                <a:latin typeface="Arial"/>
                <a:ea typeface="ＭＳ Ｐゴシック" charset="-128"/>
                <a:cs typeface="Arial"/>
              </a:rPr>
              <a:t>    تكلم كلمات لطيفة</a:t>
            </a:r>
            <a:endParaRPr lang="en-US" sz="4000" b="1" dirty="0">
              <a:solidFill>
                <a:schemeClr val="bg1"/>
              </a:solidFill>
              <a:effectLst>
                <a:outerShdw blurRad="38100" dist="38100" dir="2700000" algn="tl">
                  <a:srgbClr val="000000">
                    <a:alpha val="43137"/>
                  </a:srgbClr>
                </a:outerShdw>
              </a:effectLst>
              <a:latin typeface="Arial"/>
              <a:ea typeface="ＭＳ Ｐゴシック" charset="-128"/>
              <a:cs typeface="Arial"/>
            </a:endParaRPr>
          </a:p>
        </p:txBody>
      </p:sp>
      <p:sp>
        <p:nvSpPr>
          <p:cNvPr id="85001" name="Text Box 9"/>
          <p:cNvSpPr txBox="1">
            <a:spLocks noChangeArrowheads="1"/>
          </p:cNvSpPr>
          <p:nvPr/>
        </p:nvSpPr>
        <p:spPr bwMode="auto">
          <a:xfrm>
            <a:off x="914400" y="4876800"/>
            <a:ext cx="7772400" cy="1323439"/>
          </a:xfrm>
          <a:prstGeom prst="rect">
            <a:avLst/>
          </a:prstGeom>
          <a:noFill/>
          <a:ln w="9525">
            <a:noFill/>
            <a:miter lim="800000"/>
            <a:headEnd/>
            <a:tailEnd/>
          </a:ln>
          <a:effectLst/>
        </p:spPr>
        <p:txBody>
          <a:bodyPr>
            <a:spAutoFit/>
          </a:bodyPr>
          <a:lstStyle/>
          <a:p>
            <a:pPr algn="r" eaLnBrk="1" hangingPunct="1">
              <a:spcBef>
                <a:spcPct val="50000"/>
              </a:spcBef>
              <a:defRPr/>
            </a:pPr>
            <a:r>
              <a:rPr lang="ar-JO" sz="4000" b="1" dirty="0">
                <a:solidFill>
                  <a:schemeClr val="bg1"/>
                </a:solidFill>
                <a:effectLst>
                  <a:outerShdw blurRad="38100" dist="38100" dir="2700000" algn="tl">
                    <a:srgbClr val="000000">
                      <a:alpha val="43137"/>
                    </a:srgbClr>
                  </a:outerShdw>
                </a:effectLst>
                <a:latin typeface="Arial"/>
                <a:ea typeface="ＭＳ Ｐゴシック" charset="-128"/>
                <a:cs typeface="Arial"/>
              </a:rPr>
              <a:t>1. تكلم كلمات لطيفة (6أ)</a:t>
            </a:r>
            <a:br>
              <a:rPr lang="en-US" sz="4000" b="1" dirty="0">
                <a:solidFill>
                  <a:schemeClr val="bg1"/>
                </a:solidFill>
                <a:effectLst>
                  <a:outerShdw blurRad="38100" dist="38100" dir="2700000" algn="tl">
                    <a:srgbClr val="000000">
                      <a:alpha val="43137"/>
                    </a:srgbClr>
                  </a:outerShdw>
                </a:effectLst>
                <a:latin typeface="Arial"/>
                <a:ea typeface="ＭＳ Ｐゴシック" charset="-128"/>
                <a:cs typeface="Arial"/>
              </a:rPr>
            </a:br>
            <a:r>
              <a:rPr lang="en-US" sz="4000" b="1" dirty="0">
                <a:solidFill>
                  <a:schemeClr val="bg1"/>
                </a:solidFill>
                <a:effectLst>
                  <a:outerShdw blurRad="38100" dist="38100" dir="2700000" algn="tl">
                    <a:srgbClr val="000000">
                      <a:alpha val="43137"/>
                    </a:srgbClr>
                  </a:outerShdw>
                </a:effectLst>
                <a:latin typeface="Arial"/>
                <a:ea typeface="ＭＳ Ｐゴシック" charset="-128"/>
                <a:cs typeface="Arial"/>
              </a:rPr>
              <a:t>[</a:t>
            </a:r>
            <a:r>
              <a:rPr lang="ar-JO" sz="4000" b="1" dirty="0">
                <a:solidFill>
                  <a:schemeClr val="bg1"/>
                </a:solidFill>
                <a:effectLst>
                  <a:outerShdw blurRad="38100" dist="38100" dir="2700000" algn="tl">
                    <a:srgbClr val="000000">
                      <a:alpha val="43137"/>
                    </a:srgbClr>
                  </a:outerShdw>
                </a:effectLst>
                <a:latin typeface="Arial"/>
                <a:ea typeface="ＭＳ Ｐゴシック" charset="-128"/>
                <a:cs typeface="Arial"/>
              </a:rPr>
              <a:t>استخدم الكلام المهذب</a:t>
            </a:r>
            <a:r>
              <a:rPr lang="en-US" sz="4000" b="1" dirty="0">
                <a:solidFill>
                  <a:schemeClr val="bg1"/>
                </a:solidFill>
                <a:effectLst>
                  <a:outerShdw blurRad="38100" dist="38100" dir="2700000" algn="tl">
                    <a:srgbClr val="000000">
                      <a:alpha val="43137"/>
                    </a:srgbClr>
                  </a:outerShdw>
                </a:effectLst>
                <a:latin typeface="Arial"/>
                <a:ea typeface="ＭＳ Ｐゴシック" charset="-128"/>
                <a:cs typeface="Arial"/>
              </a:rPr>
              <a:t>]</a:t>
            </a:r>
            <a:r>
              <a:rPr lang="ar-JO" sz="4000" b="1" dirty="0">
                <a:solidFill>
                  <a:schemeClr val="bg1"/>
                </a:solidFill>
                <a:effectLst>
                  <a:outerShdw blurRad="38100" dist="38100" dir="2700000" algn="tl">
                    <a:srgbClr val="000000">
                      <a:alpha val="43137"/>
                    </a:srgbClr>
                  </a:outerShdw>
                </a:effectLst>
                <a:latin typeface="Arial"/>
                <a:ea typeface="ＭＳ Ｐゴシック" charset="-128"/>
                <a:cs typeface="Arial"/>
              </a:rPr>
              <a:t>    </a:t>
            </a:r>
            <a:r>
              <a:rPr lang="en-US" sz="4000" b="1" dirty="0">
                <a:solidFill>
                  <a:schemeClr val="bg1"/>
                </a:solidFill>
                <a:effectLst>
                  <a:outerShdw blurRad="38100" dist="38100" dir="2700000" algn="tl">
                    <a:srgbClr val="000000">
                      <a:alpha val="43137"/>
                    </a:srgbClr>
                  </a:outerShdw>
                </a:effectLst>
                <a:latin typeface="Arial"/>
                <a:ea typeface="ＭＳ Ｐゴシック" charset="-128"/>
                <a:cs typeface="Aria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84995">
                                            <p:bg/>
                                          </p:spTgt>
                                        </p:tgtEl>
                                        <p:attrNameLst>
                                          <p:attrName>style.visibility</p:attrName>
                                        </p:attrNameLst>
                                      </p:cBhvr>
                                      <p:to>
                                        <p:strVal val="visible"/>
                                      </p:to>
                                    </p:set>
                                    <p:anim calcmode="lin" valueType="num">
                                      <p:cBhvr>
                                        <p:cTn id="7" dur="500" fill="hold"/>
                                        <p:tgtEl>
                                          <p:spTgt spid="84995">
                                            <p:bg/>
                                          </p:spTgt>
                                        </p:tgtEl>
                                        <p:attrNameLst>
                                          <p:attrName>ppt_w</p:attrName>
                                        </p:attrNameLst>
                                      </p:cBhvr>
                                      <p:tavLst>
                                        <p:tav tm="0">
                                          <p:val>
                                            <p:fltVal val="0"/>
                                          </p:val>
                                        </p:tav>
                                        <p:tav tm="100000">
                                          <p:val>
                                            <p:strVal val="#ppt_w"/>
                                          </p:val>
                                        </p:tav>
                                      </p:tavLst>
                                    </p:anim>
                                    <p:anim calcmode="lin" valueType="num">
                                      <p:cBhvr>
                                        <p:cTn id="8" dur="500" fill="hold"/>
                                        <p:tgtEl>
                                          <p:spTgt spid="84995">
                                            <p:bg/>
                                          </p:spTgt>
                                        </p:tgtEl>
                                        <p:attrNameLst>
                                          <p:attrName>ppt_h</p:attrName>
                                        </p:attrNameLst>
                                      </p:cBhvr>
                                      <p:tavLst>
                                        <p:tav tm="0">
                                          <p:val>
                                            <p:fltVal val="0"/>
                                          </p:val>
                                        </p:tav>
                                        <p:tav tm="100000">
                                          <p:val>
                                            <p:strVal val="#ppt_h"/>
                                          </p:val>
                                        </p:tav>
                                      </p:tavLst>
                                    </p:anim>
                                    <p:anim calcmode="lin" valueType="num">
                                      <p:cBhvr>
                                        <p:cTn id="9" dur="500" fill="hold"/>
                                        <p:tgtEl>
                                          <p:spTgt spid="84995">
                                            <p:bg/>
                                          </p:spTgt>
                                        </p:tgtEl>
                                        <p:attrNameLst>
                                          <p:attrName>style.rotation</p:attrName>
                                        </p:attrNameLst>
                                      </p:cBhvr>
                                      <p:tavLst>
                                        <p:tav tm="0">
                                          <p:val>
                                            <p:fltVal val="360"/>
                                          </p:val>
                                        </p:tav>
                                        <p:tav tm="100000">
                                          <p:val>
                                            <p:fltVal val="0"/>
                                          </p:val>
                                        </p:tav>
                                      </p:tavLst>
                                    </p:anim>
                                    <p:animEffect transition="in" filter="fade">
                                      <p:cBhvr>
                                        <p:cTn id="10" dur="500"/>
                                        <p:tgtEl>
                                          <p:spTgt spid="84995">
                                            <p:bg/>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84995">
                                            <p:txEl>
                                              <p:pRg st="0" end="0"/>
                                            </p:txEl>
                                          </p:spTgt>
                                        </p:tgtEl>
                                        <p:attrNameLst>
                                          <p:attrName>style.visibility</p:attrName>
                                        </p:attrNameLst>
                                      </p:cBhvr>
                                      <p:to>
                                        <p:strVal val="visible"/>
                                      </p:to>
                                    </p:set>
                                    <p:anim calcmode="lin" valueType="num">
                                      <p:cBhvr>
                                        <p:cTn id="15" dur="500" fill="hold"/>
                                        <p:tgtEl>
                                          <p:spTgt spid="8499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4995">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4995">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499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84999">
                                            <p:txEl>
                                              <p:pRg st="0" end="0"/>
                                            </p:txEl>
                                          </p:spTgt>
                                        </p:tgtEl>
                                        <p:attrNameLst>
                                          <p:attrName>style.visibility</p:attrName>
                                        </p:attrNameLst>
                                      </p:cBhvr>
                                      <p:to>
                                        <p:strVal val="visible"/>
                                      </p:to>
                                    </p:set>
                                    <p:anim calcmode="lin" valueType="num">
                                      <p:cBhvr>
                                        <p:cTn id="23" dur="500" fill="hold"/>
                                        <p:tgtEl>
                                          <p:spTgt spid="84999">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84999">
                                            <p:txEl>
                                              <p:pRg st="0" end="0"/>
                                            </p:txEl>
                                          </p:spTgt>
                                        </p:tgtEl>
                                        <p:attrNameLst>
                                          <p:attrName>ppt_h</p:attrName>
                                        </p:attrNameLst>
                                      </p:cBhvr>
                                      <p:tavLst>
                                        <p:tav tm="0">
                                          <p:val>
                                            <p:fltVal val="0"/>
                                          </p:val>
                                        </p:tav>
                                        <p:tav tm="100000">
                                          <p:val>
                                            <p:strVal val="#ppt_h"/>
                                          </p:val>
                                        </p:tav>
                                      </p:tavLst>
                                    </p:anim>
                                    <p:anim calcmode="lin" valueType="num">
                                      <p:cBhvr>
                                        <p:cTn id="25" dur="500" fill="hold"/>
                                        <p:tgtEl>
                                          <p:spTgt spid="84999">
                                            <p:txEl>
                                              <p:pRg st="0" end="0"/>
                                            </p:txEl>
                                          </p:spTgt>
                                        </p:tgtEl>
                                        <p:attrNameLst>
                                          <p:attrName>style.rotation</p:attrName>
                                        </p:attrNameLst>
                                      </p:cBhvr>
                                      <p:tavLst>
                                        <p:tav tm="0">
                                          <p:val>
                                            <p:fltVal val="360"/>
                                          </p:val>
                                        </p:tav>
                                        <p:tav tm="100000">
                                          <p:val>
                                            <p:fltVal val="0"/>
                                          </p:val>
                                        </p:tav>
                                      </p:tavLst>
                                    </p:anim>
                                    <p:animEffect transition="in" filter="fade">
                                      <p:cBhvr>
                                        <p:cTn id="26" dur="500"/>
                                        <p:tgtEl>
                                          <p:spTgt spid="84999">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84998">
                                            <p:bg/>
                                          </p:spTgt>
                                        </p:tgtEl>
                                        <p:attrNameLst>
                                          <p:attrName>style.visibility</p:attrName>
                                        </p:attrNameLst>
                                      </p:cBhvr>
                                      <p:to>
                                        <p:strVal val="visible"/>
                                      </p:to>
                                    </p:set>
                                    <p:anim calcmode="lin" valueType="num">
                                      <p:cBhvr>
                                        <p:cTn id="31" dur="500" fill="hold"/>
                                        <p:tgtEl>
                                          <p:spTgt spid="84998">
                                            <p:bg/>
                                          </p:spTgt>
                                        </p:tgtEl>
                                        <p:attrNameLst>
                                          <p:attrName>ppt_w</p:attrName>
                                        </p:attrNameLst>
                                      </p:cBhvr>
                                      <p:tavLst>
                                        <p:tav tm="0">
                                          <p:val>
                                            <p:fltVal val="0"/>
                                          </p:val>
                                        </p:tav>
                                        <p:tav tm="100000">
                                          <p:val>
                                            <p:strVal val="#ppt_w"/>
                                          </p:val>
                                        </p:tav>
                                      </p:tavLst>
                                    </p:anim>
                                    <p:anim calcmode="lin" valueType="num">
                                      <p:cBhvr>
                                        <p:cTn id="32" dur="500" fill="hold"/>
                                        <p:tgtEl>
                                          <p:spTgt spid="84998">
                                            <p:bg/>
                                          </p:spTgt>
                                        </p:tgtEl>
                                        <p:attrNameLst>
                                          <p:attrName>ppt_h</p:attrName>
                                        </p:attrNameLst>
                                      </p:cBhvr>
                                      <p:tavLst>
                                        <p:tav tm="0">
                                          <p:val>
                                            <p:fltVal val="0"/>
                                          </p:val>
                                        </p:tav>
                                        <p:tav tm="100000">
                                          <p:val>
                                            <p:strVal val="#ppt_h"/>
                                          </p:val>
                                        </p:tav>
                                      </p:tavLst>
                                    </p:anim>
                                    <p:anim calcmode="lin" valueType="num">
                                      <p:cBhvr>
                                        <p:cTn id="33" dur="500" fill="hold"/>
                                        <p:tgtEl>
                                          <p:spTgt spid="84998">
                                            <p:bg/>
                                          </p:spTgt>
                                        </p:tgtEl>
                                        <p:attrNameLst>
                                          <p:attrName>style.rotation</p:attrName>
                                        </p:attrNameLst>
                                      </p:cBhvr>
                                      <p:tavLst>
                                        <p:tav tm="0">
                                          <p:val>
                                            <p:fltVal val="360"/>
                                          </p:val>
                                        </p:tav>
                                        <p:tav tm="100000">
                                          <p:val>
                                            <p:fltVal val="0"/>
                                          </p:val>
                                        </p:tav>
                                      </p:tavLst>
                                    </p:anim>
                                    <p:animEffect transition="in" filter="fade">
                                      <p:cBhvr>
                                        <p:cTn id="34" dur="500"/>
                                        <p:tgtEl>
                                          <p:spTgt spid="84998">
                                            <p:bg/>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84998">
                                            <p:txEl>
                                              <p:pRg st="0" end="0"/>
                                            </p:txEl>
                                          </p:spTgt>
                                        </p:tgtEl>
                                        <p:attrNameLst>
                                          <p:attrName>style.visibility</p:attrName>
                                        </p:attrNameLst>
                                      </p:cBhvr>
                                      <p:to>
                                        <p:strVal val="visible"/>
                                      </p:to>
                                    </p:set>
                                    <p:anim calcmode="lin" valueType="num">
                                      <p:cBhvr>
                                        <p:cTn id="39" dur="500" fill="hold"/>
                                        <p:tgtEl>
                                          <p:spTgt spid="84998">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84998">
                                            <p:txEl>
                                              <p:pRg st="0" end="0"/>
                                            </p:txEl>
                                          </p:spTgt>
                                        </p:tgtEl>
                                        <p:attrNameLst>
                                          <p:attrName>ppt_h</p:attrName>
                                        </p:attrNameLst>
                                      </p:cBhvr>
                                      <p:tavLst>
                                        <p:tav tm="0">
                                          <p:val>
                                            <p:fltVal val="0"/>
                                          </p:val>
                                        </p:tav>
                                        <p:tav tm="100000">
                                          <p:val>
                                            <p:strVal val="#ppt_h"/>
                                          </p:val>
                                        </p:tav>
                                      </p:tavLst>
                                    </p:anim>
                                    <p:anim calcmode="lin" valueType="num">
                                      <p:cBhvr>
                                        <p:cTn id="41" dur="500" fill="hold"/>
                                        <p:tgtEl>
                                          <p:spTgt spid="84998">
                                            <p:txEl>
                                              <p:pRg st="0" end="0"/>
                                            </p:txEl>
                                          </p:spTgt>
                                        </p:tgtEl>
                                        <p:attrNameLst>
                                          <p:attrName>style.rotation</p:attrName>
                                        </p:attrNameLst>
                                      </p:cBhvr>
                                      <p:tavLst>
                                        <p:tav tm="0">
                                          <p:val>
                                            <p:fltVal val="360"/>
                                          </p:val>
                                        </p:tav>
                                        <p:tav tm="100000">
                                          <p:val>
                                            <p:fltVal val="0"/>
                                          </p:val>
                                        </p:tav>
                                      </p:tavLst>
                                    </p:anim>
                                    <p:animEffect transition="in" filter="fade">
                                      <p:cBhvr>
                                        <p:cTn id="42" dur="500"/>
                                        <p:tgtEl>
                                          <p:spTgt spid="8499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85001">
                                            <p:txEl>
                                              <p:pRg st="0" end="0"/>
                                            </p:txEl>
                                          </p:spTgt>
                                        </p:tgtEl>
                                        <p:attrNameLst>
                                          <p:attrName>style.visibility</p:attrName>
                                        </p:attrNameLst>
                                      </p:cBhvr>
                                      <p:to>
                                        <p:strVal val="visible"/>
                                      </p:to>
                                    </p:set>
                                    <p:anim calcmode="lin" valueType="num">
                                      <p:cBhvr>
                                        <p:cTn id="47" dur="500" fill="hold"/>
                                        <p:tgtEl>
                                          <p:spTgt spid="85001">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85001">
                                            <p:txEl>
                                              <p:pRg st="0" end="0"/>
                                            </p:txEl>
                                          </p:spTgt>
                                        </p:tgtEl>
                                        <p:attrNameLst>
                                          <p:attrName>ppt_h</p:attrName>
                                        </p:attrNameLst>
                                      </p:cBhvr>
                                      <p:tavLst>
                                        <p:tav tm="0">
                                          <p:val>
                                            <p:fltVal val="0"/>
                                          </p:val>
                                        </p:tav>
                                        <p:tav tm="100000">
                                          <p:val>
                                            <p:strVal val="#ppt_h"/>
                                          </p:val>
                                        </p:tav>
                                      </p:tavLst>
                                    </p:anim>
                                    <p:anim calcmode="lin" valueType="num">
                                      <p:cBhvr>
                                        <p:cTn id="49" dur="500" fill="hold"/>
                                        <p:tgtEl>
                                          <p:spTgt spid="85001">
                                            <p:txEl>
                                              <p:pRg st="0" end="0"/>
                                            </p:txEl>
                                          </p:spTgt>
                                        </p:tgtEl>
                                        <p:attrNameLst>
                                          <p:attrName>style.rotation</p:attrName>
                                        </p:attrNameLst>
                                      </p:cBhvr>
                                      <p:tavLst>
                                        <p:tav tm="0">
                                          <p:val>
                                            <p:fltVal val="360"/>
                                          </p:val>
                                        </p:tav>
                                        <p:tav tm="100000">
                                          <p:val>
                                            <p:fltVal val="0"/>
                                          </p:val>
                                        </p:tav>
                                      </p:tavLst>
                                    </p:anim>
                                    <p:animEffect transition="in" filter="fade">
                                      <p:cBhvr>
                                        <p:cTn id="50" dur="500"/>
                                        <p:tgtEl>
                                          <p:spTgt spid="850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nimBg="1"/>
      <p:bldP spid="84998" grpId="0" build="p" animBg="1"/>
      <p:bldP spid="84999" grpId="0" build="p"/>
      <p:bldP spid="8500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0"/>
            <a:ext cx="7391400" cy="1143000"/>
          </a:xfrm>
          <a:effectLst>
            <a:outerShdw blurRad="63500" dist="107763" dir="18900000" algn="ctr" rotWithShape="0">
              <a:srgbClr val="000000">
                <a:alpha val="74998"/>
              </a:srgbClr>
            </a:outerShdw>
          </a:effectLst>
        </p:spPr>
        <p:txBody>
          <a:bodyPr/>
          <a:lstStyle/>
          <a:p>
            <a:pPr>
              <a:defRPr/>
            </a:pPr>
            <a:r>
              <a:rPr lang="ar-JO" altLang="zh-CN" dirty="0">
                <a:latin typeface="Arial" panose="020B0604020202020204" pitchFamily="34" charset="0"/>
                <a:ea typeface="SimSun" charset="0"/>
                <a:cs typeface="Arial" panose="020B0604020202020204" pitchFamily="34" charset="0"/>
              </a:rPr>
              <a:t>تمارين إعادة الصياغة</a:t>
            </a:r>
            <a:endParaRPr lang="en-US" dirty="0">
              <a:latin typeface="Arial" panose="020B0604020202020204" pitchFamily="34" charset="0"/>
              <a:ea typeface="ＭＳ Ｐゴシック" charset="0"/>
              <a:cs typeface="Arial" panose="020B0604020202020204" pitchFamily="34" charset="0"/>
            </a:endParaRPr>
          </a:p>
        </p:txBody>
      </p:sp>
      <p:sp>
        <p:nvSpPr>
          <p:cNvPr id="30724" name="Rectangle 4"/>
          <p:cNvSpPr>
            <a:spLocks noGrp="1" noChangeArrowheads="1"/>
          </p:cNvSpPr>
          <p:nvPr>
            <p:ph type="body" sz="half" idx="1"/>
          </p:nvPr>
        </p:nvSpPr>
        <p:spPr>
          <a:xfrm>
            <a:off x="304800" y="2057400"/>
            <a:ext cx="4953000" cy="4114800"/>
          </a:xfrm>
        </p:spPr>
        <p:txBody>
          <a:bodyPr/>
          <a:lstStyle/>
          <a:p>
            <a:pPr marL="574675" indent="-574675" algn="r">
              <a:lnSpc>
                <a:spcPct val="90000"/>
              </a:lnSpc>
              <a:buFont typeface="Arial" charset="0"/>
              <a:buNone/>
              <a:tabLst>
                <a:tab pos="574675" algn="l"/>
                <a:tab pos="1431925" algn="l"/>
                <a:tab pos="2001838" algn="l"/>
              </a:tabLst>
              <a:defRPr/>
            </a:pPr>
            <a:r>
              <a:rPr lang="ar-JO"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الجملة: يظهر الله نعمته من خلال  </a:t>
            </a:r>
          </a:p>
          <a:p>
            <a:pPr marL="574675" indent="-574675" algn="r">
              <a:lnSpc>
                <a:spcPct val="90000"/>
              </a:lnSpc>
              <a:buFont typeface="Arial" charset="0"/>
              <a:buNone/>
              <a:tabLst>
                <a:tab pos="574675" algn="l"/>
                <a:tab pos="1431925" algn="l"/>
                <a:tab pos="2001838" algn="l"/>
              </a:tabLst>
              <a:defRPr/>
            </a:pPr>
            <a:r>
              <a:rPr lang="ar-JO"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          حماية شعبة الخاص</a:t>
            </a:r>
            <a:br>
              <a:rPr lang="en-US"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br>
            <a:endParaRPr lang="en-US"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endParaRPr>
          </a:p>
          <a:p>
            <a:pPr marL="574675" indent="-574675" algn="r">
              <a:lnSpc>
                <a:spcPct val="90000"/>
              </a:lnSpc>
              <a:buFont typeface="Arial" charset="0"/>
              <a:buNone/>
              <a:tabLst>
                <a:tab pos="574675" algn="l"/>
                <a:tab pos="1431925" algn="l"/>
                <a:tab pos="2001838" algn="l"/>
              </a:tabLst>
              <a:defRPr/>
            </a:pPr>
            <a:r>
              <a:rPr lang="ar-JO"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الإعادة: يظهر الله نعمته لهؤلاء  </a:t>
            </a:r>
          </a:p>
          <a:p>
            <a:pPr marL="574675" indent="-574675" algn="r">
              <a:lnSpc>
                <a:spcPct val="90000"/>
              </a:lnSpc>
              <a:buFont typeface="Arial" charset="0"/>
              <a:buNone/>
              <a:tabLst>
                <a:tab pos="574675" algn="l"/>
                <a:tab pos="1431925" algn="l"/>
                <a:tab pos="2001838" algn="l"/>
              </a:tabLst>
              <a:defRPr/>
            </a:pPr>
            <a:r>
              <a:rPr lang="ar-JO"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          الذين ينتمون إليه </a:t>
            </a:r>
          </a:p>
          <a:p>
            <a:pPr marL="574675" indent="-574675" algn="r">
              <a:lnSpc>
                <a:spcPct val="90000"/>
              </a:lnSpc>
              <a:buFont typeface="Arial" charset="0"/>
              <a:buNone/>
              <a:tabLst>
                <a:tab pos="574675" algn="l"/>
                <a:tab pos="1431925" algn="l"/>
                <a:tab pos="2001838" algn="l"/>
              </a:tabLst>
              <a:defRPr/>
            </a:pPr>
            <a:endParaRPr lang="en-US"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endParaRPr>
          </a:p>
        </p:txBody>
      </p:sp>
      <p:sp>
        <p:nvSpPr>
          <p:cNvPr id="125955" name="Text Box 5"/>
          <p:cNvSpPr txBox="1">
            <a:spLocks noChangeArrowheads="1"/>
          </p:cNvSpPr>
          <p:nvPr/>
        </p:nvSpPr>
        <p:spPr bwMode="auto">
          <a:xfrm>
            <a:off x="8382000" y="76200"/>
            <a:ext cx="685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latin typeface="Arial" panose="020B0604020202020204" pitchFamily="34" charset="0"/>
                <a:cs typeface="Arial" panose="020B0604020202020204" pitchFamily="34" charset="0"/>
              </a:rPr>
              <a:t>69</a:t>
            </a:r>
            <a:endParaRPr lang="en-US" dirty="0">
              <a:latin typeface="Arial" panose="020B0604020202020204" pitchFamily="34" charset="0"/>
              <a:cs typeface="Arial" panose="020B0604020202020204" pitchFamily="34" charset="0"/>
            </a:endParaRPr>
          </a:p>
        </p:txBody>
      </p:sp>
      <p:sp>
        <p:nvSpPr>
          <p:cNvPr id="30727" name="Text Box 7"/>
          <p:cNvSpPr txBox="1">
            <a:spLocks noChangeArrowheads="1"/>
          </p:cNvSpPr>
          <p:nvPr/>
        </p:nvSpPr>
        <p:spPr bwMode="auto">
          <a:xfrm>
            <a:off x="4973638" y="1219200"/>
            <a:ext cx="104616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نعم</a:t>
            </a:r>
            <a:endParaRPr lang="en-US" sz="3600" u="sng" dirty="0">
              <a:latin typeface="Arial" panose="020B0604020202020204" pitchFamily="34" charset="0"/>
              <a:ea typeface="SimSun" pitchFamily="2" charset="-122"/>
              <a:cs typeface="Arial" panose="020B0604020202020204" pitchFamily="34" charset="0"/>
            </a:endParaRPr>
          </a:p>
        </p:txBody>
      </p:sp>
      <p:sp>
        <p:nvSpPr>
          <p:cNvPr id="30728" name="Text Box 8"/>
          <p:cNvSpPr txBox="1">
            <a:spLocks noChangeArrowheads="1"/>
          </p:cNvSpPr>
          <p:nvPr/>
        </p:nvSpPr>
        <p:spPr bwMode="auto">
          <a:xfrm>
            <a:off x="5938838" y="1219200"/>
            <a:ext cx="84296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لا</a:t>
            </a:r>
            <a:endParaRPr lang="en-US" sz="3600" u="sng" dirty="0">
              <a:latin typeface="Arial" panose="020B0604020202020204" pitchFamily="34" charset="0"/>
              <a:ea typeface="SimSun" pitchFamily="2" charset="-122"/>
              <a:cs typeface="Arial" panose="020B0604020202020204" pitchFamily="34" charset="0"/>
            </a:endParaRPr>
          </a:p>
        </p:txBody>
      </p:sp>
      <p:sp>
        <p:nvSpPr>
          <p:cNvPr id="30729" name="Text Box 9"/>
          <p:cNvSpPr txBox="1">
            <a:spLocks noChangeArrowheads="1"/>
          </p:cNvSpPr>
          <p:nvPr/>
        </p:nvSpPr>
        <p:spPr bwMode="auto">
          <a:xfrm>
            <a:off x="6834188" y="1219200"/>
            <a:ext cx="230981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المشاكل</a:t>
            </a:r>
            <a:endParaRPr lang="en-US" sz="3600" u="sng" dirty="0">
              <a:latin typeface="Arial" panose="020B0604020202020204" pitchFamily="34" charset="0"/>
              <a:ea typeface="SimSun" pitchFamily="2" charset="-122"/>
              <a:cs typeface="Arial" panose="020B0604020202020204" pitchFamily="34" charset="0"/>
            </a:endParaRPr>
          </a:p>
        </p:txBody>
      </p:sp>
      <p:sp>
        <p:nvSpPr>
          <p:cNvPr id="30730" name="Text Box 10"/>
          <p:cNvSpPr txBox="1">
            <a:spLocks noChangeArrowheads="1"/>
          </p:cNvSpPr>
          <p:nvPr/>
        </p:nvSpPr>
        <p:spPr bwMode="auto">
          <a:xfrm>
            <a:off x="107504" y="1143000"/>
            <a:ext cx="1340296" cy="5953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dirty="0">
                <a:latin typeface="Arial" panose="020B0604020202020204" pitchFamily="34" charset="0"/>
                <a:ea typeface="SimSun" pitchFamily="2" charset="-122"/>
                <a:cs typeface="Arial" panose="020B0604020202020204" pitchFamily="34" charset="0"/>
              </a:rPr>
              <a:t>رقم 1</a:t>
            </a:r>
            <a:endParaRPr lang="en-US" sz="3600" dirty="0">
              <a:latin typeface="Arial" panose="020B0604020202020204" pitchFamily="34" charset="0"/>
              <a:ea typeface="SimSun" pitchFamily="2" charset="-122"/>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38614-B28C-0841-0753-336BAD235F72}"/>
            </a:ext>
          </a:extLst>
        </p:cNvPr>
        <p:cNvGrpSpPr/>
        <p:nvPr/>
      </p:nvGrpSpPr>
      <p:grpSpPr>
        <a:xfrm>
          <a:off x="0" y="0"/>
          <a:ext cx="0" cy="0"/>
          <a:chOff x="0" y="0"/>
          <a:chExt cx="0" cy="0"/>
        </a:xfrm>
      </p:grpSpPr>
      <p:sp>
        <p:nvSpPr>
          <p:cNvPr id="30722" name="Rectangle 2">
            <a:extLst>
              <a:ext uri="{FF2B5EF4-FFF2-40B4-BE49-F238E27FC236}">
                <a16:creationId xmlns:a16="http://schemas.microsoft.com/office/drawing/2014/main" id="{67F8DB50-A0D7-6654-E927-9E8FD0E355A5}"/>
              </a:ext>
            </a:extLst>
          </p:cNvPr>
          <p:cNvSpPr>
            <a:spLocks noGrp="1" noChangeArrowheads="1"/>
          </p:cNvSpPr>
          <p:nvPr>
            <p:ph type="title"/>
          </p:nvPr>
        </p:nvSpPr>
        <p:spPr>
          <a:xfrm>
            <a:off x="685800" y="0"/>
            <a:ext cx="7391400" cy="1143000"/>
          </a:xfrm>
          <a:effectLst>
            <a:outerShdw blurRad="63500" dist="107763" dir="18900000" algn="ctr" rotWithShape="0">
              <a:srgbClr val="000000">
                <a:alpha val="74998"/>
              </a:srgbClr>
            </a:outerShdw>
          </a:effectLst>
        </p:spPr>
        <p:txBody>
          <a:bodyPr/>
          <a:lstStyle/>
          <a:p>
            <a:pPr>
              <a:defRPr/>
            </a:pPr>
            <a:r>
              <a:rPr lang="ar-JO" altLang="zh-CN" dirty="0">
                <a:latin typeface="Arial" panose="020B0604020202020204" pitchFamily="34" charset="0"/>
                <a:ea typeface="SimSun" charset="0"/>
                <a:cs typeface="Arial" panose="020B0604020202020204" pitchFamily="34" charset="0"/>
              </a:rPr>
              <a:t>تمارين إعادة الصياغة</a:t>
            </a:r>
            <a:endParaRPr lang="en-US" dirty="0">
              <a:latin typeface="Arial" panose="020B0604020202020204" pitchFamily="34" charset="0"/>
              <a:ea typeface="ＭＳ Ｐゴシック" charset="0"/>
              <a:cs typeface="Arial" panose="020B0604020202020204" pitchFamily="34" charset="0"/>
            </a:endParaRPr>
          </a:p>
        </p:txBody>
      </p:sp>
      <p:sp>
        <p:nvSpPr>
          <p:cNvPr id="30724" name="Rectangle 4">
            <a:extLst>
              <a:ext uri="{FF2B5EF4-FFF2-40B4-BE49-F238E27FC236}">
                <a16:creationId xmlns:a16="http://schemas.microsoft.com/office/drawing/2014/main" id="{07E9FF55-F93D-95CC-8B8A-BA5BE922EE27}"/>
              </a:ext>
            </a:extLst>
          </p:cNvPr>
          <p:cNvSpPr>
            <a:spLocks noGrp="1" noChangeArrowheads="1"/>
          </p:cNvSpPr>
          <p:nvPr>
            <p:ph type="body" sz="half" idx="1"/>
          </p:nvPr>
        </p:nvSpPr>
        <p:spPr>
          <a:xfrm>
            <a:off x="304800" y="2057400"/>
            <a:ext cx="4953000" cy="4114800"/>
          </a:xfrm>
        </p:spPr>
        <p:txBody>
          <a:bodyPr/>
          <a:lstStyle/>
          <a:p>
            <a:pPr marL="574675" indent="-574675" algn="r">
              <a:lnSpc>
                <a:spcPct val="90000"/>
              </a:lnSpc>
              <a:buFont typeface="Arial" charset="0"/>
              <a:buNone/>
              <a:tabLst>
                <a:tab pos="574675" algn="l"/>
                <a:tab pos="1431925" algn="l"/>
                <a:tab pos="2001838" algn="l"/>
              </a:tabLst>
              <a:defRPr/>
            </a:pPr>
            <a:r>
              <a:rPr lang="ar-JO"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الجملة: يظهر الله نعمته من خلال  </a:t>
            </a:r>
          </a:p>
          <a:p>
            <a:pPr marL="574675" indent="-574675" algn="r">
              <a:lnSpc>
                <a:spcPct val="90000"/>
              </a:lnSpc>
              <a:buFont typeface="Arial" charset="0"/>
              <a:buNone/>
              <a:tabLst>
                <a:tab pos="574675" algn="l"/>
                <a:tab pos="1431925" algn="l"/>
                <a:tab pos="2001838" algn="l"/>
              </a:tabLst>
              <a:defRPr/>
            </a:pPr>
            <a:r>
              <a:rPr lang="ar-JO"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          حماية شعبة الخاص</a:t>
            </a:r>
            <a:br>
              <a:rPr lang="en-US"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br>
            <a:endParaRPr lang="en-US"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endParaRPr>
          </a:p>
          <a:p>
            <a:pPr marL="574675" indent="-574675" algn="r">
              <a:lnSpc>
                <a:spcPct val="90000"/>
              </a:lnSpc>
              <a:buFont typeface="Arial" charset="0"/>
              <a:buNone/>
              <a:tabLst>
                <a:tab pos="574675" algn="l"/>
                <a:tab pos="1431925" algn="l"/>
                <a:tab pos="2001838" algn="l"/>
              </a:tabLst>
              <a:defRPr/>
            </a:pPr>
            <a:r>
              <a:rPr lang="ar-JO"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الإعادة: يظهر الله نعمته لهؤلاء  </a:t>
            </a:r>
          </a:p>
          <a:p>
            <a:pPr marL="574675" indent="-574675" algn="r">
              <a:lnSpc>
                <a:spcPct val="90000"/>
              </a:lnSpc>
              <a:buFont typeface="Arial" charset="0"/>
              <a:buNone/>
              <a:tabLst>
                <a:tab pos="574675" algn="l"/>
                <a:tab pos="1431925" algn="l"/>
                <a:tab pos="2001838" algn="l"/>
              </a:tabLst>
              <a:defRPr/>
            </a:pPr>
            <a:r>
              <a:rPr lang="ar-JO"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          الذين ينتمون إليه </a:t>
            </a:r>
          </a:p>
          <a:p>
            <a:pPr marL="574675" indent="-574675" algn="r">
              <a:lnSpc>
                <a:spcPct val="90000"/>
              </a:lnSpc>
              <a:buFont typeface="Arial" charset="0"/>
              <a:buNone/>
              <a:tabLst>
                <a:tab pos="574675" algn="l"/>
                <a:tab pos="1431925" algn="l"/>
                <a:tab pos="2001838" algn="l"/>
              </a:tabLst>
              <a:defRPr/>
            </a:pPr>
            <a:endParaRPr lang="en-US"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endParaRPr>
          </a:p>
        </p:txBody>
      </p:sp>
      <p:sp>
        <p:nvSpPr>
          <p:cNvPr id="125955" name="Text Box 5">
            <a:extLst>
              <a:ext uri="{FF2B5EF4-FFF2-40B4-BE49-F238E27FC236}">
                <a16:creationId xmlns:a16="http://schemas.microsoft.com/office/drawing/2014/main" id="{F63CBA94-16F9-D913-BA98-58CB472FA63D}"/>
              </a:ext>
            </a:extLst>
          </p:cNvPr>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latin typeface="Arial" panose="020B0604020202020204" pitchFamily="34" charset="0"/>
                <a:cs typeface="Arial" panose="020B0604020202020204" pitchFamily="34" charset="0"/>
              </a:rPr>
              <a:t>69</a:t>
            </a:r>
            <a:endParaRPr lang="en-US" dirty="0">
              <a:latin typeface="Arial" panose="020B0604020202020204" pitchFamily="34" charset="0"/>
              <a:cs typeface="Arial" panose="020B0604020202020204" pitchFamily="34" charset="0"/>
            </a:endParaRPr>
          </a:p>
        </p:txBody>
      </p:sp>
      <p:sp>
        <p:nvSpPr>
          <p:cNvPr id="30727" name="Text Box 7">
            <a:extLst>
              <a:ext uri="{FF2B5EF4-FFF2-40B4-BE49-F238E27FC236}">
                <a16:creationId xmlns:a16="http://schemas.microsoft.com/office/drawing/2014/main" id="{77674AA1-5330-6F5B-87AD-847FBB22AC79}"/>
              </a:ext>
            </a:extLst>
          </p:cNvPr>
          <p:cNvSpPr txBox="1">
            <a:spLocks noChangeArrowheads="1"/>
          </p:cNvSpPr>
          <p:nvPr/>
        </p:nvSpPr>
        <p:spPr bwMode="auto">
          <a:xfrm>
            <a:off x="4973638" y="1219200"/>
            <a:ext cx="104616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نعم</a:t>
            </a:r>
            <a:endParaRPr lang="en-US" sz="3600" u="sng" dirty="0">
              <a:latin typeface="Arial" panose="020B0604020202020204" pitchFamily="34" charset="0"/>
              <a:ea typeface="SimSun" pitchFamily="2" charset="-122"/>
              <a:cs typeface="Arial" panose="020B0604020202020204" pitchFamily="34" charset="0"/>
            </a:endParaRPr>
          </a:p>
        </p:txBody>
      </p:sp>
      <p:sp>
        <p:nvSpPr>
          <p:cNvPr id="30728" name="Text Box 8">
            <a:extLst>
              <a:ext uri="{FF2B5EF4-FFF2-40B4-BE49-F238E27FC236}">
                <a16:creationId xmlns:a16="http://schemas.microsoft.com/office/drawing/2014/main" id="{F329C2C8-E066-2883-092F-AEDCEF766828}"/>
              </a:ext>
            </a:extLst>
          </p:cNvPr>
          <p:cNvSpPr txBox="1">
            <a:spLocks noChangeArrowheads="1"/>
          </p:cNvSpPr>
          <p:nvPr/>
        </p:nvSpPr>
        <p:spPr bwMode="auto">
          <a:xfrm>
            <a:off x="5938838" y="1219200"/>
            <a:ext cx="84296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لا</a:t>
            </a:r>
            <a:endParaRPr lang="en-US" sz="3600" u="sng" dirty="0">
              <a:latin typeface="Arial" panose="020B0604020202020204" pitchFamily="34" charset="0"/>
              <a:ea typeface="SimSun" pitchFamily="2" charset="-122"/>
              <a:cs typeface="Arial" panose="020B0604020202020204" pitchFamily="34" charset="0"/>
            </a:endParaRPr>
          </a:p>
        </p:txBody>
      </p:sp>
      <p:sp>
        <p:nvSpPr>
          <p:cNvPr id="30729" name="Text Box 9">
            <a:extLst>
              <a:ext uri="{FF2B5EF4-FFF2-40B4-BE49-F238E27FC236}">
                <a16:creationId xmlns:a16="http://schemas.microsoft.com/office/drawing/2014/main" id="{74091278-6E2A-CFB9-2422-498D5830C636}"/>
              </a:ext>
            </a:extLst>
          </p:cNvPr>
          <p:cNvSpPr txBox="1">
            <a:spLocks noChangeArrowheads="1"/>
          </p:cNvSpPr>
          <p:nvPr/>
        </p:nvSpPr>
        <p:spPr bwMode="auto">
          <a:xfrm>
            <a:off x="6834188" y="1219200"/>
            <a:ext cx="230981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المشاكل</a:t>
            </a:r>
            <a:endParaRPr lang="en-US" sz="3600" u="sng" dirty="0">
              <a:latin typeface="Arial" panose="020B0604020202020204" pitchFamily="34" charset="0"/>
              <a:ea typeface="SimSun" pitchFamily="2" charset="-122"/>
              <a:cs typeface="Arial" panose="020B0604020202020204" pitchFamily="34" charset="0"/>
            </a:endParaRPr>
          </a:p>
        </p:txBody>
      </p:sp>
      <p:sp>
        <p:nvSpPr>
          <p:cNvPr id="30730" name="Text Box 10">
            <a:extLst>
              <a:ext uri="{FF2B5EF4-FFF2-40B4-BE49-F238E27FC236}">
                <a16:creationId xmlns:a16="http://schemas.microsoft.com/office/drawing/2014/main" id="{B92159B1-677C-739A-49F2-8BCAC7F9C831}"/>
              </a:ext>
            </a:extLst>
          </p:cNvPr>
          <p:cNvSpPr txBox="1">
            <a:spLocks noChangeArrowheads="1"/>
          </p:cNvSpPr>
          <p:nvPr/>
        </p:nvSpPr>
        <p:spPr bwMode="auto">
          <a:xfrm>
            <a:off x="107504" y="1143000"/>
            <a:ext cx="1340296" cy="5953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dirty="0">
                <a:latin typeface="Arial" panose="020B0604020202020204" pitchFamily="34" charset="0"/>
                <a:ea typeface="SimSun" pitchFamily="2" charset="-122"/>
                <a:cs typeface="Arial" panose="020B0604020202020204" pitchFamily="34" charset="0"/>
              </a:rPr>
              <a:t>رقم 1</a:t>
            </a:r>
            <a:endParaRPr lang="en-US" sz="3600" dirty="0">
              <a:latin typeface="Arial" panose="020B0604020202020204" pitchFamily="34" charset="0"/>
              <a:ea typeface="SimSun" pitchFamily="2" charset="-122"/>
              <a:cs typeface="Arial" panose="020B0604020202020204" pitchFamily="34" charset="0"/>
            </a:endParaRPr>
          </a:p>
        </p:txBody>
      </p:sp>
      <p:grpSp>
        <p:nvGrpSpPr>
          <p:cNvPr id="2" name="Group 14">
            <a:extLst>
              <a:ext uri="{FF2B5EF4-FFF2-40B4-BE49-F238E27FC236}">
                <a16:creationId xmlns:a16="http://schemas.microsoft.com/office/drawing/2014/main" id="{A0F31B2A-F3AB-511E-CB1B-C1307D4A0285}"/>
              </a:ext>
            </a:extLst>
          </p:cNvPr>
          <p:cNvGrpSpPr>
            <a:grpSpLocks/>
          </p:cNvGrpSpPr>
          <p:nvPr/>
        </p:nvGrpSpPr>
        <p:grpSpPr bwMode="auto">
          <a:xfrm>
            <a:off x="6019800" y="3810000"/>
            <a:ext cx="595313" cy="595313"/>
            <a:chOff x="3225" y="3141"/>
            <a:chExt cx="375" cy="375"/>
          </a:xfrm>
        </p:grpSpPr>
        <p:sp>
          <p:nvSpPr>
            <p:cNvPr id="30732" name="Freeform 12">
              <a:extLst>
                <a:ext uri="{FF2B5EF4-FFF2-40B4-BE49-F238E27FC236}">
                  <a16:creationId xmlns:a16="http://schemas.microsoft.com/office/drawing/2014/main" id="{D54C6430-624F-68D5-EE07-CC79A0ECDFA3}"/>
                </a:ext>
              </a:extLst>
            </p:cNvPr>
            <p:cNvSpPr>
              <a:spLocks/>
            </p:cNvSpPr>
            <p:nvPr/>
          </p:nvSpPr>
          <p:spPr bwMode="auto">
            <a:xfrm>
              <a:off x="3338" y="3141"/>
              <a:ext cx="237"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chemeClr val="tx2"/>
              </a:solidFill>
              <a:round/>
              <a:headEnd/>
              <a:tailEnd/>
            </a:ln>
            <a:effectLst>
              <a:outerShdw blurRad="63500" sy="-50000" kx="2453608" rotWithShape="0">
                <a:srgbClr val="000000">
                  <a:alpha val="74998"/>
                </a:srgbClr>
              </a:outerShdw>
            </a:effectLst>
          </p:spPr>
          <p:txBody>
            <a:bodyPr wrap="none" anchor="ctr"/>
            <a:lstStyle/>
            <a:p>
              <a:pPr>
                <a:defRPr/>
              </a:pPr>
              <a:endParaRPr lang="en-US">
                <a:latin typeface="Arial" panose="020B0604020202020204" pitchFamily="34" charset="0"/>
                <a:ea typeface="ＭＳ Ｐゴシック" charset="-128"/>
                <a:cs typeface="Arial" panose="020B0604020202020204" pitchFamily="34" charset="0"/>
              </a:endParaRPr>
            </a:p>
          </p:txBody>
        </p:sp>
        <p:sp>
          <p:nvSpPr>
            <p:cNvPr id="30733" name="Freeform 13">
              <a:extLst>
                <a:ext uri="{FF2B5EF4-FFF2-40B4-BE49-F238E27FC236}">
                  <a16:creationId xmlns:a16="http://schemas.microsoft.com/office/drawing/2014/main" id="{402850DD-3BC8-A6F9-D9AD-6D6B5488DBAF}"/>
                </a:ext>
              </a:extLst>
            </p:cNvPr>
            <p:cNvSpPr>
              <a:spLocks/>
            </p:cNvSpPr>
            <p:nvPr/>
          </p:nvSpPr>
          <p:spPr bwMode="auto">
            <a:xfrm rot="-7473581">
              <a:off x="3303" y="3111"/>
              <a:ext cx="219"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chemeClr val="tx2"/>
              </a:solidFill>
              <a:round/>
              <a:headEnd/>
              <a:tailEnd/>
            </a:ln>
            <a:effectLst>
              <a:outerShdw blurRad="63500" sy="-50000" kx="2453608" rotWithShape="0">
                <a:srgbClr val="000000">
                  <a:alpha val="74998"/>
                </a:srgbClr>
              </a:outerShdw>
            </a:effectLst>
          </p:spPr>
          <p:txBody>
            <a:bodyPr wrap="none" anchor="ctr"/>
            <a:lstStyle/>
            <a:p>
              <a:pPr>
                <a:defRPr/>
              </a:pPr>
              <a:endParaRPr lang="en-US">
                <a:latin typeface="Arial" panose="020B0604020202020204" pitchFamily="34" charset="0"/>
                <a:ea typeface="ＭＳ Ｐゴシック" charset="-128"/>
                <a:cs typeface="Arial" panose="020B0604020202020204" pitchFamily="34" charset="0"/>
              </a:endParaRPr>
            </a:p>
          </p:txBody>
        </p:sp>
      </p:grpSp>
    </p:spTree>
    <p:extLst>
      <p:ext uri="{BB962C8B-B14F-4D97-AF65-F5344CB8AC3E}">
        <p14:creationId xmlns:p14="http://schemas.microsoft.com/office/powerpoint/2010/main" val="3382441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B51B1-CA75-C39F-3772-C10DE6F9EBF4}"/>
            </a:ext>
          </a:extLst>
        </p:cNvPr>
        <p:cNvGrpSpPr/>
        <p:nvPr/>
      </p:nvGrpSpPr>
      <p:grpSpPr>
        <a:xfrm>
          <a:off x="0" y="0"/>
          <a:ext cx="0" cy="0"/>
          <a:chOff x="0" y="0"/>
          <a:chExt cx="0" cy="0"/>
        </a:xfrm>
      </p:grpSpPr>
      <p:sp>
        <p:nvSpPr>
          <p:cNvPr id="30722" name="Rectangle 2">
            <a:extLst>
              <a:ext uri="{FF2B5EF4-FFF2-40B4-BE49-F238E27FC236}">
                <a16:creationId xmlns:a16="http://schemas.microsoft.com/office/drawing/2014/main" id="{7BB964DD-0F84-7731-FBE1-2705557751A8}"/>
              </a:ext>
            </a:extLst>
          </p:cNvPr>
          <p:cNvSpPr>
            <a:spLocks noGrp="1" noChangeArrowheads="1"/>
          </p:cNvSpPr>
          <p:nvPr>
            <p:ph type="title"/>
          </p:nvPr>
        </p:nvSpPr>
        <p:spPr>
          <a:xfrm>
            <a:off x="685800" y="0"/>
            <a:ext cx="7391400" cy="1143000"/>
          </a:xfrm>
          <a:effectLst>
            <a:outerShdw blurRad="63500" dist="107763" dir="18900000" algn="ctr" rotWithShape="0">
              <a:srgbClr val="000000">
                <a:alpha val="74998"/>
              </a:srgbClr>
            </a:outerShdw>
          </a:effectLst>
        </p:spPr>
        <p:txBody>
          <a:bodyPr/>
          <a:lstStyle/>
          <a:p>
            <a:pPr>
              <a:defRPr/>
            </a:pPr>
            <a:r>
              <a:rPr lang="ar-JO" altLang="zh-CN" dirty="0">
                <a:latin typeface="Arial" panose="020B0604020202020204" pitchFamily="34" charset="0"/>
                <a:ea typeface="SimSun" charset="0"/>
                <a:cs typeface="Arial" panose="020B0604020202020204" pitchFamily="34" charset="0"/>
              </a:rPr>
              <a:t>تمارين إعادة الصياغة</a:t>
            </a:r>
            <a:endParaRPr lang="en-US" dirty="0">
              <a:latin typeface="Arial" panose="020B0604020202020204" pitchFamily="34" charset="0"/>
              <a:ea typeface="ＭＳ Ｐゴシック" charset="0"/>
              <a:cs typeface="Arial" panose="020B0604020202020204" pitchFamily="34" charset="0"/>
            </a:endParaRPr>
          </a:p>
        </p:txBody>
      </p:sp>
      <p:sp>
        <p:nvSpPr>
          <p:cNvPr id="30724" name="Rectangle 4">
            <a:extLst>
              <a:ext uri="{FF2B5EF4-FFF2-40B4-BE49-F238E27FC236}">
                <a16:creationId xmlns:a16="http://schemas.microsoft.com/office/drawing/2014/main" id="{CC18B977-D037-471C-C6B2-5475E637F398}"/>
              </a:ext>
            </a:extLst>
          </p:cNvPr>
          <p:cNvSpPr>
            <a:spLocks noGrp="1" noChangeArrowheads="1"/>
          </p:cNvSpPr>
          <p:nvPr>
            <p:ph type="body" sz="half" idx="1"/>
          </p:nvPr>
        </p:nvSpPr>
        <p:spPr>
          <a:xfrm>
            <a:off x="304800" y="2057400"/>
            <a:ext cx="4953000" cy="4114800"/>
          </a:xfrm>
        </p:spPr>
        <p:txBody>
          <a:bodyPr/>
          <a:lstStyle/>
          <a:p>
            <a:pPr marL="574675" indent="-574675" algn="r">
              <a:lnSpc>
                <a:spcPct val="90000"/>
              </a:lnSpc>
              <a:buFont typeface="Arial" charset="0"/>
              <a:buNone/>
              <a:tabLst>
                <a:tab pos="574675" algn="l"/>
                <a:tab pos="1431925" algn="l"/>
                <a:tab pos="2001838" algn="l"/>
              </a:tabLst>
              <a:defRPr/>
            </a:pPr>
            <a:r>
              <a:rPr lang="ar-JO"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الجملة: يظهر الله نعمته من خلال  </a:t>
            </a:r>
          </a:p>
          <a:p>
            <a:pPr marL="574675" indent="-574675" algn="r">
              <a:lnSpc>
                <a:spcPct val="90000"/>
              </a:lnSpc>
              <a:buFont typeface="Arial" charset="0"/>
              <a:buNone/>
              <a:tabLst>
                <a:tab pos="574675" algn="l"/>
                <a:tab pos="1431925" algn="l"/>
                <a:tab pos="2001838" algn="l"/>
              </a:tabLst>
              <a:defRPr/>
            </a:pPr>
            <a:r>
              <a:rPr lang="ar-JO"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          حماية شعبة الخاص</a:t>
            </a:r>
            <a:br>
              <a:rPr lang="en-US"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br>
            <a:endParaRPr lang="en-US"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endParaRPr>
          </a:p>
          <a:p>
            <a:pPr marL="574675" indent="-574675" algn="r">
              <a:lnSpc>
                <a:spcPct val="90000"/>
              </a:lnSpc>
              <a:buFont typeface="Arial" charset="0"/>
              <a:buNone/>
              <a:tabLst>
                <a:tab pos="574675" algn="l"/>
                <a:tab pos="1431925" algn="l"/>
                <a:tab pos="2001838" algn="l"/>
              </a:tabLst>
              <a:defRPr/>
            </a:pPr>
            <a:r>
              <a:rPr lang="ar-JO"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الإعادة: يظهر الله نعمته لهؤلاء  </a:t>
            </a:r>
          </a:p>
          <a:p>
            <a:pPr marL="574675" indent="-574675" algn="r">
              <a:lnSpc>
                <a:spcPct val="90000"/>
              </a:lnSpc>
              <a:buFont typeface="Arial" charset="0"/>
              <a:buNone/>
              <a:tabLst>
                <a:tab pos="574675" algn="l"/>
                <a:tab pos="1431925" algn="l"/>
                <a:tab pos="2001838" algn="l"/>
              </a:tabLst>
              <a:defRPr/>
            </a:pPr>
            <a:r>
              <a:rPr lang="ar-JO"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          الذين ينتمون إليه </a:t>
            </a:r>
          </a:p>
          <a:p>
            <a:pPr marL="574675" indent="-574675" algn="r">
              <a:lnSpc>
                <a:spcPct val="90000"/>
              </a:lnSpc>
              <a:buFont typeface="Arial" charset="0"/>
              <a:buNone/>
              <a:tabLst>
                <a:tab pos="574675" algn="l"/>
                <a:tab pos="1431925" algn="l"/>
                <a:tab pos="2001838" algn="l"/>
              </a:tabLst>
              <a:defRPr/>
            </a:pPr>
            <a:endParaRPr lang="en-US"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endParaRPr>
          </a:p>
        </p:txBody>
      </p:sp>
      <p:sp>
        <p:nvSpPr>
          <p:cNvPr id="125955" name="Text Box 5">
            <a:extLst>
              <a:ext uri="{FF2B5EF4-FFF2-40B4-BE49-F238E27FC236}">
                <a16:creationId xmlns:a16="http://schemas.microsoft.com/office/drawing/2014/main" id="{3B81AA3A-7356-015C-D69A-F1308197E8D3}"/>
              </a:ext>
            </a:extLst>
          </p:cNvPr>
          <p:cNvSpPr txBox="1">
            <a:spLocks noChangeArrowheads="1"/>
          </p:cNvSpPr>
          <p:nvPr/>
        </p:nvSpPr>
        <p:spPr bwMode="auto">
          <a:xfrm>
            <a:off x="8382000" y="76200"/>
            <a:ext cx="685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latin typeface="Arial" panose="020B0604020202020204" pitchFamily="34" charset="0"/>
                <a:cs typeface="Arial" panose="020B0604020202020204" pitchFamily="34" charset="0"/>
              </a:rPr>
              <a:t>69</a:t>
            </a:r>
            <a:endParaRPr lang="en-US" dirty="0">
              <a:latin typeface="Arial" panose="020B0604020202020204" pitchFamily="34" charset="0"/>
              <a:cs typeface="Arial" panose="020B0604020202020204" pitchFamily="34" charset="0"/>
            </a:endParaRPr>
          </a:p>
        </p:txBody>
      </p:sp>
      <p:sp>
        <p:nvSpPr>
          <p:cNvPr id="30727" name="Text Box 7">
            <a:extLst>
              <a:ext uri="{FF2B5EF4-FFF2-40B4-BE49-F238E27FC236}">
                <a16:creationId xmlns:a16="http://schemas.microsoft.com/office/drawing/2014/main" id="{8D9D52E2-9E41-A95F-A875-81E8E5CA6216}"/>
              </a:ext>
            </a:extLst>
          </p:cNvPr>
          <p:cNvSpPr txBox="1">
            <a:spLocks noChangeArrowheads="1"/>
          </p:cNvSpPr>
          <p:nvPr/>
        </p:nvSpPr>
        <p:spPr bwMode="auto">
          <a:xfrm>
            <a:off x="4973638" y="1219200"/>
            <a:ext cx="104616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نعم</a:t>
            </a:r>
            <a:endParaRPr lang="en-US" sz="3600" u="sng" dirty="0">
              <a:latin typeface="Arial" panose="020B0604020202020204" pitchFamily="34" charset="0"/>
              <a:ea typeface="SimSun" pitchFamily="2" charset="-122"/>
              <a:cs typeface="Arial" panose="020B0604020202020204" pitchFamily="34" charset="0"/>
            </a:endParaRPr>
          </a:p>
        </p:txBody>
      </p:sp>
      <p:sp>
        <p:nvSpPr>
          <p:cNvPr id="30728" name="Text Box 8">
            <a:extLst>
              <a:ext uri="{FF2B5EF4-FFF2-40B4-BE49-F238E27FC236}">
                <a16:creationId xmlns:a16="http://schemas.microsoft.com/office/drawing/2014/main" id="{A96E57CE-4832-6906-1AE4-895695227725}"/>
              </a:ext>
            </a:extLst>
          </p:cNvPr>
          <p:cNvSpPr txBox="1">
            <a:spLocks noChangeArrowheads="1"/>
          </p:cNvSpPr>
          <p:nvPr/>
        </p:nvSpPr>
        <p:spPr bwMode="auto">
          <a:xfrm>
            <a:off x="5938838" y="1219200"/>
            <a:ext cx="84296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لا</a:t>
            </a:r>
            <a:endParaRPr lang="en-US" sz="3600" u="sng" dirty="0">
              <a:latin typeface="Arial" panose="020B0604020202020204" pitchFamily="34" charset="0"/>
              <a:ea typeface="SimSun" pitchFamily="2" charset="-122"/>
              <a:cs typeface="Arial" panose="020B0604020202020204" pitchFamily="34" charset="0"/>
            </a:endParaRPr>
          </a:p>
        </p:txBody>
      </p:sp>
      <p:sp>
        <p:nvSpPr>
          <p:cNvPr id="30729" name="Text Box 9">
            <a:extLst>
              <a:ext uri="{FF2B5EF4-FFF2-40B4-BE49-F238E27FC236}">
                <a16:creationId xmlns:a16="http://schemas.microsoft.com/office/drawing/2014/main" id="{D625CD6D-7AB9-5605-139F-B869F5A6F7E5}"/>
              </a:ext>
            </a:extLst>
          </p:cNvPr>
          <p:cNvSpPr txBox="1">
            <a:spLocks noChangeArrowheads="1"/>
          </p:cNvSpPr>
          <p:nvPr/>
        </p:nvSpPr>
        <p:spPr bwMode="auto">
          <a:xfrm>
            <a:off x="6834188" y="1219200"/>
            <a:ext cx="230981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المشاكل</a:t>
            </a:r>
            <a:endParaRPr lang="en-US" sz="3600" u="sng" dirty="0">
              <a:latin typeface="Arial" panose="020B0604020202020204" pitchFamily="34" charset="0"/>
              <a:ea typeface="SimSun" pitchFamily="2" charset="-122"/>
              <a:cs typeface="Arial" panose="020B0604020202020204" pitchFamily="34" charset="0"/>
            </a:endParaRPr>
          </a:p>
        </p:txBody>
      </p:sp>
      <p:sp>
        <p:nvSpPr>
          <p:cNvPr id="30730" name="Text Box 10">
            <a:extLst>
              <a:ext uri="{FF2B5EF4-FFF2-40B4-BE49-F238E27FC236}">
                <a16:creationId xmlns:a16="http://schemas.microsoft.com/office/drawing/2014/main" id="{EC75D782-1161-B85D-CFF7-3D44AA7C218E}"/>
              </a:ext>
            </a:extLst>
          </p:cNvPr>
          <p:cNvSpPr txBox="1">
            <a:spLocks noChangeArrowheads="1"/>
          </p:cNvSpPr>
          <p:nvPr/>
        </p:nvSpPr>
        <p:spPr bwMode="auto">
          <a:xfrm>
            <a:off x="107504" y="1143000"/>
            <a:ext cx="1340296" cy="5953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dirty="0">
                <a:latin typeface="Arial" panose="020B0604020202020204" pitchFamily="34" charset="0"/>
                <a:ea typeface="SimSun" pitchFamily="2" charset="-122"/>
                <a:cs typeface="Arial" panose="020B0604020202020204" pitchFamily="34" charset="0"/>
              </a:rPr>
              <a:t>رقم 1</a:t>
            </a:r>
            <a:endParaRPr lang="en-US" sz="3600" dirty="0">
              <a:latin typeface="Arial" panose="020B0604020202020204" pitchFamily="34" charset="0"/>
              <a:ea typeface="SimSun" pitchFamily="2" charset="-122"/>
              <a:cs typeface="Arial" panose="020B0604020202020204" pitchFamily="34" charset="0"/>
            </a:endParaRPr>
          </a:p>
        </p:txBody>
      </p:sp>
      <p:grpSp>
        <p:nvGrpSpPr>
          <p:cNvPr id="2" name="Group 14">
            <a:extLst>
              <a:ext uri="{FF2B5EF4-FFF2-40B4-BE49-F238E27FC236}">
                <a16:creationId xmlns:a16="http://schemas.microsoft.com/office/drawing/2014/main" id="{067CD48F-23A0-8411-3D85-BDDA9838E9F2}"/>
              </a:ext>
            </a:extLst>
          </p:cNvPr>
          <p:cNvGrpSpPr>
            <a:grpSpLocks/>
          </p:cNvGrpSpPr>
          <p:nvPr/>
        </p:nvGrpSpPr>
        <p:grpSpPr bwMode="auto">
          <a:xfrm>
            <a:off x="6019800" y="3810000"/>
            <a:ext cx="595313" cy="595313"/>
            <a:chOff x="3225" y="3141"/>
            <a:chExt cx="375" cy="375"/>
          </a:xfrm>
        </p:grpSpPr>
        <p:sp>
          <p:nvSpPr>
            <p:cNvPr id="30732" name="Freeform 12">
              <a:extLst>
                <a:ext uri="{FF2B5EF4-FFF2-40B4-BE49-F238E27FC236}">
                  <a16:creationId xmlns:a16="http://schemas.microsoft.com/office/drawing/2014/main" id="{63688493-FD90-8EEA-110F-F9D103D0C22D}"/>
                </a:ext>
              </a:extLst>
            </p:cNvPr>
            <p:cNvSpPr>
              <a:spLocks/>
            </p:cNvSpPr>
            <p:nvPr/>
          </p:nvSpPr>
          <p:spPr bwMode="auto">
            <a:xfrm>
              <a:off x="3338" y="3141"/>
              <a:ext cx="237"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chemeClr val="tx2"/>
              </a:solidFill>
              <a:round/>
              <a:headEnd/>
              <a:tailEnd/>
            </a:ln>
            <a:effectLst>
              <a:outerShdw blurRad="63500" sy="-50000" kx="2453608" rotWithShape="0">
                <a:srgbClr val="000000">
                  <a:alpha val="74998"/>
                </a:srgbClr>
              </a:outerShdw>
            </a:effectLst>
          </p:spPr>
          <p:txBody>
            <a:bodyPr wrap="none" anchor="ctr"/>
            <a:lstStyle/>
            <a:p>
              <a:pPr>
                <a:defRPr/>
              </a:pPr>
              <a:endParaRPr lang="en-US">
                <a:latin typeface="Arial" panose="020B0604020202020204" pitchFamily="34" charset="0"/>
                <a:ea typeface="ＭＳ Ｐゴシック" charset="-128"/>
                <a:cs typeface="Arial" panose="020B0604020202020204" pitchFamily="34" charset="0"/>
              </a:endParaRPr>
            </a:p>
          </p:txBody>
        </p:sp>
        <p:sp>
          <p:nvSpPr>
            <p:cNvPr id="30733" name="Freeform 13">
              <a:extLst>
                <a:ext uri="{FF2B5EF4-FFF2-40B4-BE49-F238E27FC236}">
                  <a16:creationId xmlns:a16="http://schemas.microsoft.com/office/drawing/2014/main" id="{4EA55290-BD39-48B0-3AF6-71A5EE419033}"/>
                </a:ext>
              </a:extLst>
            </p:cNvPr>
            <p:cNvSpPr>
              <a:spLocks/>
            </p:cNvSpPr>
            <p:nvPr/>
          </p:nvSpPr>
          <p:spPr bwMode="auto">
            <a:xfrm rot="-7473581">
              <a:off x="3303" y="3111"/>
              <a:ext cx="219"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chemeClr val="tx2"/>
              </a:solidFill>
              <a:round/>
              <a:headEnd/>
              <a:tailEnd/>
            </a:ln>
            <a:effectLst>
              <a:outerShdw blurRad="63500" sy="-50000" kx="2453608" rotWithShape="0">
                <a:srgbClr val="000000">
                  <a:alpha val="74998"/>
                </a:srgbClr>
              </a:outerShdw>
            </a:effectLst>
          </p:spPr>
          <p:txBody>
            <a:bodyPr wrap="none" anchor="ctr"/>
            <a:lstStyle/>
            <a:p>
              <a:pPr>
                <a:defRPr/>
              </a:pPr>
              <a:endParaRPr lang="en-US">
                <a:latin typeface="Arial" panose="020B0604020202020204" pitchFamily="34" charset="0"/>
                <a:ea typeface="ＭＳ Ｐゴシック" charset="-128"/>
                <a:cs typeface="Arial" panose="020B0604020202020204" pitchFamily="34" charset="0"/>
              </a:endParaRPr>
            </a:p>
          </p:txBody>
        </p:sp>
      </p:grpSp>
      <p:sp>
        <p:nvSpPr>
          <p:cNvPr id="30735" name="Text Box 15">
            <a:extLst>
              <a:ext uri="{FF2B5EF4-FFF2-40B4-BE49-F238E27FC236}">
                <a16:creationId xmlns:a16="http://schemas.microsoft.com/office/drawing/2014/main" id="{F65D224B-F83E-5DDA-6848-1DC9CD3327F3}"/>
              </a:ext>
            </a:extLst>
          </p:cNvPr>
          <p:cNvSpPr txBox="1">
            <a:spLocks noChangeArrowheads="1"/>
          </p:cNvSpPr>
          <p:nvPr/>
        </p:nvSpPr>
        <p:spPr bwMode="auto">
          <a:xfrm>
            <a:off x="6781800" y="2819400"/>
            <a:ext cx="2309813" cy="34290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dirty="0">
                <a:latin typeface="Arial" panose="020B0604020202020204" pitchFamily="34" charset="0"/>
                <a:ea typeface="SimSun" pitchFamily="2" charset="-122"/>
                <a:cs typeface="Arial" panose="020B0604020202020204" pitchFamily="34" charset="0"/>
              </a:rPr>
              <a:t>لم يتم </a:t>
            </a:r>
          </a:p>
          <a:p>
            <a:pPr algn="ctr">
              <a:spcBef>
                <a:spcPct val="20000"/>
              </a:spcBef>
              <a:buClr>
                <a:schemeClr val="tx2"/>
              </a:buClr>
              <a:buSzPct val="75000"/>
              <a:buFont typeface="Arial" charset="0"/>
              <a:buNone/>
              <a:defRPr/>
            </a:pPr>
            <a:r>
              <a:rPr lang="ar-JO" sz="3600" dirty="0">
                <a:latin typeface="Arial" panose="020B0604020202020204" pitchFamily="34" charset="0"/>
                <a:ea typeface="SimSun" pitchFamily="2" charset="-122"/>
                <a:cs typeface="Arial" panose="020B0604020202020204" pitchFamily="34" charset="0"/>
              </a:rPr>
              <a:t>إعادة صياغة كيف أظهرت النعمة </a:t>
            </a:r>
            <a:endParaRPr lang="en-US" sz="3600" dirty="0">
              <a:latin typeface="Arial" panose="020B0604020202020204" pitchFamily="34" charset="0"/>
              <a:ea typeface="SimSun" pitchFamily="2" charset="-122"/>
              <a:cs typeface="Arial" panose="020B0604020202020204" pitchFamily="34" charset="0"/>
            </a:endParaRPr>
          </a:p>
        </p:txBody>
      </p:sp>
    </p:spTree>
    <p:extLst>
      <p:ext uri="{BB962C8B-B14F-4D97-AF65-F5344CB8AC3E}">
        <p14:creationId xmlns:p14="http://schemas.microsoft.com/office/powerpoint/2010/main" val="1677501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685800" y="0"/>
            <a:ext cx="7391400" cy="1143000"/>
          </a:xfrm>
          <a:effectLst>
            <a:outerShdw blurRad="63500" dist="107763" dir="18900000" algn="ctr" rotWithShape="0">
              <a:srgbClr val="000000">
                <a:alpha val="74998"/>
              </a:srgbClr>
            </a:outerShdw>
          </a:effectLst>
        </p:spPr>
        <p:txBody>
          <a:bodyPr/>
          <a:lstStyle/>
          <a:p>
            <a:pPr>
              <a:defRPr/>
            </a:pPr>
            <a:r>
              <a:rPr lang="ar-JO" altLang="zh-CN" dirty="0">
                <a:latin typeface="Arial" panose="020B0604020202020204" pitchFamily="34" charset="0"/>
                <a:ea typeface="SimSun" charset="0"/>
                <a:cs typeface="Arial" panose="020B0604020202020204" pitchFamily="34" charset="0"/>
              </a:rPr>
              <a:t>تمارين إعادة الصياغة</a:t>
            </a:r>
            <a:endParaRPr lang="en-US" dirty="0">
              <a:latin typeface="Arial" panose="020B0604020202020204" pitchFamily="34" charset="0"/>
              <a:ea typeface="ＭＳ Ｐゴシック" charset="0"/>
              <a:cs typeface="Arial" panose="020B0604020202020204" pitchFamily="34" charset="0"/>
            </a:endParaRPr>
          </a:p>
        </p:txBody>
      </p:sp>
      <p:sp>
        <p:nvSpPr>
          <p:cNvPr id="440323" name="Rectangle 3"/>
          <p:cNvSpPr>
            <a:spLocks noGrp="1" noChangeArrowheads="1"/>
          </p:cNvSpPr>
          <p:nvPr>
            <p:ph type="body" sz="half" idx="1"/>
          </p:nvPr>
        </p:nvSpPr>
        <p:spPr>
          <a:xfrm>
            <a:off x="160338" y="2057400"/>
            <a:ext cx="5132387" cy="5043488"/>
          </a:xfrm>
        </p:spPr>
        <p:txBody>
          <a:bodyPr/>
          <a:lstStyle/>
          <a:p>
            <a:pPr marL="574675" indent="-574675" algn="r">
              <a:lnSpc>
                <a:spcPct val="90000"/>
              </a:lnSpc>
              <a:buFont typeface="Arial" charset="0"/>
              <a:buNone/>
              <a:tabLst>
                <a:tab pos="574675" algn="l"/>
                <a:tab pos="1431925" algn="l"/>
                <a:tab pos="2001838" algn="l"/>
              </a:tabLst>
              <a:defRPr/>
            </a:pPr>
            <a:r>
              <a:rPr lang="ar-JO"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الجملة: لعمل أمور أعظم لله كان على </a:t>
            </a:r>
          </a:p>
          <a:p>
            <a:pPr marL="574675" indent="-574675" algn="r">
              <a:lnSpc>
                <a:spcPct val="90000"/>
              </a:lnSpc>
              <a:buFont typeface="Arial" charset="0"/>
              <a:buNone/>
              <a:tabLst>
                <a:tab pos="574675" algn="l"/>
                <a:tab pos="1431925" algn="l"/>
                <a:tab pos="2001838" algn="l"/>
              </a:tabLst>
              <a:defRPr/>
            </a:pPr>
            <a:r>
              <a:rPr lang="ar-JO"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          بني إسرائيل أن يثقوا في  </a:t>
            </a:r>
          </a:p>
          <a:p>
            <a:pPr marL="574675" indent="-574675" algn="r">
              <a:lnSpc>
                <a:spcPct val="90000"/>
              </a:lnSpc>
              <a:buFont typeface="Arial" charset="0"/>
              <a:buNone/>
              <a:tabLst>
                <a:tab pos="574675" algn="l"/>
                <a:tab pos="1431925" algn="l"/>
                <a:tab pos="2001838" algn="l"/>
              </a:tabLst>
              <a:defRPr/>
            </a:pPr>
            <a:r>
              <a:rPr lang="ar-JO"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          إعالة الله المستمرة</a:t>
            </a:r>
          </a:p>
          <a:p>
            <a:pPr marL="574675" indent="-574675" algn="r">
              <a:lnSpc>
                <a:spcPct val="90000"/>
              </a:lnSpc>
              <a:buFont typeface="Arial" charset="0"/>
              <a:buNone/>
              <a:tabLst>
                <a:tab pos="574675" algn="l"/>
                <a:tab pos="1431925" algn="l"/>
                <a:tab pos="2001838" algn="l"/>
              </a:tabLst>
              <a:defRPr/>
            </a:pPr>
            <a:endParaRPr lang="en-US"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endParaRPr>
          </a:p>
          <a:p>
            <a:pPr marL="574675" indent="-574675" algn="r">
              <a:lnSpc>
                <a:spcPct val="90000"/>
              </a:lnSpc>
              <a:buFont typeface="Arial" charset="0"/>
              <a:buNone/>
              <a:tabLst>
                <a:tab pos="574675" algn="l"/>
                <a:tab pos="1431925" algn="l"/>
                <a:tab pos="2001838" algn="l"/>
              </a:tabLst>
              <a:defRPr/>
            </a:pPr>
            <a:r>
              <a:rPr lang="ar-JO"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الإعادة: لقد فعل هذا مراراً كثيرة لهم </a:t>
            </a:r>
          </a:p>
          <a:p>
            <a:pPr marL="574675" indent="-574675" algn="r">
              <a:lnSpc>
                <a:spcPct val="90000"/>
              </a:lnSpc>
              <a:buFont typeface="Arial" charset="0"/>
              <a:buNone/>
              <a:tabLst>
                <a:tab pos="574675" algn="l"/>
                <a:tab pos="1431925" algn="l"/>
                <a:tab pos="2001838" algn="l"/>
              </a:tabLst>
              <a:defRPr/>
            </a:pPr>
            <a:r>
              <a:rPr lang="ar-JO"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          وسوف يستمر في فعل ذلك</a:t>
            </a:r>
            <a:endParaRPr lang="en-US"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endParaRPr>
          </a:p>
        </p:txBody>
      </p:sp>
      <p:sp>
        <p:nvSpPr>
          <p:cNvPr id="128003" name="Text Box 4"/>
          <p:cNvSpPr txBox="1">
            <a:spLocks noChangeArrowheads="1"/>
          </p:cNvSpPr>
          <p:nvPr/>
        </p:nvSpPr>
        <p:spPr bwMode="auto">
          <a:xfrm>
            <a:off x="8382000" y="76200"/>
            <a:ext cx="685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latin typeface="Arial" panose="020B0604020202020204" pitchFamily="34" charset="0"/>
                <a:cs typeface="Arial" panose="020B0604020202020204" pitchFamily="34" charset="0"/>
              </a:rPr>
              <a:t>69</a:t>
            </a:r>
            <a:endParaRPr lang="en-US" dirty="0">
              <a:latin typeface="Arial" panose="020B0604020202020204" pitchFamily="34" charset="0"/>
              <a:cs typeface="Arial" panose="020B0604020202020204" pitchFamily="34" charset="0"/>
            </a:endParaRPr>
          </a:p>
        </p:txBody>
      </p:sp>
      <p:sp>
        <p:nvSpPr>
          <p:cNvPr id="440325" name="Text Box 5"/>
          <p:cNvSpPr txBox="1">
            <a:spLocks noChangeArrowheads="1"/>
          </p:cNvSpPr>
          <p:nvPr/>
        </p:nvSpPr>
        <p:spPr bwMode="auto">
          <a:xfrm>
            <a:off x="4973638" y="1219200"/>
            <a:ext cx="104616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نعم</a:t>
            </a:r>
            <a:endParaRPr lang="en-US" sz="3600" u="sng" dirty="0">
              <a:latin typeface="Arial" panose="020B0604020202020204" pitchFamily="34" charset="0"/>
              <a:ea typeface="SimSun" pitchFamily="2" charset="-122"/>
              <a:cs typeface="Arial" panose="020B0604020202020204" pitchFamily="34" charset="0"/>
            </a:endParaRPr>
          </a:p>
        </p:txBody>
      </p:sp>
      <p:sp>
        <p:nvSpPr>
          <p:cNvPr id="440326" name="Text Box 6"/>
          <p:cNvSpPr txBox="1">
            <a:spLocks noChangeArrowheads="1"/>
          </p:cNvSpPr>
          <p:nvPr/>
        </p:nvSpPr>
        <p:spPr bwMode="auto">
          <a:xfrm>
            <a:off x="5938838" y="1219200"/>
            <a:ext cx="84296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لا</a:t>
            </a:r>
            <a:endParaRPr lang="en-US" sz="3600" u="sng" dirty="0">
              <a:latin typeface="Arial" panose="020B0604020202020204" pitchFamily="34" charset="0"/>
              <a:ea typeface="SimSun" pitchFamily="2" charset="-122"/>
              <a:cs typeface="Arial" panose="020B0604020202020204" pitchFamily="34" charset="0"/>
            </a:endParaRPr>
          </a:p>
        </p:txBody>
      </p:sp>
      <p:sp>
        <p:nvSpPr>
          <p:cNvPr id="440327" name="Text Box 7"/>
          <p:cNvSpPr txBox="1">
            <a:spLocks noChangeArrowheads="1"/>
          </p:cNvSpPr>
          <p:nvPr/>
        </p:nvSpPr>
        <p:spPr bwMode="auto">
          <a:xfrm>
            <a:off x="6834188" y="1219200"/>
            <a:ext cx="230981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المشاكل</a:t>
            </a:r>
            <a:endParaRPr lang="en-US" sz="3600" u="sng" dirty="0">
              <a:latin typeface="Arial" panose="020B0604020202020204" pitchFamily="34" charset="0"/>
              <a:ea typeface="SimSun" pitchFamily="2" charset="-122"/>
              <a:cs typeface="Arial" panose="020B0604020202020204" pitchFamily="34" charset="0"/>
            </a:endParaRPr>
          </a:p>
        </p:txBody>
      </p:sp>
      <p:sp>
        <p:nvSpPr>
          <p:cNvPr id="440328" name="Text Box 8"/>
          <p:cNvSpPr txBox="1">
            <a:spLocks noChangeArrowheads="1"/>
          </p:cNvSpPr>
          <p:nvPr/>
        </p:nvSpPr>
        <p:spPr bwMode="auto">
          <a:xfrm>
            <a:off x="304800" y="1143000"/>
            <a:ext cx="1143000" cy="5953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spcBef>
                <a:spcPct val="20000"/>
              </a:spcBef>
              <a:buClr>
                <a:schemeClr val="tx2"/>
              </a:buClr>
              <a:buSzPct val="75000"/>
              <a:buFont typeface="Arial" charset="0"/>
              <a:buNone/>
              <a:defRPr/>
            </a:pPr>
            <a:r>
              <a:rPr lang="ar-JO" sz="3600" dirty="0">
                <a:latin typeface="Arial" panose="020B0604020202020204" pitchFamily="34" charset="0"/>
                <a:ea typeface="SimSun" pitchFamily="2" charset="-122"/>
                <a:cs typeface="Arial" panose="020B0604020202020204" pitchFamily="34" charset="0"/>
              </a:rPr>
              <a:t>رقم 2</a:t>
            </a:r>
            <a:endParaRPr lang="en-US" sz="3600" dirty="0">
              <a:latin typeface="Arial" panose="020B0604020202020204" pitchFamily="34" charset="0"/>
              <a:ea typeface="SimSun" pitchFamily="2" charset="-122"/>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3A5C9-7CEF-8BEA-D3B7-A79D533DDE26}"/>
            </a:ext>
          </a:extLst>
        </p:cNvPr>
        <p:cNvGrpSpPr/>
        <p:nvPr/>
      </p:nvGrpSpPr>
      <p:grpSpPr>
        <a:xfrm>
          <a:off x="0" y="0"/>
          <a:ext cx="0" cy="0"/>
          <a:chOff x="0" y="0"/>
          <a:chExt cx="0" cy="0"/>
        </a:xfrm>
      </p:grpSpPr>
      <p:sp>
        <p:nvSpPr>
          <p:cNvPr id="440322" name="Rectangle 2">
            <a:extLst>
              <a:ext uri="{FF2B5EF4-FFF2-40B4-BE49-F238E27FC236}">
                <a16:creationId xmlns:a16="http://schemas.microsoft.com/office/drawing/2014/main" id="{C4810505-DE2A-AF87-848F-AA74D694467E}"/>
              </a:ext>
            </a:extLst>
          </p:cNvPr>
          <p:cNvSpPr>
            <a:spLocks noGrp="1" noChangeArrowheads="1"/>
          </p:cNvSpPr>
          <p:nvPr>
            <p:ph type="title"/>
          </p:nvPr>
        </p:nvSpPr>
        <p:spPr>
          <a:xfrm>
            <a:off x="685800" y="0"/>
            <a:ext cx="7391400" cy="1143000"/>
          </a:xfrm>
          <a:effectLst>
            <a:outerShdw blurRad="63500" dist="107763" dir="18900000" algn="ctr" rotWithShape="0">
              <a:srgbClr val="000000">
                <a:alpha val="74998"/>
              </a:srgbClr>
            </a:outerShdw>
          </a:effectLst>
        </p:spPr>
        <p:txBody>
          <a:bodyPr/>
          <a:lstStyle/>
          <a:p>
            <a:pPr>
              <a:defRPr/>
            </a:pPr>
            <a:r>
              <a:rPr lang="ar-JO" altLang="zh-CN" dirty="0">
                <a:latin typeface="Arial" panose="020B0604020202020204" pitchFamily="34" charset="0"/>
                <a:ea typeface="SimSun" charset="0"/>
                <a:cs typeface="Arial" panose="020B0604020202020204" pitchFamily="34" charset="0"/>
              </a:rPr>
              <a:t>تمارين إعادة الصياغة</a:t>
            </a:r>
            <a:endParaRPr lang="en-US" dirty="0">
              <a:latin typeface="Arial" panose="020B0604020202020204" pitchFamily="34" charset="0"/>
              <a:ea typeface="ＭＳ Ｐゴシック" charset="0"/>
              <a:cs typeface="Arial" panose="020B0604020202020204" pitchFamily="34" charset="0"/>
            </a:endParaRPr>
          </a:p>
        </p:txBody>
      </p:sp>
      <p:sp>
        <p:nvSpPr>
          <p:cNvPr id="440323" name="Rectangle 3">
            <a:extLst>
              <a:ext uri="{FF2B5EF4-FFF2-40B4-BE49-F238E27FC236}">
                <a16:creationId xmlns:a16="http://schemas.microsoft.com/office/drawing/2014/main" id="{3AB19EB9-D7B1-D032-2F42-BBFC2323E5A7}"/>
              </a:ext>
            </a:extLst>
          </p:cNvPr>
          <p:cNvSpPr>
            <a:spLocks noGrp="1" noChangeArrowheads="1"/>
          </p:cNvSpPr>
          <p:nvPr>
            <p:ph type="body" sz="half" idx="1"/>
          </p:nvPr>
        </p:nvSpPr>
        <p:spPr>
          <a:xfrm>
            <a:off x="160338" y="2057400"/>
            <a:ext cx="5132387" cy="5043488"/>
          </a:xfrm>
        </p:spPr>
        <p:txBody>
          <a:bodyPr/>
          <a:lstStyle/>
          <a:p>
            <a:pPr marL="574675" indent="-574675" algn="r">
              <a:lnSpc>
                <a:spcPct val="90000"/>
              </a:lnSpc>
              <a:buFont typeface="Arial" charset="0"/>
              <a:buNone/>
              <a:tabLst>
                <a:tab pos="574675" algn="l"/>
                <a:tab pos="1431925" algn="l"/>
                <a:tab pos="2001838" algn="l"/>
              </a:tabLst>
              <a:defRPr/>
            </a:pPr>
            <a:r>
              <a:rPr lang="ar-JO"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الجملة: لعمل أمور أعظم لله كان على </a:t>
            </a:r>
          </a:p>
          <a:p>
            <a:pPr marL="574675" indent="-574675" algn="r">
              <a:lnSpc>
                <a:spcPct val="90000"/>
              </a:lnSpc>
              <a:buFont typeface="Arial" charset="0"/>
              <a:buNone/>
              <a:tabLst>
                <a:tab pos="574675" algn="l"/>
                <a:tab pos="1431925" algn="l"/>
                <a:tab pos="2001838" algn="l"/>
              </a:tabLst>
              <a:defRPr/>
            </a:pPr>
            <a:r>
              <a:rPr lang="ar-JO"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          بني إسرائيل أن يثقوا في  </a:t>
            </a:r>
          </a:p>
          <a:p>
            <a:pPr marL="574675" indent="-574675" algn="r">
              <a:lnSpc>
                <a:spcPct val="90000"/>
              </a:lnSpc>
              <a:buFont typeface="Arial" charset="0"/>
              <a:buNone/>
              <a:tabLst>
                <a:tab pos="574675" algn="l"/>
                <a:tab pos="1431925" algn="l"/>
                <a:tab pos="2001838" algn="l"/>
              </a:tabLst>
              <a:defRPr/>
            </a:pPr>
            <a:r>
              <a:rPr lang="ar-JO"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          إعالة الله المستمرة</a:t>
            </a:r>
          </a:p>
          <a:p>
            <a:pPr marL="574675" indent="-574675" algn="r">
              <a:lnSpc>
                <a:spcPct val="90000"/>
              </a:lnSpc>
              <a:buFont typeface="Arial" charset="0"/>
              <a:buNone/>
              <a:tabLst>
                <a:tab pos="574675" algn="l"/>
                <a:tab pos="1431925" algn="l"/>
                <a:tab pos="2001838" algn="l"/>
              </a:tabLst>
              <a:defRPr/>
            </a:pPr>
            <a:endParaRPr lang="en-US"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endParaRPr>
          </a:p>
          <a:p>
            <a:pPr marL="574675" indent="-574675" algn="r">
              <a:lnSpc>
                <a:spcPct val="90000"/>
              </a:lnSpc>
              <a:buFont typeface="Arial" charset="0"/>
              <a:buNone/>
              <a:tabLst>
                <a:tab pos="574675" algn="l"/>
                <a:tab pos="1431925" algn="l"/>
                <a:tab pos="2001838" algn="l"/>
              </a:tabLst>
              <a:defRPr/>
            </a:pPr>
            <a:r>
              <a:rPr lang="ar-JO"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الإعادة: لقد فعل هذا مراراً كثيرة لهم </a:t>
            </a:r>
          </a:p>
          <a:p>
            <a:pPr marL="574675" indent="-574675" algn="r">
              <a:lnSpc>
                <a:spcPct val="90000"/>
              </a:lnSpc>
              <a:buFont typeface="Arial" charset="0"/>
              <a:buNone/>
              <a:tabLst>
                <a:tab pos="574675" algn="l"/>
                <a:tab pos="1431925" algn="l"/>
                <a:tab pos="2001838" algn="l"/>
              </a:tabLst>
              <a:defRPr/>
            </a:pPr>
            <a:r>
              <a:rPr lang="ar-JO"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          وسوف يستمر في فعل ذلك</a:t>
            </a:r>
            <a:endParaRPr lang="en-US"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endParaRPr>
          </a:p>
        </p:txBody>
      </p:sp>
      <p:sp>
        <p:nvSpPr>
          <p:cNvPr id="128003" name="Text Box 4">
            <a:extLst>
              <a:ext uri="{FF2B5EF4-FFF2-40B4-BE49-F238E27FC236}">
                <a16:creationId xmlns:a16="http://schemas.microsoft.com/office/drawing/2014/main" id="{5CA32516-AACF-A95B-F4C6-ED89A7CF4759}"/>
              </a:ext>
            </a:extLst>
          </p:cNvPr>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latin typeface="Arial" panose="020B0604020202020204" pitchFamily="34" charset="0"/>
                <a:cs typeface="Arial" panose="020B0604020202020204" pitchFamily="34" charset="0"/>
              </a:rPr>
              <a:t>69</a:t>
            </a:r>
            <a:endParaRPr lang="en-US" dirty="0">
              <a:latin typeface="Arial" panose="020B0604020202020204" pitchFamily="34" charset="0"/>
              <a:cs typeface="Arial" panose="020B0604020202020204" pitchFamily="34" charset="0"/>
            </a:endParaRPr>
          </a:p>
        </p:txBody>
      </p:sp>
      <p:sp>
        <p:nvSpPr>
          <p:cNvPr id="440325" name="Text Box 5">
            <a:extLst>
              <a:ext uri="{FF2B5EF4-FFF2-40B4-BE49-F238E27FC236}">
                <a16:creationId xmlns:a16="http://schemas.microsoft.com/office/drawing/2014/main" id="{AF8CB0C2-C064-100E-27E1-586080765E7A}"/>
              </a:ext>
            </a:extLst>
          </p:cNvPr>
          <p:cNvSpPr txBox="1">
            <a:spLocks noChangeArrowheads="1"/>
          </p:cNvSpPr>
          <p:nvPr/>
        </p:nvSpPr>
        <p:spPr bwMode="auto">
          <a:xfrm>
            <a:off x="4973638" y="1219200"/>
            <a:ext cx="104616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نعم</a:t>
            </a:r>
            <a:endParaRPr lang="en-US" sz="3600" u="sng" dirty="0">
              <a:latin typeface="Arial" panose="020B0604020202020204" pitchFamily="34" charset="0"/>
              <a:ea typeface="SimSun" pitchFamily="2" charset="-122"/>
              <a:cs typeface="Arial" panose="020B0604020202020204" pitchFamily="34" charset="0"/>
            </a:endParaRPr>
          </a:p>
        </p:txBody>
      </p:sp>
      <p:sp>
        <p:nvSpPr>
          <p:cNvPr id="440326" name="Text Box 6">
            <a:extLst>
              <a:ext uri="{FF2B5EF4-FFF2-40B4-BE49-F238E27FC236}">
                <a16:creationId xmlns:a16="http://schemas.microsoft.com/office/drawing/2014/main" id="{3B6FBCE4-BD43-CF25-1346-D943BF127C2B}"/>
              </a:ext>
            </a:extLst>
          </p:cNvPr>
          <p:cNvSpPr txBox="1">
            <a:spLocks noChangeArrowheads="1"/>
          </p:cNvSpPr>
          <p:nvPr/>
        </p:nvSpPr>
        <p:spPr bwMode="auto">
          <a:xfrm>
            <a:off x="5938838" y="1219200"/>
            <a:ext cx="84296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لا</a:t>
            </a:r>
            <a:endParaRPr lang="en-US" sz="3600" u="sng" dirty="0">
              <a:latin typeface="Arial" panose="020B0604020202020204" pitchFamily="34" charset="0"/>
              <a:ea typeface="SimSun" pitchFamily="2" charset="-122"/>
              <a:cs typeface="Arial" panose="020B0604020202020204" pitchFamily="34" charset="0"/>
            </a:endParaRPr>
          </a:p>
        </p:txBody>
      </p:sp>
      <p:sp>
        <p:nvSpPr>
          <p:cNvPr id="440327" name="Text Box 7">
            <a:extLst>
              <a:ext uri="{FF2B5EF4-FFF2-40B4-BE49-F238E27FC236}">
                <a16:creationId xmlns:a16="http://schemas.microsoft.com/office/drawing/2014/main" id="{6D80181A-5599-A530-5B2A-EC67B24DD11B}"/>
              </a:ext>
            </a:extLst>
          </p:cNvPr>
          <p:cNvSpPr txBox="1">
            <a:spLocks noChangeArrowheads="1"/>
          </p:cNvSpPr>
          <p:nvPr/>
        </p:nvSpPr>
        <p:spPr bwMode="auto">
          <a:xfrm>
            <a:off x="6834188" y="1219200"/>
            <a:ext cx="230981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المشاكل</a:t>
            </a:r>
            <a:endParaRPr lang="en-US" sz="3600" u="sng" dirty="0">
              <a:latin typeface="Arial" panose="020B0604020202020204" pitchFamily="34" charset="0"/>
              <a:ea typeface="SimSun" pitchFamily="2" charset="-122"/>
              <a:cs typeface="Arial" panose="020B0604020202020204" pitchFamily="34" charset="0"/>
            </a:endParaRPr>
          </a:p>
        </p:txBody>
      </p:sp>
      <p:sp>
        <p:nvSpPr>
          <p:cNvPr id="440328" name="Text Box 8">
            <a:extLst>
              <a:ext uri="{FF2B5EF4-FFF2-40B4-BE49-F238E27FC236}">
                <a16:creationId xmlns:a16="http://schemas.microsoft.com/office/drawing/2014/main" id="{700E55C3-2282-5BD9-B482-78D633E8AD40}"/>
              </a:ext>
            </a:extLst>
          </p:cNvPr>
          <p:cNvSpPr txBox="1">
            <a:spLocks noChangeArrowheads="1"/>
          </p:cNvSpPr>
          <p:nvPr/>
        </p:nvSpPr>
        <p:spPr bwMode="auto">
          <a:xfrm>
            <a:off x="304800" y="1143000"/>
            <a:ext cx="1143000" cy="5953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spcBef>
                <a:spcPct val="20000"/>
              </a:spcBef>
              <a:buClr>
                <a:schemeClr val="tx2"/>
              </a:buClr>
              <a:buSzPct val="75000"/>
              <a:buFont typeface="Arial" charset="0"/>
              <a:buNone/>
              <a:defRPr/>
            </a:pPr>
            <a:r>
              <a:rPr lang="ar-JO" sz="3600" dirty="0">
                <a:latin typeface="Arial" panose="020B0604020202020204" pitchFamily="34" charset="0"/>
                <a:ea typeface="SimSun" pitchFamily="2" charset="-122"/>
                <a:cs typeface="Arial" panose="020B0604020202020204" pitchFamily="34" charset="0"/>
              </a:rPr>
              <a:t>رقم 2</a:t>
            </a:r>
            <a:endParaRPr lang="en-US" sz="3600" dirty="0">
              <a:latin typeface="Arial" panose="020B0604020202020204" pitchFamily="34" charset="0"/>
              <a:ea typeface="SimSun" pitchFamily="2" charset="-122"/>
              <a:cs typeface="Arial" panose="020B0604020202020204" pitchFamily="34" charset="0"/>
            </a:endParaRPr>
          </a:p>
        </p:txBody>
      </p:sp>
      <p:grpSp>
        <p:nvGrpSpPr>
          <p:cNvPr id="2" name="Group 9">
            <a:extLst>
              <a:ext uri="{FF2B5EF4-FFF2-40B4-BE49-F238E27FC236}">
                <a16:creationId xmlns:a16="http://schemas.microsoft.com/office/drawing/2014/main" id="{C4276082-8948-54EE-9D39-1608B0F797E0}"/>
              </a:ext>
            </a:extLst>
          </p:cNvPr>
          <p:cNvGrpSpPr>
            <a:grpSpLocks/>
          </p:cNvGrpSpPr>
          <p:nvPr/>
        </p:nvGrpSpPr>
        <p:grpSpPr bwMode="auto">
          <a:xfrm>
            <a:off x="6019800" y="3810000"/>
            <a:ext cx="595313" cy="595313"/>
            <a:chOff x="3225" y="3141"/>
            <a:chExt cx="375" cy="375"/>
          </a:xfrm>
        </p:grpSpPr>
        <p:sp>
          <p:nvSpPr>
            <p:cNvPr id="440330" name="Freeform 10">
              <a:extLst>
                <a:ext uri="{FF2B5EF4-FFF2-40B4-BE49-F238E27FC236}">
                  <a16:creationId xmlns:a16="http://schemas.microsoft.com/office/drawing/2014/main" id="{278B0977-23DB-C0C9-9EF6-DA24E51B524B}"/>
                </a:ext>
              </a:extLst>
            </p:cNvPr>
            <p:cNvSpPr>
              <a:spLocks/>
            </p:cNvSpPr>
            <p:nvPr/>
          </p:nvSpPr>
          <p:spPr bwMode="auto">
            <a:xfrm>
              <a:off x="3338" y="3141"/>
              <a:ext cx="237"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FF00"/>
              </a:solidFill>
              <a:round/>
              <a:headEnd/>
              <a:tailEnd/>
            </a:ln>
            <a:effectLst>
              <a:outerShdw blurRad="63500" sy="-50000" kx="2453608" rotWithShape="0">
                <a:srgbClr val="000000">
                  <a:alpha val="74998"/>
                </a:srgbClr>
              </a:outerShdw>
            </a:effectLst>
          </p:spPr>
          <p:txBody>
            <a:bodyPr wrap="none" anchor="ctr"/>
            <a:lstStyle/>
            <a:p>
              <a:pPr>
                <a:defRPr/>
              </a:pPr>
              <a:endParaRPr lang="en-US">
                <a:latin typeface="Arial" panose="020B0604020202020204" pitchFamily="34" charset="0"/>
                <a:ea typeface="ＭＳ Ｐゴシック" charset="-128"/>
                <a:cs typeface="Arial" panose="020B0604020202020204" pitchFamily="34" charset="0"/>
              </a:endParaRPr>
            </a:p>
          </p:txBody>
        </p:sp>
        <p:sp>
          <p:nvSpPr>
            <p:cNvPr id="440331" name="Freeform 11">
              <a:extLst>
                <a:ext uri="{FF2B5EF4-FFF2-40B4-BE49-F238E27FC236}">
                  <a16:creationId xmlns:a16="http://schemas.microsoft.com/office/drawing/2014/main" id="{4038D492-CAB5-D6E3-20F4-4E1249D0E3BA}"/>
                </a:ext>
              </a:extLst>
            </p:cNvPr>
            <p:cNvSpPr>
              <a:spLocks/>
            </p:cNvSpPr>
            <p:nvPr/>
          </p:nvSpPr>
          <p:spPr bwMode="auto">
            <a:xfrm rot="-7473581">
              <a:off x="3303" y="3111"/>
              <a:ext cx="219"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FF00"/>
              </a:solidFill>
              <a:round/>
              <a:headEnd/>
              <a:tailEnd/>
            </a:ln>
            <a:effectLst>
              <a:outerShdw blurRad="63500" sy="-50000" kx="2453608" rotWithShape="0">
                <a:srgbClr val="000000">
                  <a:alpha val="74998"/>
                </a:srgbClr>
              </a:outerShdw>
            </a:effectLst>
          </p:spPr>
          <p:txBody>
            <a:bodyPr wrap="none" anchor="ctr"/>
            <a:lstStyle/>
            <a:p>
              <a:pPr>
                <a:defRPr/>
              </a:pPr>
              <a:endParaRPr lang="en-US">
                <a:latin typeface="Arial" panose="020B0604020202020204" pitchFamily="34" charset="0"/>
                <a:ea typeface="ＭＳ Ｐゴシック" charset="-128"/>
                <a:cs typeface="Arial" panose="020B0604020202020204" pitchFamily="34" charset="0"/>
              </a:endParaRPr>
            </a:p>
          </p:txBody>
        </p:sp>
      </p:grpSp>
    </p:spTree>
    <p:extLst>
      <p:ext uri="{BB962C8B-B14F-4D97-AF65-F5344CB8AC3E}">
        <p14:creationId xmlns:p14="http://schemas.microsoft.com/office/powerpoint/2010/main" val="205512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A77F9-2005-4772-966F-38C55B99EF48}"/>
            </a:ext>
          </a:extLst>
        </p:cNvPr>
        <p:cNvGrpSpPr/>
        <p:nvPr/>
      </p:nvGrpSpPr>
      <p:grpSpPr>
        <a:xfrm>
          <a:off x="0" y="0"/>
          <a:ext cx="0" cy="0"/>
          <a:chOff x="0" y="0"/>
          <a:chExt cx="0" cy="0"/>
        </a:xfrm>
      </p:grpSpPr>
      <p:sp>
        <p:nvSpPr>
          <p:cNvPr id="440322" name="Rectangle 2">
            <a:extLst>
              <a:ext uri="{FF2B5EF4-FFF2-40B4-BE49-F238E27FC236}">
                <a16:creationId xmlns:a16="http://schemas.microsoft.com/office/drawing/2014/main" id="{8008CBC1-96E7-6DB2-33C7-42F8323FCC60}"/>
              </a:ext>
            </a:extLst>
          </p:cNvPr>
          <p:cNvSpPr>
            <a:spLocks noGrp="1" noChangeArrowheads="1"/>
          </p:cNvSpPr>
          <p:nvPr>
            <p:ph type="title"/>
          </p:nvPr>
        </p:nvSpPr>
        <p:spPr>
          <a:xfrm>
            <a:off x="685800" y="0"/>
            <a:ext cx="7391400" cy="1143000"/>
          </a:xfrm>
          <a:effectLst>
            <a:outerShdw blurRad="63500" dist="107763" dir="18900000" algn="ctr" rotWithShape="0">
              <a:srgbClr val="000000">
                <a:alpha val="74998"/>
              </a:srgbClr>
            </a:outerShdw>
          </a:effectLst>
        </p:spPr>
        <p:txBody>
          <a:bodyPr/>
          <a:lstStyle/>
          <a:p>
            <a:pPr>
              <a:defRPr/>
            </a:pPr>
            <a:r>
              <a:rPr lang="ar-JO" altLang="zh-CN" dirty="0">
                <a:latin typeface="Arial" panose="020B0604020202020204" pitchFamily="34" charset="0"/>
                <a:ea typeface="SimSun" charset="0"/>
                <a:cs typeface="Arial" panose="020B0604020202020204" pitchFamily="34" charset="0"/>
              </a:rPr>
              <a:t>تمارين إعادة الصياغة</a:t>
            </a:r>
            <a:endParaRPr lang="en-US" dirty="0">
              <a:latin typeface="Arial" panose="020B0604020202020204" pitchFamily="34" charset="0"/>
              <a:ea typeface="ＭＳ Ｐゴシック" charset="0"/>
              <a:cs typeface="Arial" panose="020B0604020202020204" pitchFamily="34" charset="0"/>
            </a:endParaRPr>
          </a:p>
        </p:txBody>
      </p:sp>
      <p:sp>
        <p:nvSpPr>
          <p:cNvPr id="440323" name="Rectangle 3">
            <a:extLst>
              <a:ext uri="{FF2B5EF4-FFF2-40B4-BE49-F238E27FC236}">
                <a16:creationId xmlns:a16="http://schemas.microsoft.com/office/drawing/2014/main" id="{2AFB6AE2-C133-CDFA-D86C-DC7CEE2A5FCA}"/>
              </a:ext>
            </a:extLst>
          </p:cNvPr>
          <p:cNvSpPr>
            <a:spLocks noGrp="1" noChangeArrowheads="1"/>
          </p:cNvSpPr>
          <p:nvPr>
            <p:ph type="body" sz="half" idx="1"/>
          </p:nvPr>
        </p:nvSpPr>
        <p:spPr>
          <a:xfrm>
            <a:off x="160338" y="2057400"/>
            <a:ext cx="5132387" cy="5043488"/>
          </a:xfrm>
        </p:spPr>
        <p:txBody>
          <a:bodyPr/>
          <a:lstStyle/>
          <a:p>
            <a:pPr marL="574675" indent="-574675" algn="r">
              <a:lnSpc>
                <a:spcPct val="90000"/>
              </a:lnSpc>
              <a:buFont typeface="Arial" charset="0"/>
              <a:buNone/>
              <a:tabLst>
                <a:tab pos="574675" algn="l"/>
                <a:tab pos="1431925" algn="l"/>
                <a:tab pos="2001838" algn="l"/>
              </a:tabLst>
              <a:defRPr/>
            </a:pPr>
            <a:r>
              <a:rPr lang="ar-JO"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الجملة: لعمل أمور أعظم لله كان على </a:t>
            </a:r>
          </a:p>
          <a:p>
            <a:pPr marL="574675" indent="-574675" algn="r">
              <a:lnSpc>
                <a:spcPct val="90000"/>
              </a:lnSpc>
              <a:buFont typeface="Arial" charset="0"/>
              <a:buNone/>
              <a:tabLst>
                <a:tab pos="574675" algn="l"/>
                <a:tab pos="1431925" algn="l"/>
                <a:tab pos="2001838" algn="l"/>
              </a:tabLst>
              <a:defRPr/>
            </a:pPr>
            <a:r>
              <a:rPr lang="ar-JO"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          بني إسرائيل أن يثقوا في  </a:t>
            </a:r>
          </a:p>
          <a:p>
            <a:pPr marL="574675" indent="-574675" algn="r">
              <a:lnSpc>
                <a:spcPct val="90000"/>
              </a:lnSpc>
              <a:buFont typeface="Arial" charset="0"/>
              <a:buNone/>
              <a:tabLst>
                <a:tab pos="574675" algn="l"/>
                <a:tab pos="1431925" algn="l"/>
                <a:tab pos="2001838" algn="l"/>
              </a:tabLst>
              <a:defRPr/>
            </a:pPr>
            <a:r>
              <a:rPr lang="ar-JO"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          إعالة الله المستمرة</a:t>
            </a:r>
          </a:p>
          <a:p>
            <a:pPr marL="574675" indent="-574675" algn="r">
              <a:lnSpc>
                <a:spcPct val="90000"/>
              </a:lnSpc>
              <a:buFont typeface="Arial" charset="0"/>
              <a:buNone/>
              <a:tabLst>
                <a:tab pos="574675" algn="l"/>
                <a:tab pos="1431925" algn="l"/>
                <a:tab pos="2001838" algn="l"/>
              </a:tabLst>
              <a:defRPr/>
            </a:pPr>
            <a:endParaRPr lang="en-US"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endParaRPr>
          </a:p>
          <a:p>
            <a:pPr marL="574675" indent="-574675" algn="r">
              <a:lnSpc>
                <a:spcPct val="90000"/>
              </a:lnSpc>
              <a:buFont typeface="Arial" charset="0"/>
              <a:buNone/>
              <a:tabLst>
                <a:tab pos="574675" algn="l"/>
                <a:tab pos="1431925" algn="l"/>
                <a:tab pos="2001838" algn="l"/>
              </a:tabLst>
              <a:defRPr/>
            </a:pPr>
            <a:r>
              <a:rPr lang="ar-JO"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الإعادة: لقد فعل هذا مراراً كثيرة لهم </a:t>
            </a:r>
          </a:p>
          <a:p>
            <a:pPr marL="574675" indent="-574675" algn="r">
              <a:lnSpc>
                <a:spcPct val="90000"/>
              </a:lnSpc>
              <a:buFont typeface="Arial" charset="0"/>
              <a:buNone/>
              <a:tabLst>
                <a:tab pos="574675" algn="l"/>
                <a:tab pos="1431925" algn="l"/>
                <a:tab pos="2001838" algn="l"/>
              </a:tabLst>
              <a:defRPr/>
            </a:pPr>
            <a:r>
              <a:rPr lang="ar-JO"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          وسوف يستمر في فعل ذلك</a:t>
            </a:r>
            <a:endParaRPr lang="en-US"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endParaRPr>
          </a:p>
        </p:txBody>
      </p:sp>
      <p:sp>
        <p:nvSpPr>
          <p:cNvPr id="128003" name="Text Box 4">
            <a:extLst>
              <a:ext uri="{FF2B5EF4-FFF2-40B4-BE49-F238E27FC236}">
                <a16:creationId xmlns:a16="http://schemas.microsoft.com/office/drawing/2014/main" id="{7D3F5D5F-0000-434E-7E1D-8DA10A5C2647}"/>
              </a:ext>
            </a:extLst>
          </p:cNvPr>
          <p:cNvSpPr txBox="1">
            <a:spLocks noChangeArrowheads="1"/>
          </p:cNvSpPr>
          <p:nvPr/>
        </p:nvSpPr>
        <p:spPr bwMode="auto">
          <a:xfrm>
            <a:off x="8382000" y="76200"/>
            <a:ext cx="685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latin typeface="Arial" panose="020B0604020202020204" pitchFamily="34" charset="0"/>
                <a:cs typeface="Arial" panose="020B0604020202020204" pitchFamily="34" charset="0"/>
              </a:rPr>
              <a:t>69</a:t>
            </a:r>
            <a:endParaRPr lang="en-US" dirty="0">
              <a:latin typeface="Arial" panose="020B0604020202020204" pitchFamily="34" charset="0"/>
              <a:cs typeface="Arial" panose="020B0604020202020204" pitchFamily="34" charset="0"/>
            </a:endParaRPr>
          </a:p>
        </p:txBody>
      </p:sp>
      <p:sp>
        <p:nvSpPr>
          <p:cNvPr id="440325" name="Text Box 5">
            <a:extLst>
              <a:ext uri="{FF2B5EF4-FFF2-40B4-BE49-F238E27FC236}">
                <a16:creationId xmlns:a16="http://schemas.microsoft.com/office/drawing/2014/main" id="{FFC9DCD7-44C7-8828-383B-529B0BFE90C7}"/>
              </a:ext>
            </a:extLst>
          </p:cNvPr>
          <p:cNvSpPr txBox="1">
            <a:spLocks noChangeArrowheads="1"/>
          </p:cNvSpPr>
          <p:nvPr/>
        </p:nvSpPr>
        <p:spPr bwMode="auto">
          <a:xfrm>
            <a:off x="4973638" y="1219200"/>
            <a:ext cx="104616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نعم</a:t>
            </a:r>
            <a:endParaRPr lang="en-US" sz="3600" u="sng" dirty="0">
              <a:latin typeface="Arial" panose="020B0604020202020204" pitchFamily="34" charset="0"/>
              <a:ea typeface="SimSun" pitchFamily="2" charset="-122"/>
              <a:cs typeface="Arial" panose="020B0604020202020204" pitchFamily="34" charset="0"/>
            </a:endParaRPr>
          </a:p>
        </p:txBody>
      </p:sp>
      <p:sp>
        <p:nvSpPr>
          <p:cNvPr id="440326" name="Text Box 6">
            <a:extLst>
              <a:ext uri="{FF2B5EF4-FFF2-40B4-BE49-F238E27FC236}">
                <a16:creationId xmlns:a16="http://schemas.microsoft.com/office/drawing/2014/main" id="{3AEF9874-639D-FE14-1D66-625952CE0E4E}"/>
              </a:ext>
            </a:extLst>
          </p:cNvPr>
          <p:cNvSpPr txBox="1">
            <a:spLocks noChangeArrowheads="1"/>
          </p:cNvSpPr>
          <p:nvPr/>
        </p:nvSpPr>
        <p:spPr bwMode="auto">
          <a:xfrm>
            <a:off x="5938838" y="1219200"/>
            <a:ext cx="84296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لا</a:t>
            </a:r>
            <a:endParaRPr lang="en-US" sz="3600" u="sng" dirty="0">
              <a:latin typeface="Arial" panose="020B0604020202020204" pitchFamily="34" charset="0"/>
              <a:ea typeface="SimSun" pitchFamily="2" charset="-122"/>
              <a:cs typeface="Arial" panose="020B0604020202020204" pitchFamily="34" charset="0"/>
            </a:endParaRPr>
          </a:p>
        </p:txBody>
      </p:sp>
      <p:sp>
        <p:nvSpPr>
          <p:cNvPr id="440327" name="Text Box 7">
            <a:extLst>
              <a:ext uri="{FF2B5EF4-FFF2-40B4-BE49-F238E27FC236}">
                <a16:creationId xmlns:a16="http://schemas.microsoft.com/office/drawing/2014/main" id="{A9953317-7F9D-D01F-1F5A-6DBC685AD829}"/>
              </a:ext>
            </a:extLst>
          </p:cNvPr>
          <p:cNvSpPr txBox="1">
            <a:spLocks noChangeArrowheads="1"/>
          </p:cNvSpPr>
          <p:nvPr/>
        </p:nvSpPr>
        <p:spPr bwMode="auto">
          <a:xfrm>
            <a:off x="6834188" y="1219200"/>
            <a:ext cx="230981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المشاكل</a:t>
            </a:r>
            <a:endParaRPr lang="en-US" sz="3600" u="sng" dirty="0">
              <a:latin typeface="Arial" panose="020B0604020202020204" pitchFamily="34" charset="0"/>
              <a:ea typeface="SimSun" pitchFamily="2" charset="-122"/>
              <a:cs typeface="Arial" panose="020B0604020202020204" pitchFamily="34" charset="0"/>
            </a:endParaRPr>
          </a:p>
        </p:txBody>
      </p:sp>
      <p:sp>
        <p:nvSpPr>
          <p:cNvPr id="440328" name="Text Box 8">
            <a:extLst>
              <a:ext uri="{FF2B5EF4-FFF2-40B4-BE49-F238E27FC236}">
                <a16:creationId xmlns:a16="http://schemas.microsoft.com/office/drawing/2014/main" id="{0923A2D2-4AA4-2C63-9048-42D8EFEE4430}"/>
              </a:ext>
            </a:extLst>
          </p:cNvPr>
          <p:cNvSpPr txBox="1">
            <a:spLocks noChangeArrowheads="1"/>
          </p:cNvSpPr>
          <p:nvPr/>
        </p:nvSpPr>
        <p:spPr bwMode="auto">
          <a:xfrm>
            <a:off x="304800" y="1143000"/>
            <a:ext cx="1143000" cy="5953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spcBef>
                <a:spcPct val="20000"/>
              </a:spcBef>
              <a:buClr>
                <a:schemeClr val="tx2"/>
              </a:buClr>
              <a:buSzPct val="75000"/>
              <a:buFont typeface="Arial" charset="0"/>
              <a:buNone/>
              <a:defRPr/>
            </a:pPr>
            <a:r>
              <a:rPr lang="ar-JO" sz="3600" dirty="0">
                <a:latin typeface="Arial" panose="020B0604020202020204" pitchFamily="34" charset="0"/>
                <a:ea typeface="SimSun" pitchFamily="2" charset="-122"/>
                <a:cs typeface="Arial" panose="020B0604020202020204" pitchFamily="34" charset="0"/>
              </a:rPr>
              <a:t>رقم 2</a:t>
            </a:r>
            <a:endParaRPr lang="en-US" sz="3600" dirty="0">
              <a:latin typeface="Arial" panose="020B0604020202020204" pitchFamily="34" charset="0"/>
              <a:ea typeface="SimSun" pitchFamily="2" charset="-122"/>
              <a:cs typeface="Arial" panose="020B0604020202020204" pitchFamily="34" charset="0"/>
            </a:endParaRPr>
          </a:p>
        </p:txBody>
      </p:sp>
      <p:grpSp>
        <p:nvGrpSpPr>
          <p:cNvPr id="2" name="Group 9">
            <a:extLst>
              <a:ext uri="{FF2B5EF4-FFF2-40B4-BE49-F238E27FC236}">
                <a16:creationId xmlns:a16="http://schemas.microsoft.com/office/drawing/2014/main" id="{4FA3EC10-3ECC-85F0-D9A1-21E9E7539071}"/>
              </a:ext>
            </a:extLst>
          </p:cNvPr>
          <p:cNvGrpSpPr>
            <a:grpSpLocks/>
          </p:cNvGrpSpPr>
          <p:nvPr/>
        </p:nvGrpSpPr>
        <p:grpSpPr bwMode="auto">
          <a:xfrm>
            <a:off x="6019800" y="3810000"/>
            <a:ext cx="595313" cy="595313"/>
            <a:chOff x="3225" y="3141"/>
            <a:chExt cx="375" cy="375"/>
          </a:xfrm>
        </p:grpSpPr>
        <p:sp>
          <p:nvSpPr>
            <p:cNvPr id="440330" name="Freeform 10">
              <a:extLst>
                <a:ext uri="{FF2B5EF4-FFF2-40B4-BE49-F238E27FC236}">
                  <a16:creationId xmlns:a16="http://schemas.microsoft.com/office/drawing/2014/main" id="{F128E718-EDBB-40E0-0054-7A0E9F588994}"/>
                </a:ext>
              </a:extLst>
            </p:cNvPr>
            <p:cNvSpPr>
              <a:spLocks/>
            </p:cNvSpPr>
            <p:nvPr/>
          </p:nvSpPr>
          <p:spPr bwMode="auto">
            <a:xfrm>
              <a:off x="3338" y="3141"/>
              <a:ext cx="237"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FF00"/>
              </a:solidFill>
              <a:round/>
              <a:headEnd/>
              <a:tailEnd/>
            </a:ln>
            <a:effectLst>
              <a:outerShdw blurRad="63500" sy="-50000" kx="2453608" rotWithShape="0">
                <a:srgbClr val="000000">
                  <a:alpha val="74998"/>
                </a:srgbClr>
              </a:outerShdw>
            </a:effectLst>
          </p:spPr>
          <p:txBody>
            <a:bodyPr wrap="none" anchor="ctr"/>
            <a:lstStyle/>
            <a:p>
              <a:pPr>
                <a:defRPr/>
              </a:pPr>
              <a:endParaRPr lang="en-US">
                <a:latin typeface="Arial" panose="020B0604020202020204" pitchFamily="34" charset="0"/>
                <a:ea typeface="ＭＳ Ｐゴシック" charset="-128"/>
                <a:cs typeface="Arial" panose="020B0604020202020204" pitchFamily="34" charset="0"/>
              </a:endParaRPr>
            </a:p>
          </p:txBody>
        </p:sp>
        <p:sp>
          <p:nvSpPr>
            <p:cNvPr id="440331" name="Freeform 11">
              <a:extLst>
                <a:ext uri="{FF2B5EF4-FFF2-40B4-BE49-F238E27FC236}">
                  <a16:creationId xmlns:a16="http://schemas.microsoft.com/office/drawing/2014/main" id="{220DFF1C-ED7F-D7B8-34E5-B5C0C17098B7}"/>
                </a:ext>
              </a:extLst>
            </p:cNvPr>
            <p:cNvSpPr>
              <a:spLocks/>
            </p:cNvSpPr>
            <p:nvPr/>
          </p:nvSpPr>
          <p:spPr bwMode="auto">
            <a:xfrm rot="-7473581">
              <a:off x="3303" y="3111"/>
              <a:ext cx="219"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FF00"/>
              </a:solidFill>
              <a:round/>
              <a:headEnd/>
              <a:tailEnd/>
            </a:ln>
            <a:effectLst>
              <a:outerShdw blurRad="63500" sy="-50000" kx="2453608" rotWithShape="0">
                <a:srgbClr val="000000">
                  <a:alpha val="74998"/>
                </a:srgbClr>
              </a:outerShdw>
            </a:effectLst>
          </p:spPr>
          <p:txBody>
            <a:bodyPr wrap="none" anchor="ctr"/>
            <a:lstStyle/>
            <a:p>
              <a:pPr>
                <a:defRPr/>
              </a:pPr>
              <a:endParaRPr lang="en-US">
                <a:latin typeface="Arial" panose="020B0604020202020204" pitchFamily="34" charset="0"/>
                <a:ea typeface="ＭＳ Ｐゴシック" charset="-128"/>
                <a:cs typeface="Arial" panose="020B0604020202020204" pitchFamily="34" charset="0"/>
              </a:endParaRPr>
            </a:p>
          </p:txBody>
        </p:sp>
      </p:grpSp>
    </p:spTree>
    <p:extLst>
      <p:ext uri="{BB962C8B-B14F-4D97-AF65-F5344CB8AC3E}">
        <p14:creationId xmlns:p14="http://schemas.microsoft.com/office/powerpoint/2010/main" val="137222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685800" y="0"/>
            <a:ext cx="7391400" cy="1143000"/>
          </a:xfrm>
          <a:effectLst>
            <a:outerShdw blurRad="63500" dist="107763" dir="18900000" algn="ctr" rotWithShape="0">
              <a:srgbClr val="000000">
                <a:alpha val="74998"/>
              </a:srgbClr>
            </a:outerShdw>
          </a:effectLst>
        </p:spPr>
        <p:txBody>
          <a:bodyPr/>
          <a:lstStyle/>
          <a:p>
            <a:pPr>
              <a:defRPr/>
            </a:pPr>
            <a:r>
              <a:rPr lang="ar-JO" altLang="zh-CN" dirty="0">
                <a:latin typeface="Arial" panose="020B0604020202020204" pitchFamily="34" charset="0"/>
                <a:ea typeface="SimSun" charset="0"/>
                <a:cs typeface="Arial" panose="020B0604020202020204" pitchFamily="34" charset="0"/>
              </a:rPr>
              <a:t>تمارين إعادة الصياغة</a:t>
            </a:r>
            <a:endParaRPr lang="en-US" dirty="0">
              <a:latin typeface="Arial" panose="020B0604020202020204" pitchFamily="34" charset="0"/>
              <a:ea typeface="ＭＳ Ｐゴシック" charset="0"/>
              <a:cs typeface="Arial" panose="020B0604020202020204" pitchFamily="34" charset="0"/>
            </a:endParaRPr>
          </a:p>
        </p:txBody>
      </p:sp>
      <p:sp>
        <p:nvSpPr>
          <p:cNvPr id="442371" name="Rectangle 3"/>
          <p:cNvSpPr>
            <a:spLocks noGrp="1" noChangeArrowheads="1"/>
          </p:cNvSpPr>
          <p:nvPr>
            <p:ph type="body" sz="half" idx="1"/>
          </p:nvPr>
        </p:nvSpPr>
        <p:spPr>
          <a:xfrm>
            <a:off x="52387" y="2057400"/>
            <a:ext cx="5205413" cy="4114800"/>
          </a:xfrm>
        </p:spPr>
        <p:txBody>
          <a:bodyPr/>
          <a:lstStyle/>
          <a:p>
            <a:pPr marL="574675" indent="-574675" algn="r">
              <a:lnSpc>
                <a:spcPct val="90000"/>
              </a:lnSpc>
              <a:buFont typeface="Arial" charset="0"/>
              <a:buNone/>
              <a:tabLst>
                <a:tab pos="574675" algn="l"/>
                <a:tab pos="1431925" algn="l"/>
                <a:tab pos="2001838" algn="l"/>
              </a:tabLst>
              <a:defRPr/>
            </a:pPr>
            <a:r>
              <a:rPr lang="ar-JO"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الجملة: يجب أن نظهر إيماننا من </a:t>
            </a:r>
          </a:p>
          <a:p>
            <a:pPr marL="574675" indent="-574675" algn="r">
              <a:lnSpc>
                <a:spcPct val="90000"/>
              </a:lnSpc>
              <a:buFont typeface="Arial" charset="0"/>
              <a:buNone/>
              <a:tabLst>
                <a:tab pos="574675" algn="l"/>
                <a:tab pos="1431925" algn="l"/>
                <a:tab pos="2001838" algn="l"/>
              </a:tabLst>
              <a:defRPr/>
            </a:pPr>
            <a:r>
              <a:rPr lang="ar-JO"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         خلال طاعة طرق الله  </a:t>
            </a:r>
          </a:p>
          <a:p>
            <a:pPr marL="574675" indent="-574675" algn="r">
              <a:lnSpc>
                <a:spcPct val="90000"/>
              </a:lnSpc>
              <a:buFont typeface="Arial" charset="0"/>
              <a:buNone/>
              <a:tabLst>
                <a:tab pos="574675" algn="l"/>
                <a:tab pos="1431925" algn="l"/>
                <a:tab pos="2001838" algn="l"/>
              </a:tabLst>
              <a:defRPr/>
            </a:pPr>
            <a:r>
              <a:rPr lang="ar-JO"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         للمساعدة دون أدنى شك </a:t>
            </a:r>
          </a:p>
          <a:p>
            <a:pPr marL="574675" indent="-574675" algn="r">
              <a:lnSpc>
                <a:spcPct val="90000"/>
              </a:lnSpc>
              <a:buFont typeface="Arial" charset="0"/>
              <a:buNone/>
              <a:tabLst>
                <a:tab pos="574675" algn="l"/>
                <a:tab pos="1431925" algn="l"/>
                <a:tab pos="2001838" algn="l"/>
              </a:tabLst>
              <a:defRPr/>
            </a:pPr>
            <a:endParaRPr lang="en-US"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endParaRPr>
          </a:p>
          <a:p>
            <a:pPr marL="574675" indent="-574675" algn="r">
              <a:lnSpc>
                <a:spcPct val="90000"/>
              </a:lnSpc>
              <a:buFont typeface="Arial" charset="0"/>
              <a:buNone/>
              <a:tabLst>
                <a:tab pos="574675" algn="l"/>
                <a:tab pos="1431925" algn="l"/>
                <a:tab pos="2001838" algn="l"/>
              </a:tabLst>
              <a:defRPr/>
            </a:pPr>
            <a:r>
              <a:rPr lang="ar-JO"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الإعادة: أظهر الإسرائيليون إيمانهم </a:t>
            </a:r>
          </a:p>
          <a:p>
            <a:pPr marL="574675" indent="-574675" algn="r">
              <a:lnSpc>
                <a:spcPct val="90000"/>
              </a:lnSpc>
              <a:buFont typeface="Arial" charset="0"/>
              <a:buNone/>
              <a:tabLst>
                <a:tab pos="574675" algn="l"/>
                <a:tab pos="1431925" algn="l"/>
                <a:tab pos="2001838" algn="l"/>
              </a:tabLst>
              <a:defRPr/>
            </a:pPr>
            <a:r>
              <a:rPr lang="ar-JO"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          من خلال طاعة استراتيجيات </a:t>
            </a:r>
          </a:p>
          <a:p>
            <a:pPr marL="574675" indent="-574675" algn="r">
              <a:lnSpc>
                <a:spcPct val="90000"/>
              </a:lnSpc>
              <a:buFont typeface="Arial" charset="0"/>
              <a:buNone/>
              <a:tabLst>
                <a:tab pos="574675" algn="l"/>
                <a:tab pos="1431925" algn="l"/>
                <a:tab pos="2001838" algn="l"/>
              </a:tabLst>
              <a:defRPr/>
            </a:pPr>
            <a:r>
              <a:rPr lang="ar-JO"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          الله غير التقليدية</a:t>
            </a:r>
          </a:p>
          <a:p>
            <a:pPr marL="574675" indent="-574675" algn="r">
              <a:lnSpc>
                <a:spcPct val="90000"/>
              </a:lnSpc>
              <a:buFont typeface="Arial" charset="0"/>
              <a:buNone/>
              <a:tabLst>
                <a:tab pos="574675" algn="l"/>
                <a:tab pos="1431925" algn="l"/>
                <a:tab pos="2001838" algn="l"/>
              </a:tabLst>
              <a:defRPr/>
            </a:pPr>
            <a:endParaRPr lang="en-US"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endParaRPr>
          </a:p>
        </p:txBody>
      </p:sp>
      <p:sp>
        <p:nvSpPr>
          <p:cNvPr id="130051" name="Text Box 4"/>
          <p:cNvSpPr txBox="1">
            <a:spLocks noChangeArrowheads="1"/>
          </p:cNvSpPr>
          <p:nvPr/>
        </p:nvSpPr>
        <p:spPr bwMode="auto">
          <a:xfrm>
            <a:off x="8382000" y="76200"/>
            <a:ext cx="685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latin typeface="Arial" panose="020B0604020202020204" pitchFamily="34" charset="0"/>
                <a:cs typeface="Arial" panose="020B0604020202020204" pitchFamily="34" charset="0"/>
              </a:rPr>
              <a:t>69</a:t>
            </a:r>
            <a:endParaRPr lang="en-US" dirty="0">
              <a:latin typeface="Arial" panose="020B0604020202020204" pitchFamily="34" charset="0"/>
              <a:cs typeface="Arial" panose="020B0604020202020204" pitchFamily="34" charset="0"/>
            </a:endParaRPr>
          </a:p>
        </p:txBody>
      </p:sp>
      <p:sp>
        <p:nvSpPr>
          <p:cNvPr id="442373" name="Text Box 5"/>
          <p:cNvSpPr txBox="1">
            <a:spLocks noChangeArrowheads="1"/>
          </p:cNvSpPr>
          <p:nvPr/>
        </p:nvSpPr>
        <p:spPr bwMode="auto">
          <a:xfrm>
            <a:off x="4973638" y="1219200"/>
            <a:ext cx="104616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نعم</a:t>
            </a:r>
            <a:endParaRPr lang="en-US" sz="3600" u="sng" dirty="0">
              <a:latin typeface="Arial" panose="020B0604020202020204" pitchFamily="34" charset="0"/>
              <a:ea typeface="SimSun" pitchFamily="2" charset="-122"/>
              <a:cs typeface="Arial" panose="020B0604020202020204" pitchFamily="34" charset="0"/>
            </a:endParaRPr>
          </a:p>
        </p:txBody>
      </p:sp>
      <p:sp>
        <p:nvSpPr>
          <p:cNvPr id="442374" name="Text Box 6"/>
          <p:cNvSpPr txBox="1">
            <a:spLocks noChangeArrowheads="1"/>
          </p:cNvSpPr>
          <p:nvPr/>
        </p:nvSpPr>
        <p:spPr bwMode="auto">
          <a:xfrm>
            <a:off x="5938838" y="1219200"/>
            <a:ext cx="84296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لا</a:t>
            </a:r>
            <a:endParaRPr lang="en-US" sz="3600" u="sng" dirty="0">
              <a:latin typeface="Arial" panose="020B0604020202020204" pitchFamily="34" charset="0"/>
              <a:ea typeface="SimSun" pitchFamily="2" charset="-122"/>
              <a:cs typeface="Arial" panose="020B0604020202020204" pitchFamily="34" charset="0"/>
            </a:endParaRPr>
          </a:p>
        </p:txBody>
      </p:sp>
      <p:sp>
        <p:nvSpPr>
          <p:cNvPr id="442375" name="Text Box 7"/>
          <p:cNvSpPr txBox="1">
            <a:spLocks noChangeArrowheads="1"/>
          </p:cNvSpPr>
          <p:nvPr/>
        </p:nvSpPr>
        <p:spPr bwMode="auto">
          <a:xfrm>
            <a:off x="6834188" y="1219200"/>
            <a:ext cx="230981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المشاكل</a:t>
            </a:r>
            <a:endParaRPr lang="en-US" sz="3600" u="sng" dirty="0">
              <a:latin typeface="Arial" panose="020B0604020202020204" pitchFamily="34" charset="0"/>
              <a:ea typeface="SimSun" pitchFamily="2" charset="-122"/>
              <a:cs typeface="Arial" panose="020B0604020202020204" pitchFamily="34" charset="0"/>
            </a:endParaRPr>
          </a:p>
        </p:txBody>
      </p:sp>
      <p:sp>
        <p:nvSpPr>
          <p:cNvPr id="442376" name="Text Box 8"/>
          <p:cNvSpPr txBox="1">
            <a:spLocks noChangeArrowheads="1"/>
          </p:cNvSpPr>
          <p:nvPr/>
        </p:nvSpPr>
        <p:spPr bwMode="auto">
          <a:xfrm>
            <a:off x="304800" y="1143000"/>
            <a:ext cx="1143000" cy="5953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dirty="0">
                <a:latin typeface="Arial" panose="020B0604020202020204" pitchFamily="34" charset="0"/>
                <a:ea typeface="SimSun" pitchFamily="2" charset="-122"/>
                <a:cs typeface="Arial" panose="020B0604020202020204" pitchFamily="34" charset="0"/>
              </a:rPr>
              <a:t>رقم 3</a:t>
            </a:r>
            <a:endParaRPr lang="en-US" sz="3600" dirty="0">
              <a:latin typeface="Arial" panose="020B0604020202020204" pitchFamily="34" charset="0"/>
              <a:ea typeface="SimSun" pitchFamily="2" charset="-122"/>
              <a:cs typeface="Arial" panose="020B0604020202020204" pitchFamily="34" charset="0"/>
            </a:endParaRPr>
          </a:p>
        </p:txBody>
      </p:sp>
      <p:grpSp>
        <p:nvGrpSpPr>
          <p:cNvPr id="2" name="Group 9"/>
          <p:cNvGrpSpPr>
            <a:grpSpLocks/>
          </p:cNvGrpSpPr>
          <p:nvPr/>
        </p:nvGrpSpPr>
        <p:grpSpPr bwMode="auto">
          <a:xfrm>
            <a:off x="6019800" y="3810000"/>
            <a:ext cx="595313" cy="595313"/>
            <a:chOff x="3225" y="3141"/>
            <a:chExt cx="375" cy="375"/>
          </a:xfrm>
        </p:grpSpPr>
        <p:sp>
          <p:nvSpPr>
            <p:cNvPr id="442378" name="Freeform 10"/>
            <p:cNvSpPr>
              <a:spLocks/>
            </p:cNvSpPr>
            <p:nvPr/>
          </p:nvSpPr>
          <p:spPr bwMode="auto">
            <a:xfrm>
              <a:off x="3338" y="3141"/>
              <a:ext cx="237"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FF00"/>
              </a:solidFill>
              <a:round/>
              <a:headEnd/>
              <a:tailEnd/>
            </a:ln>
            <a:effectLst>
              <a:outerShdw blurRad="63500" sy="-50000" kx="2453608" rotWithShape="0">
                <a:srgbClr val="000000">
                  <a:alpha val="74998"/>
                </a:srgbClr>
              </a:outerShdw>
            </a:effectLst>
          </p:spPr>
          <p:txBody>
            <a:bodyPr wrap="none" anchor="ctr"/>
            <a:lstStyle/>
            <a:p>
              <a:pPr>
                <a:defRPr/>
              </a:pPr>
              <a:endParaRPr lang="en-US">
                <a:latin typeface="Arial" panose="020B0604020202020204" pitchFamily="34" charset="0"/>
                <a:ea typeface="ＭＳ Ｐゴシック" charset="-128"/>
                <a:cs typeface="Arial" panose="020B0604020202020204" pitchFamily="34" charset="0"/>
              </a:endParaRPr>
            </a:p>
          </p:txBody>
        </p:sp>
        <p:sp>
          <p:nvSpPr>
            <p:cNvPr id="442379" name="Freeform 11"/>
            <p:cNvSpPr>
              <a:spLocks/>
            </p:cNvSpPr>
            <p:nvPr/>
          </p:nvSpPr>
          <p:spPr bwMode="auto">
            <a:xfrm rot="-7473581">
              <a:off x="3303" y="3111"/>
              <a:ext cx="219"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FF00"/>
              </a:solidFill>
              <a:round/>
              <a:headEnd/>
              <a:tailEnd/>
            </a:ln>
            <a:effectLst>
              <a:outerShdw blurRad="63500" sy="-50000" kx="2453608" rotWithShape="0">
                <a:srgbClr val="000000">
                  <a:alpha val="74998"/>
                </a:srgbClr>
              </a:outerShdw>
            </a:effectLst>
          </p:spPr>
          <p:txBody>
            <a:bodyPr wrap="none" anchor="ctr"/>
            <a:lstStyle/>
            <a:p>
              <a:pPr>
                <a:defRPr/>
              </a:pPr>
              <a:endParaRPr lang="en-US">
                <a:latin typeface="Arial" panose="020B0604020202020204" pitchFamily="34" charset="0"/>
                <a:ea typeface="ＭＳ Ｐゴシック" charset="-128"/>
                <a:cs typeface="Arial" panose="020B0604020202020204" pitchFamily="34" charset="0"/>
              </a:endParaRPr>
            </a:p>
          </p:txBody>
        </p:sp>
      </p:grpSp>
      <p:sp>
        <p:nvSpPr>
          <p:cNvPr id="442380" name="Text Box 12"/>
          <p:cNvSpPr txBox="1">
            <a:spLocks noChangeArrowheads="1"/>
          </p:cNvSpPr>
          <p:nvPr/>
        </p:nvSpPr>
        <p:spPr bwMode="auto">
          <a:xfrm>
            <a:off x="6516688" y="2819400"/>
            <a:ext cx="2574925" cy="34290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0000"/>
              </a:spcBef>
              <a:buClr>
                <a:schemeClr val="tx2"/>
              </a:buClr>
              <a:buSzPct val="75000"/>
              <a:buFont typeface="Arial" charset="0"/>
              <a:buNone/>
              <a:defRPr/>
            </a:pPr>
            <a:r>
              <a:rPr lang="ar-JO" sz="3600" dirty="0">
                <a:latin typeface="Arial" panose="020B0604020202020204" pitchFamily="34" charset="0"/>
                <a:ea typeface="SimSun" charset="0"/>
                <a:cs typeface="Arial" panose="020B0604020202020204" pitchFamily="34" charset="0"/>
              </a:rPr>
              <a:t>تغيير نحن إلى الإسرائيليين</a:t>
            </a:r>
            <a:endParaRPr lang="en-US" sz="3600" dirty="0">
              <a:latin typeface="Arial" panose="020B0604020202020204" pitchFamily="34" charset="0"/>
              <a:ea typeface="SimSun"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42371">
                                            <p:txEl>
                                              <p:pRg st="0" end="0"/>
                                            </p:txEl>
                                          </p:spTgt>
                                        </p:tgtEl>
                                        <p:attrNameLst>
                                          <p:attrName>style.visibility</p:attrName>
                                        </p:attrNameLst>
                                      </p:cBhvr>
                                      <p:to>
                                        <p:strVal val="visible"/>
                                      </p:to>
                                    </p:set>
                                    <p:animEffect transition="in" filter="fade">
                                      <p:cBhvr>
                                        <p:cTn id="7" dur="100"/>
                                        <p:tgtEl>
                                          <p:spTgt spid="442371">
                                            <p:txEl>
                                              <p:pRg st="0" end="0"/>
                                            </p:txEl>
                                          </p:spTgt>
                                        </p:tgtEl>
                                      </p:cBhvr>
                                    </p:animEffect>
                                    <p:anim calcmode="lin" valueType="num">
                                      <p:cBhvr>
                                        <p:cTn id="8" dur="400" fill="hold"/>
                                        <p:tgtEl>
                                          <p:spTgt spid="442371">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42371">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42371">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42371">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442371">
                                            <p:txEl>
                                              <p:pRg st="1" end="1"/>
                                            </p:txEl>
                                          </p:spTgt>
                                        </p:tgtEl>
                                        <p:attrNameLst>
                                          <p:attrName>style.visibility</p:attrName>
                                        </p:attrNameLst>
                                      </p:cBhvr>
                                      <p:to>
                                        <p:strVal val="visible"/>
                                      </p:to>
                                    </p:set>
                                    <p:animEffect transition="in" filter="fade">
                                      <p:cBhvr>
                                        <p:cTn id="16" dur="100"/>
                                        <p:tgtEl>
                                          <p:spTgt spid="442371">
                                            <p:txEl>
                                              <p:pRg st="1" end="1"/>
                                            </p:txEl>
                                          </p:spTgt>
                                        </p:tgtEl>
                                      </p:cBhvr>
                                    </p:animEffect>
                                    <p:anim calcmode="lin" valueType="num">
                                      <p:cBhvr>
                                        <p:cTn id="17" dur="400" fill="hold"/>
                                        <p:tgtEl>
                                          <p:spTgt spid="442371">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442371">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442371">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442371">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442371">
                                            <p:txEl>
                                              <p:pRg st="2" end="2"/>
                                            </p:txEl>
                                          </p:spTgt>
                                        </p:tgtEl>
                                        <p:attrNameLst>
                                          <p:attrName>style.visibility</p:attrName>
                                        </p:attrNameLst>
                                      </p:cBhvr>
                                      <p:to>
                                        <p:strVal val="visible"/>
                                      </p:to>
                                    </p:set>
                                    <p:animEffect transition="in" filter="fade">
                                      <p:cBhvr>
                                        <p:cTn id="25" dur="100"/>
                                        <p:tgtEl>
                                          <p:spTgt spid="442371">
                                            <p:txEl>
                                              <p:pRg st="2" end="2"/>
                                            </p:txEl>
                                          </p:spTgt>
                                        </p:tgtEl>
                                      </p:cBhvr>
                                    </p:animEffect>
                                    <p:anim calcmode="lin" valueType="num">
                                      <p:cBhvr>
                                        <p:cTn id="26" dur="400" fill="hold"/>
                                        <p:tgtEl>
                                          <p:spTgt spid="442371">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442371">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442371">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442371">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51"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770" decel="100000"/>
                                        <p:tgtEl>
                                          <p:spTgt spid="2"/>
                                        </p:tgtEl>
                                      </p:cBhvr>
                                    </p:animEffect>
                                    <p:animScale>
                                      <p:cBhvr>
                                        <p:cTn id="35" dur="770" decel="100000"/>
                                        <p:tgtEl>
                                          <p:spTgt spid="2"/>
                                        </p:tgtEl>
                                      </p:cBhvr>
                                      <p:from x="10000" y="10000"/>
                                      <p:to x="200000" y="450000"/>
                                    </p:animScale>
                                    <p:animScale>
                                      <p:cBhvr>
                                        <p:cTn id="36" dur="1230" accel="100000" fill="hold">
                                          <p:stCondLst>
                                            <p:cond delay="770"/>
                                          </p:stCondLst>
                                        </p:cTn>
                                        <p:tgtEl>
                                          <p:spTgt spid="2"/>
                                        </p:tgtEl>
                                      </p:cBhvr>
                                      <p:from x="200000" y="450000"/>
                                      <p:to x="100000" y="100000"/>
                                    </p:animScale>
                                    <p:set>
                                      <p:cBhvr>
                                        <p:cTn id="37" dur="770" fill="hold"/>
                                        <p:tgtEl>
                                          <p:spTgt spid="2"/>
                                        </p:tgtEl>
                                        <p:attrNameLst>
                                          <p:attrName>ppt_x</p:attrName>
                                        </p:attrNameLst>
                                      </p:cBhvr>
                                      <p:to>
                                        <p:strVal val="(0.5)"/>
                                      </p:to>
                                    </p:set>
                                    <p:anim from="(0.5)" to="(#ppt_x)" calcmode="lin" valueType="num">
                                      <p:cBhvr>
                                        <p:cTn id="38" dur="1230" accel="100000" fill="hold">
                                          <p:stCondLst>
                                            <p:cond delay="770"/>
                                          </p:stCondLst>
                                        </p:cTn>
                                        <p:tgtEl>
                                          <p:spTgt spid="2"/>
                                        </p:tgtEl>
                                        <p:attrNameLst>
                                          <p:attrName>ppt_x</p:attrName>
                                        </p:attrNameLst>
                                      </p:cBhvr>
                                    </p:anim>
                                    <p:set>
                                      <p:cBhvr>
                                        <p:cTn id="39" dur="770" fill="hold"/>
                                        <p:tgtEl>
                                          <p:spTgt spid="2"/>
                                        </p:tgtEl>
                                        <p:attrNameLst>
                                          <p:attrName>ppt_y</p:attrName>
                                        </p:attrNameLst>
                                      </p:cBhvr>
                                      <p:to>
                                        <p:strVal val="(#ppt_y+0.4)"/>
                                      </p:to>
                                    </p:set>
                                    <p:anim from="(#ppt_y+0.4)" to="(#ppt_y)" calcmode="lin" valueType="num">
                                      <p:cBhvr>
                                        <p:cTn id="40" dur="1230" accel="100000" fill="hold">
                                          <p:stCondLst>
                                            <p:cond delay="770"/>
                                          </p:stCondLst>
                                        </p:cTn>
                                        <p:tgtEl>
                                          <p:spTgt spid="2"/>
                                        </p:tgtEl>
                                        <p:attrNameLst>
                                          <p:attrName>ppt_y</p:attrName>
                                        </p:attrNameLst>
                                      </p:cBhvr>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51" presetClass="entr" presetSubtype="0" fill="hold" grpId="0" nodeType="clickEffect">
                                  <p:stCondLst>
                                    <p:cond delay="0"/>
                                  </p:stCondLst>
                                  <p:childTnLst>
                                    <p:set>
                                      <p:cBhvr>
                                        <p:cTn id="44" dur="1" fill="hold">
                                          <p:stCondLst>
                                            <p:cond delay="0"/>
                                          </p:stCondLst>
                                        </p:cTn>
                                        <p:tgtEl>
                                          <p:spTgt spid="442380"/>
                                        </p:tgtEl>
                                        <p:attrNameLst>
                                          <p:attrName>style.visibility</p:attrName>
                                        </p:attrNameLst>
                                      </p:cBhvr>
                                      <p:to>
                                        <p:strVal val="visible"/>
                                      </p:to>
                                    </p:set>
                                    <p:animEffect transition="in" filter="fade">
                                      <p:cBhvr>
                                        <p:cTn id="45" dur="770" decel="100000"/>
                                        <p:tgtEl>
                                          <p:spTgt spid="442380"/>
                                        </p:tgtEl>
                                      </p:cBhvr>
                                    </p:animEffect>
                                    <p:animScale>
                                      <p:cBhvr>
                                        <p:cTn id="46" dur="770" decel="100000"/>
                                        <p:tgtEl>
                                          <p:spTgt spid="442380"/>
                                        </p:tgtEl>
                                      </p:cBhvr>
                                      <p:from x="10000" y="10000"/>
                                      <p:to x="200000" y="450000"/>
                                    </p:animScale>
                                    <p:animScale>
                                      <p:cBhvr>
                                        <p:cTn id="47" dur="1230" accel="100000" fill="hold">
                                          <p:stCondLst>
                                            <p:cond delay="770"/>
                                          </p:stCondLst>
                                        </p:cTn>
                                        <p:tgtEl>
                                          <p:spTgt spid="442380"/>
                                        </p:tgtEl>
                                      </p:cBhvr>
                                      <p:from x="200000" y="450000"/>
                                      <p:to x="100000" y="100000"/>
                                    </p:animScale>
                                    <p:set>
                                      <p:cBhvr>
                                        <p:cTn id="48" dur="770" fill="hold"/>
                                        <p:tgtEl>
                                          <p:spTgt spid="442380"/>
                                        </p:tgtEl>
                                        <p:attrNameLst>
                                          <p:attrName>ppt_x</p:attrName>
                                        </p:attrNameLst>
                                      </p:cBhvr>
                                      <p:to>
                                        <p:strVal val="(0.5)"/>
                                      </p:to>
                                    </p:set>
                                    <p:anim from="(0.5)" to="(#ppt_x)" calcmode="lin" valueType="num">
                                      <p:cBhvr>
                                        <p:cTn id="49" dur="1230" accel="100000" fill="hold">
                                          <p:stCondLst>
                                            <p:cond delay="770"/>
                                          </p:stCondLst>
                                        </p:cTn>
                                        <p:tgtEl>
                                          <p:spTgt spid="442380"/>
                                        </p:tgtEl>
                                        <p:attrNameLst>
                                          <p:attrName>ppt_x</p:attrName>
                                        </p:attrNameLst>
                                      </p:cBhvr>
                                    </p:anim>
                                    <p:set>
                                      <p:cBhvr>
                                        <p:cTn id="50" dur="770" fill="hold"/>
                                        <p:tgtEl>
                                          <p:spTgt spid="442380"/>
                                        </p:tgtEl>
                                        <p:attrNameLst>
                                          <p:attrName>ppt_y</p:attrName>
                                        </p:attrNameLst>
                                      </p:cBhvr>
                                      <p:to>
                                        <p:strVal val="(#ppt_y+0.4)"/>
                                      </p:to>
                                    </p:set>
                                    <p:anim from="(#ppt_y+0.4)" to="(#ppt_y)" calcmode="lin" valueType="num">
                                      <p:cBhvr>
                                        <p:cTn id="51" dur="1230" accel="100000" fill="hold">
                                          <p:stCondLst>
                                            <p:cond delay="770"/>
                                          </p:stCondLst>
                                        </p:cTn>
                                        <p:tgtEl>
                                          <p:spTgt spid="44238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1" grpId="0" build="p"/>
      <p:bldP spid="44238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descr="Paper bag"/>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pic>
        <p:nvPicPr>
          <p:cNvPr id="103426" name="Picture 3" descr="DSS"/>
          <p:cNvPicPr>
            <a:picLocks noChangeAspect="1" noChangeArrowheads="1"/>
          </p:cNvPicPr>
          <p:nvPr/>
        </p:nvPicPr>
        <p:blipFill>
          <a:blip r:embed="rId4">
            <a:lum bright="-54000"/>
            <a:extLst>
              <a:ext uri="{28A0092B-C50C-407E-A947-70E740481C1C}">
                <a14:useLocalDpi xmlns:a14="http://schemas.microsoft.com/office/drawing/2010/main"/>
              </a:ext>
            </a:extLst>
          </a:blip>
          <a:srcRect/>
          <a:stretch>
            <a:fillRect/>
          </a:stretch>
        </p:blipFill>
        <p:spPr bwMode="auto">
          <a:xfrm>
            <a:off x="533400" y="0"/>
            <a:ext cx="8001000" cy="689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4" name="Rectangle 6"/>
          <p:cNvSpPr>
            <a:spLocks noGrp="1" noChangeArrowheads="1"/>
          </p:cNvSpPr>
          <p:nvPr>
            <p:ph type="title"/>
          </p:nvPr>
        </p:nvSpPr>
        <p:spPr>
          <a:xfrm>
            <a:off x="4495800" y="609600"/>
            <a:ext cx="4038600" cy="1295400"/>
          </a:xfrm>
          <a:effectLst>
            <a:outerShdw blurRad="63500" dist="38099" dir="2700000" algn="ctr" rotWithShape="0">
              <a:srgbClr val="FF0000">
                <a:alpha val="74998"/>
              </a:srgbClr>
            </a:outerShdw>
          </a:effectLst>
        </p:spPr>
        <p:txBody>
          <a:bodyPr/>
          <a:lstStyle/>
          <a:p>
            <a:pPr eaLnBrk="1" hangingPunct="1">
              <a:defRPr/>
            </a:pPr>
            <a:r>
              <a:rPr lang="ar-JO" sz="6000" b="1" dirty="0">
                <a:solidFill>
                  <a:schemeClr val="bg1"/>
                </a:solidFill>
                <a:latin typeface="Arial" charset="0"/>
                <a:ea typeface="ＭＳ Ｐゴシック" charset="0"/>
                <a:cs typeface="Arial" charset="0"/>
              </a:rPr>
              <a:t>كن واضحاً</a:t>
            </a:r>
            <a:endParaRPr lang="en-US" sz="4000" b="1" dirty="0">
              <a:solidFill>
                <a:schemeClr val="bg1"/>
              </a:solidFill>
              <a:latin typeface="Arial" charset="0"/>
              <a:ea typeface="ＭＳ Ｐゴシック" charset="0"/>
              <a:cs typeface="Arial" charset="0"/>
            </a:endParaRPr>
          </a:p>
        </p:txBody>
      </p:sp>
      <p:pic>
        <p:nvPicPr>
          <p:cNvPr id="103428" name="Picture 9" descr="FunnySign1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62000" y="914400"/>
            <a:ext cx="4033838" cy="538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txBox="1">
            <a:spLocks noChangeArrowheads="1"/>
          </p:cNvSpPr>
          <p:nvPr/>
        </p:nvSpPr>
        <p:spPr bwMode="auto">
          <a:xfrm>
            <a:off x="4716016" y="3789040"/>
            <a:ext cx="3744416" cy="2880320"/>
          </a:xfrm>
          <a:prstGeom prst="rect">
            <a:avLst/>
          </a:prstGeom>
          <a:noFill/>
          <a:ln>
            <a:noFill/>
          </a:ln>
          <a:effectLst>
            <a:outerShdw blurRad="63500" dist="38099" dir="2700000" algn="ctr" rotWithShape="0">
              <a:srgbClr val="FF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لا تتوقف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في أي وقت؟</a:t>
            </a:r>
            <a:endPar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ransition spd="med">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1026"/>
          <p:cNvSpPr>
            <a:spLocks noGrp="1" noChangeArrowheads="1"/>
          </p:cNvSpPr>
          <p:nvPr>
            <p:ph type="title"/>
          </p:nvPr>
        </p:nvSpPr>
        <p:spPr>
          <a:xfrm>
            <a:off x="685800" y="0"/>
            <a:ext cx="7391400" cy="1143000"/>
          </a:xfrm>
          <a:effectLst>
            <a:outerShdw blurRad="63500" dist="107763" dir="18900000" algn="ctr" rotWithShape="0">
              <a:srgbClr val="000000">
                <a:alpha val="74998"/>
              </a:srgbClr>
            </a:outerShdw>
          </a:effectLst>
        </p:spPr>
        <p:txBody>
          <a:bodyPr/>
          <a:lstStyle/>
          <a:p>
            <a:pPr>
              <a:defRPr/>
            </a:pPr>
            <a:r>
              <a:rPr lang="ar-JO" altLang="zh-CN" dirty="0">
                <a:latin typeface="Arial" panose="020B0604020202020204" pitchFamily="34" charset="0"/>
                <a:ea typeface="SimSun" charset="0"/>
                <a:cs typeface="Arial" panose="020B0604020202020204" pitchFamily="34" charset="0"/>
              </a:rPr>
              <a:t>تمارين إعادة الصياغة</a:t>
            </a:r>
            <a:endParaRPr lang="en-US" dirty="0">
              <a:latin typeface="Arial" panose="020B0604020202020204" pitchFamily="34" charset="0"/>
              <a:ea typeface="ＭＳ Ｐゴシック" charset="0"/>
              <a:cs typeface="Arial" panose="020B0604020202020204" pitchFamily="34" charset="0"/>
            </a:endParaRPr>
          </a:p>
        </p:txBody>
      </p:sp>
      <p:sp>
        <p:nvSpPr>
          <p:cNvPr id="444419" name="Rectangle 1027"/>
          <p:cNvSpPr>
            <a:spLocks noGrp="1" noChangeArrowheads="1"/>
          </p:cNvSpPr>
          <p:nvPr>
            <p:ph type="body" sz="half" idx="1"/>
          </p:nvPr>
        </p:nvSpPr>
        <p:spPr>
          <a:xfrm>
            <a:off x="304800" y="2057400"/>
            <a:ext cx="4953000" cy="4114800"/>
          </a:xfrm>
        </p:spPr>
        <p:txBody>
          <a:bodyPr/>
          <a:lstStyle/>
          <a:p>
            <a:pPr marL="574675" indent="-574675" algn="r">
              <a:lnSpc>
                <a:spcPct val="90000"/>
              </a:lnSpc>
              <a:buFont typeface="Arial" charset="0"/>
              <a:buNone/>
              <a:tabLst>
                <a:tab pos="574675" algn="l"/>
                <a:tab pos="1431925" algn="l"/>
                <a:tab pos="2001838" algn="l"/>
              </a:tabLst>
              <a:defRPr/>
            </a:pPr>
            <a:r>
              <a:rPr lang="ar-JO"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الجملة: إذا كنت تحب الله فسوف </a:t>
            </a:r>
          </a:p>
          <a:p>
            <a:pPr marL="574675" indent="-574675" algn="r">
              <a:lnSpc>
                <a:spcPct val="90000"/>
              </a:lnSpc>
              <a:buFont typeface="Arial" charset="0"/>
              <a:buNone/>
              <a:tabLst>
                <a:tab pos="574675" algn="l"/>
                <a:tab pos="1431925" algn="l"/>
                <a:tab pos="2001838" algn="l"/>
              </a:tabLst>
              <a:defRPr/>
            </a:pPr>
            <a:r>
              <a:rPr lang="ar-JO"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         تطيعه</a:t>
            </a:r>
            <a:br>
              <a:rPr lang="en-US"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br>
            <a:endParaRPr lang="en-US"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endParaRPr>
          </a:p>
          <a:p>
            <a:pPr marL="574675" indent="-574675" algn="r">
              <a:lnSpc>
                <a:spcPct val="90000"/>
              </a:lnSpc>
              <a:buFont typeface="Arial" charset="0"/>
              <a:buNone/>
              <a:tabLst>
                <a:tab pos="574675" algn="l"/>
                <a:tab pos="1431925" algn="l"/>
                <a:tab pos="2001838" algn="l"/>
              </a:tabLst>
              <a:defRPr/>
            </a:pPr>
            <a:r>
              <a:rPr lang="ar-JO"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الإعادة: طاعة ومحبة الله يسيران </a:t>
            </a:r>
          </a:p>
          <a:p>
            <a:pPr marL="574675" indent="-574675" algn="r">
              <a:lnSpc>
                <a:spcPct val="90000"/>
              </a:lnSpc>
              <a:buFont typeface="Arial" charset="0"/>
              <a:buNone/>
              <a:tabLst>
                <a:tab pos="574675" algn="l"/>
                <a:tab pos="1431925" algn="l"/>
                <a:tab pos="2001838" algn="l"/>
              </a:tabLst>
              <a:defRPr/>
            </a:pPr>
            <a:r>
              <a:rPr lang="ar-JO"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          معاً</a:t>
            </a:r>
            <a:endParaRPr lang="en-US"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endParaRPr>
          </a:p>
        </p:txBody>
      </p:sp>
      <p:sp>
        <p:nvSpPr>
          <p:cNvPr id="132099" name="Text Box 1028"/>
          <p:cNvSpPr txBox="1">
            <a:spLocks noChangeArrowheads="1"/>
          </p:cNvSpPr>
          <p:nvPr/>
        </p:nvSpPr>
        <p:spPr bwMode="auto">
          <a:xfrm>
            <a:off x="8382000" y="76200"/>
            <a:ext cx="685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latin typeface="Arial" panose="020B0604020202020204" pitchFamily="34" charset="0"/>
                <a:cs typeface="Arial" panose="020B0604020202020204" pitchFamily="34" charset="0"/>
              </a:rPr>
              <a:t>69</a:t>
            </a:r>
            <a:endParaRPr lang="en-US" dirty="0">
              <a:latin typeface="Arial" panose="020B0604020202020204" pitchFamily="34" charset="0"/>
              <a:cs typeface="Arial" panose="020B0604020202020204" pitchFamily="34" charset="0"/>
            </a:endParaRPr>
          </a:p>
        </p:txBody>
      </p:sp>
      <p:sp>
        <p:nvSpPr>
          <p:cNvPr id="444421" name="Text Box 1029"/>
          <p:cNvSpPr txBox="1">
            <a:spLocks noChangeArrowheads="1"/>
          </p:cNvSpPr>
          <p:nvPr/>
        </p:nvSpPr>
        <p:spPr bwMode="auto">
          <a:xfrm>
            <a:off x="4973638" y="1219200"/>
            <a:ext cx="104616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نعم</a:t>
            </a:r>
            <a:endParaRPr lang="en-US" sz="3600" u="sng" dirty="0">
              <a:latin typeface="Arial" panose="020B0604020202020204" pitchFamily="34" charset="0"/>
              <a:ea typeface="SimSun" pitchFamily="2" charset="-122"/>
              <a:cs typeface="Arial" panose="020B0604020202020204" pitchFamily="34" charset="0"/>
            </a:endParaRPr>
          </a:p>
        </p:txBody>
      </p:sp>
      <p:sp>
        <p:nvSpPr>
          <p:cNvPr id="444422" name="Text Box 1030"/>
          <p:cNvSpPr txBox="1">
            <a:spLocks noChangeArrowheads="1"/>
          </p:cNvSpPr>
          <p:nvPr/>
        </p:nvSpPr>
        <p:spPr bwMode="auto">
          <a:xfrm>
            <a:off x="5938838" y="1219200"/>
            <a:ext cx="84296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لا</a:t>
            </a:r>
            <a:endParaRPr lang="en-US" sz="3600" u="sng" dirty="0">
              <a:latin typeface="Arial" panose="020B0604020202020204" pitchFamily="34" charset="0"/>
              <a:ea typeface="SimSun" pitchFamily="2" charset="-122"/>
              <a:cs typeface="Arial" panose="020B0604020202020204" pitchFamily="34" charset="0"/>
            </a:endParaRPr>
          </a:p>
        </p:txBody>
      </p:sp>
      <p:sp>
        <p:nvSpPr>
          <p:cNvPr id="444423" name="Text Box 1031"/>
          <p:cNvSpPr txBox="1">
            <a:spLocks noChangeArrowheads="1"/>
          </p:cNvSpPr>
          <p:nvPr/>
        </p:nvSpPr>
        <p:spPr bwMode="auto">
          <a:xfrm>
            <a:off x="6834188" y="1219200"/>
            <a:ext cx="230981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المشاكل</a:t>
            </a:r>
            <a:endParaRPr lang="en-US" sz="3600" u="sng" dirty="0">
              <a:latin typeface="Arial" panose="020B0604020202020204" pitchFamily="34" charset="0"/>
              <a:ea typeface="SimSun" pitchFamily="2" charset="-122"/>
              <a:cs typeface="Arial" panose="020B0604020202020204" pitchFamily="34" charset="0"/>
            </a:endParaRPr>
          </a:p>
        </p:txBody>
      </p:sp>
      <p:sp>
        <p:nvSpPr>
          <p:cNvPr id="444424" name="Text Box 1032"/>
          <p:cNvSpPr txBox="1">
            <a:spLocks noChangeArrowheads="1"/>
          </p:cNvSpPr>
          <p:nvPr/>
        </p:nvSpPr>
        <p:spPr bwMode="auto">
          <a:xfrm>
            <a:off x="304800" y="1143000"/>
            <a:ext cx="1143000" cy="5953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spcBef>
                <a:spcPct val="20000"/>
              </a:spcBef>
              <a:buClr>
                <a:schemeClr val="tx2"/>
              </a:buClr>
              <a:buSzPct val="75000"/>
              <a:buFont typeface="Arial" charset="0"/>
              <a:buNone/>
              <a:defRPr/>
            </a:pPr>
            <a:r>
              <a:rPr lang="ar-JO" sz="3600" dirty="0">
                <a:latin typeface="Arial" panose="020B0604020202020204" pitchFamily="34" charset="0"/>
                <a:ea typeface="SimSun" pitchFamily="2" charset="-122"/>
                <a:cs typeface="Arial" panose="020B0604020202020204" pitchFamily="34" charset="0"/>
              </a:rPr>
              <a:t>رقم 4</a:t>
            </a:r>
            <a:endParaRPr lang="en-US" sz="3600" dirty="0">
              <a:latin typeface="Arial" panose="020B0604020202020204" pitchFamily="34" charset="0"/>
              <a:ea typeface="SimSun" pitchFamily="2" charset="-122"/>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F73E3-3887-A61B-5CFD-BE0A65A1EC2A}"/>
            </a:ext>
          </a:extLst>
        </p:cNvPr>
        <p:cNvGrpSpPr/>
        <p:nvPr/>
      </p:nvGrpSpPr>
      <p:grpSpPr>
        <a:xfrm>
          <a:off x="0" y="0"/>
          <a:ext cx="0" cy="0"/>
          <a:chOff x="0" y="0"/>
          <a:chExt cx="0" cy="0"/>
        </a:xfrm>
      </p:grpSpPr>
      <p:sp>
        <p:nvSpPr>
          <p:cNvPr id="444418" name="Rectangle 1026">
            <a:extLst>
              <a:ext uri="{FF2B5EF4-FFF2-40B4-BE49-F238E27FC236}">
                <a16:creationId xmlns:a16="http://schemas.microsoft.com/office/drawing/2014/main" id="{11AA4D40-A59D-FC35-B262-FF829FFB93F9}"/>
              </a:ext>
            </a:extLst>
          </p:cNvPr>
          <p:cNvSpPr>
            <a:spLocks noGrp="1" noChangeArrowheads="1"/>
          </p:cNvSpPr>
          <p:nvPr>
            <p:ph type="title"/>
          </p:nvPr>
        </p:nvSpPr>
        <p:spPr>
          <a:xfrm>
            <a:off x="685800" y="0"/>
            <a:ext cx="7391400" cy="1143000"/>
          </a:xfrm>
          <a:effectLst>
            <a:outerShdw blurRad="63500" dist="107763" dir="18900000" algn="ctr" rotWithShape="0">
              <a:srgbClr val="000000">
                <a:alpha val="74998"/>
              </a:srgbClr>
            </a:outerShdw>
          </a:effectLst>
        </p:spPr>
        <p:txBody>
          <a:bodyPr/>
          <a:lstStyle/>
          <a:p>
            <a:pPr>
              <a:defRPr/>
            </a:pPr>
            <a:r>
              <a:rPr lang="ar-JO" altLang="zh-CN" dirty="0">
                <a:latin typeface="Arial" panose="020B0604020202020204" pitchFamily="34" charset="0"/>
                <a:ea typeface="SimSun" charset="0"/>
                <a:cs typeface="Arial" panose="020B0604020202020204" pitchFamily="34" charset="0"/>
              </a:rPr>
              <a:t>تمارين إعادة الصياغة</a:t>
            </a:r>
            <a:endParaRPr lang="en-US" dirty="0">
              <a:latin typeface="Arial" panose="020B0604020202020204" pitchFamily="34" charset="0"/>
              <a:ea typeface="ＭＳ Ｐゴシック" charset="0"/>
              <a:cs typeface="Arial" panose="020B0604020202020204" pitchFamily="34" charset="0"/>
            </a:endParaRPr>
          </a:p>
        </p:txBody>
      </p:sp>
      <p:sp>
        <p:nvSpPr>
          <p:cNvPr id="444419" name="Rectangle 1027">
            <a:extLst>
              <a:ext uri="{FF2B5EF4-FFF2-40B4-BE49-F238E27FC236}">
                <a16:creationId xmlns:a16="http://schemas.microsoft.com/office/drawing/2014/main" id="{60CBAE7E-2860-5574-884A-EA07EDC06218}"/>
              </a:ext>
            </a:extLst>
          </p:cNvPr>
          <p:cNvSpPr>
            <a:spLocks noGrp="1" noChangeArrowheads="1"/>
          </p:cNvSpPr>
          <p:nvPr>
            <p:ph type="body" sz="half" idx="1"/>
          </p:nvPr>
        </p:nvSpPr>
        <p:spPr>
          <a:xfrm>
            <a:off x="304800" y="2057400"/>
            <a:ext cx="4953000" cy="4114800"/>
          </a:xfrm>
        </p:spPr>
        <p:txBody>
          <a:bodyPr/>
          <a:lstStyle/>
          <a:p>
            <a:pPr marL="574675" indent="-574675" algn="r">
              <a:lnSpc>
                <a:spcPct val="90000"/>
              </a:lnSpc>
              <a:buFont typeface="Arial" charset="0"/>
              <a:buNone/>
              <a:tabLst>
                <a:tab pos="574675" algn="l"/>
                <a:tab pos="1431925" algn="l"/>
                <a:tab pos="2001838" algn="l"/>
              </a:tabLst>
              <a:defRPr/>
            </a:pPr>
            <a:r>
              <a:rPr lang="ar-JO"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الجملة: إذا كنت تحب الله فسوف </a:t>
            </a:r>
          </a:p>
          <a:p>
            <a:pPr marL="574675" indent="-574675" algn="r">
              <a:lnSpc>
                <a:spcPct val="90000"/>
              </a:lnSpc>
              <a:buFont typeface="Arial" charset="0"/>
              <a:buNone/>
              <a:tabLst>
                <a:tab pos="574675" algn="l"/>
                <a:tab pos="1431925" algn="l"/>
                <a:tab pos="2001838" algn="l"/>
              </a:tabLst>
              <a:defRPr/>
            </a:pPr>
            <a:r>
              <a:rPr lang="ar-JO"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         تطيعه</a:t>
            </a:r>
            <a:br>
              <a:rPr lang="en-US"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br>
            <a:endParaRPr lang="en-US"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endParaRPr>
          </a:p>
          <a:p>
            <a:pPr marL="574675" indent="-574675" algn="r">
              <a:lnSpc>
                <a:spcPct val="90000"/>
              </a:lnSpc>
              <a:buFont typeface="Arial" charset="0"/>
              <a:buNone/>
              <a:tabLst>
                <a:tab pos="574675" algn="l"/>
                <a:tab pos="1431925" algn="l"/>
                <a:tab pos="2001838" algn="l"/>
              </a:tabLst>
              <a:defRPr/>
            </a:pPr>
            <a:r>
              <a:rPr lang="ar-JO"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الإعادة: طاعة ومحبة الله يسيران </a:t>
            </a:r>
          </a:p>
          <a:p>
            <a:pPr marL="574675" indent="-574675" algn="r">
              <a:lnSpc>
                <a:spcPct val="90000"/>
              </a:lnSpc>
              <a:buFont typeface="Arial" charset="0"/>
              <a:buNone/>
              <a:tabLst>
                <a:tab pos="574675" algn="l"/>
                <a:tab pos="1431925" algn="l"/>
                <a:tab pos="2001838" algn="l"/>
              </a:tabLst>
              <a:defRPr/>
            </a:pPr>
            <a:r>
              <a:rPr lang="ar-JO"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          معاً</a:t>
            </a:r>
            <a:endParaRPr lang="en-US"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endParaRPr>
          </a:p>
        </p:txBody>
      </p:sp>
      <p:sp>
        <p:nvSpPr>
          <p:cNvPr id="132099" name="Text Box 1028">
            <a:extLst>
              <a:ext uri="{FF2B5EF4-FFF2-40B4-BE49-F238E27FC236}">
                <a16:creationId xmlns:a16="http://schemas.microsoft.com/office/drawing/2014/main" id="{C5D3991B-BCD6-B4B6-54E9-A8AF31C5CA4A}"/>
              </a:ext>
            </a:extLst>
          </p:cNvPr>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latin typeface="Arial" panose="020B0604020202020204" pitchFamily="34" charset="0"/>
                <a:cs typeface="Arial" panose="020B0604020202020204" pitchFamily="34" charset="0"/>
              </a:rPr>
              <a:t>69</a:t>
            </a:r>
            <a:endParaRPr lang="en-US" dirty="0">
              <a:latin typeface="Arial" panose="020B0604020202020204" pitchFamily="34" charset="0"/>
              <a:cs typeface="Arial" panose="020B0604020202020204" pitchFamily="34" charset="0"/>
            </a:endParaRPr>
          </a:p>
        </p:txBody>
      </p:sp>
      <p:sp>
        <p:nvSpPr>
          <p:cNvPr id="444421" name="Text Box 1029">
            <a:extLst>
              <a:ext uri="{FF2B5EF4-FFF2-40B4-BE49-F238E27FC236}">
                <a16:creationId xmlns:a16="http://schemas.microsoft.com/office/drawing/2014/main" id="{7235E8ED-55FA-AD0E-7B03-D5973B823864}"/>
              </a:ext>
            </a:extLst>
          </p:cNvPr>
          <p:cNvSpPr txBox="1">
            <a:spLocks noChangeArrowheads="1"/>
          </p:cNvSpPr>
          <p:nvPr/>
        </p:nvSpPr>
        <p:spPr bwMode="auto">
          <a:xfrm>
            <a:off x="4973638" y="1219200"/>
            <a:ext cx="104616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نعم</a:t>
            </a:r>
            <a:endParaRPr lang="en-US" sz="3600" u="sng" dirty="0">
              <a:latin typeface="Arial" panose="020B0604020202020204" pitchFamily="34" charset="0"/>
              <a:ea typeface="SimSun" pitchFamily="2" charset="-122"/>
              <a:cs typeface="Arial" panose="020B0604020202020204" pitchFamily="34" charset="0"/>
            </a:endParaRPr>
          </a:p>
        </p:txBody>
      </p:sp>
      <p:sp>
        <p:nvSpPr>
          <p:cNvPr id="444422" name="Text Box 1030">
            <a:extLst>
              <a:ext uri="{FF2B5EF4-FFF2-40B4-BE49-F238E27FC236}">
                <a16:creationId xmlns:a16="http://schemas.microsoft.com/office/drawing/2014/main" id="{4969B1C8-807E-32FB-0C25-9BE90B62A946}"/>
              </a:ext>
            </a:extLst>
          </p:cNvPr>
          <p:cNvSpPr txBox="1">
            <a:spLocks noChangeArrowheads="1"/>
          </p:cNvSpPr>
          <p:nvPr/>
        </p:nvSpPr>
        <p:spPr bwMode="auto">
          <a:xfrm>
            <a:off x="5938838" y="1219200"/>
            <a:ext cx="84296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لا</a:t>
            </a:r>
            <a:endParaRPr lang="en-US" sz="3600" u="sng" dirty="0">
              <a:latin typeface="Arial" panose="020B0604020202020204" pitchFamily="34" charset="0"/>
              <a:ea typeface="SimSun" pitchFamily="2" charset="-122"/>
              <a:cs typeface="Arial" panose="020B0604020202020204" pitchFamily="34" charset="0"/>
            </a:endParaRPr>
          </a:p>
        </p:txBody>
      </p:sp>
      <p:sp>
        <p:nvSpPr>
          <p:cNvPr id="444423" name="Text Box 1031">
            <a:extLst>
              <a:ext uri="{FF2B5EF4-FFF2-40B4-BE49-F238E27FC236}">
                <a16:creationId xmlns:a16="http://schemas.microsoft.com/office/drawing/2014/main" id="{E3F04467-2DD1-6FDE-1DA2-1B387BAA4E31}"/>
              </a:ext>
            </a:extLst>
          </p:cNvPr>
          <p:cNvSpPr txBox="1">
            <a:spLocks noChangeArrowheads="1"/>
          </p:cNvSpPr>
          <p:nvPr/>
        </p:nvSpPr>
        <p:spPr bwMode="auto">
          <a:xfrm>
            <a:off x="6834188" y="1219200"/>
            <a:ext cx="230981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المشاكل</a:t>
            </a:r>
            <a:endParaRPr lang="en-US" sz="3600" u="sng" dirty="0">
              <a:latin typeface="Arial" panose="020B0604020202020204" pitchFamily="34" charset="0"/>
              <a:ea typeface="SimSun" pitchFamily="2" charset="-122"/>
              <a:cs typeface="Arial" panose="020B0604020202020204" pitchFamily="34" charset="0"/>
            </a:endParaRPr>
          </a:p>
        </p:txBody>
      </p:sp>
      <p:sp>
        <p:nvSpPr>
          <p:cNvPr id="444424" name="Text Box 1032">
            <a:extLst>
              <a:ext uri="{FF2B5EF4-FFF2-40B4-BE49-F238E27FC236}">
                <a16:creationId xmlns:a16="http://schemas.microsoft.com/office/drawing/2014/main" id="{EBF477BB-4AAC-ECE8-E33B-0597E94A41DE}"/>
              </a:ext>
            </a:extLst>
          </p:cNvPr>
          <p:cNvSpPr txBox="1">
            <a:spLocks noChangeArrowheads="1"/>
          </p:cNvSpPr>
          <p:nvPr/>
        </p:nvSpPr>
        <p:spPr bwMode="auto">
          <a:xfrm>
            <a:off x="304800" y="1143000"/>
            <a:ext cx="1143000" cy="5953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spcBef>
                <a:spcPct val="20000"/>
              </a:spcBef>
              <a:buClr>
                <a:schemeClr val="tx2"/>
              </a:buClr>
              <a:buSzPct val="75000"/>
              <a:buFont typeface="Arial" charset="0"/>
              <a:buNone/>
              <a:defRPr/>
            </a:pPr>
            <a:r>
              <a:rPr lang="ar-JO" sz="3600" dirty="0">
                <a:latin typeface="Arial" panose="020B0604020202020204" pitchFamily="34" charset="0"/>
                <a:ea typeface="SimSun" pitchFamily="2" charset="-122"/>
                <a:cs typeface="Arial" panose="020B0604020202020204" pitchFamily="34" charset="0"/>
              </a:rPr>
              <a:t>رقم 4</a:t>
            </a:r>
            <a:endParaRPr lang="en-US" sz="3600" dirty="0">
              <a:latin typeface="Arial" panose="020B0604020202020204" pitchFamily="34" charset="0"/>
              <a:ea typeface="SimSun" pitchFamily="2" charset="-122"/>
              <a:cs typeface="Arial" panose="020B0604020202020204" pitchFamily="34" charset="0"/>
            </a:endParaRPr>
          </a:p>
        </p:txBody>
      </p:sp>
      <p:grpSp>
        <p:nvGrpSpPr>
          <p:cNvPr id="2" name="Group 1033">
            <a:extLst>
              <a:ext uri="{FF2B5EF4-FFF2-40B4-BE49-F238E27FC236}">
                <a16:creationId xmlns:a16="http://schemas.microsoft.com/office/drawing/2014/main" id="{48FED290-F180-DD09-51E8-BE72E22929BF}"/>
              </a:ext>
            </a:extLst>
          </p:cNvPr>
          <p:cNvGrpSpPr>
            <a:grpSpLocks/>
          </p:cNvGrpSpPr>
          <p:nvPr/>
        </p:nvGrpSpPr>
        <p:grpSpPr bwMode="auto">
          <a:xfrm>
            <a:off x="5105400" y="3810000"/>
            <a:ext cx="595313" cy="595313"/>
            <a:chOff x="3225" y="3141"/>
            <a:chExt cx="375" cy="375"/>
          </a:xfrm>
        </p:grpSpPr>
        <p:sp>
          <p:nvSpPr>
            <p:cNvPr id="444426" name="Freeform 1034">
              <a:extLst>
                <a:ext uri="{FF2B5EF4-FFF2-40B4-BE49-F238E27FC236}">
                  <a16:creationId xmlns:a16="http://schemas.microsoft.com/office/drawing/2014/main" id="{D6C263AB-EF60-0719-89A1-CF8F9F30970A}"/>
                </a:ext>
              </a:extLst>
            </p:cNvPr>
            <p:cNvSpPr>
              <a:spLocks/>
            </p:cNvSpPr>
            <p:nvPr/>
          </p:nvSpPr>
          <p:spPr bwMode="auto">
            <a:xfrm>
              <a:off x="3338" y="3141"/>
              <a:ext cx="237"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FF00"/>
              </a:solidFill>
              <a:round/>
              <a:headEnd/>
              <a:tailEnd/>
            </a:ln>
            <a:effectLst>
              <a:outerShdw blurRad="63500" sy="-50000" kx="2453608" rotWithShape="0">
                <a:srgbClr val="000000">
                  <a:alpha val="74998"/>
                </a:srgbClr>
              </a:outerShdw>
            </a:effectLst>
          </p:spPr>
          <p:txBody>
            <a:bodyPr wrap="none" anchor="ctr"/>
            <a:lstStyle/>
            <a:p>
              <a:pPr>
                <a:defRPr/>
              </a:pPr>
              <a:endParaRPr lang="en-US">
                <a:latin typeface="Arial" panose="020B0604020202020204" pitchFamily="34" charset="0"/>
                <a:ea typeface="ＭＳ Ｐゴシック" charset="-128"/>
                <a:cs typeface="Arial" panose="020B0604020202020204" pitchFamily="34" charset="0"/>
              </a:endParaRPr>
            </a:p>
          </p:txBody>
        </p:sp>
        <p:sp>
          <p:nvSpPr>
            <p:cNvPr id="444427" name="Freeform 1035">
              <a:extLst>
                <a:ext uri="{FF2B5EF4-FFF2-40B4-BE49-F238E27FC236}">
                  <a16:creationId xmlns:a16="http://schemas.microsoft.com/office/drawing/2014/main" id="{6BFC75DD-A05F-CA94-920F-6694835E123A}"/>
                </a:ext>
              </a:extLst>
            </p:cNvPr>
            <p:cNvSpPr>
              <a:spLocks/>
            </p:cNvSpPr>
            <p:nvPr/>
          </p:nvSpPr>
          <p:spPr bwMode="auto">
            <a:xfrm rot="-7473581">
              <a:off x="3303" y="3111"/>
              <a:ext cx="219"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FF00"/>
              </a:solidFill>
              <a:round/>
              <a:headEnd/>
              <a:tailEnd/>
            </a:ln>
            <a:effectLst>
              <a:outerShdw blurRad="63500" sy="-50000" kx="2453608" rotWithShape="0">
                <a:srgbClr val="000000">
                  <a:alpha val="74998"/>
                </a:srgbClr>
              </a:outerShdw>
            </a:effectLst>
          </p:spPr>
          <p:txBody>
            <a:bodyPr wrap="none" anchor="ctr"/>
            <a:lstStyle/>
            <a:p>
              <a:pPr>
                <a:defRPr/>
              </a:pPr>
              <a:endParaRPr lang="en-US">
                <a:latin typeface="Arial" panose="020B0604020202020204" pitchFamily="34" charset="0"/>
                <a:ea typeface="ＭＳ Ｐゴシック" charset="-128"/>
                <a:cs typeface="Arial" panose="020B0604020202020204" pitchFamily="34" charset="0"/>
              </a:endParaRPr>
            </a:p>
          </p:txBody>
        </p:sp>
      </p:grpSp>
    </p:spTree>
    <p:extLst>
      <p:ext uri="{BB962C8B-B14F-4D97-AF65-F5344CB8AC3E}">
        <p14:creationId xmlns:p14="http://schemas.microsoft.com/office/powerpoint/2010/main" val="701089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a:xfrm>
            <a:off x="685800" y="0"/>
            <a:ext cx="7391400" cy="1143000"/>
          </a:xfrm>
          <a:effectLst>
            <a:outerShdw blurRad="63500" dist="107763" dir="18900000" algn="ctr" rotWithShape="0">
              <a:srgbClr val="000000">
                <a:alpha val="74998"/>
              </a:srgbClr>
            </a:outerShdw>
          </a:effectLst>
        </p:spPr>
        <p:txBody>
          <a:bodyPr/>
          <a:lstStyle/>
          <a:p>
            <a:pPr>
              <a:defRPr/>
            </a:pPr>
            <a:r>
              <a:rPr lang="ar-JO" altLang="zh-CN" dirty="0">
                <a:latin typeface="Arial" panose="020B0604020202020204" pitchFamily="34" charset="0"/>
                <a:ea typeface="SimSun" charset="0"/>
                <a:cs typeface="Arial" panose="020B0604020202020204" pitchFamily="34" charset="0"/>
              </a:rPr>
              <a:t>تمارين إعادة الصياغة</a:t>
            </a:r>
            <a:endParaRPr lang="en-US" dirty="0">
              <a:latin typeface="Arial" panose="020B0604020202020204" pitchFamily="34" charset="0"/>
              <a:ea typeface="ＭＳ Ｐゴシック" charset="0"/>
              <a:cs typeface="Arial" panose="020B0604020202020204" pitchFamily="34" charset="0"/>
            </a:endParaRPr>
          </a:p>
        </p:txBody>
      </p:sp>
      <p:sp>
        <p:nvSpPr>
          <p:cNvPr id="446467" name="Rectangle 3"/>
          <p:cNvSpPr>
            <a:spLocks noGrp="1" noChangeArrowheads="1"/>
          </p:cNvSpPr>
          <p:nvPr>
            <p:ph type="body" sz="half" idx="1"/>
          </p:nvPr>
        </p:nvSpPr>
        <p:spPr>
          <a:xfrm>
            <a:off x="304800" y="2057400"/>
            <a:ext cx="4953000" cy="4114800"/>
          </a:xfrm>
        </p:spPr>
        <p:txBody>
          <a:bodyPr/>
          <a:lstStyle/>
          <a:p>
            <a:pPr marL="574675" indent="-574675" algn="r">
              <a:lnSpc>
                <a:spcPct val="90000"/>
              </a:lnSpc>
              <a:buFont typeface="Arial" charset="0"/>
              <a:buNone/>
              <a:tabLst>
                <a:tab pos="574675" algn="l"/>
                <a:tab pos="1431925" algn="l"/>
                <a:tab pos="2001838" algn="l"/>
              </a:tabLst>
              <a:defRPr/>
            </a:pPr>
            <a:r>
              <a:rPr lang="ar-JO"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الجملة: يجب أن تكون الصلاة </a:t>
            </a:r>
          </a:p>
          <a:p>
            <a:pPr marL="574675" indent="-574675" algn="r">
              <a:lnSpc>
                <a:spcPct val="90000"/>
              </a:lnSpc>
              <a:buFont typeface="Arial" charset="0"/>
              <a:buNone/>
              <a:tabLst>
                <a:tab pos="574675" algn="l"/>
                <a:tab pos="1431925" algn="l"/>
                <a:tab pos="2001838" algn="l"/>
              </a:tabLst>
              <a:defRPr/>
            </a:pPr>
            <a:r>
              <a:rPr lang="ar-JO"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         أولوية المؤمن القصوى</a:t>
            </a:r>
            <a:br>
              <a:rPr lang="en-US"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br>
            <a:endParaRPr lang="en-US"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endParaRPr>
          </a:p>
          <a:p>
            <a:pPr marL="574675" indent="-574675" algn="r">
              <a:lnSpc>
                <a:spcPct val="90000"/>
              </a:lnSpc>
              <a:buFont typeface="Arial" charset="0"/>
              <a:buNone/>
              <a:tabLst>
                <a:tab pos="574675" algn="l"/>
                <a:tab pos="1431925" algn="l"/>
                <a:tab pos="2001838" algn="l"/>
              </a:tabLst>
              <a:defRPr/>
            </a:pPr>
            <a:r>
              <a:rPr lang="ar-JO"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الإعادة: يجب أن يكون تواصلك مع </a:t>
            </a:r>
          </a:p>
          <a:p>
            <a:pPr marL="574675" indent="-574675" algn="r">
              <a:lnSpc>
                <a:spcPct val="90000"/>
              </a:lnSpc>
              <a:buFont typeface="Arial" charset="0"/>
              <a:buNone/>
              <a:tabLst>
                <a:tab pos="574675" algn="l"/>
                <a:tab pos="1431925" algn="l"/>
                <a:tab pos="2001838" algn="l"/>
              </a:tabLst>
              <a:defRPr/>
            </a:pPr>
            <a:r>
              <a:rPr lang="ar-JO"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          الله قبل أي شيء آخر </a:t>
            </a:r>
            <a:endParaRPr lang="en-US"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endParaRPr>
          </a:p>
        </p:txBody>
      </p:sp>
      <p:sp>
        <p:nvSpPr>
          <p:cNvPr id="134147" name="Text Box 4"/>
          <p:cNvSpPr txBox="1">
            <a:spLocks noChangeArrowheads="1"/>
          </p:cNvSpPr>
          <p:nvPr/>
        </p:nvSpPr>
        <p:spPr bwMode="auto">
          <a:xfrm>
            <a:off x="8382000" y="76200"/>
            <a:ext cx="685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latin typeface="Arial" panose="020B0604020202020204" pitchFamily="34" charset="0"/>
                <a:cs typeface="Arial" panose="020B0604020202020204" pitchFamily="34" charset="0"/>
              </a:rPr>
              <a:t>69</a:t>
            </a:r>
            <a:endParaRPr lang="en-US" dirty="0">
              <a:latin typeface="Arial" panose="020B0604020202020204" pitchFamily="34" charset="0"/>
              <a:cs typeface="Arial" panose="020B0604020202020204" pitchFamily="34" charset="0"/>
            </a:endParaRPr>
          </a:p>
        </p:txBody>
      </p:sp>
      <p:sp>
        <p:nvSpPr>
          <p:cNvPr id="446469" name="Text Box 5"/>
          <p:cNvSpPr txBox="1">
            <a:spLocks noChangeArrowheads="1"/>
          </p:cNvSpPr>
          <p:nvPr/>
        </p:nvSpPr>
        <p:spPr bwMode="auto">
          <a:xfrm>
            <a:off x="4973638" y="1219200"/>
            <a:ext cx="104616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نعم</a:t>
            </a:r>
            <a:endParaRPr lang="en-US" sz="3600" u="sng" dirty="0">
              <a:latin typeface="Arial" panose="020B0604020202020204" pitchFamily="34" charset="0"/>
              <a:ea typeface="SimSun" pitchFamily="2" charset="-122"/>
              <a:cs typeface="Arial" panose="020B0604020202020204" pitchFamily="34" charset="0"/>
            </a:endParaRPr>
          </a:p>
        </p:txBody>
      </p:sp>
      <p:sp>
        <p:nvSpPr>
          <p:cNvPr id="446470" name="Text Box 6"/>
          <p:cNvSpPr txBox="1">
            <a:spLocks noChangeArrowheads="1"/>
          </p:cNvSpPr>
          <p:nvPr/>
        </p:nvSpPr>
        <p:spPr bwMode="auto">
          <a:xfrm>
            <a:off x="5938838" y="1219200"/>
            <a:ext cx="84296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لا</a:t>
            </a:r>
            <a:endParaRPr lang="en-US" sz="3600" u="sng" dirty="0">
              <a:latin typeface="Arial" panose="020B0604020202020204" pitchFamily="34" charset="0"/>
              <a:ea typeface="SimSun" pitchFamily="2" charset="-122"/>
              <a:cs typeface="Arial" panose="020B0604020202020204" pitchFamily="34" charset="0"/>
            </a:endParaRPr>
          </a:p>
        </p:txBody>
      </p:sp>
      <p:sp>
        <p:nvSpPr>
          <p:cNvPr id="446471" name="Text Box 7"/>
          <p:cNvSpPr txBox="1">
            <a:spLocks noChangeArrowheads="1"/>
          </p:cNvSpPr>
          <p:nvPr/>
        </p:nvSpPr>
        <p:spPr bwMode="auto">
          <a:xfrm>
            <a:off x="6834188" y="1219200"/>
            <a:ext cx="230981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المشاكل</a:t>
            </a:r>
            <a:endParaRPr lang="en-US" sz="3600" u="sng" dirty="0">
              <a:latin typeface="Arial" panose="020B0604020202020204" pitchFamily="34" charset="0"/>
              <a:ea typeface="SimSun" pitchFamily="2" charset="-122"/>
              <a:cs typeface="Arial" panose="020B0604020202020204" pitchFamily="34" charset="0"/>
            </a:endParaRPr>
          </a:p>
        </p:txBody>
      </p:sp>
      <p:sp>
        <p:nvSpPr>
          <p:cNvPr id="446472" name="Text Box 8"/>
          <p:cNvSpPr txBox="1">
            <a:spLocks noChangeArrowheads="1"/>
          </p:cNvSpPr>
          <p:nvPr/>
        </p:nvSpPr>
        <p:spPr bwMode="auto">
          <a:xfrm>
            <a:off x="304800" y="1143000"/>
            <a:ext cx="1143000" cy="5953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spcBef>
                <a:spcPct val="20000"/>
              </a:spcBef>
              <a:buClr>
                <a:schemeClr val="tx2"/>
              </a:buClr>
              <a:buSzPct val="75000"/>
              <a:buFont typeface="Arial" charset="0"/>
              <a:buNone/>
              <a:defRPr/>
            </a:pPr>
            <a:r>
              <a:rPr lang="ar-JO" sz="3600" dirty="0">
                <a:latin typeface="Arial" panose="020B0604020202020204" pitchFamily="34" charset="0"/>
                <a:ea typeface="SimSun" pitchFamily="2" charset="-122"/>
                <a:cs typeface="Arial" panose="020B0604020202020204" pitchFamily="34" charset="0"/>
              </a:rPr>
              <a:t>رقم 5</a:t>
            </a:r>
            <a:endParaRPr lang="en-US" sz="3600" dirty="0">
              <a:latin typeface="Arial" panose="020B0604020202020204" pitchFamily="34" charset="0"/>
              <a:ea typeface="SimSun" pitchFamily="2" charset="-122"/>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18CBA-5E82-6DCE-3810-C9648878A64D}"/>
            </a:ext>
          </a:extLst>
        </p:cNvPr>
        <p:cNvGrpSpPr/>
        <p:nvPr/>
      </p:nvGrpSpPr>
      <p:grpSpPr>
        <a:xfrm>
          <a:off x="0" y="0"/>
          <a:ext cx="0" cy="0"/>
          <a:chOff x="0" y="0"/>
          <a:chExt cx="0" cy="0"/>
        </a:xfrm>
      </p:grpSpPr>
      <p:sp>
        <p:nvSpPr>
          <p:cNvPr id="446466" name="Rectangle 2">
            <a:extLst>
              <a:ext uri="{FF2B5EF4-FFF2-40B4-BE49-F238E27FC236}">
                <a16:creationId xmlns:a16="http://schemas.microsoft.com/office/drawing/2014/main" id="{20D31144-55D5-7323-2743-592E9C6A0044}"/>
              </a:ext>
            </a:extLst>
          </p:cNvPr>
          <p:cNvSpPr>
            <a:spLocks noGrp="1" noChangeArrowheads="1"/>
          </p:cNvSpPr>
          <p:nvPr>
            <p:ph type="title"/>
          </p:nvPr>
        </p:nvSpPr>
        <p:spPr>
          <a:xfrm>
            <a:off x="685800" y="0"/>
            <a:ext cx="7391400" cy="1143000"/>
          </a:xfrm>
          <a:effectLst>
            <a:outerShdw blurRad="63500" dist="107763" dir="18900000" algn="ctr" rotWithShape="0">
              <a:srgbClr val="000000">
                <a:alpha val="74998"/>
              </a:srgbClr>
            </a:outerShdw>
          </a:effectLst>
        </p:spPr>
        <p:txBody>
          <a:bodyPr/>
          <a:lstStyle/>
          <a:p>
            <a:pPr>
              <a:defRPr/>
            </a:pPr>
            <a:r>
              <a:rPr lang="ar-JO" altLang="zh-CN" dirty="0">
                <a:latin typeface="Arial" panose="020B0604020202020204" pitchFamily="34" charset="0"/>
                <a:ea typeface="SimSun" charset="0"/>
                <a:cs typeface="Arial" panose="020B0604020202020204" pitchFamily="34" charset="0"/>
              </a:rPr>
              <a:t>تمارين إعادة الصياغة</a:t>
            </a:r>
            <a:endParaRPr lang="en-US" dirty="0">
              <a:latin typeface="Arial" panose="020B0604020202020204" pitchFamily="34" charset="0"/>
              <a:ea typeface="ＭＳ Ｐゴシック" charset="0"/>
              <a:cs typeface="Arial" panose="020B0604020202020204" pitchFamily="34" charset="0"/>
            </a:endParaRPr>
          </a:p>
        </p:txBody>
      </p:sp>
      <p:sp>
        <p:nvSpPr>
          <p:cNvPr id="446467" name="Rectangle 3">
            <a:extLst>
              <a:ext uri="{FF2B5EF4-FFF2-40B4-BE49-F238E27FC236}">
                <a16:creationId xmlns:a16="http://schemas.microsoft.com/office/drawing/2014/main" id="{E1745B48-8298-A62D-E4BB-063689D85CF5}"/>
              </a:ext>
            </a:extLst>
          </p:cNvPr>
          <p:cNvSpPr>
            <a:spLocks noGrp="1" noChangeArrowheads="1"/>
          </p:cNvSpPr>
          <p:nvPr>
            <p:ph type="body" sz="half" idx="1"/>
          </p:nvPr>
        </p:nvSpPr>
        <p:spPr>
          <a:xfrm>
            <a:off x="304800" y="2057400"/>
            <a:ext cx="4953000" cy="4114800"/>
          </a:xfrm>
        </p:spPr>
        <p:txBody>
          <a:bodyPr/>
          <a:lstStyle/>
          <a:p>
            <a:pPr marL="574675" indent="-574675" algn="r">
              <a:lnSpc>
                <a:spcPct val="90000"/>
              </a:lnSpc>
              <a:buFont typeface="Arial" charset="0"/>
              <a:buNone/>
              <a:tabLst>
                <a:tab pos="574675" algn="l"/>
                <a:tab pos="1431925" algn="l"/>
                <a:tab pos="2001838" algn="l"/>
              </a:tabLst>
              <a:defRPr/>
            </a:pPr>
            <a:r>
              <a:rPr lang="ar-JO"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الجملة: يجب أن تكون الصلاة </a:t>
            </a:r>
          </a:p>
          <a:p>
            <a:pPr marL="574675" indent="-574675" algn="r">
              <a:lnSpc>
                <a:spcPct val="90000"/>
              </a:lnSpc>
              <a:buFont typeface="Arial" charset="0"/>
              <a:buNone/>
              <a:tabLst>
                <a:tab pos="574675" algn="l"/>
                <a:tab pos="1431925" algn="l"/>
                <a:tab pos="2001838" algn="l"/>
              </a:tabLst>
              <a:defRPr/>
            </a:pPr>
            <a:r>
              <a:rPr lang="ar-JO"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         أولوية المؤمن القصوى</a:t>
            </a:r>
            <a:br>
              <a:rPr lang="en-US"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br>
            <a:endParaRPr lang="en-US" altLang="zh-CN"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endParaRPr>
          </a:p>
          <a:p>
            <a:pPr marL="574675" indent="-574675" algn="r">
              <a:lnSpc>
                <a:spcPct val="90000"/>
              </a:lnSpc>
              <a:buFont typeface="Arial" charset="0"/>
              <a:buNone/>
              <a:tabLst>
                <a:tab pos="574675" algn="l"/>
                <a:tab pos="1431925" algn="l"/>
                <a:tab pos="2001838" algn="l"/>
              </a:tabLst>
              <a:defRPr/>
            </a:pPr>
            <a:r>
              <a:rPr lang="ar-JO"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الإعادة: يجب أن يكون تواصلك مع </a:t>
            </a:r>
          </a:p>
          <a:p>
            <a:pPr marL="574675" indent="-574675" algn="r">
              <a:lnSpc>
                <a:spcPct val="90000"/>
              </a:lnSpc>
              <a:buFont typeface="Arial" charset="0"/>
              <a:buNone/>
              <a:tabLst>
                <a:tab pos="574675" algn="l"/>
                <a:tab pos="1431925" algn="l"/>
                <a:tab pos="2001838" algn="l"/>
              </a:tabLst>
              <a:defRPr/>
            </a:pPr>
            <a:r>
              <a:rPr lang="ar-JO"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rPr>
              <a:t>          الله قبل أي شيء آخر </a:t>
            </a:r>
            <a:endParaRPr lang="en-US" b="1" dirty="0">
              <a:effectLst>
                <a:outerShdw blurRad="63500" dist="152400" dir="2700000" algn="tl" rotWithShape="0">
                  <a:srgbClr val="000000">
                    <a:alpha val="88000"/>
                  </a:srgbClr>
                </a:outerShdw>
              </a:effectLst>
              <a:latin typeface="Arial" panose="020B0604020202020204" pitchFamily="34" charset="0"/>
              <a:ea typeface="SimSun" charset="0"/>
              <a:cs typeface="Arial" panose="020B0604020202020204" pitchFamily="34" charset="0"/>
            </a:endParaRPr>
          </a:p>
        </p:txBody>
      </p:sp>
      <p:sp>
        <p:nvSpPr>
          <p:cNvPr id="134147" name="Text Box 4">
            <a:extLst>
              <a:ext uri="{FF2B5EF4-FFF2-40B4-BE49-F238E27FC236}">
                <a16:creationId xmlns:a16="http://schemas.microsoft.com/office/drawing/2014/main" id="{F07584B0-6164-C68E-D0CD-89360E9BB5CA}"/>
              </a:ext>
            </a:extLst>
          </p:cNvPr>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latin typeface="Arial" panose="020B0604020202020204" pitchFamily="34" charset="0"/>
                <a:cs typeface="Arial" panose="020B0604020202020204" pitchFamily="34" charset="0"/>
              </a:rPr>
              <a:t>69</a:t>
            </a:r>
            <a:endParaRPr lang="en-US" dirty="0">
              <a:latin typeface="Arial" panose="020B0604020202020204" pitchFamily="34" charset="0"/>
              <a:cs typeface="Arial" panose="020B0604020202020204" pitchFamily="34" charset="0"/>
            </a:endParaRPr>
          </a:p>
        </p:txBody>
      </p:sp>
      <p:sp>
        <p:nvSpPr>
          <p:cNvPr id="446469" name="Text Box 5">
            <a:extLst>
              <a:ext uri="{FF2B5EF4-FFF2-40B4-BE49-F238E27FC236}">
                <a16:creationId xmlns:a16="http://schemas.microsoft.com/office/drawing/2014/main" id="{19510C6B-4684-CA73-94AA-00A5345E626C}"/>
              </a:ext>
            </a:extLst>
          </p:cNvPr>
          <p:cNvSpPr txBox="1">
            <a:spLocks noChangeArrowheads="1"/>
          </p:cNvSpPr>
          <p:nvPr/>
        </p:nvSpPr>
        <p:spPr bwMode="auto">
          <a:xfrm>
            <a:off x="4973638" y="1219200"/>
            <a:ext cx="104616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نعم</a:t>
            </a:r>
            <a:endParaRPr lang="en-US" sz="3600" u="sng" dirty="0">
              <a:latin typeface="Arial" panose="020B0604020202020204" pitchFamily="34" charset="0"/>
              <a:ea typeface="SimSun" pitchFamily="2" charset="-122"/>
              <a:cs typeface="Arial" panose="020B0604020202020204" pitchFamily="34" charset="0"/>
            </a:endParaRPr>
          </a:p>
        </p:txBody>
      </p:sp>
      <p:sp>
        <p:nvSpPr>
          <p:cNvPr id="446470" name="Text Box 6">
            <a:extLst>
              <a:ext uri="{FF2B5EF4-FFF2-40B4-BE49-F238E27FC236}">
                <a16:creationId xmlns:a16="http://schemas.microsoft.com/office/drawing/2014/main" id="{5DB8E687-829D-D3A0-3F55-F1D6C818118C}"/>
              </a:ext>
            </a:extLst>
          </p:cNvPr>
          <p:cNvSpPr txBox="1">
            <a:spLocks noChangeArrowheads="1"/>
          </p:cNvSpPr>
          <p:nvPr/>
        </p:nvSpPr>
        <p:spPr bwMode="auto">
          <a:xfrm>
            <a:off x="5938838" y="1219200"/>
            <a:ext cx="84296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لا</a:t>
            </a:r>
            <a:endParaRPr lang="en-US" sz="3600" u="sng" dirty="0">
              <a:latin typeface="Arial" panose="020B0604020202020204" pitchFamily="34" charset="0"/>
              <a:ea typeface="SimSun" pitchFamily="2" charset="-122"/>
              <a:cs typeface="Arial" panose="020B0604020202020204" pitchFamily="34" charset="0"/>
            </a:endParaRPr>
          </a:p>
        </p:txBody>
      </p:sp>
      <p:sp>
        <p:nvSpPr>
          <p:cNvPr id="446471" name="Text Box 7">
            <a:extLst>
              <a:ext uri="{FF2B5EF4-FFF2-40B4-BE49-F238E27FC236}">
                <a16:creationId xmlns:a16="http://schemas.microsoft.com/office/drawing/2014/main" id="{525DEC6A-83B6-4E8F-5DD4-FD6DF96AD716}"/>
              </a:ext>
            </a:extLst>
          </p:cNvPr>
          <p:cNvSpPr txBox="1">
            <a:spLocks noChangeArrowheads="1"/>
          </p:cNvSpPr>
          <p:nvPr/>
        </p:nvSpPr>
        <p:spPr bwMode="auto">
          <a:xfrm>
            <a:off x="6834188" y="1219200"/>
            <a:ext cx="2309812" cy="5191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lgn="ctr">
              <a:spcBef>
                <a:spcPct val="20000"/>
              </a:spcBef>
              <a:buClr>
                <a:schemeClr val="tx2"/>
              </a:buClr>
              <a:buSzPct val="75000"/>
              <a:buFont typeface="Arial" charset="0"/>
              <a:buNone/>
              <a:defRPr/>
            </a:pPr>
            <a:r>
              <a:rPr lang="ar-JO" sz="3600" u="sng" dirty="0">
                <a:latin typeface="Arial" panose="020B0604020202020204" pitchFamily="34" charset="0"/>
                <a:ea typeface="SimSun" pitchFamily="2" charset="-122"/>
                <a:cs typeface="Arial" panose="020B0604020202020204" pitchFamily="34" charset="0"/>
              </a:rPr>
              <a:t>المشاكل</a:t>
            </a:r>
            <a:endParaRPr lang="en-US" sz="3600" u="sng" dirty="0">
              <a:latin typeface="Arial" panose="020B0604020202020204" pitchFamily="34" charset="0"/>
              <a:ea typeface="SimSun" pitchFamily="2" charset="-122"/>
              <a:cs typeface="Arial" panose="020B0604020202020204" pitchFamily="34" charset="0"/>
            </a:endParaRPr>
          </a:p>
        </p:txBody>
      </p:sp>
      <p:sp>
        <p:nvSpPr>
          <p:cNvPr id="446472" name="Text Box 8">
            <a:extLst>
              <a:ext uri="{FF2B5EF4-FFF2-40B4-BE49-F238E27FC236}">
                <a16:creationId xmlns:a16="http://schemas.microsoft.com/office/drawing/2014/main" id="{667106D9-F40E-FC87-4432-7EFB4BB15D71}"/>
              </a:ext>
            </a:extLst>
          </p:cNvPr>
          <p:cNvSpPr txBox="1">
            <a:spLocks noChangeArrowheads="1"/>
          </p:cNvSpPr>
          <p:nvPr/>
        </p:nvSpPr>
        <p:spPr bwMode="auto">
          <a:xfrm>
            <a:off x="304800" y="1143000"/>
            <a:ext cx="1143000" cy="59531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lstStyle/>
          <a:p>
            <a:pPr>
              <a:spcBef>
                <a:spcPct val="20000"/>
              </a:spcBef>
              <a:buClr>
                <a:schemeClr val="tx2"/>
              </a:buClr>
              <a:buSzPct val="75000"/>
              <a:buFont typeface="Arial" charset="0"/>
              <a:buNone/>
              <a:defRPr/>
            </a:pPr>
            <a:r>
              <a:rPr lang="ar-JO" sz="3600" dirty="0">
                <a:latin typeface="Arial" panose="020B0604020202020204" pitchFamily="34" charset="0"/>
                <a:ea typeface="SimSun" pitchFamily="2" charset="-122"/>
                <a:cs typeface="Arial" panose="020B0604020202020204" pitchFamily="34" charset="0"/>
              </a:rPr>
              <a:t>رقم 5</a:t>
            </a:r>
            <a:endParaRPr lang="en-US" sz="3600" dirty="0">
              <a:latin typeface="Arial" panose="020B0604020202020204" pitchFamily="34" charset="0"/>
              <a:ea typeface="SimSun" pitchFamily="2" charset="-122"/>
              <a:cs typeface="Arial" panose="020B0604020202020204" pitchFamily="34" charset="0"/>
            </a:endParaRPr>
          </a:p>
        </p:txBody>
      </p:sp>
      <p:grpSp>
        <p:nvGrpSpPr>
          <p:cNvPr id="2" name="Group 9">
            <a:extLst>
              <a:ext uri="{FF2B5EF4-FFF2-40B4-BE49-F238E27FC236}">
                <a16:creationId xmlns:a16="http://schemas.microsoft.com/office/drawing/2014/main" id="{D4D71DC7-DE72-4E96-AF11-410315B07F70}"/>
              </a:ext>
            </a:extLst>
          </p:cNvPr>
          <p:cNvGrpSpPr>
            <a:grpSpLocks/>
          </p:cNvGrpSpPr>
          <p:nvPr/>
        </p:nvGrpSpPr>
        <p:grpSpPr bwMode="auto">
          <a:xfrm>
            <a:off x="5105400" y="4114800"/>
            <a:ext cx="595313" cy="595313"/>
            <a:chOff x="3225" y="3141"/>
            <a:chExt cx="375" cy="375"/>
          </a:xfrm>
        </p:grpSpPr>
        <p:sp>
          <p:nvSpPr>
            <p:cNvPr id="446474" name="Freeform 10">
              <a:extLst>
                <a:ext uri="{FF2B5EF4-FFF2-40B4-BE49-F238E27FC236}">
                  <a16:creationId xmlns:a16="http://schemas.microsoft.com/office/drawing/2014/main" id="{85E7F551-4FA6-8D5D-7AAD-6D3FAE3D4762}"/>
                </a:ext>
              </a:extLst>
            </p:cNvPr>
            <p:cNvSpPr>
              <a:spLocks/>
            </p:cNvSpPr>
            <p:nvPr/>
          </p:nvSpPr>
          <p:spPr bwMode="auto">
            <a:xfrm>
              <a:off x="3338" y="3141"/>
              <a:ext cx="237"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FF00"/>
              </a:solidFill>
              <a:round/>
              <a:headEnd/>
              <a:tailEnd/>
            </a:ln>
            <a:effectLst>
              <a:outerShdw blurRad="63500" sy="-50000" kx="2453608" rotWithShape="0">
                <a:srgbClr val="000000">
                  <a:alpha val="74998"/>
                </a:srgbClr>
              </a:outerShdw>
            </a:effectLst>
          </p:spPr>
          <p:txBody>
            <a:bodyPr wrap="none" anchor="ctr"/>
            <a:lstStyle/>
            <a:p>
              <a:pPr>
                <a:defRPr/>
              </a:pPr>
              <a:endParaRPr lang="en-US">
                <a:latin typeface="Arial" panose="020B0604020202020204" pitchFamily="34" charset="0"/>
                <a:ea typeface="ＭＳ Ｐゴシック" charset="-128"/>
                <a:cs typeface="Arial" panose="020B0604020202020204" pitchFamily="34" charset="0"/>
              </a:endParaRPr>
            </a:p>
          </p:txBody>
        </p:sp>
        <p:sp>
          <p:nvSpPr>
            <p:cNvPr id="446475" name="Freeform 11">
              <a:extLst>
                <a:ext uri="{FF2B5EF4-FFF2-40B4-BE49-F238E27FC236}">
                  <a16:creationId xmlns:a16="http://schemas.microsoft.com/office/drawing/2014/main" id="{D25C85DB-41E2-65D5-11FA-CFFED95DB2A8}"/>
                </a:ext>
              </a:extLst>
            </p:cNvPr>
            <p:cNvSpPr>
              <a:spLocks/>
            </p:cNvSpPr>
            <p:nvPr/>
          </p:nvSpPr>
          <p:spPr bwMode="auto">
            <a:xfrm rot="-7473581">
              <a:off x="3303" y="3111"/>
              <a:ext cx="219"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FF00"/>
              </a:solidFill>
              <a:round/>
              <a:headEnd/>
              <a:tailEnd/>
            </a:ln>
            <a:effectLst>
              <a:outerShdw blurRad="63500" sy="-50000" kx="2453608" rotWithShape="0">
                <a:srgbClr val="000000">
                  <a:alpha val="74998"/>
                </a:srgbClr>
              </a:outerShdw>
            </a:effectLst>
          </p:spPr>
          <p:txBody>
            <a:bodyPr wrap="none" anchor="ctr"/>
            <a:lstStyle/>
            <a:p>
              <a:pPr>
                <a:defRPr/>
              </a:pPr>
              <a:endParaRPr lang="en-US">
                <a:latin typeface="Arial" panose="020B0604020202020204" pitchFamily="34" charset="0"/>
                <a:ea typeface="ＭＳ Ｐゴシック" charset="-128"/>
                <a:cs typeface="Arial" panose="020B0604020202020204" pitchFamily="34" charset="0"/>
              </a:endParaRPr>
            </a:p>
          </p:txBody>
        </p:sp>
      </p:grpSp>
    </p:spTree>
    <p:extLst>
      <p:ext uri="{BB962C8B-B14F-4D97-AF65-F5344CB8AC3E}">
        <p14:creationId xmlns:p14="http://schemas.microsoft.com/office/powerpoint/2010/main" val="4123227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ChangeArrowheads="1"/>
          </p:cNvSpPr>
          <p:nvPr>
            <p:ph type="title"/>
          </p:nvPr>
        </p:nvSpPr>
        <p:spPr>
          <a:noFill/>
        </p:spPr>
        <p:txBody>
          <a:bodyPr/>
          <a:lstStyle/>
          <a:p>
            <a:pPr eaLnBrk="1" hangingPunct="1"/>
            <a:r>
              <a:rPr lang="en-US" b="1">
                <a:solidFill>
                  <a:schemeClr val="bg1"/>
                </a:solidFill>
                <a:latin typeface="Arial" charset="0"/>
                <a:ea typeface="ＭＳ Ｐゴシック" charset="0"/>
                <a:cs typeface="ＭＳ Ｐゴシック" charset="0"/>
              </a:rPr>
              <a:t>Title Over Black</a:t>
            </a:r>
            <a:endParaRPr lang="en-US">
              <a:solidFill>
                <a:schemeClr val="bg1"/>
              </a:solidFill>
              <a:latin typeface="Arial" charset="0"/>
              <a:ea typeface="ＭＳ Ｐゴシック" charset="0"/>
              <a:cs typeface="ＭＳ Ｐゴシック" charset="0"/>
            </a:endParaRPr>
          </a:p>
        </p:txBody>
      </p:sp>
      <p:pic>
        <p:nvPicPr>
          <p:cNvPr id="136194" name="Picture 4" descr="OfferingRefund"/>
          <p:cNvPicPr>
            <a:picLocks noChangeAspect="1" noChangeArrowheads="1"/>
          </p:cNvPicPr>
          <p:nvPr/>
        </p:nvPicPr>
        <p:blipFill>
          <a:blip r:embed="rId3" cstate="screen">
            <a:extLst>
              <a:ext uri="{28A0092B-C50C-407E-A947-70E740481C1C}">
                <a14:useLocalDpi xmlns:a14="http://schemas.microsoft.com/office/drawing/2010/main"/>
              </a:ext>
            </a:extLst>
          </a:blip>
          <a:srcRect t="8170" b="32292"/>
          <a:stretch>
            <a:fillRect/>
          </a:stretch>
        </p:blipFill>
        <p:spPr bwMode="auto">
          <a:xfrm>
            <a:off x="323850" y="0"/>
            <a:ext cx="85153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4148" name="Rectangle 3"/>
          <p:cNvSpPr>
            <a:spLocks noGrp="1" noChangeArrowheads="1"/>
          </p:cNvSpPr>
          <p:nvPr>
            <p:ph type="body" idx="1"/>
          </p:nvPr>
        </p:nvSpPr>
        <p:spPr>
          <a:xfrm>
            <a:off x="323850" y="5257800"/>
            <a:ext cx="8532813" cy="1600200"/>
          </a:xfrm>
          <a:solidFill>
            <a:srgbClr val="000090"/>
          </a:solidFill>
        </p:spPr>
        <p:txBody>
          <a:bodyPr lIns="90488" tIns="44450" rIns="90488" bIns="44450" anchor="ctr"/>
          <a:lstStyle/>
          <a:p>
            <a:pPr marL="0" indent="0" algn="ctr">
              <a:lnSpc>
                <a:spcPct val="90000"/>
              </a:lnSpc>
              <a:buClr>
                <a:schemeClr val="tx2"/>
              </a:buClr>
              <a:buSzPct val="75000"/>
              <a:buFont typeface="Arial" charset="0"/>
              <a:buNone/>
              <a:defRPr/>
            </a:pPr>
            <a:r>
              <a:rPr lang="ar-JO" b="1" dirty="0">
                <a:solidFill>
                  <a:schemeClr val="bg1"/>
                </a:solidFill>
                <a:latin typeface="Arial" charset="0"/>
                <a:ea typeface="SimSun" charset="0"/>
                <a:cs typeface="SimSun" charset="0"/>
              </a:rPr>
              <a:t>حسناً، في الواقع إن العظة لم تلبي احتياجاتي تماماً </a:t>
            </a:r>
          </a:p>
          <a:p>
            <a:pPr marL="0" indent="0" algn="ctr">
              <a:lnSpc>
                <a:spcPct val="90000"/>
              </a:lnSpc>
              <a:buClr>
                <a:schemeClr val="tx2"/>
              </a:buClr>
              <a:buSzPct val="75000"/>
              <a:buFont typeface="Arial" charset="0"/>
              <a:buNone/>
              <a:defRPr/>
            </a:pPr>
            <a:r>
              <a:rPr lang="ar-JO" b="1" dirty="0">
                <a:solidFill>
                  <a:schemeClr val="bg1"/>
                </a:solidFill>
                <a:latin typeface="Arial" charset="0"/>
                <a:ea typeface="SimSun" charset="0"/>
                <a:cs typeface="SimSun" charset="0"/>
              </a:rPr>
              <a:t>أين أذهب لاسترداد تقدماتي</a:t>
            </a:r>
            <a:endParaRPr lang="en-US" b="1" dirty="0">
              <a:solidFill>
                <a:schemeClr val="bg1"/>
              </a:solidFill>
              <a:latin typeface="Arial" charset="0"/>
              <a:ea typeface="SimSun" charset="0"/>
              <a:cs typeface="SimSun"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6858000"/>
          </a:xfrm>
          <a:prstGeom prst="rect">
            <a:avLst/>
          </a:prstGeom>
          <a:gradFill rotWithShape="0">
            <a:gsLst>
              <a:gs pos="0">
                <a:srgbClr val="2E5C2D"/>
              </a:gs>
              <a:gs pos="100000">
                <a:srgbClr val="2E5C2D">
                  <a:gamma/>
                  <a:shade val="52941"/>
                  <a:invGamma/>
                </a:srgb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charset="-128"/>
              <a:cs typeface="Arial"/>
            </a:endParaRPr>
          </a:p>
        </p:txBody>
      </p:sp>
      <p:sp>
        <p:nvSpPr>
          <p:cNvPr id="44035" name="Text Box 3"/>
          <p:cNvSpPr txBox="1">
            <a:spLocks noChangeArrowheads="1"/>
          </p:cNvSpPr>
          <p:nvPr/>
        </p:nvSpPr>
        <p:spPr bwMode="auto">
          <a:xfrm>
            <a:off x="762000" y="995363"/>
            <a:ext cx="8077200" cy="978729"/>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algn="r">
              <a:lnSpc>
                <a:spcPct val="80000"/>
              </a:lnSpc>
              <a:spcBef>
                <a:spcPct val="50000"/>
              </a:spcBef>
              <a:defRPr/>
            </a:pPr>
            <a:r>
              <a:rPr lang="ar-JO" sz="3600" b="1" dirty="0">
                <a:solidFill>
                  <a:schemeClr val="bg1"/>
                </a:solidFill>
                <a:latin typeface="Arial"/>
                <a:ea typeface="ＭＳ Ｐゴシック" charset="-128"/>
                <a:cs typeface="Arial"/>
              </a:rPr>
              <a:t>الموضوع: كيف نعرف الطريقة التي نتكلم بها مع غير المؤمنين (كو 4: 6ت)؟</a:t>
            </a:r>
            <a:endParaRPr lang="en-US" sz="3600" b="1" dirty="0">
              <a:solidFill>
                <a:schemeClr val="bg1"/>
              </a:solidFill>
              <a:latin typeface="Arial"/>
              <a:ea typeface="ＭＳ Ｐゴシック" charset="-128"/>
              <a:cs typeface="Arial"/>
            </a:endParaRPr>
          </a:p>
        </p:txBody>
      </p:sp>
      <p:sp>
        <p:nvSpPr>
          <p:cNvPr id="44036" name="Rectangle 4"/>
          <p:cNvSpPr>
            <a:spLocks noGrp="1" noChangeArrowheads="1"/>
          </p:cNvSpPr>
          <p:nvPr>
            <p:ph type="title" idx="4294967295"/>
          </p:nvPr>
        </p:nvSpPr>
        <p:spPr>
          <a:xfrm>
            <a:off x="533400" y="152400"/>
            <a:ext cx="7924800" cy="701675"/>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sz="4000" b="1" dirty="0">
                <a:solidFill>
                  <a:srgbClr val="FFFFFF"/>
                </a:solidFill>
                <a:effectLst>
                  <a:outerShdw blurRad="38100" dist="38100" dir="2700000" algn="tl">
                    <a:srgbClr val="000000"/>
                  </a:outerShdw>
                </a:effectLst>
                <a:latin typeface="Arial" charset="0"/>
                <a:ea typeface="ＭＳ Ｐゴシック" charset="0"/>
                <a:cs typeface="Arial" charset="0"/>
              </a:rPr>
              <a:t>الإنتقال يحسن الفكرة</a:t>
            </a:r>
            <a:endParaRPr lang="en-US" sz="4000" b="1" dirty="0">
              <a:solidFill>
                <a:srgbClr val="FFFFFF"/>
              </a:solidFill>
              <a:latin typeface="Arial" charset="0"/>
              <a:ea typeface="ＭＳ Ｐゴシック" charset="0"/>
              <a:cs typeface="Arial" charset="0"/>
            </a:endParaRPr>
          </a:p>
        </p:txBody>
      </p:sp>
      <p:sp>
        <p:nvSpPr>
          <p:cNvPr id="44037" name="Text Box 5"/>
          <p:cNvSpPr txBox="1">
            <a:spLocks noChangeArrowheads="1"/>
          </p:cNvSpPr>
          <p:nvPr/>
        </p:nvSpPr>
        <p:spPr bwMode="auto">
          <a:xfrm>
            <a:off x="8527572" y="95250"/>
            <a:ext cx="528007" cy="463846"/>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b="1" dirty="0">
                <a:solidFill>
                  <a:srgbClr val="FFFFFF"/>
                </a:solidFill>
                <a:cs typeface="Arial" charset="0"/>
              </a:rPr>
              <a:t>68</a:t>
            </a:r>
            <a:endParaRPr lang="en-US" b="1" dirty="0">
              <a:cs typeface="Arial" charset="0"/>
            </a:endParaRPr>
          </a:p>
        </p:txBody>
      </p:sp>
      <p:sp>
        <p:nvSpPr>
          <p:cNvPr id="44038" name="Text Box 6"/>
          <p:cNvSpPr txBox="1">
            <a:spLocks noChangeArrowheads="1"/>
          </p:cNvSpPr>
          <p:nvPr/>
        </p:nvSpPr>
        <p:spPr bwMode="auto">
          <a:xfrm>
            <a:off x="1066800" y="2108200"/>
            <a:ext cx="8077200" cy="53553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r">
              <a:lnSpc>
                <a:spcPct val="80000"/>
              </a:lnSpc>
              <a:spcBef>
                <a:spcPct val="50000"/>
              </a:spcBef>
              <a:defRPr/>
            </a:pPr>
            <a:r>
              <a:rPr lang="ar-JO" sz="3600" b="1" dirty="0">
                <a:solidFill>
                  <a:schemeClr val="bg1"/>
                </a:solidFill>
                <a:latin typeface="Arial"/>
                <a:ea typeface="ＭＳ Ｐゴシック" charset="-128"/>
                <a:cs typeface="Arial"/>
              </a:rPr>
              <a:t>1. تكلم كلمات لطيفة (6أ)</a:t>
            </a:r>
            <a:endParaRPr lang="en-US" sz="3600" b="1" dirty="0">
              <a:solidFill>
                <a:schemeClr val="bg1"/>
              </a:solidFill>
              <a:latin typeface="Arial"/>
              <a:ea typeface="ＭＳ Ｐゴシック" charset="-128"/>
              <a:cs typeface="Arial"/>
            </a:endParaRPr>
          </a:p>
        </p:txBody>
      </p:sp>
      <p:sp>
        <p:nvSpPr>
          <p:cNvPr id="44039" name="Text Box 7"/>
          <p:cNvSpPr txBox="1">
            <a:spLocks noChangeArrowheads="1"/>
          </p:cNvSpPr>
          <p:nvPr/>
        </p:nvSpPr>
        <p:spPr bwMode="auto">
          <a:xfrm>
            <a:off x="1524000" y="2667000"/>
            <a:ext cx="7003572" cy="996950"/>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algn="r">
              <a:lnSpc>
                <a:spcPct val="80000"/>
              </a:lnSpc>
              <a:spcBef>
                <a:spcPct val="50000"/>
              </a:spcBef>
              <a:buFont typeface="Arial" charset="0"/>
              <a:buNone/>
              <a:defRPr/>
            </a:pPr>
            <a:r>
              <a:rPr lang="ar-JO" sz="3600" b="1" dirty="0">
                <a:solidFill>
                  <a:schemeClr val="bg1"/>
                </a:solidFill>
                <a:latin typeface="Arial"/>
                <a:ea typeface="ＭＳ Ｐゴシック" charset="-128"/>
                <a:cs typeface="Arial"/>
              </a:rPr>
              <a:t>أ.</a:t>
            </a:r>
            <a:br>
              <a:rPr lang="en-US" sz="3600" b="1" dirty="0">
                <a:solidFill>
                  <a:schemeClr val="bg1"/>
                </a:solidFill>
                <a:latin typeface="Arial"/>
                <a:ea typeface="ＭＳ Ｐゴシック" charset="-128"/>
                <a:cs typeface="Arial"/>
              </a:rPr>
            </a:br>
            <a:r>
              <a:rPr lang="ar-JO" sz="3600" b="1" dirty="0">
                <a:solidFill>
                  <a:schemeClr val="bg1"/>
                </a:solidFill>
                <a:latin typeface="Arial"/>
                <a:ea typeface="ＭＳ Ｐゴシック" charset="-128"/>
                <a:cs typeface="Arial"/>
              </a:rPr>
              <a:t>ب.</a:t>
            </a:r>
            <a:endParaRPr lang="en-US" sz="3600" b="1" dirty="0">
              <a:solidFill>
                <a:schemeClr val="bg1"/>
              </a:solidFill>
              <a:latin typeface="Arial"/>
              <a:ea typeface="ＭＳ Ｐゴシック" charset="-128"/>
              <a:cs typeface="Arial"/>
            </a:endParaRPr>
          </a:p>
        </p:txBody>
      </p:sp>
      <p:sp>
        <p:nvSpPr>
          <p:cNvPr id="44040" name="Text Box 8"/>
          <p:cNvSpPr txBox="1">
            <a:spLocks noChangeArrowheads="1"/>
          </p:cNvSpPr>
          <p:nvPr/>
        </p:nvSpPr>
        <p:spPr bwMode="auto">
          <a:xfrm>
            <a:off x="0" y="3657600"/>
            <a:ext cx="9144000" cy="535531"/>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algn="ctr">
              <a:lnSpc>
                <a:spcPct val="80000"/>
              </a:lnSpc>
              <a:spcBef>
                <a:spcPct val="50000"/>
              </a:spcBef>
              <a:defRPr/>
            </a:pPr>
            <a:r>
              <a:rPr lang="ar-JO" sz="3600" b="1" dirty="0">
                <a:solidFill>
                  <a:srgbClr val="FFFF00"/>
                </a:solidFill>
                <a:latin typeface="Arial"/>
                <a:ea typeface="ＭＳ Ｐゴシック" charset="-128"/>
                <a:cs typeface="Arial"/>
              </a:rPr>
              <a:t>(مهما كانت عبارتك الإنتقالية فإنها تأتي هنا ضمن أقواس)</a:t>
            </a:r>
            <a:endParaRPr lang="en-US" sz="3600" b="1" dirty="0">
              <a:solidFill>
                <a:srgbClr val="FFFF00"/>
              </a:solidFill>
              <a:latin typeface="Arial"/>
              <a:ea typeface="ＭＳ Ｐゴシック" charset="-128"/>
              <a:cs typeface="Arial"/>
            </a:endParaRPr>
          </a:p>
        </p:txBody>
      </p:sp>
      <p:sp>
        <p:nvSpPr>
          <p:cNvPr id="44041" name="Text Box 9"/>
          <p:cNvSpPr txBox="1">
            <a:spLocks noChangeArrowheads="1"/>
          </p:cNvSpPr>
          <p:nvPr/>
        </p:nvSpPr>
        <p:spPr bwMode="auto">
          <a:xfrm>
            <a:off x="1524000" y="5200650"/>
            <a:ext cx="7003572" cy="996950"/>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algn="r">
              <a:lnSpc>
                <a:spcPct val="80000"/>
              </a:lnSpc>
              <a:spcBef>
                <a:spcPct val="50000"/>
              </a:spcBef>
              <a:buFont typeface="Arial" charset="0"/>
              <a:buNone/>
              <a:defRPr/>
            </a:pPr>
            <a:r>
              <a:rPr lang="ar-JO" sz="3600" b="1" dirty="0">
                <a:solidFill>
                  <a:schemeClr val="bg1"/>
                </a:solidFill>
                <a:latin typeface="Arial"/>
                <a:ea typeface="ＭＳ Ｐゴシック" charset="-128"/>
                <a:cs typeface="Arial"/>
              </a:rPr>
              <a:t>أ.</a:t>
            </a:r>
            <a:br>
              <a:rPr lang="en-US" sz="3600" b="1" dirty="0">
                <a:solidFill>
                  <a:schemeClr val="bg1"/>
                </a:solidFill>
                <a:latin typeface="Arial"/>
                <a:ea typeface="ＭＳ Ｐゴシック" charset="-128"/>
                <a:cs typeface="Arial"/>
              </a:rPr>
            </a:br>
            <a:r>
              <a:rPr lang="ar-JO" sz="3600" b="1" dirty="0">
                <a:solidFill>
                  <a:schemeClr val="bg1"/>
                </a:solidFill>
                <a:latin typeface="Arial"/>
                <a:ea typeface="ＭＳ Ｐゴシック" charset="-128"/>
                <a:cs typeface="Arial"/>
              </a:rPr>
              <a:t>ب.</a:t>
            </a:r>
            <a:endParaRPr lang="en-US" sz="3600" b="1" dirty="0">
              <a:solidFill>
                <a:schemeClr val="bg1"/>
              </a:solidFill>
              <a:latin typeface="Arial"/>
              <a:ea typeface="ＭＳ Ｐゴシック" charset="-128"/>
              <a:cs typeface="Arial"/>
            </a:endParaRPr>
          </a:p>
        </p:txBody>
      </p:sp>
      <p:sp>
        <p:nvSpPr>
          <p:cNvPr id="44042" name="Text Box 10"/>
          <p:cNvSpPr txBox="1">
            <a:spLocks noChangeArrowheads="1"/>
          </p:cNvSpPr>
          <p:nvPr/>
        </p:nvSpPr>
        <p:spPr bwMode="auto">
          <a:xfrm>
            <a:off x="914400" y="4686300"/>
            <a:ext cx="8229600" cy="535531"/>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508000" indent="-508000" algn="r">
              <a:lnSpc>
                <a:spcPct val="80000"/>
              </a:lnSpc>
              <a:spcBef>
                <a:spcPct val="50000"/>
              </a:spcBef>
              <a:defRPr/>
            </a:pPr>
            <a:r>
              <a:rPr lang="ar-JO" sz="3600" b="1" dirty="0">
                <a:solidFill>
                  <a:schemeClr val="bg1"/>
                </a:solidFill>
                <a:latin typeface="Arial"/>
                <a:ea typeface="ＭＳ Ｐゴシック" charset="-128"/>
                <a:cs typeface="Arial"/>
              </a:rPr>
              <a:t>2. تكلم كلمات حكيمة (6ب)</a:t>
            </a:r>
            <a:endParaRPr lang="en-US" sz="3600" b="1" dirty="0">
              <a:solidFill>
                <a:schemeClr val="bg1"/>
              </a:solidFill>
              <a:latin typeface="Arial"/>
              <a:ea typeface="ＭＳ Ｐゴシック" charset="-128"/>
              <a:cs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44040"/>
                                        </p:tgtEl>
                                        <p:attrNameLst>
                                          <p:attrName>style.visibility</p:attrName>
                                        </p:attrNameLst>
                                      </p:cBhvr>
                                      <p:to>
                                        <p:strVal val="visible"/>
                                      </p:to>
                                    </p:set>
                                    <p:anim calcmode="lin" valueType="num">
                                      <p:cBhvr>
                                        <p:cTn id="7" dur="500" fill="hold"/>
                                        <p:tgtEl>
                                          <p:spTgt spid="44040"/>
                                        </p:tgtEl>
                                        <p:attrNameLst>
                                          <p:attrName>ppt_w</p:attrName>
                                        </p:attrNameLst>
                                      </p:cBhvr>
                                      <p:tavLst>
                                        <p:tav tm="0">
                                          <p:val>
                                            <p:strVal val="#ppt_w*0.05"/>
                                          </p:val>
                                        </p:tav>
                                        <p:tav tm="100000">
                                          <p:val>
                                            <p:strVal val="#ppt_w"/>
                                          </p:val>
                                        </p:tav>
                                      </p:tavLst>
                                    </p:anim>
                                    <p:anim calcmode="lin" valueType="num">
                                      <p:cBhvr>
                                        <p:cTn id="8" dur="500" fill="hold"/>
                                        <p:tgtEl>
                                          <p:spTgt spid="44040"/>
                                        </p:tgtEl>
                                        <p:attrNameLst>
                                          <p:attrName>ppt_h</p:attrName>
                                        </p:attrNameLst>
                                      </p:cBhvr>
                                      <p:tavLst>
                                        <p:tav tm="0">
                                          <p:val>
                                            <p:strVal val="#ppt_h"/>
                                          </p:val>
                                        </p:tav>
                                        <p:tav tm="100000">
                                          <p:val>
                                            <p:strVal val="#ppt_h"/>
                                          </p:val>
                                        </p:tav>
                                      </p:tavLst>
                                    </p:anim>
                                    <p:anim calcmode="lin" valueType="num">
                                      <p:cBhvr>
                                        <p:cTn id="9" dur="500" fill="hold"/>
                                        <p:tgtEl>
                                          <p:spTgt spid="44040"/>
                                        </p:tgtEl>
                                        <p:attrNameLst>
                                          <p:attrName>ppt_x</p:attrName>
                                        </p:attrNameLst>
                                      </p:cBhvr>
                                      <p:tavLst>
                                        <p:tav tm="0">
                                          <p:val>
                                            <p:strVal val="#ppt_x-.2"/>
                                          </p:val>
                                        </p:tav>
                                        <p:tav tm="100000">
                                          <p:val>
                                            <p:strVal val="#ppt_x"/>
                                          </p:val>
                                        </p:tav>
                                      </p:tavLst>
                                    </p:anim>
                                    <p:anim calcmode="lin" valueType="num">
                                      <p:cBhvr>
                                        <p:cTn id="10" dur="500" fill="hold"/>
                                        <p:tgtEl>
                                          <p:spTgt spid="44040"/>
                                        </p:tgtEl>
                                        <p:attrNameLst>
                                          <p:attrName>ppt_y</p:attrName>
                                        </p:attrNameLst>
                                      </p:cBhvr>
                                      <p:tavLst>
                                        <p:tav tm="0">
                                          <p:val>
                                            <p:strVal val="#ppt_y"/>
                                          </p:val>
                                        </p:tav>
                                        <p:tav tm="100000">
                                          <p:val>
                                            <p:strVal val="#ppt_y"/>
                                          </p:val>
                                        </p:tav>
                                      </p:tavLst>
                                    </p:anim>
                                    <p:animEffect transition="in" filter="fade">
                                      <p:cBhvr>
                                        <p:cTn id="11" dur="500"/>
                                        <p:tgtEl>
                                          <p:spTgt spid="44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6858000"/>
          </a:xfrm>
          <a:prstGeom prst="rect">
            <a:avLst/>
          </a:prstGeom>
          <a:gradFill rotWithShape="0">
            <a:gsLst>
              <a:gs pos="0">
                <a:srgbClr val="2E5C2D"/>
              </a:gs>
              <a:gs pos="100000">
                <a:srgbClr val="2E5C2D">
                  <a:gamma/>
                  <a:shade val="52941"/>
                  <a:invGamma/>
                </a:srgb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charset="-128"/>
              <a:cs typeface="Arial"/>
            </a:endParaRPr>
          </a:p>
        </p:txBody>
      </p:sp>
      <p:sp>
        <p:nvSpPr>
          <p:cNvPr id="44035" name="Text Box 3"/>
          <p:cNvSpPr txBox="1">
            <a:spLocks noChangeArrowheads="1"/>
          </p:cNvSpPr>
          <p:nvPr/>
        </p:nvSpPr>
        <p:spPr bwMode="auto">
          <a:xfrm>
            <a:off x="762000" y="995363"/>
            <a:ext cx="8077200" cy="978729"/>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الموضوع: كيف نعرف الطريقة التي نتكلم بها مع غير المؤمنين (كو 4: 6ت)؟</a:t>
            </a:r>
            <a:endPar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4036" name="Rectangle 4"/>
          <p:cNvSpPr>
            <a:spLocks noGrp="1" noChangeArrowheads="1"/>
          </p:cNvSpPr>
          <p:nvPr>
            <p:ph type="title" idx="4294967295"/>
          </p:nvPr>
        </p:nvSpPr>
        <p:spPr>
          <a:xfrm>
            <a:off x="533400" y="152400"/>
            <a:ext cx="7924800" cy="701675"/>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sz="4000" b="1" dirty="0">
                <a:solidFill>
                  <a:srgbClr val="FFFFFF"/>
                </a:solidFill>
                <a:effectLst>
                  <a:outerShdw blurRad="38100" dist="38100" dir="2700000" algn="tl">
                    <a:srgbClr val="000000"/>
                  </a:outerShdw>
                </a:effectLst>
                <a:latin typeface="Arial" charset="0"/>
                <a:ea typeface="ＭＳ Ｐゴシック" charset="0"/>
                <a:cs typeface="Arial" charset="0"/>
              </a:rPr>
              <a:t>أنواع العبارات الإنتقالية</a:t>
            </a:r>
            <a:endParaRPr lang="en-US" sz="4000" b="1" dirty="0">
              <a:solidFill>
                <a:srgbClr val="FFFFFF"/>
              </a:solidFill>
              <a:latin typeface="Arial" charset="0"/>
              <a:ea typeface="ＭＳ Ｐゴシック" charset="0"/>
              <a:cs typeface="Arial" charset="0"/>
            </a:endParaRPr>
          </a:p>
        </p:txBody>
      </p:sp>
      <p:sp>
        <p:nvSpPr>
          <p:cNvPr id="44037" name="Text Box 5"/>
          <p:cNvSpPr txBox="1">
            <a:spLocks noChangeArrowheads="1"/>
          </p:cNvSpPr>
          <p:nvPr/>
        </p:nvSpPr>
        <p:spPr bwMode="auto">
          <a:xfrm>
            <a:off x="8527572" y="95250"/>
            <a:ext cx="528007" cy="463846"/>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68</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44038" name="Text Box 6"/>
          <p:cNvSpPr txBox="1">
            <a:spLocks noChangeArrowheads="1"/>
          </p:cNvSpPr>
          <p:nvPr/>
        </p:nvSpPr>
        <p:spPr bwMode="auto">
          <a:xfrm>
            <a:off x="1066800" y="2108200"/>
            <a:ext cx="8077200" cy="53553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1. تكلم كلمات لطيفة (6أ)</a:t>
            </a:r>
            <a:endPar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4039" name="Text Box 7"/>
          <p:cNvSpPr txBox="1">
            <a:spLocks noChangeArrowheads="1"/>
          </p:cNvSpPr>
          <p:nvPr/>
        </p:nvSpPr>
        <p:spPr bwMode="auto">
          <a:xfrm>
            <a:off x="1524000" y="2667000"/>
            <a:ext cx="7003572" cy="996950"/>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r" defTabSz="914400" rtl="0" eaLnBrk="0" fontAlgn="base" latinLnBrk="0" hangingPunct="0">
              <a:lnSpc>
                <a:spcPct val="80000"/>
              </a:lnSpc>
              <a:spcBef>
                <a:spcPct val="50000"/>
              </a:spcBef>
              <a:spcAft>
                <a:spcPct val="0"/>
              </a:spcAft>
              <a:buClrTx/>
              <a:buSzTx/>
              <a:buFont typeface="Arial" charset="0"/>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أ.</a:t>
            </a:r>
            <a:br>
              <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rPr>
            </a:b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ب.</a:t>
            </a:r>
            <a:endPar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4040" name="Text Box 8"/>
          <p:cNvSpPr txBox="1">
            <a:spLocks noChangeArrowheads="1"/>
          </p:cNvSpPr>
          <p:nvPr/>
        </p:nvSpPr>
        <p:spPr bwMode="auto">
          <a:xfrm>
            <a:off x="0" y="3657600"/>
            <a:ext cx="9144000" cy="535531"/>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lvl="0" algn="ctr">
              <a:lnSpc>
                <a:spcPct val="80000"/>
              </a:lnSpc>
              <a:spcBef>
                <a:spcPct val="50000"/>
              </a:spcBef>
              <a:defRPr/>
            </a:pPr>
            <a:r>
              <a:rPr lang="ar-JO" sz="3600" b="1" dirty="0">
                <a:solidFill>
                  <a:srgbClr val="FFFF00"/>
                </a:solidFill>
                <a:latin typeface="Arial"/>
                <a:ea typeface="ＭＳ Ｐゴシック" charset="-128"/>
                <a:cs typeface="Arial"/>
              </a:rPr>
              <a:t>(ما هي الطريقة الثانية للحديث مع غير المؤمنين؟)</a:t>
            </a:r>
            <a:endParaRPr lang="en-US" sz="3600" b="1" dirty="0">
              <a:solidFill>
                <a:srgbClr val="FFFF00"/>
              </a:solidFill>
              <a:latin typeface="Arial"/>
              <a:ea typeface="ＭＳ Ｐゴシック" charset="-128"/>
              <a:cs typeface="Arial"/>
            </a:endParaRPr>
          </a:p>
        </p:txBody>
      </p:sp>
      <p:sp>
        <p:nvSpPr>
          <p:cNvPr id="44041" name="Text Box 9"/>
          <p:cNvSpPr txBox="1">
            <a:spLocks noChangeArrowheads="1"/>
          </p:cNvSpPr>
          <p:nvPr/>
        </p:nvSpPr>
        <p:spPr bwMode="auto">
          <a:xfrm>
            <a:off x="1524000" y="5200650"/>
            <a:ext cx="7003572" cy="996950"/>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r" defTabSz="914400" rtl="0" eaLnBrk="0" fontAlgn="base" latinLnBrk="0" hangingPunct="0">
              <a:lnSpc>
                <a:spcPct val="80000"/>
              </a:lnSpc>
              <a:spcBef>
                <a:spcPct val="50000"/>
              </a:spcBef>
              <a:spcAft>
                <a:spcPct val="0"/>
              </a:spcAft>
              <a:buClrTx/>
              <a:buSzTx/>
              <a:buFont typeface="Arial" charset="0"/>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أ.</a:t>
            </a:r>
            <a:br>
              <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rPr>
            </a:b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ب.</a:t>
            </a:r>
            <a:endPar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4042" name="Text Box 10"/>
          <p:cNvSpPr txBox="1">
            <a:spLocks noChangeArrowheads="1"/>
          </p:cNvSpPr>
          <p:nvPr/>
        </p:nvSpPr>
        <p:spPr bwMode="auto">
          <a:xfrm>
            <a:off x="914400" y="4686300"/>
            <a:ext cx="8229600" cy="535531"/>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508000" marR="0" lvl="0" indent="-508000" algn="r" defTabSz="914400" rtl="0" eaLnBrk="0" fontAlgn="base" latinLnBrk="0" hangingPunct="0">
              <a:lnSpc>
                <a:spcPct val="8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2. تكلم كلمات حكيمة (6ب)</a:t>
            </a:r>
            <a:endPar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3" name="Rectangle 2">
            <a:extLst>
              <a:ext uri="{FF2B5EF4-FFF2-40B4-BE49-F238E27FC236}">
                <a16:creationId xmlns:a16="http://schemas.microsoft.com/office/drawing/2014/main" id="{E6135AD2-E912-2229-E50E-38F950328F08}"/>
              </a:ext>
            </a:extLst>
          </p:cNvPr>
          <p:cNvSpPr/>
          <p:nvPr/>
        </p:nvSpPr>
        <p:spPr bwMode="auto">
          <a:xfrm>
            <a:off x="6660232" y="2777838"/>
            <a:ext cx="2395346" cy="535531"/>
          </a:xfrm>
          <a:prstGeom prst="rect">
            <a:avLst/>
          </a:prstGeom>
        </p:spPr>
        <p:txBody>
          <a:bodyPr wrap="none" numCol="1" fromWordArt="1">
            <a:prstTxWarp prst="textDoubleWave1">
              <a:avLst>
                <a:gd name="adj1" fmla="val 6500"/>
                <a:gd name="adj2" fmla="val 0"/>
              </a:avLst>
            </a:prstTxWarp>
          </a:bodyPr>
          <a:lstStyle/>
          <a:p>
            <a:pPr algn="ctr"/>
            <a:r>
              <a:rPr lang="ar-JO" sz="3600" kern="10" spc="-360" dirty="0">
                <a:ln w="12700">
                  <a:solidFill>
                    <a:srgbClr val="000099"/>
                  </a:solidFill>
                  <a:round/>
                  <a:headEnd/>
                  <a:tailEnd/>
                </a:ln>
                <a:solidFill>
                  <a:srgbClr val="33CCFF"/>
                </a:solidFill>
                <a:effectLst>
                  <a:outerShdw blurRad="63500" dist="125724" dir="18900000" algn="ctr" rotWithShape="0">
                    <a:srgbClr val="000099"/>
                  </a:outerShdw>
                </a:effectLst>
                <a:latin typeface="Arial"/>
                <a:cs typeface="Arial"/>
              </a:rPr>
              <a:t>سؤال بلاغي</a:t>
            </a:r>
            <a:endParaRPr lang="en-US" sz="3600" kern="10" spc="-360" dirty="0">
              <a:ln w="12700">
                <a:solidFill>
                  <a:srgbClr val="000099"/>
                </a:solidFill>
                <a:round/>
                <a:headEnd/>
                <a:tailEnd/>
              </a:ln>
              <a:solidFill>
                <a:srgbClr val="33CCFF"/>
              </a:solidFill>
              <a:effectLst>
                <a:outerShdw blurRad="63500" dist="125724" dir="18900000" algn="ctr" rotWithShape="0">
                  <a:srgbClr val="000099"/>
                </a:outerShdw>
              </a:effectLst>
              <a:latin typeface="Arial"/>
              <a:cs typeface="Arial"/>
            </a:endParaRPr>
          </a:p>
        </p:txBody>
      </p:sp>
    </p:spTree>
    <p:extLst>
      <p:ext uri="{BB962C8B-B14F-4D97-AF65-F5344CB8AC3E}">
        <p14:creationId xmlns:p14="http://schemas.microsoft.com/office/powerpoint/2010/main" val="71871246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44040"/>
                                        </p:tgtEl>
                                        <p:attrNameLst>
                                          <p:attrName>style.visibility</p:attrName>
                                        </p:attrNameLst>
                                      </p:cBhvr>
                                      <p:to>
                                        <p:strVal val="visible"/>
                                      </p:to>
                                    </p:set>
                                    <p:anim calcmode="lin" valueType="num">
                                      <p:cBhvr>
                                        <p:cTn id="16" dur="500" fill="hold"/>
                                        <p:tgtEl>
                                          <p:spTgt spid="44040"/>
                                        </p:tgtEl>
                                        <p:attrNameLst>
                                          <p:attrName>ppt_w</p:attrName>
                                        </p:attrNameLst>
                                      </p:cBhvr>
                                      <p:tavLst>
                                        <p:tav tm="0">
                                          <p:val>
                                            <p:strVal val="#ppt_w*0.05"/>
                                          </p:val>
                                        </p:tav>
                                        <p:tav tm="100000">
                                          <p:val>
                                            <p:strVal val="#ppt_w"/>
                                          </p:val>
                                        </p:tav>
                                      </p:tavLst>
                                    </p:anim>
                                    <p:anim calcmode="lin" valueType="num">
                                      <p:cBhvr>
                                        <p:cTn id="17" dur="500" fill="hold"/>
                                        <p:tgtEl>
                                          <p:spTgt spid="44040"/>
                                        </p:tgtEl>
                                        <p:attrNameLst>
                                          <p:attrName>ppt_h</p:attrName>
                                        </p:attrNameLst>
                                      </p:cBhvr>
                                      <p:tavLst>
                                        <p:tav tm="0">
                                          <p:val>
                                            <p:strVal val="#ppt_h"/>
                                          </p:val>
                                        </p:tav>
                                        <p:tav tm="100000">
                                          <p:val>
                                            <p:strVal val="#ppt_h"/>
                                          </p:val>
                                        </p:tav>
                                      </p:tavLst>
                                    </p:anim>
                                    <p:anim calcmode="lin" valueType="num">
                                      <p:cBhvr>
                                        <p:cTn id="18" dur="500" fill="hold"/>
                                        <p:tgtEl>
                                          <p:spTgt spid="44040"/>
                                        </p:tgtEl>
                                        <p:attrNameLst>
                                          <p:attrName>ppt_x</p:attrName>
                                        </p:attrNameLst>
                                      </p:cBhvr>
                                      <p:tavLst>
                                        <p:tav tm="0">
                                          <p:val>
                                            <p:strVal val="#ppt_x-.2"/>
                                          </p:val>
                                        </p:tav>
                                        <p:tav tm="100000">
                                          <p:val>
                                            <p:strVal val="#ppt_x"/>
                                          </p:val>
                                        </p:tav>
                                      </p:tavLst>
                                    </p:anim>
                                    <p:anim calcmode="lin" valueType="num">
                                      <p:cBhvr>
                                        <p:cTn id="19" dur="500" fill="hold"/>
                                        <p:tgtEl>
                                          <p:spTgt spid="44040"/>
                                        </p:tgtEl>
                                        <p:attrNameLst>
                                          <p:attrName>ppt_y</p:attrName>
                                        </p:attrNameLst>
                                      </p:cBhvr>
                                      <p:tavLst>
                                        <p:tav tm="0">
                                          <p:val>
                                            <p:strVal val="#ppt_y"/>
                                          </p:val>
                                        </p:tav>
                                        <p:tav tm="100000">
                                          <p:val>
                                            <p:strVal val="#ppt_y"/>
                                          </p:val>
                                        </p:tav>
                                      </p:tavLst>
                                    </p:anim>
                                    <p:animEffect transition="in" filter="fade">
                                      <p:cBhvr>
                                        <p:cTn id="20" dur="500"/>
                                        <p:tgtEl>
                                          <p:spTgt spid="44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0"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6858000"/>
          </a:xfrm>
          <a:prstGeom prst="rect">
            <a:avLst/>
          </a:prstGeom>
          <a:gradFill rotWithShape="0">
            <a:gsLst>
              <a:gs pos="0">
                <a:srgbClr val="2E5C2D"/>
              </a:gs>
              <a:gs pos="100000">
                <a:srgbClr val="2E5C2D">
                  <a:gamma/>
                  <a:shade val="52941"/>
                  <a:invGamma/>
                </a:srgb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charset="-128"/>
              <a:cs typeface="Arial"/>
            </a:endParaRPr>
          </a:p>
        </p:txBody>
      </p:sp>
      <p:sp>
        <p:nvSpPr>
          <p:cNvPr id="44035" name="Text Box 3"/>
          <p:cNvSpPr txBox="1">
            <a:spLocks noChangeArrowheads="1"/>
          </p:cNvSpPr>
          <p:nvPr/>
        </p:nvSpPr>
        <p:spPr bwMode="auto">
          <a:xfrm>
            <a:off x="762000" y="995363"/>
            <a:ext cx="8077200" cy="978729"/>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الموضوع: كيف نعرف الطريقة التي نتكلم بها مع غير المؤمنين (كو 4: 6ت)؟</a:t>
            </a:r>
            <a:endPar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4036" name="Rectangle 4"/>
          <p:cNvSpPr>
            <a:spLocks noGrp="1" noChangeArrowheads="1"/>
          </p:cNvSpPr>
          <p:nvPr>
            <p:ph type="title" idx="4294967295"/>
          </p:nvPr>
        </p:nvSpPr>
        <p:spPr>
          <a:xfrm>
            <a:off x="533400" y="152400"/>
            <a:ext cx="7924800" cy="701675"/>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sz="4000" b="1" dirty="0">
                <a:solidFill>
                  <a:srgbClr val="FFFFFF"/>
                </a:solidFill>
                <a:effectLst>
                  <a:outerShdw blurRad="38100" dist="38100" dir="2700000" algn="tl">
                    <a:srgbClr val="000000"/>
                  </a:outerShdw>
                </a:effectLst>
                <a:latin typeface="Arial" charset="0"/>
                <a:ea typeface="ＭＳ Ｐゴシック" charset="0"/>
                <a:cs typeface="Arial" charset="0"/>
              </a:rPr>
              <a:t>أنواع العبارات الإنتقالية</a:t>
            </a:r>
            <a:endParaRPr lang="en-US" sz="4000" b="1" dirty="0">
              <a:solidFill>
                <a:srgbClr val="FFFFFF"/>
              </a:solidFill>
              <a:latin typeface="Arial" charset="0"/>
              <a:ea typeface="ＭＳ Ｐゴシック" charset="0"/>
              <a:cs typeface="Arial" charset="0"/>
            </a:endParaRPr>
          </a:p>
        </p:txBody>
      </p:sp>
      <p:sp>
        <p:nvSpPr>
          <p:cNvPr id="44037" name="Text Box 5"/>
          <p:cNvSpPr txBox="1">
            <a:spLocks noChangeArrowheads="1"/>
          </p:cNvSpPr>
          <p:nvPr/>
        </p:nvSpPr>
        <p:spPr bwMode="auto">
          <a:xfrm>
            <a:off x="8527572" y="95250"/>
            <a:ext cx="528007" cy="463846"/>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68</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44038" name="Text Box 6"/>
          <p:cNvSpPr txBox="1">
            <a:spLocks noChangeArrowheads="1"/>
          </p:cNvSpPr>
          <p:nvPr/>
        </p:nvSpPr>
        <p:spPr bwMode="auto">
          <a:xfrm>
            <a:off x="1066800" y="2108200"/>
            <a:ext cx="8077200" cy="53553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1. تكلم كلمات لطيفة (6أ)</a:t>
            </a:r>
            <a:endPar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4039" name="Text Box 7"/>
          <p:cNvSpPr txBox="1">
            <a:spLocks noChangeArrowheads="1"/>
          </p:cNvSpPr>
          <p:nvPr/>
        </p:nvSpPr>
        <p:spPr bwMode="auto">
          <a:xfrm>
            <a:off x="1524000" y="2667000"/>
            <a:ext cx="7003572" cy="996950"/>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r" defTabSz="914400" rtl="0" eaLnBrk="0" fontAlgn="base" latinLnBrk="0" hangingPunct="0">
              <a:lnSpc>
                <a:spcPct val="80000"/>
              </a:lnSpc>
              <a:spcBef>
                <a:spcPct val="50000"/>
              </a:spcBef>
              <a:spcAft>
                <a:spcPct val="0"/>
              </a:spcAft>
              <a:buClrTx/>
              <a:buSzTx/>
              <a:buFont typeface="Arial" charset="0"/>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أ.</a:t>
            </a:r>
            <a:br>
              <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rPr>
            </a:b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ب.</a:t>
            </a:r>
            <a:endPar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4040" name="Text Box 8"/>
          <p:cNvSpPr txBox="1">
            <a:spLocks noChangeArrowheads="1"/>
          </p:cNvSpPr>
          <p:nvPr/>
        </p:nvSpPr>
        <p:spPr bwMode="auto">
          <a:xfrm>
            <a:off x="0" y="3657600"/>
            <a:ext cx="9144000" cy="978729"/>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lvl="0" algn="ctr">
              <a:lnSpc>
                <a:spcPct val="80000"/>
              </a:lnSpc>
              <a:spcBef>
                <a:spcPct val="50000"/>
              </a:spcBef>
              <a:defRPr/>
            </a:pPr>
            <a:r>
              <a:rPr lang="ar-JO" sz="3600" b="1" dirty="0">
                <a:solidFill>
                  <a:srgbClr val="FFFF00"/>
                </a:solidFill>
                <a:latin typeface="Arial"/>
                <a:ea typeface="ＭＳ Ｐゴシック" charset="-128"/>
                <a:cs typeface="Arial"/>
              </a:rPr>
              <a:t>(نحن نرى أنه </a:t>
            </a:r>
            <a:r>
              <a:rPr lang="ar-JO" sz="3600" b="1" dirty="0">
                <a:solidFill>
                  <a:schemeClr val="bg1"/>
                </a:solidFill>
                <a:latin typeface="Arial"/>
                <a:ea typeface="ＭＳ Ｐゴシック" charset="-128"/>
                <a:cs typeface="Arial"/>
              </a:rPr>
              <a:t>يجب علينا أن نتكلم كلمات لطيفة مع غير المؤمنين. </a:t>
            </a:r>
            <a:r>
              <a:rPr lang="ar-JO" sz="3600" b="1" dirty="0">
                <a:solidFill>
                  <a:srgbClr val="FFFF00"/>
                </a:solidFill>
                <a:latin typeface="Arial"/>
                <a:ea typeface="ＭＳ Ｐゴシック" charset="-128"/>
                <a:cs typeface="Arial"/>
              </a:rPr>
              <a:t>الآن ...)</a:t>
            </a:r>
            <a:endParaRPr lang="en-US" sz="3600" b="1" dirty="0">
              <a:solidFill>
                <a:srgbClr val="FFFF00"/>
              </a:solidFill>
              <a:latin typeface="Arial"/>
              <a:ea typeface="ＭＳ Ｐゴシック" charset="-128"/>
              <a:cs typeface="Arial"/>
            </a:endParaRPr>
          </a:p>
        </p:txBody>
      </p:sp>
      <p:sp>
        <p:nvSpPr>
          <p:cNvPr id="44041" name="Text Box 9"/>
          <p:cNvSpPr txBox="1">
            <a:spLocks noChangeArrowheads="1"/>
          </p:cNvSpPr>
          <p:nvPr/>
        </p:nvSpPr>
        <p:spPr bwMode="auto">
          <a:xfrm>
            <a:off x="1524000" y="5200650"/>
            <a:ext cx="7003572" cy="996950"/>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r" defTabSz="914400" rtl="0" eaLnBrk="0" fontAlgn="base" latinLnBrk="0" hangingPunct="0">
              <a:lnSpc>
                <a:spcPct val="80000"/>
              </a:lnSpc>
              <a:spcBef>
                <a:spcPct val="50000"/>
              </a:spcBef>
              <a:spcAft>
                <a:spcPct val="0"/>
              </a:spcAft>
              <a:buClrTx/>
              <a:buSzTx/>
              <a:buFont typeface="Arial" charset="0"/>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أ.</a:t>
            </a:r>
            <a:br>
              <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rPr>
            </a:b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ب.</a:t>
            </a:r>
            <a:endPar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4042" name="Text Box 10"/>
          <p:cNvSpPr txBox="1">
            <a:spLocks noChangeArrowheads="1"/>
          </p:cNvSpPr>
          <p:nvPr/>
        </p:nvSpPr>
        <p:spPr bwMode="auto">
          <a:xfrm>
            <a:off x="914400" y="4686300"/>
            <a:ext cx="8229600" cy="535531"/>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508000" marR="0" lvl="0" indent="-508000" algn="r" defTabSz="914400" rtl="0" eaLnBrk="0" fontAlgn="base" latinLnBrk="0" hangingPunct="0">
              <a:lnSpc>
                <a:spcPct val="8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2. تكلم كلمات حكيمة (6ب)</a:t>
            </a:r>
            <a:endPar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3" name="Rectangle 2">
            <a:extLst>
              <a:ext uri="{FF2B5EF4-FFF2-40B4-BE49-F238E27FC236}">
                <a16:creationId xmlns:a16="http://schemas.microsoft.com/office/drawing/2014/main" id="{E6135AD2-E912-2229-E50E-38F950328F08}"/>
              </a:ext>
            </a:extLst>
          </p:cNvPr>
          <p:cNvSpPr/>
          <p:nvPr/>
        </p:nvSpPr>
        <p:spPr bwMode="auto">
          <a:xfrm>
            <a:off x="6660232" y="2777838"/>
            <a:ext cx="2395346" cy="535531"/>
          </a:xfrm>
          <a:prstGeom prst="rect">
            <a:avLst/>
          </a:prstGeom>
        </p:spPr>
        <p:txBody>
          <a:bodyPr wrap="none" numCol="1" fromWordArt="1">
            <a:prstTxWarp prst="textDoubleWave1">
              <a:avLst>
                <a:gd name="adj1" fmla="val 6500"/>
                <a:gd name="adj2" fmla="val 0"/>
              </a:avLst>
            </a:prstTxWarp>
          </a:bodyPr>
          <a:lstStyle/>
          <a:p>
            <a:pPr algn="ctr"/>
            <a:r>
              <a:rPr lang="ar-JO" sz="3600" kern="10" spc="-360" dirty="0">
                <a:ln w="12700">
                  <a:solidFill>
                    <a:srgbClr val="000099"/>
                  </a:solidFill>
                  <a:round/>
                  <a:headEnd/>
                  <a:tailEnd/>
                </a:ln>
                <a:solidFill>
                  <a:srgbClr val="33CCFF"/>
                </a:solidFill>
                <a:effectLst>
                  <a:outerShdw blurRad="63500" dist="125724" dir="18900000" algn="ctr" rotWithShape="0">
                    <a:srgbClr val="000099"/>
                  </a:outerShdw>
                </a:effectLst>
                <a:latin typeface="Arial"/>
                <a:cs typeface="Arial"/>
              </a:rPr>
              <a:t>استرجاع</a:t>
            </a:r>
            <a:endParaRPr lang="en-US" sz="3600" kern="10" spc="-360" dirty="0">
              <a:ln w="12700">
                <a:solidFill>
                  <a:srgbClr val="000099"/>
                </a:solidFill>
                <a:round/>
                <a:headEnd/>
                <a:tailEnd/>
              </a:ln>
              <a:solidFill>
                <a:srgbClr val="33CCFF"/>
              </a:solidFill>
              <a:effectLst>
                <a:outerShdw blurRad="63500" dist="125724" dir="18900000" algn="ctr" rotWithShape="0">
                  <a:srgbClr val="000099"/>
                </a:outerShdw>
              </a:effectLst>
              <a:latin typeface="Arial"/>
              <a:cs typeface="Arial"/>
            </a:endParaRPr>
          </a:p>
        </p:txBody>
      </p:sp>
    </p:spTree>
    <p:extLst>
      <p:ext uri="{BB962C8B-B14F-4D97-AF65-F5344CB8AC3E}">
        <p14:creationId xmlns:p14="http://schemas.microsoft.com/office/powerpoint/2010/main" val="234149066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grpId="0" nodeType="clickEffect">
                                  <p:stCondLst>
                                    <p:cond delay="0"/>
                                  </p:stCondLst>
                                  <p:childTnLst>
                                    <p:set>
                                      <p:cBhvr>
                                        <p:cTn id="14" dur="1" fill="hold">
                                          <p:stCondLst>
                                            <p:cond delay="0"/>
                                          </p:stCondLst>
                                        </p:cTn>
                                        <p:tgtEl>
                                          <p:spTgt spid="44040"/>
                                        </p:tgtEl>
                                        <p:attrNameLst>
                                          <p:attrName>style.visibility</p:attrName>
                                        </p:attrNameLst>
                                      </p:cBhvr>
                                      <p:to>
                                        <p:strVal val="visible"/>
                                      </p:to>
                                    </p:set>
                                    <p:anim calcmode="lin" valueType="num">
                                      <p:cBhvr>
                                        <p:cTn id="15" dur="500" fill="hold"/>
                                        <p:tgtEl>
                                          <p:spTgt spid="44040"/>
                                        </p:tgtEl>
                                        <p:attrNameLst>
                                          <p:attrName>ppt_w</p:attrName>
                                        </p:attrNameLst>
                                      </p:cBhvr>
                                      <p:tavLst>
                                        <p:tav tm="0">
                                          <p:val>
                                            <p:strVal val="#ppt_w*0.05"/>
                                          </p:val>
                                        </p:tav>
                                        <p:tav tm="100000">
                                          <p:val>
                                            <p:strVal val="#ppt_w"/>
                                          </p:val>
                                        </p:tav>
                                      </p:tavLst>
                                    </p:anim>
                                    <p:anim calcmode="lin" valueType="num">
                                      <p:cBhvr>
                                        <p:cTn id="16" dur="500" fill="hold"/>
                                        <p:tgtEl>
                                          <p:spTgt spid="44040"/>
                                        </p:tgtEl>
                                        <p:attrNameLst>
                                          <p:attrName>ppt_h</p:attrName>
                                        </p:attrNameLst>
                                      </p:cBhvr>
                                      <p:tavLst>
                                        <p:tav tm="0">
                                          <p:val>
                                            <p:strVal val="#ppt_h"/>
                                          </p:val>
                                        </p:tav>
                                        <p:tav tm="100000">
                                          <p:val>
                                            <p:strVal val="#ppt_h"/>
                                          </p:val>
                                        </p:tav>
                                      </p:tavLst>
                                    </p:anim>
                                    <p:anim calcmode="lin" valueType="num">
                                      <p:cBhvr>
                                        <p:cTn id="17" dur="500" fill="hold"/>
                                        <p:tgtEl>
                                          <p:spTgt spid="44040"/>
                                        </p:tgtEl>
                                        <p:attrNameLst>
                                          <p:attrName>ppt_x</p:attrName>
                                        </p:attrNameLst>
                                      </p:cBhvr>
                                      <p:tavLst>
                                        <p:tav tm="0">
                                          <p:val>
                                            <p:strVal val="#ppt_x-.2"/>
                                          </p:val>
                                        </p:tav>
                                        <p:tav tm="100000">
                                          <p:val>
                                            <p:strVal val="#ppt_x"/>
                                          </p:val>
                                        </p:tav>
                                      </p:tavLst>
                                    </p:anim>
                                    <p:anim calcmode="lin" valueType="num">
                                      <p:cBhvr>
                                        <p:cTn id="18" dur="500" fill="hold"/>
                                        <p:tgtEl>
                                          <p:spTgt spid="44040"/>
                                        </p:tgtEl>
                                        <p:attrNameLst>
                                          <p:attrName>ppt_y</p:attrName>
                                        </p:attrNameLst>
                                      </p:cBhvr>
                                      <p:tavLst>
                                        <p:tav tm="0">
                                          <p:val>
                                            <p:strVal val="#ppt_y"/>
                                          </p:val>
                                        </p:tav>
                                        <p:tav tm="100000">
                                          <p:val>
                                            <p:strVal val="#ppt_y"/>
                                          </p:val>
                                        </p:tav>
                                      </p:tavLst>
                                    </p:anim>
                                    <p:animEffect transition="in" filter="fade">
                                      <p:cBhvr>
                                        <p:cTn id="19" dur="500"/>
                                        <p:tgtEl>
                                          <p:spTgt spid="44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0"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6858000"/>
          </a:xfrm>
          <a:prstGeom prst="rect">
            <a:avLst/>
          </a:prstGeom>
          <a:gradFill rotWithShape="0">
            <a:gsLst>
              <a:gs pos="0">
                <a:srgbClr val="2E5C2D"/>
              </a:gs>
              <a:gs pos="100000">
                <a:srgbClr val="2E5C2D">
                  <a:gamma/>
                  <a:shade val="52941"/>
                  <a:invGamma/>
                </a:srgb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charset="-128"/>
              <a:cs typeface="Arial"/>
            </a:endParaRPr>
          </a:p>
        </p:txBody>
      </p:sp>
      <p:sp>
        <p:nvSpPr>
          <p:cNvPr id="44035" name="Text Box 3"/>
          <p:cNvSpPr txBox="1">
            <a:spLocks noChangeArrowheads="1"/>
          </p:cNvSpPr>
          <p:nvPr/>
        </p:nvSpPr>
        <p:spPr bwMode="auto">
          <a:xfrm>
            <a:off x="762000" y="995363"/>
            <a:ext cx="8077200" cy="978729"/>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الموضوع: كيف نعرف الطريقة التي نتكلم بها مع غير المؤمنين (كو 4: 6ت)؟</a:t>
            </a:r>
            <a:endPar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4036" name="Rectangle 4"/>
          <p:cNvSpPr>
            <a:spLocks noGrp="1" noChangeArrowheads="1"/>
          </p:cNvSpPr>
          <p:nvPr>
            <p:ph type="title" idx="4294967295"/>
          </p:nvPr>
        </p:nvSpPr>
        <p:spPr>
          <a:xfrm>
            <a:off x="533400" y="152400"/>
            <a:ext cx="7924800" cy="701675"/>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sz="4000" b="1" dirty="0">
                <a:solidFill>
                  <a:srgbClr val="FFFFFF"/>
                </a:solidFill>
                <a:effectLst>
                  <a:outerShdw blurRad="38100" dist="38100" dir="2700000" algn="tl">
                    <a:srgbClr val="000000"/>
                  </a:outerShdw>
                </a:effectLst>
                <a:latin typeface="Arial" charset="0"/>
                <a:ea typeface="ＭＳ Ｐゴシック" charset="0"/>
                <a:cs typeface="Arial" charset="0"/>
              </a:rPr>
              <a:t>أنواع العبارات الإنتقالية</a:t>
            </a:r>
            <a:endParaRPr lang="en-US" sz="4000" b="1" dirty="0">
              <a:solidFill>
                <a:srgbClr val="FFFFFF"/>
              </a:solidFill>
              <a:latin typeface="Arial" charset="0"/>
              <a:ea typeface="ＭＳ Ｐゴシック" charset="0"/>
              <a:cs typeface="Arial" charset="0"/>
            </a:endParaRPr>
          </a:p>
        </p:txBody>
      </p:sp>
      <p:sp>
        <p:nvSpPr>
          <p:cNvPr id="44037" name="Text Box 5"/>
          <p:cNvSpPr txBox="1">
            <a:spLocks noChangeArrowheads="1"/>
          </p:cNvSpPr>
          <p:nvPr/>
        </p:nvSpPr>
        <p:spPr bwMode="auto">
          <a:xfrm>
            <a:off x="8527572" y="95250"/>
            <a:ext cx="528007" cy="463846"/>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68</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44038" name="Text Box 6"/>
          <p:cNvSpPr txBox="1">
            <a:spLocks noChangeArrowheads="1"/>
          </p:cNvSpPr>
          <p:nvPr/>
        </p:nvSpPr>
        <p:spPr bwMode="auto">
          <a:xfrm>
            <a:off x="1066800" y="2108200"/>
            <a:ext cx="8077200" cy="53553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1. تكلم كلمات لطيفة (6أ)</a:t>
            </a:r>
            <a:endPar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4039" name="Text Box 7"/>
          <p:cNvSpPr txBox="1">
            <a:spLocks noChangeArrowheads="1"/>
          </p:cNvSpPr>
          <p:nvPr/>
        </p:nvSpPr>
        <p:spPr bwMode="auto">
          <a:xfrm>
            <a:off x="1524000" y="2667000"/>
            <a:ext cx="7003572" cy="996950"/>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r" defTabSz="914400" rtl="0" eaLnBrk="0" fontAlgn="base" latinLnBrk="0" hangingPunct="0">
              <a:lnSpc>
                <a:spcPct val="80000"/>
              </a:lnSpc>
              <a:spcBef>
                <a:spcPct val="50000"/>
              </a:spcBef>
              <a:spcAft>
                <a:spcPct val="0"/>
              </a:spcAft>
              <a:buClrTx/>
              <a:buSzTx/>
              <a:buFont typeface="Arial" charset="0"/>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أ.</a:t>
            </a:r>
            <a:br>
              <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rPr>
            </a:b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ب.</a:t>
            </a:r>
            <a:endPar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4040" name="Text Box 8"/>
          <p:cNvSpPr txBox="1">
            <a:spLocks noChangeArrowheads="1"/>
          </p:cNvSpPr>
          <p:nvPr/>
        </p:nvSpPr>
        <p:spPr bwMode="auto">
          <a:xfrm>
            <a:off x="0" y="3657600"/>
            <a:ext cx="9144000" cy="535531"/>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lvl="0" algn="ctr">
              <a:lnSpc>
                <a:spcPct val="80000"/>
              </a:lnSpc>
              <a:spcBef>
                <a:spcPct val="50000"/>
              </a:spcBef>
              <a:defRPr/>
            </a:pPr>
            <a:r>
              <a:rPr lang="ar-JO" sz="3600" b="1" dirty="0">
                <a:solidFill>
                  <a:srgbClr val="FFFF00"/>
                </a:solidFill>
                <a:latin typeface="Arial"/>
                <a:ea typeface="ＭＳ Ｐゴシック" charset="-128"/>
                <a:cs typeface="Arial"/>
              </a:rPr>
              <a:t>( الطريقة الثانية للحديث مع غير المؤمنين هي... )</a:t>
            </a:r>
            <a:endParaRPr lang="en-US" sz="3600" b="1" dirty="0">
              <a:solidFill>
                <a:srgbClr val="FFFF00"/>
              </a:solidFill>
              <a:latin typeface="Arial"/>
              <a:ea typeface="ＭＳ Ｐゴシック" charset="-128"/>
              <a:cs typeface="Arial"/>
            </a:endParaRPr>
          </a:p>
        </p:txBody>
      </p:sp>
      <p:sp>
        <p:nvSpPr>
          <p:cNvPr id="44041" name="Text Box 9"/>
          <p:cNvSpPr txBox="1">
            <a:spLocks noChangeArrowheads="1"/>
          </p:cNvSpPr>
          <p:nvPr/>
        </p:nvSpPr>
        <p:spPr bwMode="auto">
          <a:xfrm>
            <a:off x="1524000" y="5200650"/>
            <a:ext cx="7003572" cy="996950"/>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r" defTabSz="914400" rtl="0" eaLnBrk="0" fontAlgn="base" latinLnBrk="0" hangingPunct="0">
              <a:lnSpc>
                <a:spcPct val="80000"/>
              </a:lnSpc>
              <a:spcBef>
                <a:spcPct val="50000"/>
              </a:spcBef>
              <a:spcAft>
                <a:spcPct val="0"/>
              </a:spcAft>
              <a:buClrTx/>
              <a:buSzTx/>
              <a:buFont typeface="Arial" charset="0"/>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أ.</a:t>
            </a:r>
            <a:br>
              <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rPr>
            </a:b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ب.</a:t>
            </a:r>
            <a:endPar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4042" name="Text Box 10"/>
          <p:cNvSpPr txBox="1">
            <a:spLocks noChangeArrowheads="1"/>
          </p:cNvSpPr>
          <p:nvPr/>
        </p:nvSpPr>
        <p:spPr bwMode="auto">
          <a:xfrm>
            <a:off x="914400" y="4686300"/>
            <a:ext cx="8229600" cy="535531"/>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508000" marR="0" lvl="0" indent="-508000" algn="r" defTabSz="914400" rtl="0" eaLnBrk="0" fontAlgn="base" latinLnBrk="0" hangingPunct="0">
              <a:lnSpc>
                <a:spcPct val="8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2. تكلم كلمات حكيمة (6ب)</a:t>
            </a:r>
            <a:endPar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2" name="Rectangle 1">
            <a:extLst>
              <a:ext uri="{FF2B5EF4-FFF2-40B4-BE49-F238E27FC236}">
                <a16:creationId xmlns:a16="http://schemas.microsoft.com/office/drawing/2014/main" id="{AD63BD98-8DD7-B335-E168-2F3774DAC885}"/>
              </a:ext>
            </a:extLst>
          </p:cNvPr>
          <p:cNvSpPr/>
          <p:nvPr/>
        </p:nvSpPr>
        <p:spPr bwMode="auto">
          <a:xfrm>
            <a:off x="5364088" y="2777838"/>
            <a:ext cx="3691490" cy="535531"/>
          </a:xfrm>
          <a:prstGeom prst="rect">
            <a:avLst/>
          </a:prstGeom>
        </p:spPr>
        <p:txBody>
          <a:bodyPr wrap="none" numCol="1" fromWordArt="1">
            <a:prstTxWarp prst="textDoubleWave1">
              <a:avLst>
                <a:gd name="adj1" fmla="val 6500"/>
                <a:gd name="adj2" fmla="val 0"/>
              </a:avLst>
            </a:prstTxWarp>
          </a:bodyPr>
          <a:lstStyle/>
          <a:p>
            <a:pPr algn="ctr"/>
            <a:r>
              <a:rPr lang="ar-JO" sz="3600" kern="10" spc="-360" dirty="0">
                <a:ln w="12700">
                  <a:solidFill>
                    <a:srgbClr val="000099"/>
                  </a:solidFill>
                  <a:round/>
                  <a:headEnd/>
                  <a:tailEnd/>
                </a:ln>
                <a:solidFill>
                  <a:srgbClr val="33CCFF"/>
                </a:solidFill>
                <a:effectLst>
                  <a:outerShdw blurRad="63500" dist="125724" dir="18900000" algn="ctr" rotWithShape="0">
                    <a:srgbClr val="000099"/>
                  </a:outerShdw>
                </a:effectLst>
                <a:latin typeface="Arial"/>
                <a:cs typeface="Arial"/>
              </a:rPr>
              <a:t>جملة غير كاملة</a:t>
            </a:r>
            <a:endParaRPr lang="en-US" sz="3600" kern="10" spc="-360" dirty="0">
              <a:ln w="12700">
                <a:solidFill>
                  <a:srgbClr val="000099"/>
                </a:solidFill>
                <a:round/>
                <a:headEnd/>
                <a:tailEnd/>
              </a:ln>
              <a:solidFill>
                <a:srgbClr val="33CCFF"/>
              </a:solidFill>
              <a:effectLst>
                <a:outerShdw blurRad="63500" dist="125724" dir="18900000" algn="ctr" rotWithShape="0">
                  <a:srgbClr val="000099"/>
                </a:outerShdw>
              </a:effectLst>
              <a:latin typeface="Arial"/>
              <a:cs typeface="Arial"/>
            </a:endParaRPr>
          </a:p>
        </p:txBody>
      </p:sp>
    </p:spTree>
    <p:extLst>
      <p:ext uri="{BB962C8B-B14F-4D97-AF65-F5344CB8AC3E}">
        <p14:creationId xmlns:p14="http://schemas.microsoft.com/office/powerpoint/2010/main" val="286586984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grpId="0" nodeType="clickEffect">
                                  <p:stCondLst>
                                    <p:cond delay="0"/>
                                  </p:stCondLst>
                                  <p:childTnLst>
                                    <p:set>
                                      <p:cBhvr>
                                        <p:cTn id="14" dur="1" fill="hold">
                                          <p:stCondLst>
                                            <p:cond delay="0"/>
                                          </p:stCondLst>
                                        </p:cTn>
                                        <p:tgtEl>
                                          <p:spTgt spid="44040"/>
                                        </p:tgtEl>
                                        <p:attrNameLst>
                                          <p:attrName>style.visibility</p:attrName>
                                        </p:attrNameLst>
                                      </p:cBhvr>
                                      <p:to>
                                        <p:strVal val="visible"/>
                                      </p:to>
                                    </p:set>
                                    <p:anim calcmode="lin" valueType="num">
                                      <p:cBhvr>
                                        <p:cTn id="15" dur="500" fill="hold"/>
                                        <p:tgtEl>
                                          <p:spTgt spid="44040"/>
                                        </p:tgtEl>
                                        <p:attrNameLst>
                                          <p:attrName>ppt_w</p:attrName>
                                        </p:attrNameLst>
                                      </p:cBhvr>
                                      <p:tavLst>
                                        <p:tav tm="0">
                                          <p:val>
                                            <p:strVal val="#ppt_w*0.05"/>
                                          </p:val>
                                        </p:tav>
                                        <p:tav tm="100000">
                                          <p:val>
                                            <p:strVal val="#ppt_w"/>
                                          </p:val>
                                        </p:tav>
                                      </p:tavLst>
                                    </p:anim>
                                    <p:anim calcmode="lin" valueType="num">
                                      <p:cBhvr>
                                        <p:cTn id="16" dur="500" fill="hold"/>
                                        <p:tgtEl>
                                          <p:spTgt spid="44040"/>
                                        </p:tgtEl>
                                        <p:attrNameLst>
                                          <p:attrName>ppt_h</p:attrName>
                                        </p:attrNameLst>
                                      </p:cBhvr>
                                      <p:tavLst>
                                        <p:tav tm="0">
                                          <p:val>
                                            <p:strVal val="#ppt_h"/>
                                          </p:val>
                                        </p:tav>
                                        <p:tav tm="100000">
                                          <p:val>
                                            <p:strVal val="#ppt_h"/>
                                          </p:val>
                                        </p:tav>
                                      </p:tavLst>
                                    </p:anim>
                                    <p:anim calcmode="lin" valueType="num">
                                      <p:cBhvr>
                                        <p:cTn id="17" dur="500" fill="hold"/>
                                        <p:tgtEl>
                                          <p:spTgt spid="44040"/>
                                        </p:tgtEl>
                                        <p:attrNameLst>
                                          <p:attrName>ppt_x</p:attrName>
                                        </p:attrNameLst>
                                      </p:cBhvr>
                                      <p:tavLst>
                                        <p:tav tm="0">
                                          <p:val>
                                            <p:strVal val="#ppt_x-.2"/>
                                          </p:val>
                                        </p:tav>
                                        <p:tav tm="100000">
                                          <p:val>
                                            <p:strVal val="#ppt_x"/>
                                          </p:val>
                                        </p:tav>
                                      </p:tavLst>
                                    </p:anim>
                                    <p:anim calcmode="lin" valueType="num">
                                      <p:cBhvr>
                                        <p:cTn id="18" dur="500" fill="hold"/>
                                        <p:tgtEl>
                                          <p:spTgt spid="44040"/>
                                        </p:tgtEl>
                                        <p:attrNameLst>
                                          <p:attrName>ppt_y</p:attrName>
                                        </p:attrNameLst>
                                      </p:cBhvr>
                                      <p:tavLst>
                                        <p:tav tm="0">
                                          <p:val>
                                            <p:strVal val="#ppt_y"/>
                                          </p:val>
                                        </p:tav>
                                        <p:tav tm="100000">
                                          <p:val>
                                            <p:strVal val="#ppt_y"/>
                                          </p:val>
                                        </p:tav>
                                      </p:tavLst>
                                    </p:anim>
                                    <p:animEffect transition="in" filter="fade">
                                      <p:cBhvr>
                                        <p:cTn id="19" dur="500"/>
                                        <p:tgtEl>
                                          <p:spTgt spid="44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0"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766978" name="Rectangle 2"/>
          <p:cNvSpPr>
            <a:spLocks noChangeArrowheads="1"/>
          </p:cNvSpPr>
          <p:nvPr/>
        </p:nvSpPr>
        <p:spPr bwMode="auto">
          <a:xfrm>
            <a:off x="0" y="0"/>
            <a:ext cx="9144000" cy="6858000"/>
          </a:xfrm>
          <a:prstGeom prst="rect">
            <a:avLst/>
          </a:prstGeom>
          <a:gradFill rotWithShape="0">
            <a:gsLst>
              <a:gs pos="0">
                <a:srgbClr val="2E5C2D"/>
              </a:gs>
              <a:gs pos="100000">
                <a:srgbClr val="2E5C2D">
                  <a:gamma/>
                  <a:shade val="52941"/>
                  <a:invGamma/>
                </a:srgb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charset="-128"/>
              <a:cs typeface="Arial"/>
            </a:endParaRPr>
          </a:p>
        </p:txBody>
      </p:sp>
      <p:sp>
        <p:nvSpPr>
          <p:cNvPr id="766979" name="Text Box 3"/>
          <p:cNvSpPr txBox="1">
            <a:spLocks noChangeArrowheads="1"/>
          </p:cNvSpPr>
          <p:nvPr/>
        </p:nvSpPr>
        <p:spPr bwMode="auto">
          <a:xfrm>
            <a:off x="533400" y="995363"/>
            <a:ext cx="8534400" cy="99695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r">
              <a:lnSpc>
                <a:spcPct val="80000"/>
              </a:lnSpc>
              <a:spcBef>
                <a:spcPct val="50000"/>
              </a:spcBef>
              <a:defRPr/>
            </a:pPr>
            <a:r>
              <a:rPr lang="ar-JO" sz="3600" b="1" dirty="0">
                <a:solidFill>
                  <a:schemeClr val="bg1"/>
                </a:solidFill>
                <a:latin typeface="Arial"/>
                <a:ea typeface="ＭＳ Ｐゴシック" charset="-128"/>
                <a:cs typeface="Arial"/>
              </a:rPr>
              <a:t>الموضوع: كيف نعرف الطريقة التي نتكلم بها مع غير المؤمنين (كو 4: 6ت)؟</a:t>
            </a:r>
          </a:p>
        </p:txBody>
      </p:sp>
      <p:sp>
        <p:nvSpPr>
          <p:cNvPr id="766980" name="Rectangle 4"/>
          <p:cNvSpPr>
            <a:spLocks noGrp="1" noChangeArrowheads="1"/>
          </p:cNvSpPr>
          <p:nvPr>
            <p:ph type="title" idx="4294967295"/>
          </p:nvPr>
        </p:nvSpPr>
        <p:spPr>
          <a:xfrm>
            <a:off x="533400" y="152400"/>
            <a:ext cx="7924800" cy="701675"/>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sz="4000" b="1" dirty="0">
                <a:solidFill>
                  <a:srgbClr val="FFFFFF"/>
                </a:solidFill>
                <a:effectLst>
                  <a:outerShdw blurRad="38100" dist="38100" dir="2700000" algn="tl">
                    <a:srgbClr val="000000"/>
                  </a:outerShdw>
                </a:effectLst>
                <a:latin typeface="Arial" charset="0"/>
                <a:ea typeface="ＭＳ Ｐゴシック" charset="0"/>
                <a:cs typeface="Arial" charset="0"/>
              </a:rPr>
              <a:t>أنواع العبارات الإنتقالية</a:t>
            </a:r>
            <a:endParaRPr lang="en-US" sz="4000" b="1" dirty="0">
              <a:solidFill>
                <a:srgbClr val="FFFFFF"/>
              </a:solidFill>
              <a:latin typeface="Arial" charset="0"/>
              <a:ea typeface="ＭＳ Ｐゴシック" charset="0"/>
              <a:cs typeface="Arial" charset="0"/>
            </a:endParaRPr>
          </a:p>
        </p:txBody>
      </p:sp>
      <p:sp>
        <p:nvSpPr>
          <p:cNvPr id="766981" name="Text Box 5"/>
          <p:cNvSpPr txBox="1">
            <a:spLocks noChangeArrowheads="1"/>
          </p:cNvSpPr>
          <p:nvPr/>
        </p:nvSpPr>
        <p:spPr bwMode="auto">
          <a:xfrm>
            <a:off x="8527572" y="95250"/>
            <a:ext cx="528007" cy="463846"/>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b="1" dirty="0">
                <a:solidFill>
                  <a:srgbClr val="FFFFFF"/>
                </a:solidFill>
                <a:cs typeface="Arial" charset="0"/>
              </a:rPr>
              <a:t>68</a:t>
            </a:r>
            <a:endParaRPr lang="en-US" b="1" dirty="0">
              <a:cs typeface="Arial" charset="0"/>
            </a:endParaRPr>
          </a:p>
        </p:txBody>
      </p:sp>
      <p:sp>
        <p:nvSpPr>
          <p:cNvPr id="766982" name="Text Box 6"/>
          <p:cNvSpPr txBox="1">
            <a:spLocks noChangeArrowheads="1"/>
          </p:cNvSpPr>
          <p:nvPr/>
        </p:nvSpPr>
        <p:spPr bwMode="auto">
          <a:xfrm>
            <a:off x="533400" y="3451026"/>
            <a:ext cx="7924800" cy="554038"/>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508000" indent="-508000" algn="r">
              <a:lnSpc>
                <a:spcPct val="80000"/>
              </a:lnSpc>
              <a:spcBef>
                <a:spcPct val="50000"/>
              </a:spcBef>
              <a:defRPr/>
            </a:pPr>
            <a:r>
              <a:rPr lang="ar-JO" sz="3600" b="1" dirty="0">
                <a:solidFill>
                  <a:schemeClr val="bg1"/>
                </a:solidFill>
                <a:latin typeface="Arial"/>
                <a:ea typeface="ＭＳ Ｐゴシック" charset="-128"/>
                <a:cs typeface="Arial"/>
              </a:rPr>
              <a:t>1. تكلم كلمات لطيفة (6أ)</a:t>
            </a:r>
          </a:p>
        </p:txBody>
      </p:sp>
      <p:sp>
        <p:nvSpPr>
          <p:cNvPr id="766984" name="Text Box 8"/>
          <p:cNvSpPr txBox="1">
            <a:spLocks noChangeArrowheads="1"/>
          </p:cNvSpPr>
          <p:nvPr/>
        </p:nvSpPr>
        <p:spPr bwMode="auto">
          <a:xfrm>
            <a:off x="533400" y="4343400"/>
            <a:ext cx="8077200" cy="53553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r">
              <a:lnSpc>
                <a:spcPct val="80000"/>
              </a:lnSpc>
              <a:spcBef>
                <a:spcPct val="50000"/>
              </a:spcBef>
              <a:defRPr/>
            </a:pPr>
            <a:r>
              <a:rPr lang="ar-JO" sz="3600" b="1" dirty="0">
                <a:solidFill>
                  <a:srgbClr val="FFFF00"/>
                </a:solidFill>
                <a:latin typeface="Arial"/>
                <a:ea typeface="ＭＳ Ｐゴシック" charset="-128"/>
                <a:cs typeface="Arial"/>
              </a:rPr>
              <a:t>(الطريقة الثانية للحديث مع غير المؤمنين هي ...)</a:t>
            </a:r>
          </a:p>
        </p:txBody>
      </p:sp>
      <p:sp>
        <p:nvSpPr>
          <p:cNvPr id="766986" name="Text Box 10"/>
          <p:cNvSpPr txBox="1">
            <a:spLocks noChangeArrowheads="1"/>
          </p:cNvSpPr>
          <p:nvPr/>
        </p:nvSpPr>
        <p:spPr bwMode="auto">
          <a:xfrm>
            <a:off x="533400" y="5372100"/>
            <a:ext cx="7994172" cy="554038"/>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508000" indent="-508000" algn="r">
              <a:lnSpc>
                <a:spcPct val="80000"/>
              </a:lnSpc>
              <a:spcBef>
                <a:spcPct val="50000"/>
              </a:spcBef>
              <a:defRPr/>
            </a:pPr>
            <a:r>
              <a:rPr lang="ar-JO" sz="3600" b="1" dirty="0">
                <a:solidFill>
                  <a:schemeClr val="bg1"/>
                </a:solidFill>
                <a:latin typeface="Arial"/>
                <a:ea typeface="ＭＳ Ｐゴシック" charset="-128"/>
                <a:cs typeface="Arial"/>
              </a:rPr>
              <a:t>2. تكلم كلمات حكيمة (6ب)</a:t>
            </a:r>
          </a:p>
        </p:txBody>
      </p:sp>
      <p:sp>
        <p:nvSpPr>
          <p:cNvPr id="766988" name="Text Box 12"/>
          <p:cNvSpPr txBox="1">
            <a:spLocks noChangeArrowheads="1"/>
          </p:cNvSpPr>
          <p:nvPr/>
        </p:nvSpPr>
        <p:spPr bwMode="auto">
          <a:xfrm>
            <a:off x="533400" y="2733255"/>
            <a:ext cx="8077200" cy="53553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r">
              <a:lnSpc>
                <a:spcPct val="80000"/>
              </a:lnSpc>
              <a:spcBef>
                <a:spcPct val="50000"/>
              </a:spcBef>
              <a:defRPr/>
            </a:pPr>
            <a:r>
              <a:rPr lang="ar-JO" sz="3600" b="1" dirty="0">
                <a:solidFill>
                  <a:srgbClr val="FFFF00"/>
                </a:solidFill>
                <a:latin typeface="Arial"/>
                <a:ea typeface="ＭＳ Ｐゴシック" charset="-128"/>
                <a:cs typeface="Arial"/>
              </a:rPr>
              <a:t>(الطريقة الأولى للحديث مع غير المؤمنين هي ...)</a:t>
            </a:r>
            <a:endParaRPr lang="en-US" sz="3600" b="1" dirty="0">
              <a:solidFill>
                <a:srgbClr val="FFFF00"/>
              </a:solidFill>
              <a:latin typeface="Arial"/>
              <a:ea typeface="ＭＳ Ｐゴシック" charset="-128"/>
              <a:cs typeface="Arial"/>
            </a:endParaRPr>
          </a:p>
        </p:txBody>
      </p:sp>
      <p:sp>
        <p:nvSpPr>
          <p:cNvPr id="3" name="Rectangle 2">
            <a:extLst>
              <a:ext uri="{FF2B5EF4-FFF2-40B4-BE49-F238E27FC236}">
                <a16:creationId xmlns:a16="http://schemas.microsoft.com/office/drawing/2014/main" id="{DAF8ECCC-A6A6-C499-3ED3-C6DBCA2E809D}"/>
              </a:ext>
            </a:extLst>
          </p:cNvPr>
          <p:cNvSpPr/>
          <p:nvPr/>
        </p:nvSpPr>
        <p:spPr bwMode="auto">
          <a:xfrm>
            <a:off x="5185810" y="2060848"/>
            <a:ext cx="3691490" cy="535531"/>
          </a:xfrm>
          <a:prstGeom prst="rect">
            <a:avLst/>
          </a:prstGeom>
        </p:spPr>
        <p:txBody>
          <a:bodyPr wrap="none" numCol="1" fromWordArt="1">
            <a:prstTxWarp prst="textDoubleWave1">
              <a:avLst>
                <a:gd name="adj1" fmla="val 6500"/>
                <a:gd name="adj2" fmla="val 0"/>
              </a:avLst>
            </a:prstTxWarp>
          </a:bodyPr>
          <a:lstStyle/>
          <a:p>
            <a:pPr algn="ctr"/>
            <a:r>
              <a:rPr lang="ar-JO" sz="3600" kern="10" spc="-360" dirty="0">
                <a:ln w="12700">
                  <a:solidFill>
                    <a:srgbClr val="000099"/>
                  </a:solidFill>
                  <a:round/>
                  <a:headEnd/>
                  <a:tailEnd/>
                </a:ln>
                <a:solidFill>
                  <a:srgbClr val="33CCFF"/>
                </a:solidFill>
                <a:effectLst>
                  <a:outerShdw blurRad="63500" dist="125724" dir="18900000" algn="ctr" rotWithShape="0">
                    <a:srgbClr val="000099"/>
                  </a:outerShdw>
                </a:effectLst>
                <a:latin typeface="Arial"/>
                <a:cs typeface="Arial"/>
              </a:rPr>
              <a:t>جملة غير كاملة</a:t>
            </a:r>
            <a:endParaRPr lang="en-US" sz="3600" kern="10" spc="-360" dirty="0">
              <a:ln w="12700">
                <a:solidFill>
                  <a:srgbClr val="000099"/>
                </a:solidFill>
                <a:round/>
                <a:headEnd/>
                <a:tailEnd/>
              </a:ln>
              <a:solidFill>
                <a:srgbClr val="33CCFF"/>
              </a:solidFill>
              <a:effectLst>
                <a:outerShdw blurRad="63500" dist="125724" dir="18900000" algn="ctr" rotWithShape="0">
                  <a:srgbClr val="000099"/>
                </a:outerShdw>
              </a:effectLst>
              <a:latin typeface="Arial"/>
              <a:cs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766988"/>
                                        </p:tgtEl>
                                        <p:attrNameLst>
                                          <p:attrName>style.visibility</p:attrName>
                                        </p:attrNameLst>
                                      </p:cBhvr>
                                      <p:to>
                                        <p:strVal val="visible"/>
                                      </p:to>
                                    </p:set>
                                    <p:anim calcmode="lin" valueType="num">
                                      <p:cBhvr>
                                        <p:cTn id="15" dur="1000" fill="hold"/>
                                        <p:tgtEl>
                                          <p:spTgt spid="766988"/>
                                        </p:tgtEl>
                                        <p:attrNameLst>
                                          <p:attrName>ppt_w</p:attrName>
                                        </p:attrNameLst>
                                      </p:cBhvr>
                                      <p:tavLst>
                                        <p:tav tm="0">
                                          <p:val>
                                            <p:fltVal val="0"/>
                                          </p:val>
                                        </p:tav>
                                        <p:tav tm="100000">
                                          <p:val>
                                            <p:strVal val="#ppt_w"/>
                                          </p:val>
                                        </p:tav>
                                      </p:tavLst>
                                    </p:anim>
                                    <p:anim calcmode="lin" valueType="num">
                                      <p:cBhvr>
                                        <p:cTn id="16" dur="1000" fill="hold"/>
                                        <p:tgtEl>
                                          <p:spTgt spid="766988"/>
                                        </p:tgtEl>
                                        <p:attrNameLst>
                                          <p:attrName>ppt_h</p:attrName>
                                        </p:attrNameLst>
                                      </p:cBhvr>
                                      <p:tavLst>
                                        <p:tav tm="0">
                                          <p:val>
                                            <p:fltVal val="0"/>
                                          </p:val>
                                        </p:tav>
                                        <p:tav tm="100000">
                                          <p:val>
                                            <p:strVal val="#ppt_h"/>
                                          </p:val>
                                        </p:tav>
                                      </p:tavLst>
                                    </p:anim>
                                    <p:anim calcmode="lin" valueType="num">
                                      <p:cBhvr>
                                        <p:cTn id="17" dur="1000" fill="hold"/>
                                        <p:tgtEl>
                                          <p:spTgt spid="766988"/>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6698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766984"/>
                                        </p:tgtEl>
                                        <p:attrNameLst>
                                          <p:attrName>style.visibility</p:attrName>
                                        </p:attrNameLst>
                                      </p:cBhvr>
                                      <p:to>
                                        <p:strVal val="visible"/>
                                      </p:to>
                                    </p:set>
                                    <p:anim calcmode="lin" valueType="num">
                                      <p:cBhvr>
                                        <p:cTn id="23" dur="1000" fill="hold"/>
                                        <p:tgtEl>
                                          <p:spTgt spid="766984"/>
                                        </p:tgtEl>
                                        <p:attrNameLst>
                                          <p:attrName>ppt_w</p:attrName>
                                        </p:attrNameLst>
                                      </p:cBhvr>
                                      <p:tavLst>
                                        <p:tav tm="0">
                                          <p:val>
                                            <p:fltVal val="0"/>
                                          </p:val>
                                        </p:tav>
                                        <p:tav tm="100000">
                                          <p:val>
                                            <p:strVal val="#ppt_w"/>
                                          </p:val>
                                        </p:tav>
                                      </p:tavLst>
                                    </p:anim>
                                    <p:anim calcmode="lin" valueType="num">
                                      <p:cBhvr>
                                        <p:cTn id="24" dur="1000" fill="hold"/>
                                        <p:tgtEl>
                                          <p:spTgt spid="766984"/>
                                        </p:tgtEl>
                                        <p:attrNameLst>
                                          <p:attrName>ppt_h</p:attrName>
                                        </p:attrNameLst>
                                      </p:cBhvr>
                                      <p:tavLst>
                                        <p:tav tm="0">
                                          <p:val>
                                            <p:fltVal val="0"/>
                                          </p:val>
                                        </p:tav>
                                        <p:tav tm="100000">
                                          <p:val>
                                            <p:strVal val="#ppt_h"/>
                                          </p:val>
                                        </p:tav>
                                      </p:tavLst>
                                    </p:anim>
                                    <p:anim calcmode="lin" valueType="num">
                                      <p:cBhvr>
                                        <p:cTn id="25" dur="1000" fill="hold"/>
                                        <p:tgtEl>
                                          <p:spTgt spid="76698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76698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984" grpId="0"/>
      <p:bldP spid="766988"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3563888" y="3357141"/>
            <a:ext cx="2879824" cy="3024187"/>
          </a:xfrm>
        </p:spPr>
        <p:txBody>
          <a:bodyPr/>
          <a:lstStyle/>
          <a:p>
            <a:r>
              <a:rPr lang="ar-JO" b="1" dirty="0">
                <a:latin typeface="Arial" panose="020B0604020202020204" pitchFamily="34" charset="0"/>
                <a:ea typeface="ＭＳ Ｐゴシック" charset="0"/>
                <a:cs typeface="Arial" panose="020B0604020202020204" pitchFamily="34" charset="0"/>
              </a:rPr>
              <a:t>تطور</a:t>
            </a:r>
            <a:br>
              <a:rPr lang="ar-JO" b="1" dirty="0">
                <a:latin typeface="Arial" panose="020B0604020202020204" pitchFamily="34" charset="0"/>
                <a:ea typeface="ＭＳ Ｐゴシック" charset="0"/>
                <a:cs typeface="Arial" panose="020B0604020202020204" pitchFamily="34" charset="0"/>
              </a:rPr>
            </a:br>
            <a:r>
              <a:rPr lang="ar-JO" b="1" dirty="0">
                <a:latin typeface="Arial" panose="020B0604020202020204" pitchFamily="34" charset="0"/>
                <a:ea typeface="ＭＳ Ｐゴシック" charset="0"/>
                <a:cs typeface="Arial" panose="020B0604020202020204" pitchFamily="34" charset="0"/>
              </a:rPr>
              <a:t>شعار</a:t>
            </a:r>
            <a:br>
              <a:rPr lang="ar-JO" b="1" dirty="0">
                <a:latin typeface="Arial" panose="020B0604020202020204" pitchFamily="34" charset="0"/>
                <a:ea typeface="ＭＳ Ｐゴシック" charset="0"/>
                <a:cs typeface="Arial" panose="020B0604020202020204" pitchFamily="34" charset="0"/>
              </a:rPr>
            </a:br>
            <a:r>
              <a:rPr lang="ar-JO" b="1" dirty="0">
                <a:latin typeface="Arial" panose="020B0604020202020204" pitchFamily="34" charset="0"/>
                <a:ea typeface="ＭＳ Ｐゴシック" charset="0"/>
                <a:cs typeface="Arial" panose="020B0604020202020204" pitchFamily="34" charset="0"/>
              </a:rPr>
              <a:t>آبل</a:t>
            </a:r>
            <a:endParaRPr lang="en-US" b="1" dirty="0">
              <a:latin typeface="Arial" panose="020B0604020202020204" pitchFamily="34" charset="0"/>
              <a:ea typeface="ＭＳ Ｐゴシック" charset="0"/>
              <a:cs typeface="Arial" panose="020B0604020202020204" pitchFamily="34" charset="0"/>
            </a:endParaRPr>
          </a:p>
        </p:txBody>
      </p:sp>
      <p:grpSp>
        <p:nvGrpSpPr>
          <p:cNvPr id="5" name="Group 4"/>
          <p:cNvGrpSpPr>
            <a:grpSpLocks/>
          </p:cNvGrpSpPr>
          <p:nvPr/>
        </p:nvGrpSpPr>
        <p:grpSpPr bwMode="auto">
          <a:xfrm>
            <a:off x="107504" y="0"/>
            <a:ext cx="4141787" cy="6713538"/>
            <a:chOff x="179512" y="0"/>
            <a:chExt cx="4141521" cy="6713984"/>
          </a:xfrm>
        </p:grpSpPr>
        <p:pic>
          <p:nvPicPr>
            <p:cNvPr id="105481"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79512" y="0"/>
              <a:ext cx="4141521" cy="6021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5482" name="Title 1"/>
            <p:cNvSpPr txBox="1">
              <a:spLocks/>
            </p:cNvSpPr>
            <p:nvPr/>
          </p:nvSpPr>
          <p:spPr bwMode="auto">
            <a:xfrm>
              <a:off x="1043676" y="6021288"/>
              <a:ext cx="2376264" cy="6926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1976</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0" name="Group 9"/>
          <p:cNvGrpSpPr>
            <a:grpSpLocks/>
          </p:cNvGrpSpPr>
          <p:nvPr/>
        </p:nvGrpSpPr>
        <p:grpSpPr bwMode="auto">
          <a:xfrm>
            <a:off x="5867400" y="71438"/>
            <a:ext cx="3097213" cy="3789362"/>
            <a:chOff x="5868144" y="72008"/>
            <a:chExt cx="3096344" cy="3789040"/>
          </a:xfrm>
        </p:grpSpPr>
        <p:pic>
          <p:nvPicPr>
            <p:cNvPr id="105479" name="Picture 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77168" y="72008"/>
              <a:ext cx="2678297" cy="2946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5480" name="Title 1"/>
            <p:cNvSpPr txBox="1">
              <a:spLocks/>
            </p:cNvSpPr>
            <p:nvPr/>
          </p:nvSpPr>
          <p:spPr bwMode="auto">
            <a:xfrm>
              <a:off x="5868144" y="3168352"/>
              <a:ext cx="3096344" cy="6926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1976-1998</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1" name="Group 10"/>
          <p:cNvGrpSpPr>
            <a:grpSpLocks/>
          </p:cNvGrpSpPr>
          <p:nvPr/>
        </p:nvGrpSpPr>
        <p:grpSpPr bwMode="auto">
          <a:xfrm>
            <a:off x="5148263" y="3844925"/>
            <a:ext cx="3995737" cy="2897188"/>
            <a:chOff x="5148064" y="3844962"/>
            <a:chExt cx="3995936" cy="2896406"/>
          </a:xfrm>
        </p:grpSpPr>
        <p:pic>
          <p:nvPicPr>
            <p:cNvPr id="105477" name="Picture 6"/>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344842" y="3844962"/>
              <a:ext cx="1899566" cy="22757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5478" name="Title 1"/>
            <p:cNvSpPr txBox="1">
              <a:spLocks/>
            </p:cNvSpPr>
            <p:nvPr/>
          </p:nvSpPr>
          <p:spPr bwMode="auto">
            <a:xfrm>
              <a:off x="5148064" y="6048672"/>
              <a:ext cx="3995936" cy="6926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1998-الآن</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descr="Medium wood"/>
          <p:cNvSpPr>
            <a:spLocks noChangeArrowheads="1"/>
          </p:cNvSpPr>
          <p:nvPr/>
        </p:nvSpPr>
        <p:spPr bwMode="auto">
          <a:xfrm>
            <a:off x="0" y="0"/>
            <a:ext cx="9144000" cy="6858000"/>
          </a:xfrm>
          <a:prstGeom prst="rect">
            <a:avLst/>
          </a:prstGeom>
          <a:blipFill dpi="0" rotWithShape="0">
            <a:blip r:embed="rId3">
              <a:lum bright="-24000"/>
            </a:blip>
            <a:srcRect/>
            <a:tile tx="0" ty="0" sx="100000" sy="100000" flip="none" algn="tl"/>
          </a:blipFill>
          <a:ln w="9525">
            <a:solidFill>
              <a:schemeClr val="tx1"/>
            </a:solidFill>
            <a:miter lim="800000"/>
            <a:headEnd/>
            <a:tailEnd/>
          </a:ln>
        </p:spPr>
        <p:txBody>
          <a:bodyPr wrap="none" anchor="ctr"/>
          <a:lstStyle/>
          <a:p>
            <a:endParaRPr lang="en-US">
              <a:cs typeface="Arial" charset="0"/>
            </a:endParaRPr>
          </a:p>
        </p:txBody>
      </p:sp>
      <p:sp>
        <p:nvSpPr>
          <p:cNvPr id="349187" name="Text Box 3"/>
          <p:cNvSpPr txBox="1">
            <a:spLocks noChangeArrowheads="1"/>
          </p:cNvSpPr>
          <p:nvPr/>
        </p:nvSpPr>
        <p:spPr bwMode="auto">
          <a:xfrm>
            <a:off x="990600" y="1600200"/>
            <a:ext cx="6934200" cy="3477875"/>
          </a:xfrm>
          <a:prstGeom prst="rect">
            <a:avLst/>
          </a:prstGeom>
          <a:noFill/>
          <a:ln w="9525">
            <a:noFill/>
            <a:miter lim="800000"/>
            <a:headEnd/>
            <a:tailEnd/>
          </a:ln>
          <a:effectLst/>
        </p:spPr>
        <p:txBody>
          <a:bodyPr>
            <a:spAutoFit/>
          </a:bodyPr>
          <a:lstStyle/>
          <a:p>
            <a:pPr algn="r" eaLnBrk="1" hangingPunct="1">
              <a:spcBef>
                <a:spcPct val="50000"/>
              </a:spcBef>
              <a:defRPr/>
            </a:pPr>
            <a:r>
              <a:rPr lang="ar-JO" sz="4000" b="1" dirty="0">
                <a:solidFill>
                  <a:schemeClr val="bg1"/>
                </a:solidFill>
                <a:effectLst>
                  <a:outerShdw blurRad="50800" dist="63500" dir="2700000" algn="tl" rotWithShape="0">
                    <a:srgbClr val="000000">
                      <a:alpha val="96000"/>
                    </a:srgbClr>
                  </a:outerShdw>
                </a:effectLst>
                <a:latin typeface="Arial"/>
                <a:ea typeface="ＭＳ Ｐゴシック" charset="-128"/>
                <a:cs typeface="Arial"/>
              </a:rPr>
              <a:t>1. التكرار</a:t>
            </a:r>
          </a:p>
          <a:p>
            <a:pPr algn="r" eaLnBrk="1" hangingPunct="1">
              <a:spcBef>
                <a:spcPct val="50000"/>
              </a:spcBef>
              <a:defRPr/>
            </a:pPr>
            <a:r>
              <a:rPr lang="ar-JO" sz="4000" b="1" dirty="0">
                <a:solidFill>
                  <a:schemeClr val="bg1"/>
                </a:solidFill>
                <a:effectLst>
                  <a:outerShdw blurRad="50800" dist="63500" dir="2700000" algn="tl" rotWithShape="0">
                    <a:srgbClr val="000000">
                      <a:alpha val="96000"/>
                    </a:srgbClr>
                  </a:outerShdw>
                </a:effectLst>
                <a:latin typeface="Arial"/>
                <a:ea typeface="ＭＳ Ｐゴシック" charset="-128"/>
                <a:cs typeface="Arial"/>
              </a:rPr>
              <a:t>2. إعادة الصياغة</a:t>
            </a:r>
            <a:endParaRPr lang="en-US" sz="4000" b="1" dirty="0">
              <a:solidFill>
                <a:schemeClr val="bg1"/>
              </a:solidFill>
              <a:effectLst>
                <a:outerShdw blurRad="50800" dist="63500" dir="2700000" algn="tl" rotWithShape="0">
                  <a:srgbClr val="000000">
                    <a:alpha val="96000"/>
                  </a:srgbClr>
                </a:outerShdw>
              </a:effectLst>
              <a:latin typeface="Arial"/>
              <a:ea typeface="ＭＳ Ｐゴシック" charset="-128"/>
              <a:cs typeface="Arial"/>
            </a:endParaRPr>
          </a:p>
          <a:p>
            <a:pPr algn="r" eaLnBrk="1" hangingPunct="1">
              <a:spcBef>
                <a:spcPct val="50000"/>
              </a:spcBef>
              <a:defRPr/>
            </a:pPr>
            <a:r>
              <a:rPr lang="ar-JO" sz="4000" b="1" dirty="0">
                <a:solidFill>
                  <a:schemeClr val="bg1"/>
                </a:solidFill>
                <a:effectLst>
                  <a:outerShdw blurRad="50800" dist="63500" dir="2700000" algn="tl" rotWithShape="0">
                    <a:srgbClr val="000000">
                      <a:alpha val="96000"/>
                    </a:srgbClr>
                  </a:outerShdw>
                </a:effectLst>
                <a:latin typeface="Arial"/>
                <a:ea typeface="ＭＳ Ｐゴシック" charset="-128"/>
                <a:cs typeface="Arial"/>
              </a:rPr>
              <a:t>3. العبارات الإنتقالية</a:t>
            </a:r>
          </a:p>
          <a:p>
            <a:pPr algn="r" eaLnBrk="1" hangingPunct="1">
              <a:spcBef>
                <a:spcPct val="50000"/>
              </a:spcBef>
              <a:defRPr/>
            </a:pPr>
            <a:r>
              <a:rPr lang="ar-JO" sz="4000" b="1" dirty="0">
                <a:solidFill>
                  <a:schemeClr val="bg1"/>
                </a:solidFill>
                <a:effectLst>
                  <a:outerShdw blurRad="50800" dist="63500" dir="2700000" algn="tl" rotWithShape="0">
                    <a:srgbClr val="000000">
                      <a:alpha val="96000"/>
                    </a:srgbClr>
                  </a:outerShdw>
                </a:effectLst>
                <a:latin typeface="Arial"/>
                <a:ea typeface="ＭＳ Ｐゴシック" charset="-128"/>
                <a:cs typeface="Arial"/>
              </a:rPr>
              <a:t>4. الكلمات المفتاحية</a:t>
            </a:r>
            <a:endParaRPr lang="en-US" sz="4000" b="1" dirty="0">
              <a:solidFill>
                <a:schemeClr val="bg1"/>
              </a:solidFill>
              <a:effectLst>
                <a:outerShdw blurRad="50800" dist="63500" dir="2700000" algn="tl" rotWithShape="0">
                  <a:srgbClr val="000000">
                    <a:alpha val="96000"/>
                  </a:srgbClr>
                </a:outerShdw>
              </a:effectLst>
              <a:latin typeface="Arial"/>
              <a:ea typeface="ＭＳ Ｐゴシック" charset="-128"/>
              <a:cs typeface="Arial"/>
            </a:endParaRPr>
          </a:p>
        </p:txBody>
      </p:sp>
      <p:sp>
        <p:nvSpPr>
          <p:cNvPr id="349188" name="Text Box 4"/>
          <p:cNvSpPr txBox="1">
            <a:spLocks noChangeArrowheads="1"/>
          </p:cNvSpPr>
          <p:nvPr/>
        </p:nvSpPr>
        <p:spPr bwMode="auto">
          <a:xfrm>
            <a:off x="8458200" y="76200"/>
            <a:ext cx="609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eaLnBrk="1" hangingPunct="1">
              <a:defRPr/>
            </a:pPr>
            <a:r>
              <a:rPr lang="ar-JO" b="1" dirty="0">
                <a:solidFill>
                  <a:schemeClr val="bg1"/>
                </a:solidFill>
                <a:latin typeface="Arial"/>
                <a:ea typeface="ＭＳ Ｐゴシック" charset="-128"/>
                <a:cs typeface="Arial"/>
              </a:rPr>
              <a:t>68</a:t>
            </a:r>
            <a:endParaRPr lang="en-US" b="1" dirty="0">
              <a:solidFill>
                <a:schemeClr val="bg1"/>
              </a:solidFill>
              <a:latin typeface="Arial"/>
              <a:ea typeface="ＭＳ Ｐゴシック" charset="-128"/>
              <a:cs typeface="Arial"/>
            </a:endParaRPr>
          </a:p>
        </p:txBody>
      </p:sp>
      <p:sp>
        <p:nvSpPr>
          <p:cNvPr id="148484" name="Rectangle 5"/>
          <p:cNvSpPr>
            <a:spLocks noGrp="1" noChangeArrowheads="1"/>
          </p:cNvSpPr>
          <p:nvPr>
            <p:ph type="title" idx="4294967295"/>
          </p:nvPr>
        </p:nvSpPr>
        <p:spPr>
          <a:xfrm>
            <a:off x="457200" y="685800"/>
            <a:ext cx="8229600" cy="685800"/>
          </a:xfrm>
          <a:solidFill>
            <a:schemeClr val="accent1"/>
          </a:solidFill>
        </p:spPr>
        <p:txBody>
          <a:bodyPr/>
          <a:lstStyle/>
          <a:p>
            <a:pPr eaLnBrk="1" hangingPunct="1"/>
            <a:r>
              <a:rPr lang="ar-JO" b="1" dirty="0">
                <a:solidFill>
                  <a:srgbClr val="FF0000"/>
                </a:solidFill>
                <a:latin typeface="Arial" charset="0"/>
                <a:ea typeface="ＭＳ Ｐゴシック" charset="0"/>
                <a:cs typeface="Arial" charset="0"/>
              </a:rPr>
              <a:t>الوضوح في المتن</a:t>
            </a:r>
            <a:endParaRPr lang="en-US" b="1" dirty="0">
              <a:solidFill>
                <a:srgbClr val="FF0000"/>
              </a:solidFill>
              <a:latin typeface="Arial" charset="0"/>
              <a:ea typeface="ＭＳ Ｐゴシック"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49187">
                                            <p:txEl>
                                              <p:pRg st="2" end="2"/>
                                            </p:txEl>
                                          </p:spTgt>
                                        </p:tgtEl>
                                        <p:attrNameLst>
                                          <p:attrName>style.visibility</p:attrName>
                                        </p:attrNameLst>
                                      </p:cBhvr>
                                      <p:to>
                                        <p:strVal val="visible"/>
                                      </p:to>
                                    </p:set>
                                    <p:anim calcmode="lin" valueType="num">
                                      <p:cBhvr>
                                        <p:cTn id="7" dur="500" fill="hold"/>
                                        <p:tgtEl>
                                          <p:spTgt spid="349187">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49187">
                                            <p:txEl>
                                              <p:pRg st="2" end="2"/>
                                            </p:txEl>
                                          </p:spTgt>
                                        </p:tgtEl>
                                        <p:attrNameLst>
                                          <p:attrName>ppt_h</p:attrName>
                                        </p:attrNameLst>
                                      </p:cBhvr>
                                      <p:tavLst>
                                        <p:tav tm="0">
                                          <p:val>
                                            <p:fltVal val="0"/>
                                          </p:val>
                                        </p:tav>
                                        <p:tav tm="100000">
                                          <p:val>
                                            <p:strVal val="#ppt_h"/>
                                          </p:val>
                                        </p:tav>
                                      </p:tavLst>
                                    </p:anim>
                                    <p:anim calcmode="lin" valueType="num">
                                      <p:cBhvr>
                                        <p:cTn id="9" dur="500" fill="hold"/>
                                        <p:tgtEl>
                                          <p:spTgt spid="349187">
                                            <p:txEl>
                                              <p:pRg st="2" end="2"/>
                                            </p:txEl>
                                          </p:spTgt>
                                        </p:tgtEl>
                                        <p:attrNameLst>
                                          <p:attrName>style.rotation</p:attrName>
                                        </p:attrNameLst>
                                      </p:cBhvr>
                                      <p:tavLst>
                                        <p:tav tm="0">
                                          <p:val>
                                            <p:fltVal val="360"/>
                                          </p:val>
                                        </p:tav>
                                        <p:tav tm="100000">
                                          <p:val>
                                            <p:fltVal val="0"/>
                                          </p:val>
                                        </p:tav>
                                      </p:tavLst>
                                    </p:anim>
                                    <p:animEffect transition="in" filter="fade">
                                      <p:cBhvr>
                                        <p:cTn id="10" dur="500"/>
                                        <p:tgtEl>
                                          <p:spTgt spid="34918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49187">
                                            <p:txEl>
                                              <p:pRg st="3" end="3"/>
                                            </p:txEl>
                                          </p:spTgt>
                                        </p:tgtEl>
                                        <p:attrNameLst>
                                          <p:attrName>style.visibility</p:attrName>
                                        </p:attrNameLst>
                                      </p:cBhvr>
                                      <p:to>
                                        <p:strVal val="visible"/>
                                      </p:to>
                                    </p:set>
                                    <p:anim calcmode="lin" valueType="num">
                                      <p:cBhvr>
                                        <p:cTn id="15" dur="500" fill="hold"/>
                                        <p:tgtEl>
                                          <p:spTgt spid="349187">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349187">
                                            <p:txEl>
                                              <p:pRg st="3" end="3"/>
                                            </p:txEl>
                                          </p:spTgt>
                                        </p:tgtEl>
                                        <p:attrNameLst>
                                          <p:attrName>ppt_h</p:attrName>
                                        </p:attrNameLst>
                                      </p:cBhvr>
                                      <p:tavLst>
                                        <p:tav tm="0">
                                          <p:val>
                                            <p:fltVal val="0"/>
                                          </p:val>
                                        </p:tav>
                                        <p:tav tm="100000">
                                          <p:val>
                                            <p:strVal val="#ppt_h"/>
                                          </p:val>
                                        </p:tav>
                                      </p:tavLst>
                                    </p:anim>
                                    <p:anim calcmode="lin" valueType="num">
                                      <p:cBhvr>
                                        <p:cTn id="17" dur="500" fill="hold"/>
                                        <p:tgtEl>
                                          <p:spTgt spid="349187">
                                            <p:txEl>
                                              <p:pRg st="3" end="3"/>
                                            </p:txEl>
                                          </p:spTgt>
                                        </p:tgtEl>
                                        <p:attrNameLst>
                                          <p:attrName>style.rotation</p:attrName>
                                        </p:attrNameLst>
                                      </p:cBhvr>
                                      <p:tavLst>
                                        <p:tav tm="0">
                                          <p:val>
                                            <p:fltVal val="360"/>
                                          </p:val>
                                        </p:tav>
                                        <p:tav tm="100000">
                                          <p:val>
                                            <p:fltVal val="0"/>
                                          </p:val>
                                        </p:tav>
                                      </p:tavLst>
                                    </p:anim>
                                    <p:animEffect transition="in" filter="fade">
                                      <p:cBhvr>
                                        <p:cTn id="18" dur="500"/>
                                        <p:tgtEl>
                                          <p:spTgt spid="3491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5"/>
          <p:cNvSpPr>
            <a:spLocks noGrp="1" noChangeArrowheads="1"/>
          </p:cNvSpPr>
          <p:nvPr>
            <p:ph type="title"/>
          </p:nvPr>
        </p:nvSpPr>
        <p:spPr>
          <a:xfrm>
            <a:off x="457200" y="274638"/>
            <a:ext cx="7518400" cy="944562"/>
          </a:xfrm>
          <a:solidFill>
            <a:srgbClr val="000000"/>
          </a:solidFill>
        </p:spPr>
        <p:txBody>
          <a:bodyPr/>
          <a:lstStyle/>
          <a:p>
            <a:pPr eaLnBrk="1" hangingPunct="1"/>
            <a:r>
              <a:rPr lang="ar-JO" b="1" dirty="0">
                <a:effectLst/>
                <a:latin typeface="Arial" charset="0"/>
                <a:ea typeface="ＭＳ Ｐゴシック" charset="0"/>
                <a:cs typeface="Arial" charset="0"/>
              </a:rPr>
              <a:t>كرر الكلمات </a:t>
            </a:r>
            <a:r>
              <a:rPr lang="ar-JO" b="1" dirty="0">
                <a:solidFill>
                  <a:srgbClr val="FFFF00"/>
                </a:solidFill>
                <a:effectLst/>
                <a:latin typeface="Arial" charset="0"/>
                <a:ea typeface="ＭＳ Ｐゴシック" charset="0"/>
                <a:cs typeface="Arial" charset="0"/>
              </a:rPr>
              <a:t>الرئيسية</a:t>
            </a:r>
            <a:endParaRPr lang="en-US" b="1" dirty="0">
              <a:solidFill>
                <a:srgbClr val="FFFF00"/>
              </a:solidFill>
              <a:effectLst/>
              <a:latin typeface="Arial" charset="0"/>
              <a:ea typeface="ＭＳ Ｐゴシック" charset="0"/>
              <a:cs typeface="Arial" charset="0"/>
            </a:endParaRPr>
          </a:p>
        </p:txBody>
      </p:sp>
      <p:sp>
        <p:nvSpPr>
          <p:cNvPr id="17415" name="Text Box 7"/>
          <p:cNvSpPr txBox="1">
            <a:spLocks noChangeArrowheads="1"/>
          </p:cNvSpPr>
          <p:nvPr/>
        </p:nvSpPr>
        <p:spPr bwMode="auto">
          <a:xfrm>
            <a:off x="152400" y="1568450"/>
            <a:ext cx="8991600" cy="88024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cs typeface="Arial" charset="0"/>
              </a:rPr>
              <a:t>الموضوع: كيف يمكنكم أبها الآباء أن تتجنبوا </a:t>
            </a:r>
            <a:r>
              <a:rPr lang="ar-JO" sz="3200" b="1" dirty="0">
                <a:solidFill>
                  <a:srgbClr val="99FFCC"/>
                </a:solidFill>
                <a:cs typeface="Arial" charset="0"/>
              </a:rPr>
              <a:t>إغاظة</a:t>
            </a:r>
            <a:r>
              <a:rPr lang="ar-JO" sz="3200" b="1" dirty="0">
                <a:cs typeface="Arial" charset="0"/>
              </a:rPr>
              <a:t> </a:t>
            </a:r>
            <a:r>
              <a:rPr lang="ar-JO" sz="3200" b="1" dirty="0">
                <a:solidFill>
                  <a:srgbClr val="FFFF00"/>
                </a:solidFill>
                <a:cs typeface="Arial" charset="0"/>
              </a:rPr>
              <a:t>أولاد</a:t>
            </a:r>
            <a:r>
              <a:rPr lang="ar-JO" sz="3200" b="1" dirty="0">
                <a:cs typeface="Arial" charset="0"/>
              </a:rPr>
              <a:t>كم     (أف 6: 4)</a:t>
            </a:r>
            <a:endParaRPr lang="en-US" sz="3200" b="1" dirty="0">
              <a:cs typeface="Arial" charset="0"/>
            </a:endParaRPr>
          </a:p>
        </p:txBody>
      </p:sp>
      <p:sp>
        <p:nvSpPr>
          <p:cNvPr id="17416" name="Text Box 8"/>
          <p:cNvSpPr txBox="1">
            <a:spLocks noChangeArrowheads="1"/>
          </p:cNvSpPr>
          <p:nvPr/>
        </p:nvSpPr>
        <p:spPr bwMode="auto">
          <a:xfrm>
            <a:off x="533400" y="2819400"/>
            <a:ext cx="8071048" cy="503238"/>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508000" indent="-508000" algn="r">
              <a:lnSpc>
                <a:spcPct val="80000"/>
              </a:lnSpc>
              <a:spcBef>
                <a:spcPct val="50000"/>
              </a:spcBef>
              <a:defRPr/>
            </a:pPr>
            <a:r>
              <a:rPr lang="ar-JO" sz="3200" b="1" dirty="0">
                <a:latin typeface="Arial"/>
                <a:ea typeface="ＭＳ Ｐゴシック" charset="-128"/>
                <a:cs typeface="Arial"/>
              </a:rPr>
              <a:t>1. لا ينبغي لنا أن نثير غضبهم</a:t>
            </a:r>
            <a:endParaRPr lang="en-US" sz="3200" b="1" dirty="0">
              <a:latin typeface="Arial"/>
              <a:ea typeface="ＭＳ Ｐゴシック" charset="-128"/>
              <a:cs typeface="Arial"/>
            </a:endParaRPr>
          </a:p>
        </p:txBody>
      </p:sp>
      <p:sp>
        <p:nvSpPr>
          <p:cNvPr id="17417" name="Text Box 9"/>
          <p:cNvSpPr txBox="1">
            <a:spLocks noChangeArrowheads="1"/>
          </p:cNvSpPr>
          <p:nvPr/>
        </p:nvSpPr>
        <p:spPr bwMode="auto">
          <a:xfrm>
            <a:off x="533401" y="5204337"/>
            <a:ext cx="7924800" cy="486287"/>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508000" indent="-508000" algn="r">
              <a:lnSpc>
                <a:spcPct val="80000"/>
              </a:lnSpc>
              <a:spcBef>
                <a:spcPct val="50000"/>
              </a:spcBef>
              <a:defRPr/>
            </a:pPr>
            <a:r>
              <a:rPr lang="ar-JO" sz="3200" b="1" dirty="0">
                <a:latin typeface="Arial"/>
                <a:ea typeface="ＭＳ Ｐゴシック" charset="-128"/>
                <a:cs typeface="Arial"/>
              </a:rPr>
              <a:t>2. تعليم </a:t>
            </a:r>
            <a:r>
              <a:rPr lang="ar-JO" sz="3200" b="1" dirty="0">
                <a:solidFill>
                  <a:srgbClr val="FFFF00"/>
                </a:solidFill>
                <a:latin typeface="Arial"/>
                <a:ea typeface="ＭＳ Ｐゴシック" charset="-128"/>
                <a:cs typeface="Arial"/>
              </a:rPr>
              <a:t>أولاد</a:t>
            </a:r>
            <a:r>
              <a:rPr lang="ar-JO" sz="3200" b="1" dirty="0">
                <a:latin typeface="Arial"/>
                <a:ea typeface="ＭＳ Ｐゴシック" charset="-128"/>
                <a:cs typeface="Arial"/>
              </a:rPr>
              <a:t>نا</a:t>
            </a:r>
            <a:endParaRPr lang="en-US" sz="3200" b="1" dirty="0">
              <a:latin typeface="Arial"/>
              <a:ea typeface="ＭＳ Ｐゴシック" charset="-128"/>
              <a:cs typeface="Arial"/>
            </a:endParaRPr>
          </a:p>
        </p:txBody>
      </p:sp>
      <p:sp>
        <p:nvSpPr>
          <p:cNvPr id="17418" name="Text Box 10"/>
          <p:cNvSpPr txBox="1">
            <a:spLocks noChangeArrowheads="1"/>
          </p:cNvSpPr>
          <p:nvPr/>
        </p:nvSpPr>
        <p:spPr bwMode="auto">
          <a:xfrm>
            <a:off x="533400" y="4084638"/>
            <a:ext cx="8071047" cy="503237"/>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508000" indent="-508000" algn="r">
              <a:lnSpc>
                <a:spcPct val="80000"/>
              </a:lnSpc>
              <a:spcBef>
                <a:spcPct val="50000"/>
              </a:spcBef>
              <a:defRPr/>
            </a:pPr>
            <a:r>
              <a:rPr lang="ar-JO" sz="3200" b="1" dirty="0">
                <a:latin typeface="Arial"/>
                <a:ea typeface="ＭＳ Ｐゴシック" charset="-128"/>
                <a:cs typeface="Arial"/>
              </a:rPr>
              <a:t>2. يمكننا تجنب ذلك من خلال تعليمهم</a:t>
            </a:r>
            <a:endParaRPr lang="en-US" sz="3200" b="1" dirty="0">
              <a:latin typeface="Arial"/>
              <a:ea typeface="ＭＳ Ｐゴシック" charset="-128"/>
              <a:cs typeface="Arial"/>
            </a:endParaRPr>
          </a:p>
        </p:txBody>
      </p:sp>
      <p:sp>
        <p:nvSpPr>
          <p:cNvPr id="17419" name="Text Box 11"/>
          <p:cNvSpPr txBox="1">
            <a:spLocks noChangeArrowheads="1"/>
          </p:cNvSpPr>
          <p:nvPr/>
        </p:nvSpPr>
        <p:spPr bwMode="auto">
          <a:xfrm>
            <a:off x="533400" y="4718050"/>
            <a:ext cx="7638999" cy="486287"/>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508000" indent="-508000" algn="r">
              <a:lnSpc>
                <a:spcPct val="80000"/>
              </a:lnSpc>
              <a:spcBef>
                <a:spcPct val="50000"/>
              </a:spcBef>
              <a:defRPr/>
            </a:pPr>
            <a:r>
              <a:rPr lang="ar-JO" sz="3200" b="1" dirty="0">
                <a:latin typeface="Arial"/>
                <a:ea typeface="ＭＳ Ｐゴシック" charset="-128"/>
                <a:cs typeface="Arial"/>
              </a:rPr>
              <a:t>(طريقة ثانية نستطيع بها تجنب </a:t>
            </a:r>
            <a:r>
              <a:rPr lang="ar-JO" sz="3200" b="1" dirty="0">
                <a:solidFill>
                  <a:srgbClr val="99FFCC"/>
                </a:solidFill>
                <a:latin typeface="Arial"/>
                <a:ea typeface="ＭＳ Ｐゴシック" charset="-128"/>
                <a:cs typeface="Arial"/>
              </a:rPr>
              <a:t>إغاظة</a:t>
            </a:r>
            <a:r>
              <a:rPr lang="ar-JO" sz="3200" b="1" dirty="0">
                <a:latin typeface="Arial"/>
                <a:ea typeface="ＭＳ Ｐゴシック" charset="-128"/>
                <a:cs typeface="Arial"/>
              </a:rPr>
              <a:t> </a:t>
            </a:r>
            <a:r>
              <a:rPr lang="ar-JO" sz="3200" b="1" dirty="0">
                <a:solidFill>
                  <a:srgbClr val="FFFF00"/>
                </a:solidFill>
                <a:latin typeface="Arial"/>
                <a:ea typeface="ＭＳ Ｐゴシック" charset="-128"/>
                <a:cs typeface="Arial"/>
              </a:rPr>
              <a:t>أولاد</a:t>
            </a:r>
            <a:r>
              <a:rPr lang="ar-JO" sz="3200" b="1" dirty="0">
                <a:latin typeface="Arial"/>
                <a:ea typeface="ＭＳ Ｐゴシック" charset="-128"/>
                <a:cs typeface="Arial"/>
              </a:rPr>
              <a:t>نا هي ...</a:t>
            </a:r>
            <a:endParaRPr lang="en-US" sz="3200" b="1" dirty="0">
              <a:latin typeface="Arial"/>
              <a:ea typeface="ＭＳ Ｐゴシック" charset="-128"/>
              <a:cs typeface="Arial"/>
            </a:endParaRPr>
          </a:p>
        </p:txBody>
      </p:sp>
      <p:sp>
        <p:nvSpPr>
          <p:cNvPr id="17420" name="Text Box 12"/>
          <p:cNvSpPr txBox="1">
            <a:spLocks noChangeArrowheads="1"/>
          </p:cNvSpPr>
          <p:nvPr/>
        </p:nvSpPr>
        <p:spPr bwMode="auto">
          <a:xfrm>
            <a:off x="533400" y="3451225"/>
            <a:ext cx="8071047" cy="503238"/>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cs typeface="Arial" charset="0"/>
              </a:rPr>
              <a:t>1. لا تغضب </a:t>
            </a:r>
            <a:r>
              <a:rPr lang="ar-JO" sz="3200" b="1" dirty="0">
                <a:solidFill>
                  <a:srgbClr val="FFFF00"/>
                </a:solidFill>
                <a:cs typeface="Arial" charset="0"/>
              </a:rPr>
              <a:t>أطفالك</a:t>
            </a:r>
            <a:r>
              <a:rPr lang="ar-JO" sz="3200" b="1" dirty="0">
                <a:cs typeface="Arial" charset="0"/>
              </a:rPr>
              <a:t>.</a:t>
            </a:r>
            <a:endParaRPr lang="en-US" sz="3200" b="1" dirty="0">
              <a:cs typeface="Arial" charset="0"/>
            </a:endParaRPr>
          </a:p>
        </p:txBody>
      </p:sp>
      <p:sp>
        <p:nvSpPr>
          <p:cNvPr id="17421" name="Line 13"/>
          <p:cNvSpPr>
            <a:spLocks noChangeShapeType="1"/>
          </p:cNvSpPr>
          <p:nvPr/>
        </p:nvSpPr>
        <p:spPr bwMode="auto">
          <a:xfrm flipV="1">
            <a:off x="4355976" y="3026271"/>
            <a:ext cx="3816424" cy="37333"/>
          </a:xfrm>
          <a:prstGeom prst="line">
            <a:avLst/>
          </a:prstGeom>
          <a:noFill/>
          <a:ln w="762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22" name="Line 14"/>
          <p:cNvSpPr>
            <a:spLocks noChangeShapeType="1"/>
          </p:cNvSpPr>
          <p:nvPr/>
        </p:nvSpPr>
        <p:spPr bwMode="auto">
          <a:xfrm flipV="1">
            <a:off x="3419872" y="4293095"/>
            <a:ext cx="4752527" cy="89667"/>
          </a:xfrm>
          <a:prstGeom prst="line">
            <a:avLst/>
          </a:prstGeom>
          <a:noFill/>
          <a:ln w="762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24" name="Text Box 16"/>
          <p:cNvSpPr txBox="1">
            <a:spLocks noChangeArrowheads="1"/>
          </p:cNvSpPr>
          <p:nvPr/>
        </p:nvSpPr>
        <p:spPr bwMode="auto">
          <a:xfrm>
            <a:off x="8458200" y="76200"/>
            <a:ext cx="620713"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eaLnBrk="1" hangingPunct="1">
              <a:defRPr/>
            </a:pPr>
            <a:r>
              <a:rPr lang="ar-JO" b="1" dirty="0">
                <a:latin typeface="Arial"/>
                <a:ea typeface="ＭＳ Ｐゴシック" charset="-128"/>
                <a:cs typeface="Arial"/>
              </a:rPr>
              <a:t>68</a:t>
            </a:r>
            <a:endParaRPr lang="en-US" b="1" dirty="0">
              <a:latin typeface="Arial"/>
              <a:ea typeface="ＭＳ Ｐゴシック" charset="-128"/>
              <a:cs typeface="Arial"/>
            </a:endParaRPr>
          </a:p>
        </p:txBody>
      </p:sp>
      <p:grpSp>
        <p:nvGrpSpPr>
          <p:cNvPr id="2" name="Group 17"/>
          <p:cNvGrpSpPr>
            <a:grpSpLocks/>
          </p:cNvGrpSpPr>
          <p:nvPr/>
        </p:nvGrpSpPr>
        <p:grpSpPr bwMode="auto">
          <a:xfrm>
            <a:off x="3962400" y="4038600"/>
            <a:ext cx="595313" cy="595313"/>
            <a:chOff x="3225" y="3141"/>
            <a:chExt cx="375" cy="375"/>
          </a:xfrm>
        </p:grpSpPr>
        <p:sp>
          <p:nvSpPr>
            <p:cNvPr id="17426" name="Freeform 18"/>
            <p:cNvSpPr>
              <a:spLocks/>
            </p:cNvSpPr>
            <p:nvPr/>
          </p:nvSpPr>
          <p:spPr bwMode="auto">
            <a:xfrm>
              <a:off x="3338" y="3141"/>
              <a:ext cx="237"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0000"/>
              </a:solidFill>
              <a:round/>
              <a:headEnd/>
              <a:tailEnd/>
            </a:ln>
            <a:effectLst>
              <a:outerShdw blurRad="63500" sy="-50000" kx="2453608" rotWithShape="0">
                <a:srgbClr val="000000">
                  <a:alpha val="74998"/>
                </a:srgbClr>
              </a:outerShdw>
            </a:effectLst>
          </p:spPr>
          <p:txBody>
            <a:bodyPr wrap="none" anchor="ctr"/>
            <a:lstStyle/>
            <a:p>
              <a:pPr>
                <a:defRPr/>
              </a:pPr>
              <a:endParaRPr lang="en-US" sz="2000">
                <a:ea typeface="ＭＳ Ｐゴシック" charset="-128"/>
                <a:cs typeface="ＭＳ Ｐゴシック" charset="-128"/>
              </a:endParaRPr>
            </a:p>
          </p:txBody>
        </p:sp>
        <p:sp>
          <p:nvSpPr>
            <p:cNvPr id="17427" name="Freeform 19"/>
            <p:cNvSpPr>
              <a:spLocks/>
            </p:cNvSpPr>
            <p:nvPr/>
          </p:nvSpPr>
          <p:spPr bwMode="auto">
            <a:xfrm rot="-7473581">
              <a:off x="3303" y="3111"/>
              <a:ext cx="219" cy="375"/>
            </a:xfrm>
            <a:custGeom>
              <a:avLst/>
              <a:gdLst/>
              <a:ahLst/>
              <a:cxnLst>
                <a:cxn ang="0">
                  <a:pos x="0" y="0"/>
                </a:cxn>
                <a:cxn ang="0">
                  <a:pos x="10" y="30"/>
                </a:cxn>
                <a:cxn ang="0">
                  <a:pos x="49" y="89"/>
                </a:cxn>
                <a:cxn ang="0">
                  <a:pos x="109" y="207"/>
                </a:cxn>
                <a:cxn ang="0">
                  <a:pos x="148" y="286"/>
                </a:cxn>
                <a:cxn ang="0">
                  <a:pos x="158" y="326"/>
                </a:cxn>
                <a:cxn ang="0">
                  <a:pos x="237" y="375"/>
                </a:cxn>
              </a:cxnLst>
              <a:rect l="0" t="0" r="r" b="b"/>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0000"/>
              </a:solidFill>
              <a:round/>
              <a:headEnd/>
              <a:tailEnd/>
            </a:ln>
            <a:effectLst>
              <a:outerShdw blurRad="63500" sy="-50000" kx="2453608" rotWithShape="0">
                <a:srgbClr val="000000">
                  <a:alpha val="74998"/>
                </a:srgbClr>
              </a:outerShdw>
            </a:effectLst>
          </p:spPr>
          <p:txBody>
            <a:bodyPr wrap="none" anchor="ctr"/>
            <a:lstStyle/>
            <a:p>
              <a:pPr>
                <a:defRPr/>
              </a:pPr>
              <a:endParaRPr lang="en-US" sz="2000">
                <a:ea typeface="ＭＳ Ｐゴシック" charset="-128"/>
                <a:cs typeface="ＭＳ Ｐゴシック" charset="-128"/>
              </a:endParaRPr>
            </a:p>
          </p:txBody>
        </p:sp>
      </p:grpSp>
      <p:sp>
        <p:nvSpPr>
          <p:cNvPr id="17428" name="Text Box 20"/>
          <p:cNvSpPr txBox="1">
            <a:spLocks noChangeArrowheads="1"/>
          </p:cNvSpPr>
          <p:nvPr/>
        </p:nvSpPr>
        <p:spPr bwMode="auto">
          <a:xfrm rot="-856371">
            <a:off x="4416981" y="2416758"/>
            <a:ext cx="54327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sz="4000" b="1" dirty="0">
                <a:cs typeface="Arial" charset="0"/>
              </a:rPr>
              <a:t>؟</a:t>
            </a:r>
            <a:endParaRPr lang="en-US" dirty="0">
              <a:cs typeface="Arial" charset="0"/>
            </a:endParaRPr>
          </a:p>
        </p:txBody>
      </p:sp>
      <p:sp>
        <p:nvSpPr>
          <p:cNvPr id="17429" name="Text Box 21"/>
          <p:cNvSpPr txBox="1">
            <a:spLocks noChangeArrowheads="1"/>
          </p:cNvSpPr>
          <p:nvPr/>
        </p:nvSpPr>
        <p:spPr bwMode="auto">
          <a:xfrm rot="-856371">
            <a:off x="1290638" y="3684588"/>
            <a:ext cx="503237"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sz="3600" b="1" dirty="0">
                <a:cs typeface="Arial" charset="0"/>
              </a:rPr>
              <a:t>؟</a:t>
            </a:r>
            <a:endParaRPr lang="en-US" sz="2000" dirty="0">
              <a:cs typeface="Arial" charset="0"/>
            </a:endParaRPr>
          </a:p>
        </p:txBody>
      </p:sp>
      <p:sp>
        <p:nvSpPr>
          <p:cNvPr id="17430" name="Text Box 22"/>
          <p:cNvSpPr txBox="1">
            <a:spLocks noChangeArrowheads="1"/>
          </p:cNvSpPr>
          <p:nvPr/>
        </p:nvSpPr>
        <p:spPr bwMode="auto">
          <a:xfrm rot="-856371">
            <a:off x="7767638" y="3684588"/>
            <a:ext cx="503237"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sz="3600" b="1" dirty="0">
                <a:cs typeface="Arial" charset="0"/>
              </a:rPr>
              <a:t>؟</a:t>
            </a:r>
            <a:endParaRPr lang="en-US" sz="2000" dirty="0">
              <a:cs typeface="Arial" charset="0"/>
            </a:endParaRPr>
          </a:p>
        </p:txBody>
      </p:sp>
      <p:sp>
        <p:nvSpPr>
          <p:cNvPr id="17431" name="Text Box 23"/>
          <p:cNvSpPr txBox="1">
            <a:spLocks noChangeArrowheads="1"/>
          </p:cNvSpPr>
          <p:nvPr/>
        </p:nvSpPr>
        <p:spPr bwMode="auto">
          <a:xfrm rot="-856371">
            <a:off x="4033838" y="3684588"/>
            <a:ext cx="503237"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sz="3600" b="1" dirty="0">
                <a:cs typeface="Arial" charset="0"/>
              </a:rPr>
              <a:t>؟</a:t>
            </a:r>
            <a:endParaRPr lang="en-US" sz="2000" dirty="0">
              <a:cs typeface="Arial"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dissolve">
                                      <p:cBhvr>
                                        <p:cTn id="7" dur="500"/>
                                        <p:tgtEl>
                                          <p:spTgt spid="174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6"/>
                                        </p:tgtEl>
                                        <p:attrNameLst>
                                          <p:attrName>style.visibility</p:attrName>
                                        </p:attrNameLst>
                                      </p:cBhvr>
                                      <p:to>
                                        <p:strVal val="visible"/>
                                      </p:to>
                                    </p:set>
                                    <p:animEffect transition="in" filter="dissolve">
                                      <p:cBhvr>
                                        <p:cTn id="12" dur="500"/>
                                        <p:tgtEl>
                                          <p:spTgt spid="174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418"/>
                                        </p:tgtEl>
                                        <p:attrNameLst>
                                          <p:attrName>style.visibility</p:attrName>
                                        </p:attrNameLst>
                                      </p:cBhvr>
                                      <p:to>
                                        <p:strVal val="visible"/>
                                      </p:to>
                                    </p:set>
                                    <p:animEffect transition="in" filter="dissolve">
                                      <p:cBhvr>
                                        <p:cTn id="17" dur="500"/>
                                        <p:tgtEl>
                                          <p:spTgt spid="174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17428"/>
                                        </p:tgtEl>
                                        <p:attrNameLst>
                                          <p:attrName>style.visibility</p:attrName>
                                        </p:attrNameLst>
                                      </p:cBhvr>
                                      <p:to>
                                        <p:strVal val="visible"/>
                                      </p:to>
                                    </p:set>
                                    <p:animEffect transition="in" filter="wipe(down)">
                                      <p:cBhvr>
                                        <p:cTn id="22" dur="580">
                                          <p:stCondLst>
                                            <p:cond delay="0"/>
                                          </p:stCondLst>
                                        </p:cTn>
                                        <p:tgtEl>
                                          <p:spTgt spid="17428"/>
                                        </p:tgtEl>
                                      </p:cBhvr>
                                    </p:animEffect>
                                    <p:anim calcmode="lin" valueType="num">
                                      <p:cBhvr>
                                        <p:cTn id="23" dur="1822" tmFilter="0,0; 0.14,0.36; 0.43,0.73; 0.71,0.91; 1.0,1.0">
                                          <p:stCondLst>
                                            <p:cond delay="0"/>
                                          </p:stCondLst>
                                        </p:cTn>
                                        <p:tgtEl>
                                          <p:spTgt spid="17428"/>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7428"/>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7428"/>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7428"/>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7428"/>
                                        </p:tgtEl>
                                        <p:attrNameLst>
                                          <p:attrName>ppt_y</p:attrName>
                                        </p:attrNameLst>
                                      </p:cBhvr>
                                      <p:tavLst>
                                        <p:tav tm="0" fmla="#ppt_y-sin(pi*$)/81">
                                          <p:val>
                                            <p:fltVal val="0"/>
                                          </p:val>
                                        </p:tav>
                                        <p:tav tm="100000">
                                          <p:val>
                                            <p:fltVal val="1"/>
                                          </p:val>
                                        </p:tav>
                                      </p:tavLst>
                                    </p:anim>
                                    <p:animScale>
                                      <p:cBhvr>
                                        <p:cTn id="28" dur="26">
                                          <p:stCondLst>
                                            <p:cond delay="650"/>
                                          </p:stCondLst>
                                        </p:cTn>
                                        <p:tgtEl>
                                          <p:spTgt spid="17428"/>
                                        </p:tgtEl>
                                      </p:cBhvr>
                                      <p:to x="100000" y="60000"/>
                                    </p:animScale>
                                    <p:animScale>
                                      <p:cBhvr>
                                        <p:cTn id="29" dur="166" decel="50000">
                                          <p:stCondLst>
                                            <p:cond delay="676"/>
                                          </p:stCondLst>
                                        </p:cTn>
                                        <p:tgtEl>
                                          <p:spTgt spid="17428"/>
                                        </p:tgtEl>
                                      </p:cBhvr>
                                      <p:to x="100000" y="100000"/>
                                    </p:animScale>
                                    <p:animScale>
                                      <p:cBhvr>
                                        <p:cTn id="30" dur="26">
                                          <p:stCondLst>
                                            <p:cond delay="1312"/>
                                          </p:stCondLst>
                                        </p:cTn>
                                        <p:tgtEl>
                                          <p:spTgt spid="17428"/>
                                        </p:tgtEl>
                                      </p:cBhvr>
                                      <p:to x="100000" y="80000"/>
                                    </p:animScale>
                                    <p:animScale>
                                      <p:cBhvr>
                                        <p:cTn id="31" dur="166" decel="50000">
                                          <p:stCondLst>
                                            <p:cond delay="1338"/>
                                          </p:stCondLst>
                                        </p:cTn>
                                        <p:tgtEl>
                                          <p:spTgt spid="17428"/>
                                        </p:tgtEl>
                                      </p:cBhvr>
                                      <p:to x="100000" y="100000"/>
                                    </p:animScale>
                                    <p:animScale>
                                      <p:cBhvr>
                                        <p:cTn id="32" dur="26">
                                          <p:stCondLst>
                                            <p:cond delay="1642"/>
                                          </p:stCondLst>
                                        </p:cTn>
                                        <p:tgtEl>
                                          <p:spTgt spid="17428"/>
                                        </p:tgtEl>
                                      </p:cBhvr>
                                      <p:to x="100000" y="90000"/>
                                    </p:animScale>
                                    <p:animScale>
                                      <p:cBhvr>
                                        <p:cTn id="33" dur="166" decel="50000">
                                          <p:stCondLst>
                                            <p:cond delay="1668"/>
                                          </p:stCondLst>
                                        </p:cTn>
                                        <p:tgtEl>
                                          <p:spTgt spid="17428"/>
                                        </p:tgtEl>
                                      </p:cBhvr>
                                      <p:to x="100000" y="100000"/>
                                    </p:animScale>
                                    <p:animScale>
                                      <p:cBhvr>
                                        <p:cTn id="34" dur="26">
                                          <p:stCondLst>
                                            <p:cond delay="1808"/>
                                          </p:stCondLst>
                                        </p:cTn>
                                        <p:tgtEl>
                                          <p:spTgt spid="17428"/>
                                        </p:tgtEl>
                                      </p:cBhvr>
                                      <p:to x="100000" y="95000"/>
                                    </p:animScale>
                                    <p:animScale>
                                      <p:cBhvr>
                                        <p:cTn id="35" dur="166" decel="50000">
                                          <p:stCondLst>
                                            <p:cond delay="1834"/>
                                          </p:stCondLst>
                                        </p:cTn>
                                        <p:tgtEl>
                                          <p:spTgt spid="17428"/>
                                        </p:tgtEl>
                                      </p:cBhvr>
                                      <p:to x="100000" y="100000"/>
                                    </p:animScale>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7421"/>
                                        </p:tgtEl>
                                        <p:attrNameLst>
                                          <p:attrName>style.visibility</p:attrName>
                                        </p:attrNameLst>
                                      </p:cBhvr>
                                      <p:to>
                                        <p:strVal val="visible"/>
                                      </p:to>
                                    </p:set>
                                    <p:animEffect transition="in" filter="wipe(left)">
                                      <p:cBhvr>
                                        <p:cTn id="40" dur="500"/>
                                        <p:tgtEl>
                                          <p:spTgt spid="1742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7420"/>
                                        </p:tgtEl>
                                        <p:attrNameLst>
                                          <p:attrName>style.visibility</p:attrName>
                                        </p:attrNameLst>
                                      </p:cBhvr>
                                      <p:to>
                                        <p:strVal val="visible"/>
                                      </p:to>
                                    </p:set>
                                    <p:animEffect transition="in" filter="dissolve">
                                      <p:cBhvr>
                                        <p:cTn id="45" dur="500"/>
                                        <p:tgtEl>
                                          <p:spTgt spid="1742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17429"/>
                                        </p:tgtEl>
                                        <p:attrNameLst>
                                          <p:attrName>style.visibility</p:attrName>
                                        </p:attrNameLst>
                                      </p:cBhvr>
                                      <p:to>
                                        <p:strVal val="visible"/>
                                      </p:to>
                                    </p:set>
                                    <p:animEffect transition="in" filter="wipe(down)">
                                      <p:cBhvr>
                                        <p:cTn id="50" dur="580">
                                          <p:stCondLst>
                                            <p:cond delay="0"/>
                                          </p:stCondLst>
                                        </p:cTn>
                                        <p:tgtEl>
                                          <p:spTgt spid="17429"/>
                                        </p:tgtEl>
                                      </p:cBhvr>
                                    </p:animEffect>
                                    <p:anim calcmode="lin" valueType="num">
                                      <p:cBhvr>
                                        <p:cTn id="51" dur="1822" tmFilter="0,0; 0.14,0.36; 0.43,0.73; 0.71,0.91; 1.0,1.0">
                                          <p:stCondLst>
                                            <p:cond delay="0"/>
                                          </p:stCondLst>
                                        </p:cTn>
                                        <p:tgtEl>
                                          <p:spTgt spid="17429"/>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7429"/>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7429"/>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7429"/>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7429"/>
                                        </p:tgtEl>
                                        <p:attrNameLst>
                                          <p:attrName>ppt_y</p:attrName>
                                        </p:attrNameLst>
                                      </p:cBhvr>
                                      <p:tavLst>
                                        <p:tav tm="0" fmla="#ppt_y-sin(pi*$)/81">
                                          <p:val>
                                            <p:fltVal val="0"/>
                                          </p:val>
                                        </p:tav>
                                        <p:tav tm="100000">
                                          <p:val>
                                            <p:fltVal val="1"/>
                                          </p:val>
                                        </p:tav>
                                      </p:tavLst>
                                    </p:anim>
                                    <p:animScale>
                                      <p:cBhvr>
                                        <p:cTn id="56" dur="26">
                                          <p:stCondLst>
                                            <p:cond delay="650"/>
                                          </p:stCondLst>
                                        </p:cTn>
                                        <p:tgtEl>
                                          <p:spTgt spid="17429"/>
                                        </p:tgtEl>
                                      </p:cBhvr>
                                      <p:to x="100000" y="60000"/>
                                    </p:animScale>
                                    <p:animScale>
                                      <p:cBhvr>
                                        <p:cTn id="57" dur="166" decel="50000">
                                          <p:stCondLst>
                                            <p:cond delay="676"/>
                                          </p:stCondLst>
                                        </p:cTn>
                                        <p:tgtEl>
                                          <p:spTgt spid="17429"/>
                                        </p:tgtEl>
                                      </p:cBhvr>
                                      <p:to x="100000" y="100000"/>
                                    </p:animScale>
                                    <p:animScale>
                                      <p:cBhvr>
                                        <p:cTn id="58" dur="26">
                                          <p:stCondLst>
                                            <p:cond delay="1312"/>
                                          </p:stCondLst>
                                        </p:cTn>
                                        <p:tgtEl>
                                          <p:spTgt spid="17429"/>
                                        </p:tgtEl>
                                      </p:cBhvr>
                                      <p:to x="100000" y="80000"/>
                                    </p:animScale>
                                    <p:animScale>
                                      <p:cBhvr>
                                        <p:cTn id="59" dur="166" decel="50000">
                                          <p:stCondLst>
                                            <p:cond delay="1338"/>
                                          </p:stCondLst>
                                        </p:cTn>
                                        <p:tgtEl>
                                          <p:spTgt spid="17429"/>
                                        </p:tgtEl>
                                      </p:cBhvr>
                                      <p:to x="100000" y="100000"/>
                                    </p:animScale>
                                    <p:animScale>
                                      <p:cBhvr>
                                        <p:cTn id="60" dur="26">
                                          <p:stCondLst>
                                            <p:cond delay="1642"/>
                                          </p:stCondLst>
                                        </p:cTn>
                                        <p:tgtEl>
                                          <p:spTgt spid="17429"/>
                                        </p:tgtEl>
                                      </p:cBhvr>
                                      <p:to x="100000" y="90000"/>
                                    </p:animScale>
                                    <p:animScale>
                                      <p:cBhvr>
                                        <p:cTn id="61" dur="166" decel="50000">
                                          <p:stCondLst>
                                            <p:cond delay="1668"/>
                                          </p:stCondLst>
                                        </p:cTn>
                                        <p:tgtEl>
                                          <p:spTgt spid="17429"/>
                                        </p:tgtEl>
                                      </p:cBhvr>
                                      <p:to x="100000" y="100000"/>
                                    </p:animScale>
                                    <p:animScale>
                                      <p:cBhvr>
                                        <p:cTn id="62" dur="26">
                                          <p:stCondLst>
                                            <p:cond delay="1808"/>
                                          </p:stCondLst>
                                        </p:cTn>
                                        <p:tgtEl>
                                          <p:spTgt spid="17429"/>
                                        </p:tgtEl>
                                      </p:cBhvr>
                                      <p:to x="100000" y="95000"/>
                                    </p:animScale>
                                    <p:animScale>
                                      <p:cBhvr>
                                        <p:cTn id="63" dur="166" decel="50000">
                                          <p:stCondLst>
                                            <p:cond delay="1834"/>
                                          </p:stCondLst>
                                        </p:cTn>
                                        <p:tgtEl>
                                          <p:spTgt spid="17429"/>
                                        </p:tgtEl>
                                      </p:cBhvr>
                                      <p:to x="100000" y="100000"/>
                                    </p:animScale>
                                  </p:childTnLst>
                                </p:cTn>
                              </p:par>
                            </p:childTnLst>
                          </p:cTn>
                        </p:par>
                      </p:childTnLst>
                    </p:cTn>
                  </p:par>
                  <p:par>
                    <p:cTn id="64" fill="hold" nodeType="clickPar">
                      <p:stCondLst>
                        <p:cond delay="indefinite"/>
                      </p:stCondLst>
                      <p:childTnLst>
                        <p:par>
                          <p:cTn id="65" fill="hold" nodeType="withGroup">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17431"/>
                                        </p:tgtEl>
                                        <p:attrNameLst>
                                          <p:attrName>style.visibility</p:attrName>
                                        </p:attrNameLst>
                                      </p:cBhvr>
                                      <p:to>
                                        <p:strVal val="visible"/>
                                      </p:to>
                                    </p:set>
                                    <p:animEffect transition="in" filter="wipe(down)">
                                      <p:cBhvr>
                                        <p:cTn id="68" dur="580">
                                          <p:stCondLst>
                                            <p:cond delay="0"/>
                                          </p:stCondLst>
                                        </p:cTn>
                                        <p:tgtEl>
                                          <p:spTgt spid="17431"/>
                                        </p:tgtEl>
                                      </p:cBhvr>
                                    </p:animEffect>
                                    <p:anim calcmode="lin" valueType="num">
                                      <p:cBhvr>
                                        <p:cTn id="69" dur="1822" tmFilter="0,0; 0.14,0.36; 0.43,0.73; 0.71,0.91; 1.0,1.0">
                                          <p:stCondLst>
                                            <p:cond delay="0"/>
                                          </p:stCondLst>
                                        </p:cTn>
                                        <p:tgtEl>
                                          <p:spTgt spid="17431"/>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7431"/>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7431"/>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7431"/>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7431"/>
                                        </p:tgtEl>
                                        <p:attrNameLst>
                                          <p:attrName>ppt_y</p:attrName>
                                        </p:attrNameLst>
                                      </p:cBhvr>
                                      <p:tavLst>
                                        <p:tav tm="0" fmla="#ppt_y-sin(pi*$)/81">
                                          <p:val>
                                            <p:fltVal val="0"/>
                                          </p:val>
                                        </p:tav>
                                        <p:tav tm="100000">
                                          <p:val>
                                            <p:fltVal val="1"/>
                                          </p:val>
                                        </p:tav>
                                      </p:tavLst>
                                    </p:anim>
                                    <p:animScale>
                                      <p:cBhvr>
                                        <p:cTn id="74" dur="26">
                                          <p:stCondLst>
                                            <p:cond delay="650"/>
                                          </p:stCondLst>
                                        </p:cTn>
                                        <p:tgtEl>
                                          <p:spTgt spid="17431"/>
                                        </p:tgtEl>
                                      </p:cBhvr>
                                      <p:to x="100000" y="60000"/>
                                    </p:animScale>
                                    <p:animScale>
                                      <p:cBhvr>
                                        <p:cTn id="75" dur="166" decel="50000">
                                          <p:stCondLst>
                                            <p:cond delay="676"/>
                                          </p:stCondLst>
                                        </p:cTn>
                                        <p:tgtEl>
                                          <p:spTgt spid="17431"/>
                                        </p:tgtEl>
                                      </p:cBhvr>
                                      <p:to x="100000" y="100000"/>
                                    </p:animScale>
                                    <p:animScale>
                                      <p:cBhvr>
                                        <p:cTn id="76" dur="26">
                                          <p:stCondLst>
                                            <p:cond delay="1312"/>
                                          </p:stCondLst>
                                        </p:cTn>
                                        <p:tgtEl>
                                          <p:spTgt spid="17431"/>
                                        </p:tgtEl>
                                      </p:cBhvr>
                                      <p:to x="100000" y="80000"/>
                                    </p:animScale>
                                    <p:animScale>
                                      <p:cBhvr>
                                        <p:cTn id="77" dur="166" decel="50000">
                                          <p:stCondLst>
                                            <p:cond delay="1338"/>
                                          </p:stCondLst>
                                        </p:cTn>
                                        <p:tgtEl>
                                          <p:spTgt spid="17431"/>
                                        </p:tgtEl>
                                      </p:cBhvr>
                                      <p:to x="100000" y="100000"/>
                                    </p:animScale>
                                    <p:animScale>
                                      <p:cBhvr>
                                        <p:cTn id="78" dur="26">
                                          <p:stCondLst>
                                            <p:cond delay="1642"/>
                                          </p:stCondLst>
                                        </p:cTn>
                                        <p:tgtEl>
                                          <p:spTgt spid="17431"/>
                                        </p:tgtEl>
                                      </p:cBhvr>
                                      <p:to x="100000" y="90000"/>
                                    </p:animScale>
                                    <p:animScale>
                                      <p:cBhvr>
                                        <p:cTn id="79" dur="166" decel="50000">
                                          <p:stCondLst>
                                            <p:cond delay="1668"/>
                                          </p:stCondLst>
                                        </p:cTn>
                                        <p:tgtEl>
                                          <p:spTgt spid="17431"/>
                                        </p:tgtEl>
                                      </p:cBhvr>
                                      <p:to x="100000" y="100000"/>
                                    </p:animScale>
                                    <p:animScale>
                                      <p:cBhvr>
                                        <p:cTn id="80" dur="26">
                                          <p:stCondLst>
                                            <p:cond delay="1808"/>
                                          </p:stCondLst>
                                        </p:cTn>
                                        <p:tgtEl>
                                          <p:spTgt spid="17431"/>
                                        </p:tgtEl>
                                      </p:cBhvr>
                                      <p:to x="100000" y="95000"/>
                                    </p:animScale>
                                    <p:animScale>
                                      <p:cBhvr>
                                        <p:cTn id="81" dur="166" decel="50000">
                                          <p:stCondLst>
                                            <p:cond delay="1834"/>
                                          </p:stCondLst>
                                        </p:cTn>
                                        <p:tgtEl>
                                          <p:spTgt spid="17431"/>
                                        </p:tgtEl>
                                      </p:cBhvr>
                                      <p:to x="100000" y="100000"/>
                                    </p:animScale>
                                  </p:childTnLst>
                                </p:cTn>
                              </p:par>
                            </p:childTnLst>
                          </p:cTn>
                        </p:par>
                      </p:childTnLst>
                    </p:cTn>
                  </p:par>
                  <p:par>
                    <p:cTn id="82" fill="hold" nodeType="clickPar">
                      <p:stCondLst>
                        <p:cond delay="indefinite"/>
                      </p:stCondLst>
                      <p:childTnLst>
                        <p:par>
                          <p:cTn id="83" fill="hold" nodeType="withGroup">
                            <p:stCondLst>
                              <p:cond delay="0"/>
                            </p:stCondLst>
                            <p:childTnLst>
                              <p:par>
                                <p:cTn id="84" presetID="51" presetClass="entr" presetSubtype="0" fill="hold" nodeType="clickEffect">
                                  <p:stCondLst>
                                    <p:cond delay="0"/>
                                  </p:stCondLst>
                                  <p:childTnLst>
                                    <p:set>
                                      <p:cBhvr>
                                        <p:cTn id="85" dur="1" fill="hold">
                                          <p:stCondLst>
                                            <p:cond delay="0"/>
                                          </p:stCondLst>
                                        </p:cTn>
                                        <p:tgtEl>
                                          <p:spTgt spid="2"/>
                                        </p:tgtEl>
                                        <p:attrNameLst>
                                          <p:attrName>style.visibility</p:attrName>
                                        </p:attrNameLst>
                                      </p:cBhvr>
                                      <p:to>
                                        <p:strVal val="visible"/>
                                      </p:to>
                                    </p:set>
                                    <p:animEffect transition="in" filter="fade">
                                      <p:cBhvr>
                                        <p:cTn id="86" dur="770" decel="100000"/>
                                        <p:tgtEl>
                                          <p:spTgt spid="2"/>
                                        </p:tgtEl>
                                      </p:cBhvr>
                                    </p:animEffect>
                                    <p:animScale>
                                      <p:cBhvr>
                                        <p:cTn id="87" dur="770" decel="100000"/>
                                        <p:tgtEl>
                                          <p:spTgt spid="2"/>
                                        </p:tgtEl>
                                      </p:cBhvr>
                                      <p:from x="10000" y="10000"/>
                                      <p:to x="200000" y="450000"/>
                                    </p:animScale>
                                    <p:animScale>
                                      <p:cBhvr>
                                        <p:cTn id="88" dur="1230" accel="100000" fill="hold">
                                          <p:stCondLst>
                                            <p:cond delay="770"/>
                                          </p:stCondLst>
                                        </p:cTn>
                                        <p:tgtEl>
                                          <p:spTgt spid="2"/>
                                        </p:tgtEl>
                                      </p:cBhvr>
                                      <p:from x="200000" y="450000"/>
                                      <p:to x="100000" y="100000"/>
                                    </p:animScale>
                                    <p:set>
                                      <p:cBhvr>
                                        <p:cTn id="89" dur="770" fill="hold"/>
                                        <p:tgtEl>
                                          <p:spTgt spid="2"/>
                                        </p:tgtEl>
                                        <p:attrNameLst>
                                          <p:attrName>ppt_x</p:attrName>
                                        </p:attrNameLst>
                                      </p:cBhvr>
                                      <p:to>
                                        <p:strVal val="(0.5)"/>
                                      </p:to>
                                    </p:set>
                                    <p:anim from="(0.5)" to="(#ppt_x)" calcmode="lin" valueType="num">
                                      <p:cBhvr>
                                        <p:cTn id="90" dur="1230" accel="100000" fill="hold">
                                          <p:stCondLst>
                                            <p:cond delay="770"/>
                                          </p:stCondLst>
                                        </p:cTn>
                                        <p:tgtEl>
                                          <p:spTgt spid="2"/>
                                        </p:tgtEl>
                                        <p:attrNameLst>
                                          <p:attrName>ppt_x</p:attrName>
                                        </p:attrNameLst>
                                      </p:cBhvr>
                                    </p:anim>
                                    <p:set>
                                      <p:cBhvr>
                                        <p:cTn id="91" dur="770" fill="hold"/>
                                        <p:tgtEl>
                                          <p:spTgt spid="2"/>
                                        </p:tgtEl>
                                        <p:attrNameLst>
                                          <p:attrName>ppt_y</p:attrName>
                                        </p:attrNameLst>
                                      </p:cBhvr>
                                      <p:to>
                                        <p:strVal val="(#ppt_y+0.4)"/>
                                      </p:to>
                                    </p:set>
                                    <p:anim from="(#ppt_y+0.4)" to="(#ppt_y)" calcmode="lin" valueType="num">
                                      <p:cBhvr>
                                        <p:cTn id="92" dur="1230" accel="100000" fill="hold">
                                          <p:stCondLst>
                                            <p:cond delay="770"/>
                                          </p:stCondLst>
                                        </p:cTn>
                                        <p:tgtEl>
                                          <p:spTgt spid="2"/>
                                        </p:tgtEl>
                                        <p:attrNameLst>
                                          <p:attrName>ppt_y</p:attrName>
                                        </p:attrNameLst>
                                      </p:cBhvr>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7430"/>
                                        </p:tgtEl>
                                        <p:attrNameLst>
                                          <p:attrName>style.visibility</p:attrName>
                                        </p:attrNameLst>
                                      </p:cBhvr>
                                      <p:to>
                                        <p:strVal val="visible"/>
                                      </p:to>
                                    </p:set>
                                    <p:animEffect transition="in" filter="wipe(down)">
                                      <p:cBhvr>
                                        <p:cTn id="97" dur="580">
                                          <p:stCondLst>
                                            <p:cond delay="0"/>
                                          </p:stCondLst>
                                        </p:cTn>
                                        <p:tgtEl>
                                          <p:spTgt spid="17430"/>
                                        </p:tgtEl>
                                      </p:cBhvr>
                                    </p:animEffect>
                                    <p:anim calcmode="lin" valueType="num">
                                      <p:cBhvr>
                                        <p:cTn id="98" dur="1822" tmFilter="0,0; 0.14,0.36; 0.43,0.73; 0.71,0.91; 1.0,1.0">
                                          <p:stCondLst>
                                            <p:cond delay="0"/>
                                          </p:stCondLst>
                                        </p:cTn>
                                        <p:tgtEl>
                                          <p:spTgt spid="17430"/>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7430"/>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7430"/>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7430"/>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7430"/>
                                        </p:tgtEl>
                                        <p:attrNameLst>
                                          <p:attrName>ppt_y</p:attrName>
                                        </p:attrNameLst>
                                      </p:cBhvr>
                                      <p:tavLst>
                                        <p:tav tm="0" fmla="#ppt_y-sin(pi*$)/81">
                                          <p:val>
                                            <p:fltVal val="0"/>
                                          </p:val>
                                        </p:tav>
                                        <p:tav tm="100000">
                                          <p:val>
                                            <p:fltVal val="1"/>
                                          </p:val>
                                        </p:tav>
                                      </p:tavLst>
                                    </p:anim>
                                    <p:animScale>
                                      <p:cBhvr>
                                        <p:cTn id="103" dur="26">
                                          <p:stCondLst>
                                            <p:cond delay="650"/>
                                          </p:stCondLst>
                                        </p:cTn>
                                        <p:tgtEl>
                                          <p:spTgt spid="17430"/>
                                        </p:tgtEl>
                                      </p:cBhvr>
                                      <p:to x="100000" y="60000"/>
                                    </p:animScale>
                                    <p:animScale>
                                      <p:cBhvr>
                                        <p:cTn id="104" dur="166" decel="50000">
                                          <p:stCondLst>
                                            <p:cond delay="676"/>
                                          </p:stCondLst>
                                        </p:cTn>
                                        <p:tgtEl>
                                          <p:spTgt spid="17430"/>
                                        </p:tgtEl>
                                      </p:cBhvr>
                                      <p:to x="100000" y="100000"/>
                                    </p:animScale>
                                    <p:animScale>
                                      <p:cBhvr>
                                        <p:cTn id="105" dur="26">
                                          <p:stCondLst>
                                            <p:cond delay="1312"/>
                                          </p:stCondLst>
                                        </p:cTn>
                                        <p:tgtEl>
                                          <p:spTgt spid="17430"/>
                                        </p:tgtEl>
                                      </p:cBhvr>
                                      <p:to x="100000" y="80000"/>
                                    </p:animScale>
                                    <p:animScale>
                                      <p:cBhvr>
                                        <p:cTn id="106" dur="166" decel="50000">
                                          <p:stCondLst>
                                            <p:cond delay="1338"/>
                                          </p:stCondLst>
                                        </p:cTn>
                                        <p:tgtEl>
                                          <p:spTgt spid="17430"/>
                                        </p:tgtEl>
                                      </p:cBhvr>
                                      <p:to x="100000" y="100000"/>
                                    </p:animScale>
                                    <p:animScale>
                                      <p:cBhvr>
                                        <p:cTn id="107" dur="26">
                                          <p:stCondLst>
                                            <p:cond delay="1642"/>
                                          </p:stCondLst>
                                        </p:cTn>
                                        <p:tgtEl>
                                          <p:spTgt spid="17430"/>
                                        </p:tgtEl>
                                      </p:cBhvr>
                                      <p:to x="100000" y="90000"/>
                                    </p:animScale>
                                    <p:animScale>
                                      <p:cBhvr>
                                        <p:cTn id="108" dur="166" decel="50000">
                                          <p:stCondLst>
                                            <p:cond delay="1668"/>
                                          </p:stCondLst>
                                        </p:cTn>
                                        <p:tgtEl>
                                          <p:spTgt spid="17430"/>
                                        </p:tgtEl>
                                      </p:cBhvr>
                                      <p:to x="100000" y="100000"/>
                                    </p:animScale>
                                    <p:animScale>
                                      <p:cBhvr>
                                        <p:cTn id="109" dur="26">
                                          <p:stCondLst>
                                            <p:cond delay="1808"/>
                                          </p:stCondLst>
                                        </p:cTn>
                                        <p:tgtEl>
                                          <p:spTgt spid="17430"/>
                                        </p:tgtEl>
                                      </p:cBhvr>
                                      <p:to x="100000" y="95000"/>
                                    </p:animScale>
                                    <p:animScale>
                                      <p:cBhvr>
                                        <p:cTn id="110" dur="166" decel="50000">
                                          <p:stCondLst>
                                            <p:cond delay="1834"/>
                                          </p:stCondLst>
                                        </p:cTn>
                                        <p:tgtEl>
                                          <p:spTgt spid="17430"/>
                                        </p:tgtEl>
                                      </p:cBhvr>
                                      <p:to x="100000" y="100000"/>
                                    </p:animScale>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17422"/>
                                        </p:tgtEl>
                                        <p:attrNameLst>
                                          <p:attrName>style.visibility</p:attrName>
                                        </p:attrNameLst>
                                      </p:cBhvr>
                                      <p:to>
                                        <p:strVal val="visible"/>
                                      </p:to>
                                    </p:set>
                                    <p:animEffect transition="in" filter="wipe(left)">
                                      <p:cBhvr>
                                        <p:cTn id="115" dur="500"/>
                                        <p:tgtEl>
                                          <p:spTgt spid="17422"/>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9" presetClass="entr" presetSubtype="0" fill="hold" grpId="0" nodeType="clickEffect">
                                  <p:stCondLst>
                                    <p:cond delay="0"/>
                                  </p:stCondLst>
                                  <p:childTnLst>
                                    <p:set>
                                      <p:cBhvr>
                                        <p:cTn id="119" dur="1" fill="hold">
                                          <p:stCondLst>
                                            <p:cond delay="0"/>
                                          </p:stCondLst>
                                        </p:cTn>
                                        <p:tgtEl>
                                          <p:spTgt spid="17419"/>
                                        </p:tgtEl>
                                        <p:attrNameLst>
                                          <p:attrName>style.visibility</p:attrName>
                                        </p:attrNameLst>
                                      </p:cBhvr>
                                      <p:to>
                                        <p:strVal val="visible"/>
                                      </p:to>
                                    </p:set>
                                    <p:animEffect transition="in" filter="dissolve">
                                      <p:cBhvr>
                                        <p:cTn id="120" dur="500"/>
                                        <p:tgtEl>
                                          <p:spTgt spid="17419"/>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9" presetClass="entr" presetSubtype="0" fill="hold" grpId="0" nodeType="clickEffect">
                                  <p:stCondLst>
                                    <p:cond delay="0"/>
                                  </p:stCondLst>
                                  <p:childTnLst>
                                    <p:set>
                                      <p:cBhvr>
                                        <p:cTn id="124" dur="1" fill="hold">
                                          <p:stCondLst>
                                            <p:cond delay="0"/>
                                          </p:stCondLst>
                                        </p:cTn>
                                        <p:tgtEl>
                                          <p:spTgt spid="17417"/>
                                        </p:tgtEl>
                                        <p:attrNameLst>
                                          <p:attrName>style.visibility</p:attrName>
                                        </p:attrNameLst>
                                      </p:cBhvr>
                                      <p:to>
                                        <p:strVal val="visible"/>
                                      </p:to>
                                    </p:set>
                                    <p:animEffect transition="in" filter="dissolve">
                                      <p:cBhvr>
                                        <p:cTn id="125" dur="500"/>
                                        <p:tgtEl>
                                          <p:spTgt spid="17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P spid="17416" grpId="0"/>
      <p:bldP spid="17417" grpId="0"/>
      <p:bldP spid="17418" grpId="0"/>
      <p:bldP spid="17419" grpId="0"/>
      <p:bldP spid="17420" grpId="0"/>
      <p:bldP spid="17421" grpId="0" animBg="1"/>
      <p:bldP spid="17422" grpId="0" animBg="1"/>
      <p:bldP spid="17428" grpId="0"/>
      <p:bldP spid="17429" grpId="0"/>
      <p:bldP spid="17430" grpId="0"/>
      <p:bldP spid="1743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descr="Medium wood"/>
          <p:cNvSpPr>
            <a:spLocks noChangeArrowheads="1"/>
          </p:cNvSpPr>
          <p:nvPr/>
        </p:nvSpPr>
        <p:spPr bwMode="auto">
          <a:xfrm>
            <a:off x="0" y="0"/>
            <a:ext cx="9144000" cy="6858000"/>
          </a:xfrm>
          <a:prstGeom prst="rect">
            <a:avLst/>
          </a:prstGeom>
          <a:blipFill dpi="0" rotWithShape="0">
            <a:blip r:embed="rId3">
              <a:lum bright="-24000"/>
            </a:blip>
            <a:srcRect/>
            <a:tile tx="0" ty="0" sx="100000" sy="100000" flip="none" algn="tl"/>
          </a:blipFill>
          <a:ln w="9525">
            <a:solidFill>
              <a:schemeClr val="tx1"/>
            </a:solidFill>
            <a:miter lim="800000"/>
            <a:headEnd/>
            <a:tailEnd/>
          </a:ln>
        </p:spPr>
        <p:txBody>
          <a:bodyPr wrap="none" anchor="ctr"/>
          <a:lstStyle/>
          <a:p>
            <a:endParaRPr lang="en-US">
              <a:cs typeface="Arial" charset="0"/>
            </a:endParaRPr>
          </a:p>
        </p:txBody>
      </p:sp>
      <p:sp>
        <p:nvSpPr>
          <p:cNvPr id="793603" name="Text Box 3"/>
          <p:cNvSpPr txBox="1">
            <a:spLocks noChangeArrowheads="1"/>
          </p:cNvSpPr>
          <p:nvPr/>
        </p:nvSpPr>
        <p:spPr bwMode="auto">
          <a:xfrm>
            <a:off x="990600" y="1600200"/>
            <a:ext cx="6934200" cy="4401205"/>
          </a:xfrm>
          <a:prstGeom prst="rect">
            <a:avLst/>
          </a:prstGeom>
          <a:noFill/>
          <a:ln w="9525">
            <a:noFill/>
            <a:miter lim="800000"/>
            <a:headEnd/>
            <a:tailEnd/>
          </a:ln>
          <a:effectLst/>
        </p:spPr>
        <p:txBody>
          <a:bodyPr>
            <a:spAutoFit/>
          </a:bodyPr>
          <a:lstStyle/>
          <a:p>
            <a:pPr algn="r" eaLnBrk="1" hangingPunct="1">
              <a:spcBef>
                <a:spcPct val="50000"/>
              </a:spcBef>
              <a:defRPr/>
            </a:pPr>
            <a:r>
              <a:rPr lang="ar-JO" sz="4000" b="1" dirty="0">
                <a:solidFill>
                  <a:schemeClr val="bg1"/>
                </a:solidFill>
                <a:effectLst>
                  <a:outerShdw blurRad="50800" dist="76200" dir="2700000" algn="tl" rotWithShape="0">
                    <a:srgbClr val="000000">
                      <a:alpha val="99000"/>
                    </a:srgbClr>
                  </a:outerShdw>
                </a:effectLst>
                <a:latin typeface="Arial"/>
                <a:ea typeface="ＭＳ Ｐゴシック" charset="-128"/>
                <a:cs typeface="Arial"/>
              </a:rPr>
              <a:t>1. التكرار</a:t>
            </a:r>
          </a:p>
          <a:p>
            <a:pPr algn="r" eaLnBrk="1" hangingPunct="1">
              <a:spcBef>
                <a:spcPct val="50000"/>
              </a:spcBef>
              <a:defRPr/>
            </a:pPr>
            <a:r>
              <a:rPr lang="ar-JO" sz="4000" b="1" dirty="0">
                <a:solidFill>
                  <a:schemeClr val="bg1"/>
                </a:solidFill>
                <a:effectLst>
                  <a:outerShdw blurRad="50800" dist="76200" dir="2700000" algn="tl" rotWithShape="0">
                    <a:srgbClr val="000000">
                      <a:alpha val="99000"/>
                    </a:srgbClr>
                  </a:outerShdw>
                </a:effectLst>
                <a:latin typeface="Arial"/>
                <a:ea typeface="ＭＳ Ｐゴシック" charset="-128"/>
                <a:cs typeface="Arial"/>
              </a:rPr>
              <a:t>2. إعادة الصياغة</a:t>
            </a:r>
          </a:p>
          <a:p>
            <a:pPr algn="r" eaLnBrk="1" hangingPunct="1">
              <a:spcBef>
                <a:spcPct val="50000"/>
              </a:spcBef>
              <a:defRPr/>
            </a:pPr>
            <a:r>
              <a:rPr lang="ar-JO" sz="4000" b="1" dirty="0">
                <a:solidFill>
                  <a:schemeClr val="bg1"/>
                </a:solidFill>
                <a:effectLst>
                  <a:outerShdw blurRad="50800" dist="76200" dir="2700000" algn="tl" rotWithShape="0">
                    <a:srgbClr val="000000">
                      <a:alpha val="99000"/>
                    </a:srgbClr>
                  </a:outerShdw>
                </a:effectLst>
                <a:latin typeface="Arial"/>
                <a:ea typeface="ＭＳ Ｐゴシック" charset="-128"/>
                <a:cs typeface="Arial"/>
              </a:rPr>
              <a:t>3. العبارات الإنتقالية</a:t>
            </a:r>
          </a:p>
          <a:p>
            <a:pPr algn="r" eaLnBrk="1" hangingPunct="1">
              <a:spcBef>
                <a:spcPct val="50000"/>
              </a:spcBef>
              <a:defRPr/>
            </a:pPr>
            <a:r>
              <a:rPr lang="ar-JO" sz="4000" b="1" dirty="0">
                <a:solidFill>
                  <a:schemeClr val="bg1"/>
                </a:solidFill>
                <a:effectLst>
                  <a:outerShdw blurRad="50800" dist="76200" dir="2700000" algn="tl" rotWithShape="0">
                    <a:srgbClr val="000000">
                      <a:alpha val="99000"/>
                    </a:srgbClr>
                  </a:outerShdw>
                </a:effectLst>
                <a:latin typeface="Arial"/>
                <a:ea typeface="ＭＳ Ｐゴシック" charset="-128"/>
                <a:cs typeface="Arial"/>
              </a:rPr>
              <a:t>4. الكلمات المفتاحية</a:t>
            </a:r>
            <a:endParaRPr lang="en-US" sz="4000" b="1" dirty="0">
              <a:solidFill>
                <a:schemeClr val="bg1"/>
              </a:solidFill>
              <a:effectLst>
                <a:outerShdw blurRad="50800" dist="76200" dir="2700000" algn="tl" rotWithShape="0">
                  <a:srgbClr val="000000">
                    <a:alpha val="99000"/>
                  </a:srgbClr>
                </a:outerShdw>
              </a:effectLst>
              <a:latin typeface="Arial"/>
              <a:ea typeface="ＭＳ Ｐゴシック" charset="-128"/>
              <a:cs typeface="Arial"/>
            </a:endParaRPr>
          </a:p>
          <a:p>
            <a:pPr algn="r" eaLnBrk="1" hangingPunct="1">
              <a:spcBef>
                <a:spcPct val="50000"/>
              </a:spcBef>
              <a:defRPr/>
            </a:pPr>
            <a:r>
              <a:rPr lang="ar-JO" sz="4000" b="1" dirty="0">
                <a:solidFill>
                  <a:schemeClr val="bg1"/>
                </a:solidFill>
                <a:effectLst>
                  <a:outerShdw blurRad="50800" dist="76200" dir="2700000" algn="tl" rotWithShape="0">
                    <a:srgbClr val="000000">
                      <a:alpha val="99000"/>
                    </a:srgbClr>
                  </a:outerShdw>
                </a:effectLst>
                <a:latin typeface="Arial"/>
                <a:ea typeface="ＭＳ Ｐゴシック" charset="-128"/>
                <a:cs typeface="Arial"/>
              </a:rPr>
              <a:t>5. التطور الإستنتاجي</a:t>
            </a:r>
            <a:endParaRPr lang="en-US" sz="4000" b="1" dirty="0">
              <a:solidFill>
                <a:schemeClr val="bg1"/>
              </a:solidFill>
              <a:effectLst>
                <a:outerShdw blurRad="50800" dist="76200" dir="2700000" algn="tl" rotWithShape="0">
                  <a:srgbClr val="000000">
                    <a:alpha val="99000"/>
                  </a:srgbClr>
                </a:outerShdw>
              </a:effectLst>
              <a:latin typeface="Arial"/>
              <a:ea typeface="ＭＳ Ｐゴシック" charset="-128"/>
              <a:cs typeface="Arial"/>
            </a:endParaRPr>
          </a:p>
        </p:txBody>
      </p:sp>
      <p:sp>
        <p:nvSpPr>
          <p:cNvPr id="793604" name="Text Box 4"/>
          <p:cNvSpPr txBox="1">
            <a:spLocks noChangeArrowheads="1"/>
          </p:cNvSpPr>
          <p:nvPr/>
        </p:nvSpPr>
        <p:spPr bwMode="auto">
          <a:xfrm>
            <a:off x="8458200" y="76200"/>
            <a:ext cx="609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eaLnBrk="1" hangingPunct="1">
              <a:defRPr/>
            </a:pPr>
            <a:r>
              <a:rPr lang="ar-JO" b="1" dirty="0">
                <a:solidFill>
                  <a:schemeClr val="bg1"/>
                </a:solidFill>
                <a:latin typeface="Arial"/>
                <a:ea typeface="ＭＳ Ｐゴシック" charset="-128"/>
                <a:cs typeface="Arial"/>
              </a:rPr>
              <a:t>68</a:t>
            </a:r>
            <a:endParaRPr lang="en-US" b="1" dirty="0">
              <a:solidFill>
                <a:schemeClr val="bg1"/>
              </a:solidFill>
              <a:latin typeface="Arial"/>
              <a:ea typeface="ＭＳ Ｐゴシック" charset="-128"/>
              <a:cs typeface="Arial"/>
            </a:endParaRPr>
          </a:p>
        </p:txBody>
      </p:sp>
      <p:sp>
        <p:nvSpPr>
          <p:cNvPr id="152580" name="Rectangle 5"/>
          <p:cNvSpPr>
            <a:spLocks noGrp="1" noChangeArrowheads="1"/>
          </p:cNvSpPr>
          <p:nvPr>
            <p:ph type="title" idx="4294967295"/>
          </p:nvPr>
        </p:nvSpPr>
        <p:spPr>
          <a:xfrm>
            <a:off x="457200" y="685800"/>
            <a:ext cx="8229600" cy="685800"/>
          </a:xfrm>
          <a:solidFill>
            <a:schemeClr val="accent1"/>
          </a:solidFill>
        </p:spPr>
        <p:txBody>
          <a:bodyPr/>
          <a:lstStyle/>
          <a:p>
            <a:pPr eaLnBrk="1" hangingPunct="1"/>
            <a:r>
              <a:rPr lang="ar-JO" b="1" dirty="0">
                <a:solidFill>
                  <a:srgbClr val="FF0000"/>
                </a:solidFill>
                <a:latin typeface="Arial" charset="0"/>
                <a:ea typeface="ＭＳ Ｐゴシック" charset="0"/>
                <a:cs typeface="Arial" charset="0"/>
              </a:rPr>
              <a:t>الوضوح في المتن</a:t>
            </a:r>
            <a:endParaRPr lang="en-US" b="1" dirty="0">
              <a:solidFill>
                <a:srgbClr val="FF0000"/>
              </a:solidFill>
              <a:latin typeface="Arial" charset="0"/>
              <a:ea typeface="ＭＳ Ｐゴシック"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793603">
                                            <p:txEl>
                                              <p:pRg st="0" end="0"/>
                                            </p:txEl>
                                          </p:spTgt>
                                        </p:tgtEl>
                                        <p:attrNameLst>
                                          <p:attrName>style.visibility</p:attrName>
                                        </p:attrNameLst>
                                      </p:cBhvr>
                                      <p:to>
                                        <p:strVal val="visible"/>
                                      </p:to>
                                    </p:set>
                                    <p:anim calcmode="lin" valueType="num">
                                      <p:cBhvr>
                                        <p:cTn id="7" dur="500" fill="hold"/>
                                        <p:tgtEl>
                                          <p:spTgt spid="79360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9360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79360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793603">
                                            <p:txEl>
                                              <p:pRg st="0" end="0"/>
                                            </p:txEl>
                                          </p:spTgt>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793603">
                                            <p:txEl>
                                              <p:pRg st="1" end="1"/>
                                            </p:txEl>
                                          </p:spTgt>
                                        </p:tgtEl>
                                        <p:attrNameLst>
                                          <p:attrName>style.visibility</p:attrName>
                                        </p:attrNameLst>
                                      </p:cBhvr>
                                      <p:to>
                                        <p:strVal val="visible"/>
                                      </p:to>
                                    </p:set>
                                    <p:anim calcmode="lin" valueType="num">
                                      <p:cBhvr>
                                        <p:cTn id="14" dur="500" fill="hold"/>
                                        <p:tgtEl>
                                          <p:spTgt spid="79360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93603">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793603">
                                            <p:txEl>
                                              <p:pRg st="1" end="1"/>
                                            </p:txEl>
                                          </p:spTgt>
                                        </p:tgtEl>
                                        <p:attrNameLst>
                                          <p:attrName>style.rotation</p:attrName>
                                        </p:attrNameLst>
                                      </p:cBhvr>
                                      <p:tavLst>
                                        <p:tav tm="0">
                                          <p:val>
                                            <p:fltVal val="360"/>
                                          </p:val>
                                        </p:tav>
                                        <p:tav tm="100000">
                                          <p:val>
                                            <p:fltVal val="0"/>
                                          </p:val>
                                        </p:tav>
                                      </p:tavLst>
                                    </p:anim>
                                    <p:animEffect transition="in" filter="fade">
                                      <p:cBhvr>
                                        <p:cTn id="17" dur="500"/>
                                        <p:tgtEl>
                                          <p:spTgt spid="793603">
                                            <p:txEl>
                                              <p:pRg st="1" end="1"/>
                                            </p:txEl>
                                          </p:spTgt>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793603">
                                            <p:txEl>
                                              <p:pRg st="2" end="2"/>
                                            </p:txEl>
                                          </p:spTgt>
                                        </p:tgtEl>
                                        <p:attrNameLst>
                                          <p:attrName>style.visibility</p:attrName>
                                        </p:attrNameLst>
                                      </p:cBhvr>
                                      <p:to>
                                        <p:strVal val="visible"/>
                                      </p:to>
                                    </p:set>
                                    <p:anim calcmode="lin" valueType="num">
                                      <p:cBhvr>
                                        <p:cTn id="21" dur="500" fill="hold"/>
                                        <p:tgtEl>
                                          <p:spTgt spid="79360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793603">
                                            <p:txEl>
                                              <p:pRg st="2" end="2"/>
                                            </p:txEl>
                                          </p:spTgt>
                                        </p:tgtEl>
                                        <p:attrNameLst>
                                          <p:attrName>ppt_h</p:attrName>
                                        </p:attrNameLst>
                                      </p:cBhvr>
                                      <p:tavLst>
                                        <p:tav tm="0">
                                          <p:val>
                                            <p:fltVal val="0"/>
                                          </p:val>
                                        </p:tav>
                                        <p:tav tm="100000">
                                          <p:val>
                                            <p:strVal val="#ppt_h"/>
                                          </p:val>
                                        </p:tav>
                                      </p:tavLst>
                                    </p:anim>
                                    <p:anim calcmode="lin" valueType="num">
                                      <p:cBhvr>
                                        <p:cTn id="23" dur="500" fill="hold"/>
                                        <p:tgtEl>
                                          <p:spTgt spid="793603">
                                            <p:txEl>
                                              <p:pRg st="2" end="2"/>
                                            </p:txEl>
                                          </p:spTgt>
                                        </p:tgtEl>
                                        <p:attrNameLst>
                                          <p:attrName>style.rotation</p:attrName>
                                        </p:attrNameLst>
                                      </p:cBhvr>
                                      <p:tavLst>
                                        <p:tav tm="0">
                                          <p:val>
                                            <p:fltVal val="360"/>
                                          </p:val>
                                        </p:tav>
                                        <p:tav tm="100000">
                                          <p:val>
                                            <p:fltVal val="0"/>
                                          </p:val>
                                        </p:tav>
                                      </p:tavLst>
                                    </p:anim>
                                    <p:animEffect transition="in" filter="fade">
                                      <p:cBhvr>
                                        <p:cTn id="24" dur="500"/>
                                        <p:tgtEl>
                                          <p:spTgt spid="793603">
                                            <p:txEl>
                                              <p:pRg st="2" end="2"/>
                                            </p:txEl>
                                          </p:spTgt>
                                        </p:tgtEl>
                                      </p:cBhvr>
                                    </p:animEffect>
                                  </p:childTnLst>
                                </p:cTn>
                              </p:par>
                            </p:childTnLst>
                          </p:cTn>
                        </p:par>
                        <p:par>
                          <p:cTn id="25" fill="hold">
                            <p:stCondLst>
                              <p:cond delay="1500"/>
                            </p:stCondLst>
                            <p:childTnLst>
                              <p:par>
                                <p:cTn id="26" presetID="49" presetClass="entr" presetSubtype="0" decel="100000" fill="hold" grpId="0" nodeType="afterEffect">
                                  <p:stCondLst>
                                    <p:cond delay="0"/>
                                  </p:stCondLst>
                                  <p:childTnLst>
                                    <p:set>
                                      <p:cBhvr>
                                        <p:cTn id="27" dur="1" fill="hold">
                                          <p:stCondLst>
                                            <p:cond delay="0"/>
                                          </p:stCondLst>
                                        </p:cTn>
                                        <p:tgtEl>
                                          <p:spTgt spid="793603">
                                            <p:txEl>
                                              <p:pRg st="3" end="3"/>
                                            </p:txEl>
                                          </p:spTgt>
                                        </p:tgtEl>
                                        <p:attrNameLst>
                                          <p:attrName>style.visibility</p:attrName>
                                        </p:attrNameLst>
                                      </p:cBhvr>
                                      <p:to>
                                        <p:strVal val="visible"/>
                                      </p:to>
                                    </p:set>
                                    <p:anim calcmode="lin" valueType="num">
                                      <p:cBhvr>
                                        <p:cTn id="28" dur="500" fill="hold"/>
                                        <p:tgtEl>
                                          <p:spTgt spid="79360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793603">
                                            <p:txEl>
                                              <p:pRg st="3" end="3"/>
                                            </p:txEl>
                                          </p:spTgt>
                                        </p:tgtEl>
                                        <p:attrNameLst>
                                          <p:attrName>ppt_h</p:attrName>
                                        </p:attrNameLst>
                                      </p:cBhvr>
                                      <p:tavLst>
                                        <p:tav tm="0">
                                          <p:val>
                                            <p:fltVal val="0"/>
                                          </p:val>
                                        </p:tav>
                                        <p:tav tm="100000">
                                          <p:val>
                                            <p:strVal val="#ppt_h"/>
                                          </p:val>
                                        </p:tav>
                                      </p:tavLst>
                                    </p:anim>
                                    <p:anim calcmode="lin" valueType="num">
                                      <p:cBhvr>
                                        <p:cTn id="30" dur="500" fill="hold"/>
                                        <p:tgtEl>
                                          <p:spTgt spid="793603">
                                            <p:txEl>
                                              <p:pRg st="3" end="3"/>
                                            </p:txEl>
                                          </p:spTgt>
                                        </p:tgtEl>
                                        <p:attrNameLst>
                                          <p:attrName>style.rotation</p:attrName>
                                        </p:attrNameLst>
                                      </p:cBhvr>
                                      <p:tavLst>
                                        <p:tav tm="0">
                                          <p:val>
                                            <p:fltVal val="360"/>
                                          </p:val>
                                        </p:tav>
                                        <p:tav tm="100000">
                                          <p:val>
                                            <p:fltVal val="0"/>
                                          </p:val>
                                        </p:tav>
                                      </p:tavLst>
                                    </p:anim>
                                    <p:animEffect transition="in" filter="fade">
                                      <p:cBhvr>
                                        <p:cTn id="31" dur="500"/>
                                        <p:tgtEl>
                                          <p:spTgt spid="79360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793603">
                                            <p:txEl>
                                              <p:pRg st="4" end="4"/>
                                            </p:txEl>
                                          </p:spTgt>
                                        </p:tgtEl>
                                        <p:attrNameLst>
                                          <p:attrName>style.visibility</p:attrName>
                                        </p:attrNameLst>
                                      </p:cBhvr>
                                      <p:to>
                                        <p:strVal val="visible"/>
                                      </p:to>
                                    </p:set>
                                    <p:anim calcmode="lin" valueType="num">
                                      <p:cBhvr>
                                        <p:cTn id="36" dur="500" fill="hold"/>
                                        <p:tgtEl>
                                          <p:spTgt spid="793603">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793603">
                                            <p:txEl>
                                              <p:pRg st="4" end="4"/>
                                            </p:txEl>
                                          </p:spTgt>
                                        </p:tgtEl>
                                        <p:attrNameLst>
                                          <p:attrName>ppt_h</p:attrName>
                                        </p:attrNameLst>
                                      </p:cBhvr>
                                      <p:tavLst>
                                        <p:tav tm="0">
                                          <p:val>
                                            <p:fltVal val="0"/>
                                          </p:val>
                                        </p:tav>
                                        <p:tav tm="100000">
                                          <p:val>
                                            <p:strVal val="#ppt_h"/>
                                          </p:val>
                                        </p:tav>
                                      </p:tavLst>
                                    </p:anim>
                                    <p:anim calcmode="lin" valueType="num">
                                      <p:cBhvr>
                                        <p:cTn id="38" dur="500" fill="hold"/>
                                        <p:tgtEl>
                                          <p:spTgt spid="793603">
                                            <p:txEl>
                                              <p:pRg st="4" end="4"/>
                                            </p:txEl>
                                          </p:spTgt>
                                        </p:tgtEl>
                                        <p:attrNameLst>
                                          <p:attrName>style.rotation</p:attrName>
                                        </p:attrNameLst>
                                      </p:cBhvr>
                                      <p:tavLst>
                                        <p:tav tm="0">
                                          <p:val>
                                            <p:fltVal val="360"/>
                                          </p:val>
                                        </p:tav>
                                        <p:tav tm="100000">
                                          <p:val>
                                            <p:fltVal val="0"/>
                                          </p:val>
                                        </p:tav>
                                      </p:tavLst>
                                    </p:anim>
                                    <p:animEffect transition="in" filter="fade">
                                      <p:cBhvr>
                                        <p:cTn id="39" dur="500"/>
                                        <p:tgtEl>
                                          <p:spTgt spid="793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360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82" name="Rectangle 6"/>
          <p:cNvSpPr>
            <a:spLocks noChangeArrowheads="1"/>
          </p:cNvSpPr>
          <p:nvPr/>
        </p:nvSpPr>
        <p:spPr bwMode="auto">
          <a:xfrm>
            <a:off x="1676400" y="3733800"/>
            <a:ext cx="7315200" cy="3048000"/>
          </a:xfrm>
          <a:prstGeom prst="rect">
            <a:avLst/>
          </a:prstGeom>
          <a:gradFill rotWithShape="0">
            <a:gsLst>
              <a:gs pos="0">
                <a:srgbClr val="1F3E22"/>
              </a:gs>
              <a:gs pos="100000">
                <a:srgbClr val="0E1D10"/>
              </a:gs>
            </a:gsLst>
            <a:path path="shape">
              <a:fillToRect l="50000" t="50000" r="50000" b="50000"/>
            </a:path>
          </a:gradFill>
          <a:ln>
            <a:noFill/>
          </a:ln>
          <a:effectLst/>
          <a:extLs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gn="r" rtl="1" eaLnBrk="1" hangingPunct="1">
              <a:spcBef>
                <a:spcPct val="20000"/>
              </a:spcBef>
              <a:buFont typeface="Wingdings" charset="0"/>
              <a:buChar char="§"/>
              <a:defRPr/>
            </a:pPr>
            <a:r>
              <a:rPr lang="ar-JO"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في حالات نادرة عندما تشعر بالحاجة لتطوير النقطة الرئيسية استقرائياً ضعها بين أقواس على مخططك</a:t>
            </a:r>
            <a:endPar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4626" name="Rectangle 2"/>
          <p:cNvSpPr>
            <a:spLocks noGrp="1" noChangeArrowheads="1"/>
          </p:cNvSpPr>
          <p:nvPr>
            <p:ph type="title"/>
          </p:nvPr>
        </p:nvSpPr>
        <p:spPr>
          <a:xfrm>
            <a:off x="1752600" y="228600"/>
            <a:ext cx="6553200" cy="1143000"/>
          </a:xfrm>
        </p:spPr>
        <p:txBody>
          <a:bodyPr/>
          <a:lstStyle/>
          <a:p>
            <a:pPr algn="ctr" eaLnBrk="1" hangingPunct="1"/>
            <a:r>
              <a:rPr lang="ar-JO" b="1" dirty="0">
                <a:latin typeface="Arial" panose="020B0604020202020204" pitchFamily="34" charset="0"/>
                <a:ea typeface="ＭＳ Ｐゴシック" charset="0"/>
                <a:cs typeface="Arial" panose="020B0604020202020204" pitchFamily="34" charset="0"/>
              </a:rPr>
              <a:t>أعلن النقاط الرئيسية استنتاجياً</a:t>
            </a:r>
            <a:endParaRPr lang="en-US" b="1" dirty="0">
              <a:latin typeface="Arial" panose="020B0604020202020204" pitchFamily="34" charset="0"/>
              <a:ea typeface="ＭＳ Ｐゴシック" charset="0"/>
              <a:cs typeface="Arial" panose="020B0604020202020204" pitchFamily="34" charset="0"/>
            </a:endParaRPr>
          </a:p>
        </p:txBody>
      </p:sp>
      <p:sp>
        <p:nvSpPr>
          <p:cNvPr id="638979" name="Rectangle 3"/>
          <p:cNvSpPr>
            <a:spLocks noGrp="1" noChangeArrowheads="1"/>
          </p:cNvSpPr>
          <p:nvPr>
            <p:ph type="body" idx="1"/>
          </p:nvPr>
        </p:nvSpPr>
        <p:spPr>
          <a:xfrm>
            <a:off x="1676400" y="2590800"/>
            <a:ext cx="7315200" cy="1066800"/>
          </a:xfrm>
          <a:solidFill>
            <a:srgbClr val="FF0000"/>
          </a:solidFill>
          <a:effectLst>
            <a:outerShdw blurRad="63500" dist="35921" dir="2700000" algn="ctr" rotWithShape="0">
              <a:srgbClr val="000000">
                <a:alpha val="74998"/>
              </a:srgbClr>
            </a:outerShdw>
          </a:effectLst>
        </p:spPr>
        <p:txBody>
          <a:bodyPr/>
          <a:lstStyle/>
          <a:p>
            <a:pPr algn="r" rtl="1" eaLnBrk="1" hangingPunct="1">
              <a:buFont typeface="Wingdings" charset="2"/>
              <a:buChar char="§"/>
              <a:defRPr/>
            </a:pPr>
            <a:r>
              <a:rPr lang="ar-J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أخبر الحضور النقطة في العدد/المقطع </a:t>
            </a:r>
            <a:r>
              <a:rPr lang="ar-JO" b="1" u="sng"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قبل</a:t>
            </a:r>
            <a:r>
              <a:rPr lang="ar-J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قراءتها</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38980" name="Rectangle 4"/>
          <p:cNvSpPr>
            <a:spLocks noChangeArrowheads="1"/>
          </p:cNvSpPr>
          <p:nvPr/>
        </p:nvSpPr>
        <p:spPr bwMode="auto">
          <a:xfrm>
            <a:off x="2339752" y="4725144"/>
            <a:ext cx="6118448" cy="2056656"/>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342900" indent="-342900" algn="r" rtl="1" eaLnBrk="1" hangingPunct="1">
              <a:spcBef>
                <a:spcPct val="20000"/>
              </a:spcBef>
              <a:buFont typeface="Wingdings" charset="2"/>
              <a:buChar char="§"/>
              <a:defRPr/>
            </a:pPr>
            <a:r>
              <a:rPr lang="ar-JO" sz="2800" b="1" dirty="0">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rPr>
              <a:t>الصفحة 48 في الأعلى (النقطة الرئيسية 1)</a:t>
            </a:r>
          </a:p>
          <a:p>
            <a:pPr marL="342900" indent="-342900" algn="r" rtl="1" eaLnBrk="1" hangingPunct="1">
              <a:spcBef>
                <a:spcPct val="20000"/>
              </a:spcBef>
              <a:buFont typeface="Wingdings" charset="2"/>
              <a:buChar char="§"/>
              <a:defRPr/>
            </a:pPr>
            <a:r>
              <a:rPr lang="ar-JO" sz="2800" b="1" dirty="0">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rPr>
              <a:t>الصفحة 49 في الأعلى (النقطة الرئيسية 1)</a:t>
            </a:r>
            <a:endParaRPr lang="en-US" sz="2800" b="1" dirty="0">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endParaRPr>
          </a:p>
        </p:txBody>
      </p:sp>
      <p:sp>
        <p:nvSpPr>
          <p:cNvPr id="638981" name="Rectangle 5"/>
          <p:cNvSpPr>
            <a:spLocks noChangeArrowheads="1"/>
          </p:cNvSpPr>
          <p:nvPr/>
        </p:nvSpPr>
        <p:spPr bwMode="auto">
          <a:xfrm>
            <a:off x="1676400" y="1524000"/>
            <a:ext cx="7315200" cy="990600"/>
          </a:xfrm>
          <a:prstGeom prst="rect">
            <a:avLst/>
          </a:prstGeom>
          <a:solidFill>
            <a:schemeClr val="accent1"/>
          </a:solidFill>
          <a:ln w="9525">
            <a:noFill/>
            <a:miter lim="800000"/>
            <a:headEnd/>
            <a:tailEnd/>
          </a:ln>
          <a:effectLst>
            <a:outerShdw blurRad="63500" dist="35921" dir="2700000" algn="ctr" rotWithShape="0">
              <a:srgbClr val="000000">
                <a:alpha val="74998"/>
              </a:srgbClr>
            </a:outerShdw>
          </a:effectLst>
        </p:spPr>
        <p:txBody>
          <a:bodyPr/>
          <a:lstStyle/>
          <a:p>
            <a:pPr marL="342900" indent="-342900" algn="r" rtl="1" eaLnBrk="1" hangingPunct="1">
              <a:spcBef>
                <a:spcPct val="20000"/>
              </a:spcBef>
              <a:buFont typeface="Wingdings" charset="2"/>
              <a:buChar char="§"/>
              <a:defRPr/>
            </a:pPr>
            <a:r>
              <a:rPr lang="ar-JO" sz="2800" b="1" dirty="0">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rPr>
              <a:t>استعرض خلاصة النقطة </a:t>
            </a:r>
            <a:r>
              <a:rPr lang="ar-JO" sz="2800" b="1" u="sng" dirty="0">
                <a:solidFill>
                  <a:srgbClr val="FFFFFF"/>
                </a:solidFill>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rPr>
              <a:t>قبل</a:t>
            </a:r>
            <a:r>
              <a:rPr lang="ar-JO" sz="2800" b="1" dirty="0">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rPr>
              <a:t> البدء بتفسيرها</a:t>
            </a:r>
            <a:endParaRPr lang="en-US" sz="2800" b="1" dirty="0">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endParaRPr>
          </a:p>
        </p:txBody>
      </p:sp>
      <p:sp>
        <p:nvSpPr>
          <p:cNvPr id="638983" name="Text Box 7"/>
          <p:cNvSpPr txBox="1">
            <a:spLocks noChangeArrowheads="1"/>
          </p:cNvSpPr>
          <p:nvPr/>
        </p:nvSpPr>
        <p:spPr bwMode="auto">
          <a:xfrm>
            <a:off x="8458200" y="76200"/>
            <a:ext cx="609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eaLnBrk="1" hangingPunct="1">
              <a:defRPr/>
            </a:pPr>
            <a:r>
              <a:rPr lang="ar-JO" b="1" dirty="0">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rPr>
              <a:t>68</a:t>
            </a:r>
            <a:endParaRPr lang="en-US" b="1" dirty="0">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38981"/>
                                        </p:tgtEl>
                                        <p:attrNameLst>
                                          <p:attrName>style.visibility</p:attrName>
                                        </p:attrNameLst>
                                      </p:cBhvr>
                                      <p:to>
                                        <p:strVal val="visible"/>
                                      </p:to>
                                    </p:set>
                                    <p:anim calcmode="lin" valueType="num">
                                      <p:cBhvr>
                                        <p:cTn id="7" dur="500" fill="hold"/>
                                        <p:tgtEl>
                                          <p:spTgt spid="638981"/>
                                        </p:tgtEl>
                                        <p:attrNameLst>
                                          <p:attrName>ppt_w</p:attrName>
                                        </p:attrNameLst>
                                      </p:cBhvr>
                                      <p:tavLst>
                                        <p:tav tm="0">
                                          <p:val>
                                            <p:fltVal val="0"/>
                                          </p:val>
                                        </p:tav>
                                        <p:tav tm="100000">
                                          <p:val>
                                            <p:strVal val="#ppt_w"/>
                                          </p:val>
                                        </p:tav>
                                      </p:tavLst>
                                    </p:anim>
                                    <p:anim calcmode="lin" valueType="num">
                                      <p:cBhvr>
                                        <p:cTn id="8" dur="500" fill="hold"/>
                                        <p:tgtEl>
                                          <p:spTgt spid="63898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38979"/>
                                        </p:tgtEl>
                                        <p:attrNameLst>
                                          <p:attrName>style.visibility</p:attrName>
                                        </p:attrNameLst>
                                      </p:cBhvr>
                                      <p:to>
                                        <p:strVal val="visible"/>
                                      </p:to>
                                    </p:set>
                                    <p:anim calcmode="lin" valueType="num">
                                      <p:cBhvr>
                                        <p:cTn id="13" dur="500" fill="hold"/>
                                        <p:tgtEl>
                                          <p:spTgt spid="638979"/>
                                        </p:tgtEl>
                                        <p:attrNameLst>
                                          <p:attrName>ppt_w</p:attrName>
                                        </p:attrNameLst>
                                      </p:cBhvr>
                                      <p:tavLst>
                                        <p:tav tm="0">
                                          <p:val>
                                            <p:fltVal val="0"/>
                                          </p:val>
                                        </p:tav>
                                        <p:tav tm="100000">
                                          <p:val>
                                            <p:strVal val="#ppt_w"/>
                                          </p:val>
                                        </p:tav>
                                      </p:tavLst>
                                    </p:anim>
                                    <p:anim calcmode="lin" valueType="num">
                                      <p:cBhvr>
                                        <p:cTn id="14" dur="500" fill="hold"/>
                                        <p:tgtEl>
                                          <p:spTgt spid="638979"/>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38982"/>
                                        </p:tgtEl>
                                        <p:attrNameLst>
                                          <p:attrName>style.visibility</p:attrName>
                                        </p:attrNameLst>
                                      </p:cBhvr>
                                      <p:to>
                                        <p:strVal val="visible"/>
                                      </p:to>
                                    </p:set>
                                    <p:anim calcmode="lin" valueType="num">
                                      <p:cBhvr>
                                        <p:cTn id="19" dur="500" fill="hold"/>
                                        <p:tgtEl>
                                          <p:spTgt spid="638982"/>
                                        </p:tgtEl>
                                        <p:attrNameLst>
                                          <p:attrName>ppt_w</p:attrName>
                                        </p:attrNameLst>
                                      </p:cBhvr>
                                      <p:tavLst>
                                        <p:tav tm="0">
                                          <p:val>
                                            <p:fltVal val="0"/>
                                          </p:val>
                                        </p:tav>
                                        <p:tav tm="100000">
                                          <p:val>
                                            <p:strVal val="#ppt_w"/>
                                          </p:val>
                                        </p:tav>
                                      </p:tavLst>
                                    </p:anim>
                                    <p:anim calcmode="lin" valueType="num">
                                      <p:cBhvr>
                                        <p:cTn id="20" dur="500" fill="hold"/>
                                        <p:tgtEl>
                                          <p:spTgt spid="638982"/>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38980"/>
                                        </p:tgtEl>
                                        <p:attrNameLst>
                                          <p:attrName>style.visibility</p:attrName>
                                        </p:attrNameLst>
                                      </p:cBhvr>
                                      <p:to>
                                        <p:strVal val="visible"/>
                                      </p:to>
                                    </p:set>
                                    <p:anim calcmode="lin" valueType="num">
                                      <p:cBhvr>
                                        <p:cTn id="25" dur="500" fill="hold"/>
                                        <p:tgtEl>
                                          <p:spTgt spid="638980"/>
                                        </p:tgtEl>
                                        <p:attrNameLst>
                                          <p:attrName>ppt_w</p:attrName>
                                        </p:attrNameLst>
                                      </p:cBhvr>
                                      <p:tavLst>
                                        <p:tav tm="0">
                                          <p:val>
                                            <p:fltVal val="0"/>
                                          </p:val>
                                        </p:tav>
                                        <p:tav tm="100000">
                                          <p:val>
                                            <p:strVal val="#ppt_w"/>
                                          </p:val>
                                        </p:tav>
                                      </p:tavLst>
                                    </p:anim>
                                    <p:anim calcmode="lin" valueType="num">
                                      <p:cBhvr>
                                        <p:cTn id="26" dur="500" fill="hold"/>
                                        <p:tgtEl>
                                          <p:spTgt spid="6389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82" grpId="0" animBg="1"/>
      <p:bldP spid="638979" grpId="0" animBg="1" autoUpdateAnimBg="0"/>
      <p:bldP spid="638980" grpId="0"/>
      <p:bldP spid="63898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16" name="Rectangle 2"/>
          <p:cNvSpPr>
            <a:spLocks noChangeArrowheads="1"/>
          </p:cNvSpPr>
          <p:nvPr/>
        </p:nvSpPr>
        <p:spPr bwMode="auto">
          <a:xfrm>
            <a:off x="0" y="0"/>
            <a:ext cx="9144000" cy="6858000"/>
          </a:xfrm>
          <a:prstGeom prst="rect">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128"/>
              <a:cs typeface="Arial"/>
            </a:endParaRPr>
          </a:p>
        </p:txBody>
      </p:sp>
      <p:sp>
        <p:nvSpPr>
          <p:cNvPr id="46088" name="Text Box 8"/>
          <p:cNvSpPr txBox="1">
            <a:spLocks noChangeArrowheads="1"/>
          </p:cNvSpPr>
          <p:nvPr/>
        </p:nvSpPr>
        <p:spPr bwMode="auto">
          <a:xfrm>
            <a:off x="609600" y="995363"/>
            <a:ext cx="8534400" cy="88024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a:ea typeface="ＭＳ Ｐゴシック" charset="-128"/>
                <a:cs typeface="Arial"/>
              </a:rPr>
              <a:t>الموضوع</a:t>
            </a:r>
            <a:r>
              <a:rPr kumimoji="0" lang="ar-JO" sz="3200" b="1" i="0" u="none" strike="noStrike" kern="1200" cap="none" spc="0" normalizeH="0" baseline="0" noProof="0" dirty="0">
                <a:ln>
                  <a:noFill/>
                </a:ln>
                <a:solidFill>
                  <a:srgbClr val="FFFFFF"/>
                </a:solidFill>
                <a:effectLst/>
                <a:uLnTx/>
                <a:uFillTx/>
                <a:latin typeface="Arial"/>
                <a:ea typeface="ＭＳ Ｐゴシック" charset="-128"/>
                <a:cs typeface="Arial"/>
              </a:rPr>
              <a:t>: عندما تظهر المشاكل بسبب نمو الكنيسة، فكيف يجب أن نحلها؟</a:t>
            </a:r>
            <a:endParaRPr kumimoji="0" lang="en-US" sz="32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6091" name="Rectangle 11"/>
          <p:cNvSpPr>
            <a:spLocks noGrp="1" noChangeArrowheads="1"/>
          </p:cNvSpPr>
          <p:nvPr>
            <p:ph type="title" idx="4294967295"/>
          </p:nvPr>
        </p:nvSpPr>
        <p:spPr>
          <a:xfrm>
            <a:off x="533400" y="152400"/>
            <a:ext cx="7924800" cy="646331"/>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altLang="zh-TW" sz="3600" b="1" dirty="0">
                <a:solidFill>
                  <a:srgbClr val="FFFFFF"/>
                </a:solidFill>
                <a:effectLst>
                  <a:outerShdw blurRad="38100" dist="38100" dir="2700000" algn="tl">
                    <a:srgbClr val="000000"/>
                  </a:outerShdw>
                </a:effectLst>
                <a:latin typeface="Arial" charset="0"/>
                <a:ea typeface="ＭＳ Ｐゴシック" charset="0"/>
                <a:cs typeface="Arial" charset="0"/>
              </a:rPr>
              <a:t>استقرائي بسيط (أعمال 6: 1-6)</a:t>
            </a:r>
            <a:endParaRPr lang="en-US" sz="3600" b="1" dirty="0">
              <a:solidFill>
                <a:srgbClr val="FFFFFF"/>
              </a:solidFill>
              <a:latin typeface="Arial" charset="0"/>
              <a:ea typeface="ＭＳ Ｐゴシック" charset="0"/>
              <a:cs typeface="Arial" charset="0"/>
            </a:endParaRPr>
          </a:p>
        </p:txBody>
      </p:sp>
      <p:sp>
        <p:nvSpPr>
          <p:cNvPr id="46092" name="Text Box 12"/>
          <p:cNvSpPr txBox="1">
            <a:spLocks noChangeArrowheads="1"/>
          </p:cNvSpPr>
          <p:nvPr/>
        </p:nvSpPr>
        <p:spPr bwMode="auto">
          <a:xfrm>
            <a:off x="8527572" y="95250"/>
            <a:ext cx="528007" cy="463846"/>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49</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46093" name="Text Box 13"/>
          <p:cNvSpPr txBox="1">
            <a:spLocks noChangeArrowheads="1"/>
          </p:cNvSpPr>
          <p:nvPr/>
        </p:nvSpPr>
        <p:spPr bwMode="auto">
          <a:xfrm>
            <a:off x="1295400" y="2137900"/>
            <a:ext cx="6516960" cy="1126462"/>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508000" marR="0" lvl="0" indent="-508000" algn="r" defTabSz="914400" rtl="0" eaLnBrk="0" fontAlgn="base" latinLnBrk="0" hangingPunct="0">
              <a:lnSpc>
                <a:spcPct val="8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a:ea typeface="ＭＳ Ｐゴシック" charset="-128"/>
                <a:cs typeface="Arial"/>
              </a:rPr>
              <a:t>1. حلَّ الرسل مشاكل النمو من خلال القيادة </a:t>
            </a:r>
          </a:p>
          <a:p>
            <a:pPr marL="508000" marR="0" lvl="0" indent="-508000" algn="r" defTabSz="914400" rtl="0" eaLnBrk="0" fontAlgn="base" latinLnBrk="0" hangingPunct="0">
              <a:lnSpc>
                <a:spcPct val="8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a:ea typeface="ＭＳ Ｐゴシック" charset="-128"/>
                <a:cs typeface="Arial"/>
              </a:rPr>
              <a:t>     العلمانية)</a:t>
            </a:r>
            <a:endParaRPr kumimoji="0" lang="en-US" sz="32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6094" name="Text Box 14"/>
          <p:cNvSpPr txBox="1">
            <a:spLocks noChangeArrowheads="1"/>
          </p:cNvSpPr>
          <p:nvPr/>
        </p:nvSpPr>
        <p:spPr bwMode="auto">
          <a:xfrm>
            <a:off x="1447800" y="3292475"/>
            <a:ext cx="5754960" cy="1490729"/>
          </a:xfrm>
          <a:prstGeom prst="rect">
            <a:avLst/>
          </a:prstGeom>
          <a:noFill/>
          <a:ln w="9525">
            <a:noFill/>
            <a:miter lim="800000"/>
            <a:headEnd/>
            <a:tailEnd/>
          </a:ln>
          <a:effectLst/>
        </p:spPr>
        <p:txBody>
          <a:bodyPr wrap="square">
            <a:spAutoFit/>
          </a:bodyPr>
          <a:lstStyle/>
          <a:p>
            <a:pPr marL="169863" marR="0" lvl="0" indent="0" algn="r" defTabSz="914400" rtl="0" eaLnBrk="0" fontAlgn="base" latinLnBrk="0" hangingPunct="0">
              <a:lnSpc>
                <a:spcPct val="6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50800" dist="38100" dir="2700000" algn="tl" rotWithShape="0">
                    <a:srgbClr val="000000"/>
                  </a:outerShdw>
                </a:effectLst>
                <a:uLnTx/>
                <a:uFillTx/>
                <a:latin typeface="Arial"/>
                <a:ea typeface="ＭＳ Ｐゴシック" charset="-128"/>
                <a:cs typeface="Arial"/>
              </a:rPr>
              <a:t>أ. كنيستهم كانت تنمو (1أ)</a:t>
            </a:r>
            <a:endParaRPr kumimoji="0" lang="en-US" sz="3200" b="1" i="0" u="none" strike="noStrike" kern="1200" cap="none" spc="0" normalizeH="0" baseline="0" noProof="0" dirty="0">
              <a:ln>
                <a:noFill/>
              </a:ln>
              <a:solidFill>
                <a:srgbClr val="FFFFFF"/>
              </a:solidFill>
              <a:effectLst>
                <a:outerShdw blurRad="50800" dist="38100" dir="2700000" algn="tl" rotWithShape="0">
                  <a:srgbClr val="000000"/>
                </a:outerShdw>
              </a:effectLst>
              <a:uLnTx/>
              <a:uFillTx/>
              <a:latin typeface="Arial"/>
              <a:ea typeface="ＭＳ Ｐゴシック" charset="-128"/>
              <a:cs typeface="Arial"/>
            </a:endParaRPr>
          </a:p>
          <a:p>
            <a:pPr marL="169863" marR="0" lvl="0" indent="0" algn="r" defTabSz="914400" rtl="0" eaLnBrk="0" fontAlgn="base" latinLnBrk="0" hangingPunct="0">
              <a:lnSpc>
                <a:spcPct val="6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50800" dist="38100" dir="2700000" algn="tl" rotWithShape="0">
                    <a:srgbClr val="000000"/>
                  </a:outerShdw>
                </a:effectLst>
                <a:uLnTx/>
                <a:uFillTx/>
                <a:latin typeface="Arial"/>
                <a:ea typeface="ＭＳ Ｐゴシック" charset="-128"/>
                <a:cs typeface="Arial"/>
              </a:rPr>
              <a:t>ب. كان لديهم مشكلة في الطعام (1ب)</a:t>
            </a:r>
          </a:p>
          <a:p>
            <a:pPr marL="169863" marR="0" lvl="0" indent="0" algn="r" defTabSz="914400" rtl="0" eaLnBrk="0" fontAlgn="base" latinLnBrk="0" hangingPunct="0">
              <a:lnSpc>
                <a:spcPct val="6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50800" dist="38100" dir="2700000" algn="tl" rotWithShape="0">
                    <a:srgbClr val="000000"/>
                  </a:outerShdw>
                </a:effectLst>
                <a:uLnTx/>
                <a:uFillTx/>
                <a:latin typeface="Arial"/>
                <a:ea typeface="ＭＳ Ｐゴシック" charset="-128"/>
                <a:cs typeface="Arial"/>
              </a:rPr>
              <a:t>ت. عينوا القادة (2-6)</a:t>
            </a:r>
            <a:endParaRPr kumimoji="0" lang="en-US" sz="3200" b="1" i="0" u="none" strike="noStrike" kern="1200" cap="none" spc="0" normalizeH="0" baseline="0" noProof="0" dirty="0">
              <a:ln>
                <a:noFill/>
              </a:ln>
              <a:solidFill>
                <a:srgbClr val="FFFFFF"/>
              </a:solidFill>
              <a:effectLst>
                <a:outerShdw blurRad="50800" dist="38100" dir="2700000" algn="tl" rotWithShape="0">
                  <a:srgbClr val="000000"/>
                </a:outerShdw>
              </a:effectLst>
              <a:uLnTx/>
              <a:uFillTx/>
              <a:latin typeface="Arial"/>
              <a:ea typeface="ＭＳ Ｐゴシック" charset="-128"/>
              <a:cs typeface="Arial"/>
            </a:endParaRPr>
          </a:p>
        </p:txBody>
      </p:sp>
      <p:sp>
        <p:nvSpPr>
          <p:cNvPr id="46095" name="Text Box 15"/>
          <p:cNvSpPr txBox="1">
            <a:spLocks noChangeArrowheads="1"/>
          </p:cNvSpPr>
          <p:nvPr/>
        </p:nvSpPr>
        <p:spPr bwMode="auto">
          <a:xfrm>
            <a:off x="914400" y="4860925"/>
            <a:ext cx="6897960" cy="880241"/>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457200" marR="0" lvl="0" indent="-457200" algn="r" defTabSz="914400" rtl="0" eaLnBrk="0" fontAlgn="base" latinLnBrk="0" hangingPunct="0">
              <a:lnSpc>
                <a:spcPct val="80000"/>
              </a:lnSpc>
              <a:spcBef>
                <a:spcPct val="50000"/>
              </a:spcBef>
              <a:spcAft>
                <a:spcPct val="0"/>
              </a:spcAft>
              <a:buClrTx/>
              <a:buSzTx/>
              <a:buFont typeface="Arial" charset="0"/>
              <a:buNone/>
              <a:tabLst/>
              <a:defRPr/>
            </a:pPr>
            <a:r>
              <a:rPr kumimoji="0" lang="ar-JO" sz="3200" b="1" i="0" u="none" strike="noStrike" kern="1200" cap="none" spc="0" normalizeH="0" baseline="0" noProof="0" dirty="0">
                <a:ln>
                  <a:noFill/>
                </a:ln>
                <a:solidFill>
                  <a:srgbClr val="FFFFFF"/>
                </a:solidFill>
                <a:effectLst/>
                <a:uLnTx/>
                <a:uFillTx/>
                <a:latin typeface="Arial"/>
                <a:ea typeface="ＭＳ Ｐゴシック" charset="-128"/>
                <a:cs typeface="Arial"/>
              </a:rPr>
              <a:t>2. الحل لمشاكل الكنيسة النامية هو القادة العلمانيون (</a:t>
            </a:r>
            <a:r>
              <a:rPr kumimoji="0" lang="ar-JO" sz="3200" b="1" i="0" u="none" strike="noStrike" kern="1200" cap="none" spc="0" normalizeH="0" baseline="0" noProof="0" dirty="0">
                <a:ln>
                  <a:noFill/>
                </a:ln>
                <a:solidFill>
                  <a:srgbClr val="FFFF00"/>
                </a:solidFill>
                <a:effectLst/>
                <a:uLnTx/>
                <a:uFillTx/>
                <a:latin typeface="Arial"/>
                <a:ea typeface="ＭＳ Ｐゴシック" charset="-128"/>
                <a:cs typeface="Arial"/>
              </a:rPr>
              <a:t>الفكرة الرئيسية</a:t>
            </a:r>
            <a:r>
              <a:rPr kumimoji="0" lang="ar-JO" sz="3200" b="1" i="0" u="none" strike="noStrike" kern="1200" cap="none" spc="0" normalizeH="0" baseline="0" noProof="0" dirty="0">
                <a:ln>
                  <a:noFill/>
                </a:ln>
                <a:solidFill>
                  <a:srgbClr val="FFFFFF"/>
                </a:solidFill>
                <a:effectLst/>
                <a:uLnTx/>
                <a:uFillTx/>
                <a:latin typeface="Arial"/>
                <a:ea typeface="ＭＳ Ｐゴシック" charset="-128"/>
                <a:cs typeface="Arial"/>
              </a:rPr>
              <a:t>)</a:t>
            </a:r>
            <a:endParaRPr kumimoji="0" lang="en-US" sz="32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6096" name="Text Box 16"/>
          <p:cNvSpPr txBox="1">
            <a:spLocks noChangeArrowheads="1"/>
          </p:cNvSpPr>
          <p:nvPr/>
        </p:nvSpPr>
        <p:spPr bwMode="auto">
          <a:xfrm>
            <a:off x="801960" y="5973763"/>
            <a:ext cx="7010400" cy="486287"/>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457200" marR="0" lvl="0" indent="-457200" algn="r" defTabSz="914400" rtl="0" eaLnBrk="0" fontAlgn="base" latinLnBrk="0" hangingPunct="0">
              <a:lnSpc>
                <a:spcPct val="80000"/>
              </a:lnSpc>
              <a:spcBef>
                <a:spcPct val="50000"/>
              </a:spcBef>
              <a:spcAft>
                <a:spcPct val="0"/>
              </a:spcAft>
              <a:buClrTx/>
              <a:buSzTx/>
              <a:buFont typeface="Arial" charset="0"/>
              <a:buNone/>
              <a:tabLst/>
              <a:defRPr/>
            </a:pPr>
            <a:r>
              <a:rPr kumimoji="0" lang="ar-JO" sz="3200" b="1" i="0" u="none" strike="noStrike" kern="1200" cap="none" spc="0" normalizeH="0" baseline="0" noProof="0" dirty="0">
                <a:ln>
                  <a:noFill/>
                </a:ln>
                <a:solidFill>
                  <a:srgbClr val="FFFFFF"/>
                </a:solidFill>
                <a:effectLst/>
                <a:uLnTx/>
                <a:uFillTx/>
                <a:latin typeface="Arial"/>
                <a:ea typeface="ＭＳ Ｐゴシック" charset="-128"/>
                <a:cs typeface="Arial"/>
              </a:rPr>
              <a:t>3. الحل لمشاكلنا ... (</a:t>
            </a:r>
            <a:r>
              <a:rPr kumimoji="0" lang="ar-JO" sz="3200" b="1" i="0" u="none" strike="noStrike" kern="1200" cap="none" spc="0" normalizeH="0" baseline="0" noProof="0" dirty="0">
                <a:ln>
                  <a:noFill/>
                </a:ln>
                <a:solidFill>
                  <a:srgbClr val="FFFF00"/>
                </a:solidFill>
                <a:effectLst/>
                <a:uLnTx/>
                <a:uFillTx/>
                <a:latin typeface="Arial"/>
                <a:ea typeface="ＭＳ Ｐゴシック" charset="-128"/>
                <a:cs typeface="Arial"/>
              </a:rPr>
              <a:t>التطبيق</a:t>
            </a:r>
            <a:r>
              <a:rPr kumimoji="0" lang="ar-JO" sz="3200" b="1" i="0" u="none" strike="noStrike" kern="1200" cap="none" spc="0" normalizeH="0" baseline="0" noProof="0" dirty="0">
                <a:ln>
                  <a:noFill/>
                </a:ln>
                <a:solidFill>
                  <a:srgbClr val="FFFFFF"/>
                </a:solidFill>
                <a:effectLst/>
                <a:uLnTx/>
                <a:uFillTx/>
                <a:latin typeface="Arial"/>
                <a:ea typeface="ＭＳ Ｐゴシック" charset="-128"/>
                <a:cs typeface="Arial"/>
              </a:rPr>
              <a:t>)</a:t>
            </a:r>
            <a:endParaRPr kumimoji="0" lang="en-US" sz="32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6097" name="Text Box 17"/>
          <p:cNvSpPr txBox="1">
            <a:spLocks noChangeArrowheads="1"/>
          </p:cNvSpPr>
          <p:nvPr/>
        </p:nvSpPr>
        <p:spPr bwMode="auto">
          <a:xfrm>
            <a:off x="6096000" y="6472238"/>
            <a:ext cx="2971800" cy="340735"/>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دون سونوكجيان، كلية دالاس اللاهوتية</a:t>
            </a:r>
            <a:endParaRPr kumimoji="0" lang="en-US"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46098" name="Text Box 18"/>
          <p:cNvSpPr txBox="1">
            <a:spLocks noChangeArrowheads="1"/>
          </p:cNvSpPr>
          <p:nvPr/>
        </p:nvSpPr>
        <p:spPr bwMode="auto">
          <a:xfrm>
            <a:off x="0" y="2287588"/>
            <a:ext cx="1691680" cy="683264"/>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457200" marR="0" lvl="0" indent="-457200" algn="r" defTabSz="914400" rtl="0" eaLnBrk="0" fontAlgn="base" latinLnBrk="0" hangingPunct="0">
              <a:lnSpc>
                <a:spcPct val="80000"/>
              </a:lnSpc>
              <a:spcBef>
                <a:spcPct val="50000"/>
              </a:spcBef>
              <a:spcAft>
                <a:spcPct val="0"/>
              </a:spcAft>
              <a:buClrTx/>
              <a:buSzTx/>
              <a:buFont typeface="Arial" charset="0"/>
              <a:buNone/>
              <a:tabLst/>
              <a:defRPr/>
            </a:pPr>
            <a:r>
              <a:rPr kumimoji="0" lang="ar-JO" sz="2400" b="1" i="0" u="none" strike="noStrike" kern="1200" cap="none" spc="0" normalizeH="0" baseline="0" noProof="0" dirty="0">
                <a:ln>
                  <a:noFill/>
                </a:ln>
                <a:solidFill>
                  <a:srgbClr val="FFFFFF"/>
                </a:solidFill>
                <a:effectLst/>
                <a:uLnTx/>
                <a:uFillTx/>
                <a:latin typeface="Arial"/>
                <a:ea typeface="ＭＳ Ｐゴシック" charset="-128"/>
                <a:cs typeface="Arial"/>
              </a:rPr>
              <a:t>(= </a:t>
            </a:r>
            <a:r>
              <a:rPr kumimoji="0" lang="ar-JO" sz="2400" b="1" i="0" u="none" strike="noStrike" kern="1200" cap="none" spc="0" normalizeH="0" baseline="0" noProof="0" dirty="0">
                <a:ln>
                  <a:noFill/>
                </a:ln>
                <a:solidFill>
                  <a:srgbClr val="FFFF00"/>
                </a:solidFill>
                <a:effectLst/>
                <a:uLnTx/>
                <a:uFillTx/>
                <a:latin typeface="Arial"/>
                <a:ea typeface="ＭＳ Ｐゴシック" charset="-128"/>
                <a:cs typeface="Arial"/>
              </a:rPr>
              <a:t>الفكرة التفسيرية</a:t>
            </a:r>
            <a:r>
              <a:rPr kumimoji="0" lang="ar-JO" sz="2400" b="1" i="0" u="none" strike="noStrike" kern="1200" cap="none" spc="0" normalizeH="0" baseline="0" noProof="0" dirty="0">
                <a:ln>
                  <a:noFill/>
                </a:ln>
                <a:solidFill>
                  <a:srgbClr val="FFFFFF"/>
                </a:solidFill>
                <a:effectLst/>
                <a:uLnTx/>
                <a:uFillTx/>
                <a:latin typeface="Arial"/>
                <a:ea typeface="ＭＳ Ｐゴシック" charset="-128"/>
                <a:cs typeface="Arial"/>
              </a:rPr>
              <a:t>)</a:t>
            </a:r>
            <a:endParaRPr kumimoji="0" lang="en-US" sz="24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6099" name="Text Box 19"/>
          <p:cNvSpPr txBox="1">
            <a:spLocks noChangeArrowheads="1"/>
          </p:cNvSpPr>
          <p:nvPr/>
        </p:nvSpPr>
        <p:spPr bwMode="auto">
          <a:xfrm>
            <a:off x="7696200" y="2984500"/>
            <a:ext cx="1447800" cy="757130"/>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ctr" defTabSz="914400" rtl="0" eaLnBrk="0" fontAlgn="base" latinLnBrk="0" hangingPunct="0">
              <a:lnSpc>
                <a:spcPct val="80000"/>
              </a:lnSpc>
              <a:spcBef>
                <a:spcPct val="50000"/>
              </a:spcBef>
              <a:spcAft>
                <a:spcPct val="0"/>
              </a:spcAft>
              <a:buClrTx/>
              <a:buSzTx/>
              <a:buFont typeface="Arial" charset="0"/>
              <a:buNone/>
              <a:tabLst/>
              <a:defRPr/>
            </a:pPr>
            <a:r>
              <a:rPr kumimoji="0" lang="ar-JO" sz="1800" b="1" i="0" u="none" strike="noStrike" kern="1200" cap="none" spc="0" normalizeH="0" baseline="0" noProof="0" dirty="0">
                <a:ln>
                  <a:noFill/>
                </a:ln>
                <a:solidFill>
                  <a:srgbClr val="FFFFFF"/>
                </a:solidFill>
                <a:effectLst/>
                <a:uLnTx/>
                <a:uFillTx/>
                <a:latin typeface="Arial"/>
                <a:ea typeface="ＭＳ Ｐゴシック" charset="-128"/>
                <a:cs typeface="Arial"/>
              </a:rPr>
              <a:t>نقطة رئيسية متقدمة  استقرائيا</a:t>
            </a:r>
            <a:endParaRPr kumimoji="0" lang="en-US" sz="18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6100" name="Line 20"/>
          <p:cNvSpPr>
            <a:spLocks noChangeShapeType="1"/>
          </p:cNvSpPr>
          <p:nvPr/>
        </p:nvSpPr>
        <p:spPr bwMode="auto">
          <a:xfrm>
            <a:off x="7812360" y="2311871"/>
            <a:ext cx="493440" cy="325041"/>
          </a:xfrm>
          <a:prstGeom prst="line">
            <a:avLst/>
          </a:prstGeom>
          <a:noFill/>
          <a:ln w="76200">
            <a:solidFill>
              <a:srgbClr val="FFFFFF"/>
            </a:solidFill>
            <a:round/>
            <a:headEnd/>
            <a:tailEnd type="triangle" w="med" len="me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128"/>
              <a:cs typeface="Arial"/>
            </a:endParaRPr>
          </a:p>
        </p:txBody>
      </p:sp>
      <p:sp>
        <p:nvSpPr>
          <p:cNvPr id="46101" name="Line 21"/>
          <p:cNvSpPr>
            <a:spLocks noChangeShapeType="1"/>
          </p:cNvSpPr>
          <p:nvPr/>
        </p:nvSpPr>
        <p:spPr bwMode="auto">
          <a:xfrm flipH="1">
            <a:off x="7202760" y="1627080"/>
            <a:ext cx="609600" cy="1679020"/>
          </a:xfrm>
          <a:prstGeom prst="line">
            <a:avLst/>
          </a:prstGeom>
          <a:noFill/>
          <a:ln w="76200">
            <a:solidFill>
              <a:srgbClr val="FFFFFF"/>
            </a:solidFill>
            <a:round/>
            <a:headEnd/>
            <a:tailEnd type="triangle" w="med" len="me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128"/>
              <a:cs typeface="Arial"/>
            </a:endParaRPr>
          </a:p>
        </p:txBody>
      </p:sp>
      <p:sp>
        <p:nvSpPr>
          <p:cNvPr id="2" name="Text Box 18">
            <a:extLst>
              <a:ext uri="{FF2B5EF4-FFF2-40B4-BE49-F238E27FC236}">
                <a16:creationId xmlns:a16="http://schemas.microsoft.com/office/drawing/2014/main" id="{6618C997-29C0-23FC-A15D-05AC4CB3ECB6}"/>
              </a:ext>
            </a:extLst>
          </p:cNvPr>
          <p:cNvSpPr txBox="1">
            <a:spLocks noChangeArrowheads="1"/>
          </p:cNvSpPr>
          <p:nvPr/>
        </p:nvSpPr>
        <p:spPr bwMode="auto">
          <a:xfrm>
            <a:off x="0" y="4294187"/>
            <a:ext cx="1691680" cy="683264"/>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457200" marR="0" lvl="0" indent="-457200" algn="r" defTabSz="914400" rtl="0" eaLnBrk="0" fontAlgn="base" latinLnBrk="0" hangingPunct="0">
              <a:lnSpc>
                <a:spcPct val="80000"/>
              </a:lnSpc>
              <a:spcBef>
                <a:spcPct val="50000"/>
              </a:spcBef>
              <a:spcAft>
                <a:spcPct val="0"/>
              </a:spcAft>
              <a:buClrTx/>
              <a:buSzTx/>
              <a:buFont typeface="Arial" charset="0"/>
              <a:buNone/>
              <a:tabLst/>
              <a:defRPr/>
            </a:pPr>
            <a:r>
              <a:rPr kumimoji="0" lang="ar-JO" sz="2400" b="1" i="0" u="none" strike="noStrike" kern="1200" cap="none" spc="0" normalizeH="0" baseline="0" noProof="0" dirty="0">
                <a:ln>
                  <a:noFill/>
                </a:ln>
                <a:solidFill>
                  <a:srgbClr val="FFFFFF"/>
                </a:solidFill>
                <a:effectLst/>
                <a:uLnTx/>
                <a:uFillTx/>
                <a:latin typeface="Arial"/>
                <a:ea typeface="ＭＳ Ｐゴシック" charset="-128"/>
                <a:cs typeface="Arial"/>
              </a:rPr>
              <a:t>(= </a:t>
            </a:r>
            <a:r>
              <a:rPr kumimoji="0" lang="ar-JO" sz="2400" b="1" i="0" u="none" strike="noStrike" kern="1200" cap="none" spc="0" normalizeH="0" baseline="0" noProof="0" dirty="0">
                <a:ln>
                  <a:noFill/>
                </a:ln>
                <a:solidFill>
                  <a:srgbClr val="FFFF00"/>
                </a:solidFill>
                <a:effectLst/>
                <a:uLnTx/>
                <a:uFillTx/>
                <a:latin typeface="Arial"/>
                <a:ea typeface="ＭＳ Ｐゴシック" charset="-128"/>
                <a:cs typeface="Arial"/>
              </a:rPr>
              <a:t>الفكرة التفسيرية</a:t>
            </a:r>
            <a:r>
              <a:rPr kumimoji="0" lang="ar-JO" sz="2400" b="1" i="0" u="none" strike="noStrike" kern="1200" cap="none" spc="0" normalizeH="0" baseline="0" noProof="0" dirty="0">
                <a:ln>
                  <a:noFill/>
                </a:ln>
                <a:solidFill>
                  <a:srgbClr val="FFFFFF"/>
                </a:solidFill>
                <a:effectLst/>
                <a:uLnTx/>
                <a:uFillTx/>
                <a:latin typeface="Arial"/>
                <a:ea typeface="ＭＳ Ｐゴシック" charset="-128"/>
                <a:cs typeface="Arial"/>
              </a:rPr>
              <a:t>)</a:t>
            </a:r>
            <a:endParaRPr kumimoji="0" lang="en-US" sz="24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6088"/>
                                        </p:tgtEl>
                                        <p:attrNameLst>
                                          <p:attrName>style.visibility</p:attrName>
                                        </p:attrNameLst>
                                      </p:cBhvr>
                                      <p:to>
                                        <p:strVal val="visible"/>
                                      </p:to>
                                    </p:set>
                                    <p:anim calcmode="lin" valueType="num">
                                      <p:cBhvr>
                                        <p:cTn id="7" dur="500" fill="hold"/>
                                        <p:tgtEl>
                                          <p:spTgt spid="46088"/>
                                        </p:tgtEl>
                                        <p:attrNameLst>
                                          <p:attrName>ppt_x</p:attrName>
                                        </p:attrNameLst>
                                      </p:cBhvr>
                                      <p:tavLst>
                                        <p:tav tm="0">
                                          <p:val>
                                            <p:strVal val="#ppt_x-#ppt_w/2"/>
                                          </p:val>
                                        </p:tav>
                                        <p:tav tm="100000">
                                          <p:val>
                                            <p:strVal val="#ppt_x"/>
                                          </p:val>
                                        </p:tav>
                                      </p:tavLst>
                                    </p:anim>
                                    <p:anim calcmode="lin" valueType="num">
                                      <p:cBhvr>
                                        <p:cTn id="8" dur="500" fill="hold"/>
                                        <p:tgtEl>
                                          <p:spTgt spid="46088"/>
                                        </p:tgtEl>
                                        <p:attrNameLst>
                                          <p:attrName>ppt_y</p:attrName>
                                        </p:attrNameLst>
                                      </p:cBhvr>
                                      <p:tavLst>
                                        <p:tav tm="0">
                                          <p:val>
                                            <p:strVal val="#ppt_y"/>
                                          </p:val>
                                        </p:tav>
                                        <p:tav tm="100000">
                                          <p:val>
                                            <p:strVal val="#ppt_y"/>
                                          </p:val>
                                        </p:tav>
                                      </p:tavLst>
                                    </p:anim>
                                    <p:anim calcmode="lin" valueType="num">
                                      <p:cBhvr>
                                        <p:cTn id="9" dur="500" fill="hold"/>
                                        <p:tgtEl>
                                          <p:spTgt spid="46088"/>
                                        </p:tgtEl>
                                        <p:attrNameLst>
                                          <p:attrName>ppt_w</p:attrName>
                                        </p:attrNameLst>
                                      </p:cBhvr>
                                      <p:tavLst>
                                        <p:tav tm="0">
                                          <p:val>
                                            <p:fltVal val="0"/>
                                          </p:val>
                                        </p:tav>
                                        <p:tav tm="100000">
                                          <p:val>
                                            <p:strVal val="#ppt_w"/>
                                          </p:val>
                                        </p:tav>
                                      </p:tavLst>
                                    </p:anim>
                                    <p:anim calcmode="lin" valueType="num">
                                      <p:cBhvr>
                                        <p:cTn id="10" dur="500" fill="hold"/>
                                        <p:tgtEl>
                                          <p:spTgt spid="46088"/>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46093"/>
                                        </p:tgtEl>
                                        <p:attrNameLst>
                                          <p:attrName>style.visibility</p:attrName>
                                        </p:attrNameLst>
                                      </p:cBhvr>
                                      <p:to>
                                        <p:strVal val="visible"/>
                                      </p:to>
                                    </p:set>
                                    <p:anim calcmode="lin" valueType="num">
                                      <p:cBhvr>
                                        <p:cTn id="15" dur="500" fill="hold"/>
                                        <p:tgtEl>
                                          <p:spTgt spid="46093"/>
                                        </p:tgtEl>
                                        <p:attrNameLst>
                                          <p:attrName>ppt_x</p:attrName>
                                        </p:attrNameLst>
                                      </p:cBhvr>
                                      <p:tavLst>
                                        <p:tav tm="0">
                                          <p:val>
                                            <p:strVal val="#ppt_x-#ppt_w/2"/>
                                          </p:val>
                                        </p:tav>
                                        <p:tav tm="100000">
                                          <p:val>
                                            <p:strVal val="#ppt_x"/>
                                          </p:val>
                                        </p:tav>
                                      </p:tavLst>
                                    </p:anim>
                                    <p:anim calcmode="lin" valueType="num">
                                      <p:cBhvr>
                                        <p:cTn id="16" dur="500" fill="hold"/>
                                        <p:tgtEl>
                                          <p:spTgt spid="46093"/>
                                        </p:tgtEl>
                                        <p:attrNameLst>
                                          <p:attrName>ppt_y</p:attrName>
                                        </p:attrNameLst>
                                      </p:cBhvr>
                                      <p:tavLst>
                                        <p:tav tm="0">
                                          <p:val>
                                            <p:strVal val="#ppt_y"/>
                                          </p:val>
                                        </p:tav>
                                        <p:tav tm="100000">
                                          <p:val>
                                            <p:strVal val="#ppt_y"/>
                                          </p:val>
                                        </p:tav>
                                      </p:tavLst>
                                    </p:anim>
                                    <p:anim calcmode="lin" valueType="num">
                                      <p:cBhvr>
                                        <p:cTn id="17" dur="500" fill="hold"/>
                                        <p:tgtEl>
                                          <p:spTgt spid="46093"/>
                                        </p:tgtEl>
                                        <p:attrNameLst>
                                          <p:attrName>ppt_w</p:attrName>
                                        </p:attrNameLst>
                                      </p:cBhvr>
                                      <p:tavLst>
                                        <p:tav tm="0">
                                          <p:val>
                                            <p:fltVal val="0"/>
                                          </p:val>
                                        </p:tav>
                                        <p:tav tm="100000">
                                          <p:val>
                                            <p:strVal val="#ppt_w"/>
                                          </p:val>
                                        </p:tav>
                                      </p:tavLst>
                                    </p:anim>
                                    <p:anim calcmode="lin" valueType="num">
                                      <p:cBhvr>
                                        <p:cTn id="18" dur="500" fill="hold"/>
                                        <p:tgtEl>
                                          <p:spTgt spid="46093"/>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46094">
                                            <p:txEl>
                                              <p:pRg st="0" end="0"/>
                                            </p:txEl>
                                          </p:spTgt>
                                        </p:tgtEl>
                                        <p:attrNameLst>
                                          <p:attrName>style.visibility</p:attrName>
                                        </p:attrNameLst>
                                      </p:cBhvr>
                                      <p:to>
                                        <p:strVal val="visible"/>
                                      </p:to>
                                    </p:set>
                                    <p:anim calcmode="lin" valueType="num">
                                      <p:cBhvr>
                                        <p:cTn id="23" dur="500" fill="hold"/>
                                        <p:tgtEl>
                                          <p:spTgt spid="46094">
                                            <p:txEl>
                                              <p:pRg st="0" end="0"/>
                                            </p:txEl>
                                          </p:spTgt>
                                        </p:tgtEl>
                                        <p:attrNameLst>
                                          <p:attrName>ppt_x</p:attrName>
                                        </p:attrNameLst>
                                      </p:cBhvr>
                                      <p:tavLst>
                                        <p:tav tm="0">
                                          <p:val>
                                            <p:strVal val="#ppt_x-#ppt_w/2"/>
                                          </p:val>
                                        </p:tav>
                                        <p:tav tm="100000">
                                          <p:val>
                                            <p:strVal val="#ppt_x"/>
                                          </p:val>
                                        </p:tav>
                                      </p:tavLst>
                                    </p:anim>
                                    <p:anim calcmode="lin" valueType="num">
                                      <p:cBhvr>
                                        <p:cTn id="24" dur="500" fill="hold"/>
                                        <p:tgtEl>
                                          <p:spTgt spid="46094">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46094">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4609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46094">
                                            <p:txEl>
                                              <p:pRg st="1" end="1"/>
                                            </p:txEl>
                                          </p:spTgt>
                                        </p:tgtEl>
                                        <p:attrNameLst>
                                          <p:attrName>style.visibility</p:attrName>
                                        </p:attrNameLst>
                                      </p:cBhvr>
                                      <p:to>
                                        <p:strVal val="visible"/>
                                      </p:to>
                                    </p:set>
                                    <p:anim calcmode="lin" valueType="num">
                                      <p:cBhvr>
                                        <p:cTn id="31" dur="500" fill="hold"/>
                                        <p:tgtEl>
                                          <p:spTgt spid="46094">
                                            <p:txEl>
                                              <p:pRg st="1" end="1"/>
                                            </p:txEl>
                                          </p:spTgt>
                                        </p:tgtEl>
                                        <p:attrNameLst>
                                          <p:attrName>ppt_x</p:attrName>
                                        </p:attrNameLst>
                                      </p:cBhvr>
                                      <p:tavLst>
                                        <p:tav tm="0">
                                          <p:val>
                                            <p:strVal val="#ppt_x-#ppt_w/2"/>
                                          </p:val>
                                        </p:tav>
                                        <p:tav tm="100000">
                                          <p:val>
                                            <p:strVal val="#ppt_x"/>
                                          </p:val>
                                        </p:tav>
                                      </p:tavLst>
                                    </p:anim>
                                    <p:anim calcmode="lin" valueType="num">
                                      <p:cBhvr>
                                        <p:cTn id="32" dur="500" fill="hold"/>
                                        <p:tgtEl>
                                          <p:spTgt spid="46094">
                                            <p:txEl>
                                              <p:pRg st="1" end="1"/>
                                            </p:txEl>
                                          </p:spTgt>
                                        </p:tgtEl>
                                        <p:attrNameLst>
                                          <p:attrName>ppt_y</p:attrName>
                                        </p:attrNameLst>
                                      </p:cBhvr>
                                      <p:tavLst>
                                        <p:tav tm="0">
                                          <p:val>
                                            <p:strVal val="#ppt_y"/>
                                          </p:val>
                                        </p:tav>
                                        <p:tav tm="100000">
                                          <p:val>
                                            <p:strVal val="#ppt_y"/>
                                          </p:val>
                                        </p:tav>
                                      </p:tavLst>
                                    </p:anim>
                                    <p:anim calcmode="lin" valueType="num">
                                      <p:cBhvr>
                                        <p:cTn id="33" dur="500" fill="hold"/>
                                        <p:tgtEl>
                                          <p:spTgt spid="46094">
                                            <p:txEl>
                                              <p:pRg st="1" end="1"/>
                                            </p:txEl>
                                          </p:spTgt>
                                        </p:tgtEl>
                                        <p:attrNameLst>
                                          <p:attrName>ppt_w</p:attrName>
                                        </p:attrNameLst>
                                      </p:cBhvr>
                                      <p:tavLst>
                                        <p:tav tm="0">
                                          <p:val>
                                            <p:fltVal val="0"/>
                                          </p:val>
                                        </p:tav>
                                        <p:tav tm="100000">
                                          <p:val>
                                            <p:strVal val="#ppt_w"/>
                                          </p:val>
                                        </p:tav>
                                      </p:tavLst>
                                    </p:anim>
                                    <p:anim calcmode="lin" valueType="num">
                                      <p:cBhvr>
                                        <p:cTn id="34" dur="500" fill="hold"/>
                                        <p:tgtEl>
                                          <p:spTgt spid="4609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46094">
                                            <p:txEl>
                                              <p:pRg st="2" end="2"/>
                                            </p:txEl>
                                          </p:spTgt>
                                        </p:tgtEl>
                                        <p:attrNameLst>
                                          <p:attrName>style.visibility</p:attrName>
                                        </p:attrNameLst>
                                      </p:cBhvr>
                                      <p:to>
                                        <p:strVal val="visible"/>
                                      </p:to>
                                    </p:set>
                                    <p:anim calcmode="lin" valueType="num">
                                      <p:cBhvr>
                                        <p:cTn id="39" dur="500" fill="hold"/>
                                        <p:tgtEl>
                                          <p:spTgt spid="46094">
                                            <p:txEl>
                                              <p:pRg st="2" end="2"/>
                                            </p:txEl>
                                          </p:spTgt>
                                        </p:tgtEl>
                                        <p:attrNameLst>
                                          <p:attrName>ppt_x</p:attrName>
                                        </p:attrNameLst>
                                      </p:cBhvr>
                                      <p:tavLst>
                                        <p:tav tm="0">
                                          <p:val>
                                            <p:strVal val="#ppt_x-#ppt_w/2"/>
                                          </p:val>
                                        </p:tav>
                                        <p:tav tm="100000">
                                          <p:val>
                                            <p:strVal val="#ppt_x"/>
                                          </p:val>
                                        </p:tav>
                                      </p:tavLst>
                                    </p:anim>
                                    <p:anim calcmode="lin" valueType="num">
                                      <p:cBhvr>
                                        <p:cTn id="40" dur="500" fill="hold"/>
                                        <p:tgtEl>
                                          <p:spTgt spid="46094">
                                            <p:txEl>
                                              <p:pRg st="2" end="2"/>
                                            </p:txEl>
                                          </p:spTgt>
                                        </p:tgtEl>
                                        <p:attrNameLst>
                                          <p:attrName>ppt_y</p:attrName>
                                        </p:attrNameLst>
                                      </p:cBhvr>
                                      <p:tavLst>
                                        <p:tav tm="0">
                                          <p:val>
                                            <p:strVal val="#ppt_y"/>
                                          </p:val>
                                        </p:tav>
                                        <p:tav tm="100000">
                                          <p:val>
                                            <p:strVal val="#ppt_y"/>
                                          </p:val>
                                        </p:tav>
                                      </p:tavLst>
                                    </p:anim>
                                    <p:anim calcmode="lin" valueType="num">
                                      <p:cBhvr>
                                        <p:cTn id="41" dur="500" fill="hold"/>
                                        <p:tgtEl>
                                          <p:spTgt spid="46094">
                                            <p:txEl>
                                              <p:pRg st="2" end="2"/>
                                            </p:txEl>
                                          </p:spTgt>
                                        </p:tgtEl>
                                        <p:attrNameLst>
                                          <p:attrName>ppt_w</p:attrName>
                                        </p:attrNameLst>
                                      </p:cBhvr>
                                      <p:tavLst>
                                        <p:tav tm="0">
                                          <p:val>
                                            <p:fltVal val="0"/>
                                          </p:val>
                                        </p:tav>
                                        <p:tav tm="100000">
                                          <p:val>
                                            <p:strVal val="#ppt_w"/>
                                          </p:val>
                                        </p:tav>
                                      </p:tavLst>
                                    </p:anim>
                                    <p:anim calcmode="lin" valueType="num">
                                      <p:cBhvr>
                                        <p:cTn id="42" dur="500" fill="hold"/>
                                        <p:tgtEl>
                                          <p:spTgt spid="4609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46095"/>
                                        </p:tgtEl>
                                        <p:attrNameLst>
                                          <p:attrName>style.visibility</p:attrName>
                                        </p:attrNameLst>
                                      </p:cBhvr>
                                      <p:to>
                                        <p:strVal val="visible"/>
                                      </p:to>
                                    </p:set>
                                    <p:anim calcmode="lin" valueType="num">
                                      <p:cBhvr>
                                        <p:cTn id="47" dur="500" fill="hold"/>
                                        <p:tgtEl>
                                          <p:spTgt spid="46095"/>
                                        </p:tgtEl>
                                        <p:attrNameLst>
                                          <p:attrName>ppt_x</p:attrName>
                                        </p:attrNameLst>
                                      </p:cBhvr>
                                      <p:tavLst>
                                        <p:tav tm="0">
                                          <p:val>
                                            <p:strVal val="#ppt_x-#ppt_w/2"/>
                                          </p:val>
                                        </p:tav>
                                        <p:tav tm="100000">
                                          <p:val>
                                            <p:strVal val="#ppt_x"/>
                                          </p:val>
                                        </p:tav>
                                      </p:tavLst>
                                    </p:anim>
                                    <p:anim calcmode="lin" valueType="num">
                                      <p:cBhvr>
                                        <p:cTn id="48" dur="500" fill="hold"/>
                                        <p:tgtEl>
                                          <p:spTgt spid="46095"/>
                                        </p:tgtEl>
                                        <p:attrNameLst>
                                          <p:attrName>ppt_y</p:attrName>
                                        </p:attrNameLst>
                                      </p:cBhvr>
                                      <p:tavLst>
                                        <p:tav tm="0">
                                          <p:val>
                                            <p:strVal val="#ppt_y"/>
                                          </p:val>
                                        </p:tav>
                                        <p:tav tm="100000">
                                          <p:val>
                                            <p:strVal val="#ppt_y"/>
                                          </p:val>
                                        </p:tav>
                                      </p:tavLst>
                                    </p:anim>
                                    <p:anim calcmode="lin" valueType="num">
                                      <p:cBhvr>
                                        <p:cTn id="49" dur="500" fill="hold"/>
                                        <p:tgtEl>
                                          <p:spTgt spid="46095"/>
                                        </p:tgtEl>
                                        <p:attrNameLst>
                                          <p:attrName>ppt_w</p:attrName>
                                        </p:attrNameLst>
                                      </p:cBhvr>
                                      <p:tavLst>
                                        <p:tav tm="0">
                                          <p:val>
                                            <p:fltVal val="0"/>
                                          </p:val>
                                        </p:tav>
                                        <p:tav tm="100000">
                                          <p:val>
                                            <p:strVal val="#ppt_w"/>
                                          </p:val>
                                        </p:tav>
                                      </p:tavLst>
                                    </p:anim>
                                    <p:anim calcmode="lin" valueType="num">
                                      <p:cBhvr>
                                        <p:cTn id="50" dur="500" fill="hold"/>
                                        <p:tgtEl>
                                          <p:spTgt spid="46095"/>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46096"/>
                                        </p:tgtEl>
                                        <p:attrNameLst>
                                          <p:attrName>style.visibility</p:attrName>
                                        </p:attrNameLst>
                                      </p:cBhvr>
                                      <p:to>
                                        <p:strVal val="visible"/>
                                      </p:to>
                                    </p:set>
                                    <p:anim calcmode="lin" valueType="num">
                                      <p:cBhvr>
                                        <p:cTn id="55" dur="500" fill="hold"/>
                                        <p:tgtEl>
                                          <p:spTgt spid="46096"/>
                                        </p:tgtEl>
                                        <p:attrNameLst>
                                          <p:attrName>ppt_x</p:attrName>
                                        </p:attrNameLst>
                                      </p:cBhvr>
                                      <p:tavLst>
                                        <p:tav tm="0">
                                          <p:val>
                                            <p:strVal val="#ppt_x-#ppt_w/2"/>
                                          </p:val>
                                        </p:tav>
                                        <p:tav tm="100000">
                                          <p:val>
                                            <p:strVal val="#ppt_x"/>
                                          </p:val>
                                        </p:tav>
                                      </p:tavLst>
                                    </p:anim>
                                    <p:anim calcmode="lin" valueType="num">
                                      <p:cBhvr>
                                        <p:cTn id="56" dur="500" fill="hold"/>
                                        <p:tgtEl>
                                          <p:spTgt spid="46096"/>
                                        </p:tgtEl>
                                        <p:attrNameLst>
                                          <p:attrName>ppt_y</p:attrName>
                                        </p:attrNameLst>
                                      </p:cBhvr>
                                      <p:tavLst>
                                        <p:tav tm="0">
                                          <p:val>
                                            <p:strVal val="#ppt_y"/>
                                          </p:val>
                                        </p:tav>
                                        <p:tav tm="100000">
                                          <p:val>
                                            <p:strVal val="#ppt_y"/>
                                          </p:val>
                                        </p:tav>
                                      </p:tavLst>
                                    </p:anim>
                                    <p:anim calcmode="lin" valueType="num">
                                      <p:cBhvr>
                                        <p:cTn id="57" dur="500" fill="hold"/>
                                        <p:tgtEl>
                                          <p:spTgt spid="46096"/>
                                        </p:tgtEl>
                                        <p:attrNameLst>
                                          <p:attrName>ppt_w</p:attrName>
                                        </p:attrNameLst>
                                      </p:cBhvr>
                                      <p:tavLst>
                                        <p:tav tm="0">
                                          <p:val>
                                            <p:fltVal val="0"/>
                                          </p:val>
                                        </p:tav>
                                        <p:tav tm="100000">
                                          <p:val>
                                            <p:strVal val="#ppt_w"/>
                                          </p:val>
                                        </p:tav>
                                      </p:tavLst>
                                    </p:anim>
                                    <p:anim calcmode="lin" valueType="num">
                                      <p:cBhvr>
                                        <p:cTn id="58" dur="500" fill="hold"/>
                                        <p:tgtEl>
                                          <p:spTgt spid="46096"/>
                                        </p:tgtEl>
                                        <p:attrNameLst>
                                          <p:attrName>ppt_h</p:attrName>
                                        </p:attrNameLst>
                                      </p:cBhvr>
                                      <p:tavLst>
                                        <p:tav tm="0">
                                          <p:val>
                                            <p:strVal val="#ppt_h"/>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46098"/>
                                        </p:tgtEl>
                                        <p:attrNameLst>
                                          <p:attrName>style.visibility</p:attrName>
                                        </p:attrNameLst>
                                      </p:cBhvr>
                                      <p:to>
                                        <p:strVal val="visible"/>
                                      </p:to>
                                    </p:set>
                                    <p:anim calcmode="lin" valueType="num">
                                      <p:cBhvr>
                                        <p:cTn id="63" dur="500" fill="hold"/>
                                        <p:tgtEl>
                                          <p:spTgt spid="46098"/>
                                        </p:tgtEl>
                                        <p:attrNameLst>
                                          <p:attrName>ppt_x</p:attrName>
                                        </p:attrNameLst>
                                      </p:cBhvr>
                                      <p:tavLst>
                                        <p:tav tm="0">
                                          <p:val>
                                            <p:strVal val="#ppt_x-#ppt_w/2"/>
                                          </p:val>
                                        </p:tav>
                                        <p:tav tm="100000">
                                          <p:val>
                                            <p:strVal val="#ppt_x"/>
                                          </p:val>
                                        </p:tav>
                                      </p:tavLst>
                                    </p:anim>
                                    <p:anim calcmode="lin" valueType="num">
                                      <p:cBhvr>
                                        <p:cTn id="64" dur="500" fill="hold"/>
                                        <p:tgtEl>
                                          <p:spTgt spid="46098"/>
                                        </p:tgtEl>
                                        <p:attrNameLst>
                                          <p:attrName>ppt_y</p:attrName>
                                        </p:attrNameLst>
                                      </p:cBhvr>
                                      <p:tavLst>
                                        <p:tav tm="0">
                                          <p:val>
                                            <p:strVal val="#ppt_y"/>
                                          </p:val>
                                        </p:tav>
                                        <p:tav tm="100000">
                                          <p:val>
                                            <p:strVal val="#ppt_y"/>
                                          </p:val>
                                        </p:tav>
                                      </p:tavLst>
                                    </p:anim>
                                    <p:anim calcmode="lin" valueType="num">
                                      <p:cBhvr>
                                        <p:cTn id="65" dur="500" fill="hold"/>
                                        <p:tgtEl>
                                          <p:spTgt spid="46098"/>
                                        </p:tgtEl>
                                        <p:attrNameLst>
                                          <p:attrName>ppt_w</p:attrName>
                                        </p:attrNameLst>
                                      </p:cBhvr>
                                      <p:tavLst>
                                        <p:tav tm="0">
                                          <p:val>
                                            <p:fltVal val="0"/>
                                          </p:val>
                                        </p:tav>
                                        <p:tav tm="100000">
                                          <p:val>
                                            <p:strVal val="#ppt_w"/>
                                          </p:val>
                                        </p:tav>
                                      </p:tavLst>
                                    </p:anim>
                                    <p:anim calcmode="lin" valueType="num">
                                      <p:cBhvr>
                                        <p:cTn id="66" dur="500" fill="hold"/>
                                        <p:tgtEl>
                                          <p:spTgt spid="46098"/>
                                        </p:tgtEl>
                                        <p:attrNameLst>
                                          <p:attrName>ppt_h</p:attrName>
                                        </p:attrNameLst>
                                      </p:cBhvr>
                                      <p:tavLst>
                                        <p:tav tm="0">
                                          <p:val>
                                            <p:strVal val="#ppt_h"/>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4" fill="hold" nodeType="clickEffect">
                                  <p:stCondLst>
                                    <p:cond delay="0"/>
                                  </p:stCondLst>
                                  <p:childTnLst>
                                    <p:set>
                                      <p:cBhvr>
                                        <p:cTn id="70" dur="1" fill="hold">
                                          <p:stCondLst>
                                            <p:cond delay="0"/>
                                          </p:stCondLst>
                                        </p:cTn>
                                        <p:tgtEl>
                                          <p:spTgt spid="46100"/>
                                        </p:tgtEl>
                                        <p:attrNameLst>
                                          <p:attrName>style.visibility</p:attrName>
                                        </p:attrNameLst>
                                      </p:cBhvr>
                                      <p:to>
                                        <p:strVal val="visible"/>
                                      </p:to>
                                    </p:set>
                                    <p:animEffect transition="in" filter="wipe(down)">
                                      <p:cBhvr>
                                        <p:cTn id="71" dur="500"/>
                                        <p:tgtEl>
                                          <p:spTgt spid="46100"/>
                                        </p:tgtEl>
                                      </p:cBhvr>
                                    </p:animEffect>
                                  </p:childTnLst>
                                </p:cTn>
                              </p:par>
                            </p:childTnLst>
                          </p:cTn>
                        </p:par>
                        <p:par>
                          <p:cTn id="72" fill="hold" nodeType="afterGroup">
                            <p:stCondLst>
                              <p:cond delay="500"/>
                            </p:stCondLst>
                            <p:childTnLst>
                              <p:par>
                                <p:cTn id="73" presetID="17" presetClass="entr" presetSubtype="8" fill="hold" grpId="0" nodeType="afterEffect">
                                  <p:stCondLst>
                                    <p:cond delay="0"/>
                                  </p:stCondLst>
                                  <p:childTnLst>
                                    <p:set>
                                      <p:cBhvr>
                                        <p:cTn id="74" dur="1" fill="hold">
                                          <p:stCondLst>
                                            <p:cond delay="0"/>
                                          </p:stCondLst>
                                        </p:cTn>
                                        <p:tgtEl>
                                          <p:spTgt spid="46099"/>
                                        </p:tgtEl>
                                        <p:attrNameLst>
                                          <p:attrName>style.visibility</p:attrName>
                                        </p:attrNameLst>
                                      </p:cBhvr>
                                      <p:to>
                                        <p:strVal val="visible"/>
                                      </p:to>
                                    </p:set>
                                    <p:anim calcmode="lin" valueType="num">
                                      <p:cBhvr>
                                        <p:cTn id="75" dur="500" fill="hold"/>
                                        <p:tgtEl>
                                          <p:spTgt spid="46099"/>
                                        </p:tgtEl>
                                        <p:attrNameLst>
                                          <p:attrName>ppt_x</p:attrName>
                                        </p:attrNameLst>
                                      </p:cBhvr>
                                      <p:tavLst>
                                        <p:tav tm="0">
                                          <p:val>
                                            <p:strVal val="#ppt_x-#ppt_w/2"/>
                                          </p:val>
                                        </p:tav>
                                        <p:tav tm="100000">
                                          <p:val>
                                            <p:strVal val="#ppt_x"/>
                                          </p:val>
                                        </p:tav>
                                      </p:tavLst>
                                    </p:anim>
                                    <p:anim calcmode="lin" valueType="num">
                                      <p:cBhvr>
                                        <p:cTn id="76" dur="500" fill="hold"/>
                                        <p:tgtEl>
                                          <p:spTgt spid="46099"/>
                                        </p:tgtEl>
                                        <p:attrNameLst>
                                          <p:attrName>ppt_y</p:attrName>
                                        </p:attrNameLst>
                                      </p:cBhvr>
                                      <p:tavLst>
                                        <p:tav tm="0">
                                          <p:val>
                                            <p:strVal val="#ppt_y"/>
                                          </p:val>
                                        </p:tav>
                                        <p:tav tm="100000">
                                          <p:val>
                                            <p:strVal val="#ppt_y"/>
                                          </p:val>
                                        </p:tav>
                                      </p:tavLst>
                                    </p:anim>
                                    <p:anim calcmode="lin" valueType="num">
                                      <p:cBhvr>
                                        <p:cTn id="77" dur="500" fill="hold"/>
                                        <p:tgtEl>
                                          <p:spTgt spid="46099"/>
                                        </p:tgtEl>
                                        <p:attrNameLst>
                                          <p:attrName>ppt_w</p:attrName>
                                        </p:attrNameLst>
                                      </p:cBhvr>
                                      <p:tavLst>
                                        <p:tav tm="0">
                                          <p:val>
                                            <p:fltVal val="0"/>
                                          </p:val>
                                        </p:tav>
                                        <p:tav tm="100000">
                                          <p:val>
                                            <p:strVal val="#ppt_w"/>
                                          </p:val>
                                        </p:tav>
                                      </p:tavLst>
                                    </p:anim>
                                    <p:anim calcmode="lin" valueType="num">
                                      <p:cBhvr>
                                        <p:cTn id="78" dur="500" fill="hold"/>
                                        <p:tgtEl>
                                          <p:spTgt spid="46099"/>
                                        </p:tgtEl>
                                        <p:attrNameLst>
                                          <p:attrName>ppt_h</p:attrName>
                                        </p:attrNameLst>
                                      </p:cBhvr>
                                      <p:tavLst>
                                        <p:tav tm="0">
                                          <p:val>
                                            <p:strVal val="#ppt_h"/>
                                          </p:val>
                                        </p:tav>
                                        <p:tav tm="100000">
                                          <p:val>
                                            <p:strVal val="#ppt_h"/>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1" fill="hold" nodeType="clickEffect">
                                  <p:stCondLst>
                                    <p:cond delay="0"/>
                                  </p:stCondLst>
                                  <p:childTnLst>
                                    <p:set>
                                      <p:cBhvr>
                                        <p:cTn id="82" dur="1" fill="hold">
                                          <p:stCondLst>
                                            <p:cond delay="0"/>
                                          </p:stCondLst>
                                        </p:cTn>
                                        <p:tgtEl>
                                          <p:spTgt spid="46101"/>
                                        </p:tgtEl>
                                        <p:attrNameLst>
                                          <p:attrName>style.visibility</p:attrName>
                                        </p:attrNameLst>
                                      </p:cBhvr>
                                      <p:to>
                                        <p:strVal val="visible"/>
                                      </p:to>
                                    </p:set>
                                    <p:animEffect transition="in" filter="wipe(up)">
                                      <p:cBhvr>
                                        <p:cTn id="83" dur="500"/>
                                        <p:tgtEl>
                                          <p:spTgt spid="46101"/>
                                        </p:tgtEl>
                                      </p:cBhvr>
                                    </p:animEffect>
                                  </p:childTnLst>
                                </p:cTn>
                              </p:par>
                            </p:childTnLst>
                          </p:cTn>
                        </p:par>
                      </p:childTnLst>
                    </p:cTn>
                  </p:par>
                  <p:par>
                    <p:cTn id="84" fill="hold">
                      <p:stCondLst>
                        <p:cond delay="indefinite"/>
                      </p:stCondLst>
                      <p:childTnLst>
                        <p:par>
                          <p:cTn id="85" fill="hold">
                            <p:stCondLst>
                              <p:cond delay="0"/>
                            </p:stCondLst>
                            <p:childTnLst>
                              <p:par>
                                <p:cTn id="86" presetID="17" presetClass="entr" presetSubtype="8" fill="hold" grpId="0" nodeType="clickEffect">
                                  <p:stCondLst>
                                    <p:cond delay="0"/>
                                  </p:stCondLst>
                                  <p:childTnLst>
                                    <p:set>
                                      <p:cBhvr>
                                        <p:cTn id="87" dur="1" fill="hold">
                                          <p:stCondLst>
                                            <p:cond delay="0"/>
                                          </p:stCondLst>
                                        </p:cTn>
                                        <p:tgtEl>
                                          <p:spTgt spid="2"/>
                                        </p:tgtEl>
                                        <p:attrNameLst>
                                          <p:attrName>style.visibility</p:attrName>
                                        </p:attrNameLst>
                                      </p:cBhvr>
                                      <p:to>
                                        <p:strVal val="visible"/>
                                      </p:to>
                                    </p:set>
                                    <p:anim calcmode="lin" valueType="num">
                                      <p:cBhvr>
                                        <p:cTn id="88" dur="500" fill="hold"/>
                                        <p:tgtEl>
                                          <p:spTgt spid="2"/>
                                        </p:tgtEl>
                                        <p:attrNameLst>
                                          <p:attrName>ppt_x</p:attrName>
                                        </p:attrNameLst>
                                      </p:cBhvr>
                                      <p:tavLst>
                                        <p:tav tm="0">
                                          <p:val>
                                            <p:strVal val="#ppt_x-#ppt_w/2"/>
                                          </p:val>
                                        </p:tav>
                                        <p:tav tm="100000">
                                          <p:val>
                                            <p:strVal val="#ppt_x"/>
                                          </p:val>
                                        </p:tav>
                                      </p:tavLst>
                                    </p:anim>
                                    <p:anim calcmode="lin" valueType="num">
                                      <p:cBhvr>
                                        <p:cTn id="89" dur="500" fill="hold"/>
                                        <p:tgtEl>
                                          <p:spTgt spid="2"/>
                                        </p:tgtEl>
                                        <p:attrNameLst>
                                          <p:attrName>ppt_y</p:attrName>
                                        </p:attrNameLst>
                                      </p:cBhvr>
                                      <p:tavLst>
                                        <p:tav tm="0">
                                          <p:val>
                                            <p:strVal val="#ppt_y"/>
                                          </p:val>
                                        </p:tav>
                                        <p:tav tm="100000">
                                          <p:val>
                                            <p:strVal val="#ppt_y"/>
                                          </p:val>
                                        </p:tav>
                                      </p:tavLst>
                                    </p:anim>
                                    <p:anim calcmode="lin" valueType="num">
                                      <p:cBhvr>
                                        <p:cTn id="90" dur="500" fill="hold"/>
                                        <p:tgtEl>
                                          <p:spTgt spid="2"/>
                                        </p:tgtEl>
                                        <p:attrNameLst>
                                          <p:attrName>ppt_w</p:attrName>
                                        </p:attrNameLst>
                                      </p:cBhvr>
                                      <p:tavLst>
                                        <p:tav tm="0">
                                          <p:val>
                                            <p:fltVal val="0"/>
                                          </p:val>
                                        </p:tav>
                                        <p:tav tm="100000">
                                          <p:val>
                                            <p:strVal val="#ppt_w"/>
                                          </p:val>
                                        </p:tav>
                                      </p:tavLst>
                                    </p:anim>
                                    <p:anim calcmode="lin" valueType="num">
                                      <p:cBhvr>
                                        <p:cTn id="91"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autoUpdateAnimBg="0"/>
      <p:bldP spid="46093" grpId="0" autoUpdateAnimBg="0"/>
      <p:bldP spid="46094" grpId="0" build="p" autoUpdateAnimBg="0"/>
      <p:bldP spid="46095" grpId="0" autoUpdateAnimBg="0"/>
      <p:bldP spid="46096" grpId="0" autoUpdateAnimBg="0"/>
      <p:bldP spid="46098" grpId="0" autoUpdateAnimBg="0"/>
      <p:bldP spid="46099" grpId="0" autoUpdateAnimBg="0"/>
      <p:bldP spid="2"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82" name="Rectangle 6"/>
          <p:cNvSpPr>
            <a:spLocks noChangeArrowheads="1"/>
          </p:cNvSpPr>
          <p:nvPr/>
        </p:nvSpPr>
        <p:spPr bwMode="auto">
          <a:xfrm>
            <a:off x="1676400" y="3733800"/>
            <a:ext cx="7315200" cy="3048000"/>
          </a:xfrm>
          <a:prstGeom prst="rect">
            <a:avLst/>
          </a:prstGeom>
          <a:gradFill rotWithShape="0">
            <a:gsLst>
              <a:gs pos="0">
                <a:srgbClr val="1F3E22"/>
              </a:gs>
              <a:gs pos="100000">
                <a:srgbClr val="0E1D10"/>
              </a:gs>
            </a:gsLst>
            <a:path path="shape">
              <a:fillToRect l="50000" t="50000" r="50000" b="50000"/>
            </a:path>
          </a:gradFill>
          <a:ln>
            <a:noFill/>
          </a:ln>
          <a:effectLst/>
          <a:extLst>
            <a:ext uri="{91240B29-F687-4f45-9708-019B960494DF}">
              <a14:hiddenLine xmlns="" xmlns:a14="http://schemas.microsoft.com/office/drawing/2010/main" w="9525">
                <a:solidFill>
                  <a:srgbClr val="000000"/>
                </a:solidFill>
                <a:miter lim="800000"/>
                <a:headEnd/>
                <a:tailEnd/>
              </a14:hiddenLine>
            </a:ext>
          </a:extLst>
        </p:spPr>
        <p:txBody>
          <a:bodyPr/>
          <a:lstStyle/>
          <a:p>
            <a:pPr marL="342900" marR="0" lvl="0" indent="-342900" algn="r" defTabSz="914400" rtl="1" eaLnBrk="1" fontAlgn="base" latinLnBrk="0" hangingPunct="1">
              <a:lnSpc>
                <a:spcPct val="100000"/>
              </a:lnSpc>
              <a:spcBef>
                <a:spcPct val="20000"/>
              </a:spcBef>
              <a:spcAft>
                <a:spcPct val="0"/>
              </a:spcAft>
              <a:buClrTx/>
              <a:buSzTx/>
              <a:buFont typeface="Wingdings" charset="0"/>
              <a:buChar char="§"/>
              <a:tabLst/>
              <a:defRPr/>
            </a:pPr>
            <a:r>
              <a:rPr kumimoji="0" lang="ar-JO" sz="2800" b="1" i="0" u="none" strike="noStrike" kern="1200" cap="none" spc="0" normalizeH="0" baseline="0" noProof="0" dirty="0">
                <a:ln>
                  <a:noFill/>
                </a:ln>
                <a:solidFill>
                  <a:srgbClr val="FFFF66"/>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في حالات نادرة عندما تشعر بالحاجة لتطوير النقطة الرئيسية استقرائياً ضعها بين أقواس على مخططك</a:t>
            </a:r>
            <a:endParaRPr kumimoji="0" lang="en-US" sz="2800" b="1" i="0" u="none" strike="noStrike" kern="1200" cap="none" spc="0" normalizeH="0" baseline="0" noProof="0" dirty="0">
              <a:ln>
                <a:noFill/>
              </a:ln>
              <a:solidFill>
                <a:srgbClr val="FFFF66"/>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54626" name="Rectangle 2"/>
          <p:cNvSpPr>
            <a:spLocks noGrp="1" noChangeArrowheads="1"/>
          </p:cNvSpPr>
          <p:nvPr>
            <p:ph type="title"/>
          </p:nvPr>
        </p:nvSpPr>
        <p:spPr>
          <a:xfrm>
            <a:off x="1752600" y="228600"/>
            <a:ext cx="6553200" cy="1143000"/>
          </a:xfrm>
        </p:spPr>
        <p:txBody>
          <a:bodyPr/>
          <a:lstStyle/>
          <a:p>
            <a:pPr algn="ctr" eaLnBrk="1" hangingPunct="1"/>
            <a:r>
              <a:rPr lang="ar-JO" b="1" dirty="0">
                <a:latin typeface="Arial" panose="020B0604020202020204" pitchFamily="34" charset="0"/>
                <a:ea typeface="ＭＳ Ｐゴシック" charset="0"/>
                <a:cs typeface="Arial" panose="020B0604020202020204" pitchFamily="34" charset="0"/>
              </a:rPr>
              <a:t>أعلن النقاط الرئيسية استنتاجياً</a:t>
            </a:r>
            <a:endParaRPr lang="en-US" b="1" dirty="0">
              <a:latin typeface="Arial" panose="020B0604020202020204" pitchFamily="34" charset="0"/>
              <a:ea typeface="ＭＳ Ｐゴシック" charset="0"/>
              <a:cs typeface="Arial" panose="020B0604020202020204" pitchFamily="34" charset="0"/>
            </a:endParaRPr>
          </a:p>
        </p:txBody>
      </p:sp>
      <p:sp>
        <p:nvSpPr>
          <p:cNvPr id="638979" name="Rectangle 3"/>
          <p:cNvSpPr>
            <a:spLocks noGrp="1" noChangeArrowheads="1"/>
          </p:cNvSpPr>
          <p:nvPr>
            <p:ph type="body" idx="1"/>
          </p:nvPr>
        </p:nvSpPr>
        <p:spPr>
          <a:xfrm>
            <a:off x="1676400" y="2590800"/>
            <a:ext cx="7315200" cy="1066800"/>
          </a:xfrm>
          <a:solidFill>
            <a:srgbClr val="FF0000"/>
          </a:solidFill>
          <a:effectLst>
            <a:outerShdw blurRad="63500" dist="35921" dir="2700000" algn="ctr" rotWithShape="0">
              <a:srgbClr val="000000">
                <a:alpha val="74998"/>
              </a:srgbClr>
            </a:outerShdw>
          </a:effectLst>
        </p:spPr>
        <p:txBody>
          <a:bodyPr/>
          <a:lstStyle/>
          <a:p>
            <a:pPr algn="r" rtl="1" eaLnBrk="1" hangingPunct="1">
              <a:buFont typeface="Wingdings" charset="2"/>
              <a:buChar char="§"/>
              <a:defRPr/>
            </a:pPr>
            <a:r>
              <a:rPr lang="ar-J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أخبر الحضور النقطة في العدد/المقطع </a:t>
            </a:r>
            <a:r>
              <a:rPr lang="ar-JO" b="1" u="sng"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قبل</a:t>
            </a:r>
            <a:r>
              <a:rPr lang="ar-J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قراءتها</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38980" name="Rectangle 4"/>
          <p:cNvSpPr>
            <a:spLocks noChangeArrowheads="1"/>
          </p:cNvSpPr>
          <p:nvPr/>
        </p:nvSpPr>
        <p:spPr bwMode="auto">
          <a:xfrm>
            <a:off x="2339752" y="4725144"/>
            <a:ext cx="6118448" cy="2056656"/>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342900" marR="0" lvl="0" indent="-342900" algn="r" defTabSz="914400" rtl="1" eaLnBrk="1" fontAlgn="base" latinLnBrk="0" hangingPunct="1">
              <a:lnSpc>
                <a:spcPct val="100000"/>
              </a:lnSpc>
              <a:spcBef>
                <a:spcPct val="20000"/>
              </a:spcBef>
              <a:spcAft>
                <a:spcPct val="0"/>
              </a:spcAft>
              <a:buClrTx/>
              <a:buSzTx/>
              <a:buFont typeface="Wingdings" charset="2"/>
              <a:buChar char="§"/>
              <a:tabLst/>
              <a:defRPr/>
            </a:pPr>
            <a:r>
              <a:rPr kumimoji="0" lang="ar-JO" sz="2800" b="1" i="0" u="none" strike="noStrike" kern="1200" cap="none" spc="0" normalizeH="0" baseline="0" noProof="0" dirty="0">
                <a:ln>
                  <a:noFill/>
                </a:ln>
                <a:solidFill>
                  <a:srgbClr val="FFFF66"/>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Arial" panose="020B0604020202020204" pitchFamily="34" charset="0"/>
              </a:rPr>
              <a:t>الصفحة 48 في الأعلى (النقطة الرئيسية 1)</a:t>
            </a:r>
          </a:p>
          <a:p>
            <a:pPr marL="342900" marR="0" lvl="0" indent="-342900" algn="r" defTabSz="914400" rtl="1" eaLnBrk="1" fontAlgn="base" latinLnBrk="0" hangingPunct="1">
              <a:lnSpc>
                <a:spcPct val="100000"/>
              </a:lnSpc>
              <a:spcBef>
                <a:spcPct val="20000"/>
              </a:spcBef>
              <a:spcAft>
                <a:spcPct val="0"/>
              </a:spcAft>
              <a:buClrTx/>
              <a:buSzTx/>
              <a:buFont typeface="Wingdings" charset="2"/>
              <a:buChar char="§"/>
              <a:tabLst/>
              <a:defRPr/>
            </a:pPr>
            <a:r>
              <a:rPr kumimoji="0" lang="ar-JO" sz="2800" b="1" i="0" u="none" strike="noStrike" kern="1200" cap="none" spc="0" normalizeH="0" baseline="0" noProof="0" dirty="0">
                <a:ln>
                  <a:noFill/>
                </a:ln>
                <a:solidFill>
                  <a:srgbClr val="FFFF66"/>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Arial" panose="020B0604020202020204" pitchFamily="34" charset="0"/>
              </a:rPr>
              <a:t>الصفحة 49 في الأعلى (النقطة الرئيسية 1)</a:t>
            </a:r>
          </a:p>
          <a:p>
            <a:pPr marL="342900" marR="0" lvl="0" indent="-342900" algn="r" defTabSz="914400" rtl="1" eaLnBrk="1" fontAlgn="base" latinLnBrk="0" hangingPunct="1">
              <a:lnSpc>
                <a:spcPct val="100000"/>
              </a:lnSpc>
              <a:spcBef>
                <a:spcPct val="20000"/>
              </a:spcBef>
              <a:spcAft>
                <a:spcPct val="0"/>
              </a:spcAft>
              <a:buClrTx/>
              <a:buSzTx/>
              <a:buFont typeface="Wingdings" charset="2"/>
              <a:buChar char="§"/>
              <a:tabLst/>
              <a:defRPr/>
            </a:pPr>
            <a:r>
              <a:rPr lang="ar-JO" sz="2800" b="1" dirty="0">
                <a:solidFill>
                  <a:srgbClr val="FFFF66"/>
                </a:solidFill>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rPr>
              <a:t>الصفحة 59 في الأعلى (النقطة الرئيسية 2)</a:t>
            </a:r>
            <a:endParaRPr kumimoji="0" lang="en-US" sz="2800" b="1" i="0" u="none" strike="noStrike" kern="1200" cap="none" spc="0" normalizeH="0" baseline="0" noProof="0" dirty="0">
              <a:ln>
                <a:noFill/>
              </a:ln>
              <a:solidFill>
                <a:srgbClr val="FFFF66"/>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Arial" panose="020B0604020202020204" pitchFamily="34" charset="0"/>
            </a:endParaRPr>
          </a:p>
        </p:txBody>
      </p:sp>
      <p:sp>
        <p:nvSpPr>
          <p:cNvPr id="638981" name="Rectangle 5"/>
          <p:cNvSpPr>
            <a:spLocks noChangeArrowheads="1"/>
          </p:cNvSpPr>
          <p:nvPr/>
        </p:nvSpPr>
        <p:spPr bwMode="auto">
          <a:xfrm>
            <a:off x="1676400" y="1524000"/>
            <a:ext cx="7315200" cy="990600"/>
          </a:xfrm>
          <a:prstGeom prst="rect">
            <a:avLst/>
          </a:prstGeom>
          <a:solidFill>
            <a:schemeClr val="accent1"/>
          </a:solidFill>
          <a:ln w="9525">
            <a:noFill/>
            <a:miter lim="800000"/>
            <a:headEnd/>
            <a:tailEnd/>
          </a:ln>
          <a:effectLst>
            <a:outerShdw blurRad="63500" dist="35921" dir="2700000" algn="ctr" rotWithShape="0">
              <a:srgbClr val="000000">
                <a:alpha val="74998"/>
              </a:srgbClr>
            </a:outerShdw>
          </a:effectLst>
        </p:spPr>
        <p:txBody>
          <a:bodyPr/>
          <a:lstStyle/>
          <a:p>
            <a:pPr marL="342900" marR="0" lvl="0" indent="-342900" algn="r" defTabSz="914400" rtl="1" eaLnBrk="1" fontAlgn="base" latinLnBrk="0" hangingPunct="1">
              <a:lnSpc>
                <a:spcPct val="100000"/>
              </a:lnSpc>
              <a:spcBef>
                <a:spcPct val="20000"/>
              </a:spcBef>
              <a:spcAft>
                <a:spcPct val="0"/>
              </a:spcAft>
              <a:buClrTx/>
              <a:buSzTx/>
              <a:buFont typeface="Wingdings" charset="2"/>
              <a:buChar char="§"/>
              <a:tabLst/>
              <a:defRPr/>
            </a:pPr>
            <a:r>
              <a:rPr kumimoji="0" lang="ar-JO" sz="2800" b="1" i="0" u="none" strike="noStrike" kern="1200" cap="none" spc="0" normalizeH="0" baseline="0" noProof="0" dirty="0">
                <a:ln>
                  <a:noFill/>
                </a:ln>
                <a:solidFill>
                  <a:srgbClr val="FFFF66"/>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Arial" panose="020B0604020202020204" pitchFamily="34" charset="0"/>
              </a:rPr>
              <a:t>استعرض خلاصة النقطة </a:t>
            </a:r>
            <a:r>
              <a:rPr kumimoji="0" lang="ar-JO" sz="2800" b="1" i="0" u="sng"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Arial" panose="020B0604020202020204" pitchFamily="34" charset="0"/>
              </a:rPr>
              <a:t>قبل</a:t>
            </a:r>
            <a:r>
              <a:rPr kumimoji="0" lang="ar-JO" sz="2800" b="1" i="0" u="none" strike="noStrike" kern="1200" cap="none" spc="0" normalizeH="0" baseline="0" noProof="0" dirty="0">
                <a:ln>
                  <a:noFill/>
                </a:ln>
                <a:solidFill>
                  <a:srgbClr val="FFFF66"/>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Arial" panose="020B0604020202020204" pitchFamily="34" charset="0"/>
              </a:rPr>
              <a:t> البدء بتفسيرها</a:t>
            </a:r>
            <a:endParaRPr kumimoji="0" lang="en-US" sz="2800" b="1" i="0" u="none" strike="noStrike" kern="1200" cap="none" spc="0" normalizeH="0" baseline="0" noProof="0" dirty="0">
              <a:ln>
                <a:noFill/>
              </a:ln>
              <a:solidFill>
                <a:srgbClr val="FFFF66"/>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Arial" panose="020B0604020202020204" pitchFamily="34" charset="0"/>
            </a:endParaRPr>
          </a:p>
        </p:txBody>
      </p:sp>
      <p:sp>
        <p:nvSpPr>
          <p:cNvPr id="638983" name="Text Box 7"/>
          <p:cNvSpPr txBox="1">
            <a:spLocks noChangeArrowheads="1"/>
          </p:cNvSpPr>
          <p:nvPr/>
        </p:nvSpPr>
        <p:spPr bwMode="auto">
          <a:xfrm>
            <a:off x="8458200" y="76200"/>
            <a:ext cx="609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66"/>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Arial" panose="020B0604020202020204" pitchFamily="34" charset="0"/>
              </a:rPr>
              <a:t>68</a:t>
            </a:r>
            <a:endParaRPr kumimoji="0" lang="en-US" sz="2400" b="1" i="0" u="none" strike="noStrike" kern="1200" cap="none" spc="0" normalizeH="0" baseline="0" noProof="0" dirty="0">
              <a:ln>
                <a:noFill/>
              </a:ln>
              <a:solidFill>
                <a:srgbClr val="FFFF66"/>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525189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38981"/>
                                        </p:tgtEl>
                                        <p:attrNameLst>
                                          <p:attrName>style.visibility</p:attrName>
                                        </p:attrNameLst>
                                      </p:cBhvr>
                                      <p:to>
                                        <p:strVal val="visible"/>
                                      </p:to>
                                    </p:set>
                                    <p:anim calcmode="lin" valueType="num">
                                      <p:cBhvr>
                                        <p:cTn id="7" dur="500" fill="hold"/>
                                        <p:tgtEl>
                                          <p:spTgt spid="638981"/>
                                        </p:tgtEl>
                                        <p:attrNameLst>
                                          <p:attrName>ppt_w</p:attrName>
                                        </p:attrNameLst>
                                      </p:cBhvr>
                                      <p:tavLst>
                                        <p:tav tm="0">
                                          <p:val>
                                            <p:fltVal val="0"/>
                                          </p:val>
                                        </p:tav>
                                        <p:tav tm="100000">
                                          <p:val>
                                            <p:strVal val="#ppt_w"/>
                                          </p:val>
                                        </p:tav>
                                      </p:tavLst>
                                    </p:anim>
                                    <p:anim calcmode="lin" valueType="num">
                                      <p:cBhvr>
                                        <p:cTn id="8" dur="500" fill="hold"/>
                                        <p:tgtEl>
                                          <p:spTgt spid="63898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38979"/>
                                        </p:tgtEl>
                                        <p:attrNameLst>
                                          <p:attrName>style.visibility</p:attrName>
                                        </p:attrNameLst>
                                      </p:cBhvr>
                                      <p:to>
                                        <p:strVal val="visible"/>
                                      </p:to>
                                    </p:set>
                                    <p:anim calcmode="lin" valueType="num">
                                      <p:cBhvr>
                                        <p:cTn id="13" dur="500" fill="hold"/>
                                        <p:tgtEl>
                                          <p:spTgt spid="638979"/>
                                        </p:tgtEl>
                                        <p:attrNameLst>
                                          <p:attrName>ppt_w</p:attrName>
                                        </p:attrNameLst>
                                      </p:cBhvr>
                                      <p:tavLst>
                                        <p:tav tm="0">
                                          <p:val>
                                            <p:fltVal val="0"/>
                                          </p:val>
                                        </p:tav>
                                        <p:tav tm="100000">
                                          <p:val>
                                            <p:strVal val="#ppt_w"/>
                                          </p:val>
                                        </p:tav>
                                      </p:tavLst>
                                    </p:anim>
                                    <p:anim calcmode="lin" valueType="num">
                                      <p:cBhvr>
                                        <p:cTn id="14" dur="500" fill="hold"/>
                                        <p:tgtEl>
                                          <p:spTgt spid="638979"/>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38982"/>
                                        </p:tgtEl>
                                        <p:attrNameLst>
                                          <p:attrName>style.visibility</p:attrName>
                                        </p:attrNameLst>
                                      </p:cBhvr>
                                      <p:to>
                                        <p:strVal val="visible"/>
                                      </p:to>
                                    </p:set>
                                    <p:anim calcmode="lin" valueType="num">
                                      <p:cBhvr>
                                        <p:cTn id="19" dur="500" fill="hold"/>
                                        <p:tgtEl>
                                          <p:spTgt spid="638982"/>
                                        </p:tgtEl>
                                        <p:attrNameLst>
                                          <p:attrName>ppt_w</p:attrName>
                                        </p:attrNameLst>
                                      </p:cBhvr>
                                      <p:tavLst>
                                        <p:tav tm="0">
                                          <p:val>
                                            <p:fltVal val="0"/>
                                          </p:val>
                                        </p:tav>
                                        <p:tav tm="100000">
                                          <p:val>
                                            <p:strVal val="#ppt_w"/>
                                          </p:val>
                                        </p:tav>
                                      </p:tavLst>
                                    </p:anim>
                                    <p:anim calcmode="lin" valueType="num">
                                      <p:cBhvr>
                                        <p:cTn id="20" dur="500" fill="hold"/>
                                        <p:tgtEl>
                                          <p:spTgt spid="638982"/>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38980"/>
                                        </p:tgtEl>
                                        <p:attrNameLst>
                                          <p:attrName>style.visibility</p:attrName>
                                        </p:attrNameLst>
                                      </p:cBhvr>
                                      <p:to>
                                        <p:strVal val="visible"/>
                                      </p:to>
                                    </p:set>
                                    <p:anim calcmode="lin" valueType="num">
                                      <p:cBhvr>
                                        <p:cTn id="25" dur="500" fill="hold"/>
                                        <p:tgtEl>
                                          <p:spTgt spid="638980"/>
                                        </p:tgtEl>
                                        <p:attrNameLst>
                                          <p:attrName>ppt_w</p:attrName>
                                        </p:attrNameLst>
                                      </p:cBhvr>
                                      <p:tavLst>
                                        <p:tav tm="0">
                                          <p:val>
                                            <p:fltVal val="0"/>
                                          </p:val>
                                        </p:tav>
                                        <p:tav tm="100000">
                                          <p:val>
                                            <p:strVal val="#ppt_w"/>
                                          </p:val>
                                        </p:tav>
                                      </p:tavLst>
                                    </p:anim>
                                    <p:anim calcmode="lin" valueType="num">
                                      <p:cBhvr>
                                        <p:cTn id="26" dur="500" fill="hold"/>
                                        <p:tgtEl>
                                          <p:spTgt spid="6389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82" grpId="0" animBg="1"/>
      <p:bldP spid="638979" grpId="0" animBg="1" autoUpdateAnimBg="0"/>
      <p:bldP spid="638980" grpId="0"/>
      <p:bldP spid="63898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69"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0771" name="Text Box 4"/>
          <p:cNvSpPr txBox="1">
            <a:spLocks noChangeArrowheads="1"/>
          </p:cNvSpPr>
          <p:nvPr/>
        </p:nvSpPr>
        <p:spPr bwMode="auto">
          <a:xfrm>
            <a:off x="8458200" y="76200"/>
            <a:ext cx="60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b="1" dirty="0">
                <a:solidFill>
                  <a:schemeClr val="bg1"/>
                </a:solidFill>
                <a:cs typeface="Arial" charset="0"/>
              </a:rPr>
              <a:t>68</a:t>
            </a:r>
            <a:endParaRPr lang="en-US" b="1" dirty="0">
              <a:solidFill>
                <a:schemeClr val="bg1"/>
              </a:solidFill>
              <a:cs typeface="Arial" charset="0"/>
            </a:endParaRPr>
          </a:p>
        </p:txBody>
      </p:sp>
      <p:sp>
        <p:nvSpPr>
          <p:cNvPr id="160772" name="Rectangle 5"/>
          <p:cNvSpPr>
            <a:spLocks noGrp="1" noChangeArrowheads="1"/>
          </p:cNvSpPr>
          <p:nvPr>
            <p:ph type="title" idx="4294967295"/>
          </p:nvPr>
        </p:nvSpPr>
        <p:spPr>
          <a:xfrm>
            <a:off x="457200" y="609600"/>
            <a:ext cx="8229600" cy="808038"/>
          </a:xfrm>
          <a:solidFill>
            <a:schemeClr val="accent1"/>
          </a:solidFill>
        </p:spPr>
        <p:txBody>
          <a:bodyPr/>
          <a:lstStyle/>
          <a:p>
            <a:pPr eaLnBrk="1" hangingPunct="1"/>
            <a:r>
              <a:rPr lang="ar-JO" b="1" dirty="0">
                <a:solidFill>
                  <a:srgbClr val="FF0000"/>
                </a:solidFill>
                <a:latin typeface="Arial" charset="0"/>
                <a:ea typeface="ＭＳ Ｐゴシック" charset="0"/>
                <a:cs typeface="Arial" charset="0"/>
              </a:rPr>
              <a:t>الوضوح في الخلاصة</a:t>
            </a:r>
            <a:endParaRPr lang="en-US" b="1" dirty="0">
              <a:solidFill>
                <a:srgbClr val="FF0000"/>
              </a:solidFill>
              <a:latin typeface="Arial" charset="0"/>
              <a:ea typeface="ＭＳ Ｐゴシック" charset="0"/>
              <a:cs typeface="Arial" charset="0"/>
            </a:endParaRPr>
          </a:p>
        </p:txBody>
      </p:sp>
      <p:pic>
        <p:nvPicPr>
          <p:cNvPr id="160773" name="Picture 6" descr="images-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 y="1556792"/>
            <a:ext cx="1666528" cy="1166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41027" name="Text Box 3"/>
          <p:cNvSpPr txBox="1">
            <a:spLocks noChangeArrowheads="1"/>
          </p:cNvSpPr>
          <p:nvPr/>
        </p:nvSpPr>
        <p:spPr bwMode="auto">
          <a:xfrm>
            <a:off x="516632" y="1823333"/>
            <a:ext cx="8229600" cy="3477875"/>
          </a:xfrm>
          <a:prstGeom prst="rect">
            <a:avLst/>
          </a:prstGeom>
          <a:noFill/>
          <a:ln w="9525">
            <a:noFill/>
            <a:miter lim="800000"/>
            <a:headEnd/>
            <a:tailEnd/>
          </a:ln>
          <a:effectLst/>
        </p:spPr>
        <p:txBody>
          <a:bodyPr wrap="square">
            <a:spAutoFit/>
          </a:bodyPr>
          <a:lstStyle/>
          <a:p>
            <a:pPr marL="271463" indent="-271463" algn="r" rtl="1" eaLnBrk="1" hangingPunct="1">
              <a:spcBef>
                <a:spcPct val="50000"/>
              </a:spcBef>
              <a:buFontTx/>
              <a:buChar char="•"/>
              <a:defRPr/>
            </a:pPr>
            <a:r>
              <a:rPr lang="ar-JO" sz="4000" b="1" dirty="0">
                <a:solidFill>
                  <a:schemeClr val="bg1"/>
                </a:solidFill>
                <a:latin typeface="Arial"/>
                <a:ea typeface="ＭＳ Ｐゴシック" charset="-128"/>
                <a:cs typeface="Arial"/>
              </a:rPr>
              <a:t>كرر الموضوع</a:t>
            </a:r>
            <a:endParaRPr lang="en-US" sz="4000" b="1" dirty="0">
              <a:solidFill>
                <a:schemeClr val="bg1"/>
              </a:solidFill>
              <a:latin typeface="Arial"/>
              <a:ea typeface="ＭＳ Ｐゴシック" charset="-128"/>
              <a:cs typeface="Arial"/>
            </a:endParaRPr>
          </a:p>
          <a:p>
            <a:pPr marL="271463" indent="-271463" algn="r" rtl="1" eaLnBrk="1" hangingPunct="1">
              <a:spcBef>
                <a:spcPct val="50000"/>
              </a:spcBef>
              <a:buFontTx/>
              <a:buChar char="•"/>
              <a:defRPr/>
            </a:pPr>
            <a:r>
              <a:rPr lang="ar-JO" sz="4000" b="1" dirty="0">
                <a:solidFill>
                  <a:schemeClr val="bg1"/>
                </a:solidFill>
                <a:latin typeface="Arial"/>
                <a:ea typeface="ＭＳ Ｐゴシック" charset="-128"/>
                <a:cs typeface="Arial"/>
              </a:rPr>
              <a:t>أذكر الفكرة الوعظية</a:t>
            </a:r>
            <a:endParaRPr lang="en-US" sz="4000" b="1" dirty="0">
              <a:solidFill>
                <a:schemeClr val="bg1"/>
              </a:solidFill>
              <a:latin typeface="Arial"/>
              <a:ea typeface="ＭＳ Ｐゴシック" charset="-128"/>
              <a:cs typeface="Arial"/>
            </a:endParaRPr>
          </a:p>
          <a:p>
            <a:pPr marL="271463" indent="-271463" algn="r" eaLnBrk="1" hangingPunct="1">
              <a:spcBef>
                <a:spcPct val="50000"/>
              </a:spcBef>
              <a:buFontTx/>
              <a:buChar char="•"/>
              <a:defRPr/>
            </a:pPr>
            <a:r>
              <a:rPr lang="ar-JO" sz="4000" b="1" dirty="0">
                <a:solidFill>
                  <a:schemeClr val="bg1"/>
                </a:solidFill>
                <a:latin typeface="Arial"/>
                <a:ea typeface="ＭＳ Ｐゴシック" charset="-128"/>
                <a:cs typeface="Arial"/>
              </a:rPr>
              <a:t>كرر النقاط الرئيسية</a:t>
            </a:r>
            <a:endParaRPr lang="en-US" sz="4000" b="1" dirty="0">
              <a:solidFill>
                <a:schemeClr val="bg1"/>
              </a:solidFill>
              <a:latin typeface="Arial"/>
              <a:ea typeface="ＭＳ Ｐゴシック" charset="-128"/>
              <a:cs typeface="Arial"/>
            </a:endParaRPr>
          </a:p>
          <a:p>
            <a:pPr marL="271463" indent="-271463" algn="r" rtl="1" eaLnBrk="1" hangingPunct="1">
              <a:spcBef>
                <a:spcPct val="50000"/>
              </a:spcBef>
              <a:buFontTx/>
              <a:buChar char="•"/>
              <a:defRPr/>
            </a:pPr>
            <a:r>
              <a:rPr lang="ar-JO" sz="4000" b="1" dirty="0">
                <a:solidFill>
                  <a:schemeClr val="bg1"/>
                </a:solidFill>
                <a:latin typeface="Arial"/>
                <a:ea typeface="ＭＳ Ｐゴシック" charset="-128"/>
                <a:cs typeface="Arial"/>
              </a:rPr>
              <a:t>أحضرها إلى المكان من خلال قصة واضحة</a:t>
            </a:r>
            <a:endParaRPr lang="en-US" sz="4000" b="1" dirty="0">
              <a:solidFill>
                <a:schemeClr val="bg1"/>
              </a:solidFill>
              <a:latin typeface="Arial"/>
              <a:ea typeface="ＭＳ Ｐゴシック" charset="-128"/>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41027">
                                            <p:txEl>
                                              <p:pRg st="0" end="0"/>
                                            </p:txEl>
                                          </p:spTgt>
                                        </p:tgtEl>
                                        <p:attrNameLst>
                                          <p:attrName>style.visibility</p:attrName>
                                        </p:attrNameLst>
                                      </p:cBhvr>
                                      <p:to>
                                        <p:strVal val="visible"/>
                                      </p:to>
                                    </p:set>
                                    <p:anim calcmode="lin" valueType="num">
                                      <p:cBhvr>
                                        <p:cTn id="7" dur="500" fill="hold"/>
                                        <p:tgtEl>
                                          <p:spTgt spid="64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4102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641027">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64102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641027">
                                            <p:txEl>
                                              <p:pRg st="1" end="1"/>
                                            </p:txEl>
                                          </p:spTgt>
                                        </p:tgtEl>
                                        <p:attrNameLst>
                                          <p:attrName>style.visibility</p:attrName>
                                        </p:attrNameLst>
                                      </p:cBhvr>
                                      <p:to>
                                        <p:strVal val="visible"/>
                                      </p:to>
                                    </p:set>
                                    <p:anim calcmode="lin" valueType="num">
                                      <p:cBhvr>
                                        <p:cTn id="15" dur="500" fill="hold"/>
                                        <p:tgtEl>
                                          <p:spTgt spid="641027">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641027">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641027">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64102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641027">
                                            <p:txEl>
                                              <p:pRg st="2" end="2"/>
                                            </p:txEl>
                                          </p:spTgt>
                                        </p:tgtEl>
                                        <p:attrNameLst>
                                          <p:attrName>style.visibility</p:attrName>
                                        </p:attrNameLst>
                                      </p:cBhvr>
                                      <p:to>
                                        <p:strVal val="visible"/>
                                      </p:to>
                                    </p:set>
                                    <p:anim calcmode="lin" valueType="num">
                                      <p:cBhvr>
                                        <p:cTn id="23" dur="500" fill="hold"/>
                                        <p:tgtEl>
                                          <p:spTgt spid="641027">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641027">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641027">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64102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641027">
                                            <p:txEl>
                                              <p:pRg st="3" end="3"/>
                                            </p:txEl>
                                          </p:spTgt>
                                        </p:tgtEl>
                                        <p:attrNameLst>
                                          <p:attrName>style.visibility</p:attrName>
                                        </p:attrNameLst>
                                      </p:cBhvr>
                                      <p:to>
                                        <p:strVal val="visible"/>
                                      </p:to>
                                    </p:set>
                                    <p:anim calcmode="lin" valueType="num">
                                      <p:cBhvr>
                                        <p:cTn id="31" dur="500" fill="hold"/>
                                        <p:tgtEl>
                                          <p:spTgt spid="641027">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641027">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641027">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6410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02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cs typeface="Arial" charset="0"/>
            </a:endParaRPr>
          </a:p>
        </p:txBody>
      </p:sp>
      <p:sp>
        <p:nvSpPr>
          <p:cNvPr id="479235" name="Text Box 3"/>
          <p:cNvSpPr txBox="1">
            <a:spLocks noChangeArrowheads="1"/>
          </p:cNvSpPr>
          <p:nvPr/>
        </p:nvSpPr>
        <p:spPr bwMode="auto">
          <a:xfrm>
            <a:off x="609600" y="3657600"/>
            <a:ext cx="7696200" cy="1938992"/>
          </a:xfrm>
          <a:prstGeom prst="rect">
            <a:avLst/>
          </a:prstGeom>
          <a:solidFill>
            <a:schemeClr val="tx2"/>
          </a:solid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ar-JO" sz="4000" b="1" dirty="0">
                <a:solidFill>
                  <a:schemeClr val="bg1"/>
                </a:solidFill>
                <a:cs typeface="Arial" charset="0"/>
              </a:rPr>
              <a:t>هو الألف والياء                              الأول والآخر                                البداية والنهاية</a:t>
            </a:r>
            <a:endParaRPr lang="en-US" sz="4000" b="1" dirty="0">
              <a:solidFill>
                <a:schemeClr val="bg1"/>
              </a:solidFill>
              <a:cs typeface="Arial" charset="0"/>
            </a:endParaRPr>
          </a:p>
        </p:txBody>
      </p:sp>
      <p:sp>
        <p:nvSpPr>
          <p:cNvPr id="479237" name="Rectangle 5"/>
          <p:cNvSpPr>
            <a:spLocks noGrp="1" noChangeArrowheads="1"/>
          </p:cNvSpPr>
          <p:nvPr>
            <p:ph type="title" idx="4294967295"/>
          </p:nvPr>
        </p:nvSpPr>
        <p:spPr>
          <a:xfrm>
            <a:off x="457200" y="274638"/>
            <a:ext cx="4051300" cy="701675"/>
          </a:xfrm>
          <a:gradFill rotWithShape="0">
            <a:gsLst>
              <a:gs pos="0">
                <a:srgbClr val="660066">
                  <a:gamma/>
                  <a:shade val="17255"/>
                  <a:invGamma/>
                </a:srgbClr>
              </a:gs>
              <a:gs pos="50000">
                <a:srgbClr val="660066"/>
              </a:gs>
              <a:gs pos="100000">
                <a:srgbClr val="660066">
                  <a:gamma/>
                  <a:shade val="17255"/>
                  <a:invGamma/>
                </a:srgbClr>
              </a:gs>
            </a:gsLst>
            <a:lin ang="5400000" scaled="1"/>
          </a:gradFill>
          <a:effectLst>
            <a:outerShdw blurRad="63500" dist="107763" dir="2700000" algn="ctr" rotWithShape="0">
              <a:schemeClr val="tx1">
                <a:alpha val="74998"/>
              </a:schemeClr>
            </a:outerShdw>
          </a:effectLst>
        </p:spPr>
        <p:txBody>
          <a:bodyPr wrap="square" anchor="t">
            <a:spAutoFit/>
          </a:bodyPr>
          <a:lstStyle/>
          <a:p>
            <a:pPr eaLnBrk="1" hangingPunct="1">
              <a:spcBef>
                <a:spcPct val="50000"/>
              </a:spcBef>
              <a:defRPr/>
            </a:pPr>
            <a:r>
              <a:rPr lang="ar-JO" sz="4000" b="1" dirty="0">
                <a:solidFill>
                  <a:schemeClr val="bg1"/>
                </a:solidFill>
                <a:effectLst>
                  <a:outerShdw blurRad="38100" dist="38100" dir="2700000" algn="tl">
                    <a:srgbClr val="000000"/>
                  </a:outerShdw>
                </a:effectLst>
                <a:latin typeface="Arial" charset="0"/>
                <a:ea typeface="ＭＳ Ｐゴシック" charset="0"/>
                <a:cs typeface="Arial" charset="0"/>
              </a:rPr>
              <a:t>استخدم الحركة</a:t>
            </a:r>
            <a:endParaRPr lang="en-US" sz="4000" b="1" dirty="0">
              <a:solidFill>
                <a:schemeClr val="bg1"/>
              </a:solidFill>
              <a:effectLst>
                <a:outerShdw blurRad="38100" dist="38100" dir="2700000" algn="tl">
                  <a:srgbClr val="000000"/>
                </a:outerShdw>
              </a:effectLst>
              <a:latin typeface="Arial" charset="0"/>
              <a:ea typeface="ＭＳ Ｐゴシック" charset="0"/>
              <a:cs typeface="Arial" charset="0"/>
            </a:endParaRPr>
          </a:p>
        </p:txBody>
      </p:sp>
      <p:sp>
        <p:nvSpPr>
          <p:cNvPr id="479238" name="Text Box 6"/>
          <p:cNvSpPr txBox="1">
            <a:spLocks noChangeArrowheads="1"/>
          </p:cNvSpPr>
          <p:nvPr/>
        </p:nvSpPr>
        <p:spPr bwMode="auto">
          <a:xfrm>
            <a:off x="8382000" y="76200"/>
            <a:ext cx="6858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eaLnBrk="1" hangingPunct="1">
              <a:defRPr/>
            </a:pPr>
            <a:r>
              <a:rPr lang="ar-JO" b="1" dirty="0">
                <a:solidFill>
                  <a:schemeClr val="bg1"/>
                </a:solidFill>
                <a:latin typeface="Arial"/>
                <a:ea typeface="ＭＳ Ｐゴシック" charset="-128"/>
                <a:cs typeface="Arial"/>
              </a:rPr>
              <a:t>68</a:t>
            </a:r>
            <a:endParaRPr lang="en-US" b="1" dirty="0">
              <a:solidFill>
                <a:schemeClr val="bg1"/>
              </a:solidFill>
              <a:latin typeface="Arial"/>
              <a:ea typeface="ＭＳ Ｐゴシック" charset="-128"/>
              <a:cs typeface="Arial"/>
            </a:endParaRPr>
          </a:p>
        </p:txBody>
      </p:sp>
      <p:sp>
        <p:nvSpPr>
          <p:cNvPr id="479239" name="Text Box 7"/>
          <p:cNvSpPr txBox="1">
            <a:spLocks noChangeArrowheads="1"/>
          </p:cNvSpPr>
          <p:nvPr/>
        </p:nvSpPr>
        <p:spPr bwMode="auto">
          <a:xfrm rot="10800000" flipH="1" flipV="1">
            <a:off x="569913" y="1811338"/>
            <a:ext cx="8001000" cy="701675"/>
          </a:xfrm>
          <a:prstGeom prst="rect">
            <a:avLst/>
          </a:prstGeom>
          <a:noFill/>
          <a:ln w="9525">
            <a:noFill/>
            <a:miter lim="800000"/>
            <a:headEnd/>
            <a:tailEnd/>
          </a:ln>
          <a:effectLst/>
        </p:spPr>
        <p:txBody>
          <a:bodyPr>
            <a:spAutoFit/>
          </a:bodyPr>
          <a:lstStyle/>
          <a:p>
            <a:pPr eaLnBrk="1" hangingPunct="1">
              <a:spcBef>
                <a:spcPct val="50000"/>
              </a:spcBef>
              <a:defRPr/>
            </a:pPr>
            <a:r>
              <a:rPr lang="en-US" sz="4000" b="1" dirty="0">
                <a:solidFill>
                  <a:schemeClr val="bg1"/>
                </a:solidFill>
                <a:effectLst>
                  <a:outerShdw blurRad="38100" dist="38100" dir="2700000" algn="tl">
                    <a:srgbClr val="000000">
                      <a:alpha val="43137"/>
                    </a:srgbClr>
                  </a:outerShdw>
                </a:effectLst>
                <a:latin typeface="Arial"/>
                <a:ea typeface="ＭＳ Ｐゴシック" charset="-128"/>
                <a:cs typeface="Arial"/>
              </a:rPr>
              <a:t>!</a:t>
            </a:r>
            <a:r>
              <a:rPr lang="en-US" sz="4000" b="1" dirty="0" err="1">
                <a:solidFill>
                  <a:schemeClr val="bg1"/>
                </a:solidFill>
                <a:effectLst>
                  <a:outerShdw blurRad="38100" dist="38100" dir="2700000" algn="tl">
                    <a:srgbClr val="000000">
                      <a:alpha val="43137"/>
                    </a:srgbClr>
                  </a:outerShdw>
                </a:effectLst>
                <a:latin typeface="Arial"/>
                <a:ea typeface="ＭＳ Ｐゴシック" charset="-128"/>
                <a:cs typeface="Arial"/>
              </a:rPr>
              <a:t>ytiralc</a:t>
            </a:r>
            <a:r>
              <a:rPr lang="en-US" sz="4000" b="1" dirty="0">
                <a:solidFill>
                  <a:schemeClr val="bg1"/>
                </a:solidFill>
                <a:effectLst>
                  <a:outerShdw blurRad="38100" dist="38100" dir="2700000" algn="tl">
                    <a:srgbClr val="000000">
                      <a:alpha val="43137"/>
                    </a:srgbClr>
                  </a:outerShdw>
                </a:effectLst>
                <a:latin typeface="Arial"/>
                <a:ea typeface="ＭＳ Ｐゴシック" charset="-128"/>
                <a:cs typeface="Arial"/>
              </a:rPr>
              <a:t> rof </a:t>
            </a:r>
            <a:r>
              <a:rPr lang="en-US" sz="4000" b="1" dirty="0" err="1">
                <a:solidFill>
                  <a:schemeClr val="bg1"/>
                </a:solidFill>
                <a:effectLst>
                  <a:outerShdw blurRad="38100" dist="38100" dir="2700000" algn="tl">
                    <a:srgbClr val="000000">
                      <a:alpha val="43137"/>
                    </a:srgbClr>
                  </a:outerShdw>
                </a:effectLst>
                <a:latin typeface="Arial"/>
                <a:ea typeface="ＭＳ Ｐゴシック" charset="-128"/>
                <a:cs typeface="Arial"/>
              </a:rPr>
              <a:t>sdrawkcab</a:t>
            </a:r>
            <a:r>
              <a:rPr lang="en-US" sz="4000" b="1" dirty="0">
                <a:solidFill>
                  <a:schemeClr val="bg1"/>
                </a:solidFill>
                <a:effectLst>
                  <a:outerShdw blurRad="38100" dist="38100" dir="2700000" algn="tl">
                    <a:srgbClr val="000000">
                      <a:alpha val="43137"/>
                    </a:srgbClr>
                  </a:outerShdw>
                </a:effectLst>
                <a:latin typeface="Arial"/>
                <a:ea typeface="ＭＳ Ｐゴシック" charset="-128"/>
                <a:cs typeface="Arial"/>
              </a:rPr>
              <a:t> </a:t>
            </a:r>
            <a:r>
              <a:rPr lang="en-US" sz="4000" b="1" dirty="0" err="1">
                <a:solidFill>
                  <a:schemeClr val="bg1"/>
                </a:solidFill>
                <a:effectLst>
                  <a:outerShdw blurRad="38100" dist="38100" dir="2700000" algn="tl">
                    <a:srgbClr val="000000">
                      <a:alpha val="43137"/>
                    </a:srgbClr>
                  </a:outerShdw>
                </a:effectLst>
                <a:latin typeface="Arial"/>
                <a:ea typeface="ＭＳ Ｐゴシック" charset="-128"/>
                <a:cs typeface="Arial"/>
              </a:rPr>
              <a:t>erutseG</a:t>
            </a:r>
            <a:endParaRPr lang="en-US" sz="4000" b="1" dirty="0">
              <a:solidFill>
                <a:schemeClr val="bg1"/>
              </a:solidFill>
              <a:effectLst>
                <a:outerShdw blurRad="38100" dist="38100" dir="2700000" algn="tl">
                  <a:srgbClr val="000000">
                    <a:alpha val="43137"/>
                  </a:srgbClr>
                </a:outerShdw>
              </a:effectLst>
              <a:latin typeface="Arial"/>
              <a:ea typeface="ＭＳ Ｐゴシック" charset="-128"/>
              <a:cs typeface="Arial"/>
            </a:endParaRPr>
          </a:p>
        </p:txBody>
      </p:sp>
      <p:pic>
        <p:nvPicPr>
          <p:cNvPr id="162822" name="Picture 10" descr="images-1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08500" y="0"/>
            <a:ext cx="2197100" cy="163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9243" name="Text Box 11"/>
          <p:cNvSpPr txBox="1">
            <a:spLocks noChangeArrowheads="1"/>
          </p:cNvSpPr>
          <p:nvPr/>
        </p:nvSpPr>
        <p:spPr bwMode="auto">
          <a:xfrm>
            <a:off x="609599" y="2438400"/>
            <a:ext cx="7696201" cy="701675"/>
          </a:xfrm>
          <a:prstGeom prst="rect">
            <a:avLst/>
          </a:prstGeom>
          <a:noFill/>
          <a:ln w="9525">
            <a:noFill/>
            <a:miter lim="800000"/>
            <a:headEnd/>
            <a:tailEnd/>
          </a:ln>
          <a:effectLst/>
        </p:spPr>
        <p:txBody>
          <a:bodyPr wrap="square">
            <a:spAutoFit/>
          </a:bodyPr>
          <a:lstStyle/>
          <a:p>
            <a:pPr algn="ctr" eaLnBrk="1" hangingPunct="1">
              <a:spcBef>
                <a:spcPct val="50000"/>
              </a:spcBef>
              <a:defRPr/>
            </a:pPr>
            <a:r>
              <a:rPr lang="ar-JO" sz="4000" b="1" dirty="0">
                <a:solidFill>
                  <a:schemeClr val="bg1"/>
                </a:solidFill>
                <a:effectLst>
                  <a:outerShdw blurRad="38100" dist="38100" dir="2700000" algn="tl">
                    <a:srgbClr val="000000">
                      <a:alpha val="43137"/>
                    </a:srgbClr>
                  </a:outerShdw>
                </a:effectLst>
                <a:latin typeface="Arial"/>
                <a:ea typeface="ＭＳ Ｐゴシック" charset="-128"/>
                <a:cs typeface="Arial"/>
              </a:rPr>
              <a:t>لفتة إلى الوراء من أجل الوضوح</a:t>
            </a:r>
            <a:endParaRPr lang="en-US" sz="4000" b="1" dirty="0">
              <a:solidFill>
                <a:schemeClr val="bg1"/>
              </a:solidFill>
              <a:effectLst>
                <a:outerShdw blurRad="38100" dist="38100" dir="2700000" algn="tl">
                  <a:srgbClr val="000000">
                    <a:alpha val="43137"/>
                  </a:srgbClr>
                </a:outerShdw>
              </a:effectLst>
              <a:latin typeface="Arial"/>
              <a:ea typeface="ＭＳ Ｐゴシック" charset="-128"/>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92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92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9" grpId="0" build="p" autoUpdateAnimBg="0" advAuto="6000"/>
      <p:bldP spid="479243" grpId="0" build="p" autoUpdateAnimBg="0" advAuto="600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5" name="Picture 2" descr="glowhan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9688"/>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4866" name="Rectangle 3"/>
          <p:cNvSpPr>
            <a:spLocks noGrp="1" noChangeArrowheads="1"/>
          </p:cNvSpPr>
          <p:nvPr>
            <p:ph type="ctrTitle"/>
          </p:nvPr>
        </p:nvSpPr>
        <p:spPr>
          <a:xfrm>
            <a:off x="1331640" y="76200"/>
            <a:ext cx="6578600" cy="3581400"/>
          </a:xfrm>
        </p:spPr>
        <p:txBody>
          <a:bodyPr/>
          <a:lstStyle/>
          <a:p>
            <a:pPr eaLnBrk="1" hangingPunct="1"/>
            <a:r>
              <a:rPr lang="ar-JO" sz="6000" b="1" dirty="0">
                <a:latin typeface="Arial" panose="020B0604020202020204" pitchFamily="34" charset="0"/>
                <a:ea typeface="Osaka" charset="0"/>
                <a:cs typeface="Arial" panose="020B0604020202020204" pitchFamily="34" charset="0"/>
              </a:rPr>
              <a:t>الوضوح في المتن</a:t>
            </a:r>
            <a:endParaRPr lang="en-US" sz="5400" dirty="0">
              <a:latin typeface="Arial" panose="020B0604020202020204" pitchFamily="34" charset="0"/>
              <a:ea typeface="Osaka" charset="0"/>
              <a:cs typeface="Arial" panose="020B0604020202020204" pitchFamily="34" charset="0"/>
            </a:endParaRPr>
          </a:p>
        </p:txBody>
      </p:sp>
      <p:sp>
        <p:nvSpPr>
          <p:cNvPr id="34821" name="Text Box 5"/>
          <p:cNvSpPr txBox="1">
            <a:spLocks noChangeArrowheads="1"/>
          </p:cNvSpPr>
          <p:nvPr/>
        </p:nvSpPr>
        <p:spPr bwMode="auto">
          <a:xfrm>
            <a:off x="8518525" y="39688"/>
            <a:ext cx="530915" cy="461665"/>
          </a:xfrm>
          <a:prstGeom prst="rect">
            <a:avLst/>
          </a:prstGeom>
          <a:noFill/>
          <a:ln>
            <a:noFill/>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Book Antiqua" charset="0"/>
                <a:ea typeface="ＭＳ Ｐゴシック" charset="0"/>
                <a:cs typeface="ＭＳ Ｐゴシック" charset="0"/>
              </a:defRPr>
            </a:lvl1pPr>
            <a:lvl2pPr marL="37931725" indent="-37474525">
              <a:defRPr sz="2400">
                <a:solidFill>
                  <a:schemeClr val="tx1"/>
                </a:solidFill>
                <a:latin typeface="Book Antiqua" charset="0"/>
                <a:ea typeface="ＭＳ Ｐゴシック" charset="0"/>
              </a:defRPr>
            </a:lvl2pPr>
            <a:lvl3pPr>
              <a:defRPr sz="2400">
                <a:solidFill>
                  <a:schemeClr val="tx1"/>
                </a:solidFill>
                <a:latin typeface="Book Antiqua" charset="0"/>
                <a:ea typeface="ＭＳ Ｐゴシック" charset="0"/>
              </a:defRPr>
            </a:lvl3pPr>
            <a:lvl4pPr>
              <a:defRPr sz="2400">
                <a:solidFill>
                  <a:schemeClr val="tx1"/>
                </a:solidFill>
                <a:latin typeface="Book Antiqua" charset="0"/>
                <a:ea typeface="ＭＳ Ｐゴシック" charset="0"/>
              </a:defRPr>
            </a:lvl4pPr>
            <a:lvl5pPr>
              <a:defRPr sz="2400">
                <a:solidFill>
                  <a:schemeClr val="tx1"/>
                </a:solidFill>
                <a:latin typeface="Book Antiqua" charset="0"/>
                <a:ea typeface="ＭＳ Ｐゴシック" charset="0"/>
              </a:defRPr>
            </a:lvl5pPr>
            <a:lvl6pPr marL="457200" eaLnBrk="0" fontAlgn="base" hangingPunct="0">
              <a:spcBef>
                <a:spcPct val="0"/>
              </a:spcBef>
              <a:spcAft>
                <a:spcPct val="0"/>
              </a:spcAft>
              <a:defRPr sz="2400">
                <a:solidFill>
                  <a:schemeClr val="tx1"/>
                </a:solidFill>
                <a:latin typeface="Book Antiqua" charset="0"/>
                <a:ea typeface="ＭＳ Ｐゴシック" charset="0"/>
              </a:defRPr>
            </a:lvl6pPr>
            <a:lvl7pPr marL="914400" eaLnBrk="0" fontAlgn="base" hangingPunct="0">
              <a:spcBef>
                <a:spcPct val="0"/>
              </a:spcBef>
              <a:spcAft>
                <a:spcPct val="0"/>
              </a:spcAft>
              <a:defRPr sz="2400">
                <a:solidFill>
                  <a:schemeClr val="tx1"/>
                </a:solidFill>
                <a:latin typeface="Book Antiqua" charset="0"/>
                <a:ea typeface="ＭＳ Ｐゴシック" charset="0"/>
              </a:defRPr>
            </a:lvl7pPr>
            <a:lvl8pPr marL="1371600" eaLnBrk="0" fontAlgn="base" hangingPunct="0">
              <a:spcBef>
                <a:spcPct val="0"/>
              </a:spcBef>
              <a:spcAft>
                <a:spcPct val="0"/>
              </a:spcAft>
              <a:defRPr sz="2400">
                <a:solidFill>
                  <a:schemeClr val="tx1"/>
                </a:solidFill>
                <a:latin typeface="Book Antiqua" charset="0"/>
                <a:ea typeface="ＭＳ Ｐゴシック" charset="0"/>
              </a:defRPr>
            </a:lvl8pPr>
            <a:lvl9pPr marL="1828800" eaLnBrk="0" fontAlgn="base" hangingPunct="0">
              <a:spcBef>
                <a:spcPct val="0"/>
              </a:spcBef>
              <a:spcAft>
                <a:spcPct val="0"/>
              </a:spcAft>
              <a:defRPr sz="2400">
                <a:solidFill>
                  <a:schemeClr val="tx1"/>
                </a:solidFill>
                <a:latin typeface="Book Antiqua" charset="0"/>
                <a:ea typeface="ＭＳ Ｐゴシック" charset="0"/>
              </a:defRPr>
            </a:lvl9pPr>
          </a:lstStyle>
          <a:p>
            <a:pPr>
              <a:defRPr/>
            </a:pPr>
            <a:r>
              <a:rPr lang="ar-JO" b="1" dirty="0">
                <a:solidFill>
                  <a:srgbClr val="FFFFFF"/>
                </a:solidFill>
                <a:latin typeface="Arial" panose="020B0604020202020204" pitchFamily="34" charset="0"/>
                <a:cs typeface="Arial" panose="020B0604020202020204" pitchFamily="34" charset="0"/>
              </a:rPr>
              <a:t>68</a:t>
            </a:r>
            <a:endParaRPr lang="en-US" dirty="0">
              <a:solidFill>
                <a:srgbClr val="FFFFFF"/>
              </a:solidFill>
              <a:latin typeface="Arial" panose="020B0604020202020204" pitchFamily="34" charset="0"/>
              <a:cs typeface="Arial" panose="020B0604020202020204" pitchFamily="34" charset="0"/>
            </a:endParaRPr>
          </a:p>
        </p:txBody>
      </p:sp>
      <p:sp>
        <p:nvSpPr>
          <p:cNvPr id="34822" name="Rectangle 6"/>
          <p:cNvSpPr>
            <a:spLocks noChangeArrowheads="1"/>
          </p:cNvSpPr>
          <p:nvPr/>
        </p:nvSpPr>
        <p:spPr bwMode="auto">
          <a:xfrm>
            <a:off x="1600200" y="2971800"/>
            <a:ext cx="6019800" cy="31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ar-JO" sz="3200" b="1" dirty="0">
                <a:solidFill>
                  <a:srgbClr val="000000"/>
                </a:solidFill>
                <a:latin typeface="Arial" panose="020B0604020202020204" pitchFamily="34" charset="0"/>
                <a:ea typeface="Osaka" charset="0"/>
                <a:cs typeface="Arial" panose="020B0604020202020204" pitchFamily="34" charset="0"/>
              </a:rPr>
              <a:t>نقاط رئيسية في جمل كاملة</a:t>
            </a:r>
            <a:endParaRPr lang="en-US" sz="3200" b="1" dirty="0">
              <a:solidFill>
                <a:srgbClr val="000000"/>
              </a:solidFill>
              <a:latin typeface="Arial" panose="020B0604020202020204" pitchFamily="34" charset="0"/>
              <a:ea typeface="Osaka" charset="0"/>
              <a:cs typeface="Arial" panose="020B0604020202020204" pitchFamily="34" charset="0"/>
            </a:endParaRPr>
          </a:p>
          <a:p>
            <a:pPr algn="ctr" eaLnBrk="1" hangingPunct="1">
              <a:spcBef>
                <a:spcPct val="20000"/>
              </a:spcBef>
            </a:pPr>
            <a:r>
              <a:rPr lang="ar-JO" sz="3200" b="1" dirty="0">
                <a:solidFill>
                  <a:srgbClr val="000000"/>
                </a:solidFill>
                <a:latin typeface="Arial" panose="020B0604020202020204" pitchFamily="34" charset="0"/>
                <a:ea typeface="Osaka" charset="0"/>
                <a:cs typeface="Arial" panose="020B0604020202020204" pitchFamily="34" charset="0"/>
              </a:rPr>
              <a:t>العبارات الإنتقالية</a:t>
            </a:r>
            <a:endParaRPr lang="en-US" sz="3200" b="1" dirty="0">
              <a:solidFill>
                <a:srgbClr val="000000"/>
              </a:solidFill>
              <a:latin typeface="Arial" panose="020B0604020202020204" pitchFamily="34" charset="0"/>
              <a:ea typeface="Osaka" charset="0"/>
              <a:cs typeface="Arial" panose="020B0604020202020204" pitchFamily="34" charset="0"/>
            </a:endParaRPr>
          </a:p>
          <a:p>
            <a:pPr algn="ctr" eaLnBrk="1" hangingPunct="1">
              <a:spcBef>
                <a:spcPct val="20000"/>
              </a:spcBef>
            </a:pPr>
            <a:r>
              <a:rPr lang="ar-JO" sz="3200" b="1" dirty="0">
                <a:solidFill>
                  <a:srgbClr val="000000"/>
                </a:solidFill>
                <a:latin typeface="Arial" panose="020B0604020202020204" pitchFamily="34" charset="0"/>
                <a:ea typeface="Osaka" charset="0"/>
                <a:cs typeface="Arial" panose="020B0604020202020204" pitchFamily="34" charset="0"/>
              </a:rPr>
              <a:t>الإيضاحات</a:t>
            </a:r>
            <a:endParaRPr lang="en-US" sz="3200" b="1" dirty="0">
              <a:solidFill>
                <a:srgbClr val="000000"/>
              </a:solidFill>
              <a:latin typeface="Arial" panose="020B0604020202020204" pitchFamily="34" charset="0"/>
              <a:ea typeface="Osaka" charset="0"/>
              <a:cs typeface="Arial" panose="020B0604020202020204" pitchFamily="34" charset="0"/>
            </a:endParaRPr>
          </a:p>
          <a:p>
            <a:pPr algn="ctr" eaLnBrk="1" hangingPunct="1">
              <a:spcBef>
                <a:spcPct val="20000"/>
              </a:spcBef>
            </a:pPr>
            <a:r>
              <a:rPr lang="ar-JO" sz="3200" b="1" dirty="0">
                <a:solidFill>
                  <a:srgbClr val="000000"/>
                </a:solidFill>
                <a:latin typeface="Arial" panose="020B0604020202020204" pitchFamily="34" charset="0"/>
                <a:ea typeface="Osaka" charset="0"/>
                <a:cs typeface="Arial" panose="020B0604020202020204" pitchFamily="34" charset="0"/>
              </a:rPr>
              <a:t>الحركة</a:t>
            </a:r>
            <a:endParaRPr lang="en-US" sz="3200" b="1" dirty="0">
              <a:solidFill>
                <a:srgbClr val="000000"/>
              </a:solidFill>
              <a:latin typeface="Arial" panose="020B0604020202020204" pitchFamily="34" charset="0"/>
              <a:ea typeface="Osaka" charset="0"/>
              <a:cs typeface="Arial" panose="020B0604020202020204" pitchFamily="34" charset="0"/>
            </a:endParaRPr>
          </a:p>
          <a:p>
            <a:pPr algn="ctr" eaLnBrk="1" hangingPunct="1">
              <a:spcBef>
                <a:spcPct val="20000"/>
              </a:spcBef>
            </a:pPr>
            <a:r>
              <a:rPr lang="ar-JO" sz="3200" b="1" dirty="0">
                <a:solidFill>
                  <a:srgbClr val="000000"/>
                </a:solidFill>
                <a:latin typeface="Arial" panose="020B0604020202020204" pitchFamily="34" charset="0"/>
                <a:ea typeface="Osaka" charset="0"/>
                <a:cs typeface="Arial" panose="020B0604020202020204" pitchFamily="34" charset="0"/>
              </a:rPr>
              <a:t>كرر الموضوع</a:t>
            </a:r>
            <a:endParaRPr lang="en-US" sz="3200" b="1" dirty="0">
              <a:solidFill>
                <a:srgbClr val="000000"/>
              </a:solidFill>
              <a:latin typeface="Arial" panose="020B0604020202020204" pitchFamily="34" charset="0"/>
              <a:ea typeface="Osaka"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4822">
                                            <p:txEl>
                                              <p:pRg st="0" end="0"/>
                                            </p:txEl>
                                          </p:spTgt>
                                        </p:tgtEl>
                                        <p:attrNameLst>
                                          <p:attrName>style.visibility</p:attrName>
                                        </p:attrNameLst>
                                      </p:cBhvr>
                                      <p:to>
                                        <p:strVal val="visible"/>
                                      </p:to>
                                    </p:set>
                                    <p:animEffect transition="in" filter="slide(fromBottom)">
                                      <p:cBhvr>
                                        <p:cTn id="7" dur="500"/>
                                        <p:tgtEl>
                                          <p:spTgt spid="348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4822">
                                            <p:txEl>
                                              <p:pRg st="1" end="1"/>
                                            </p:txEl>
                                          </p:spTgt>
                                        </p:tgtEl>
                                        <p:attrNameLst>
                                          <p:attrName>style.visibility</p:attrName>
                                        </p:attrNameLst>
                                      </p:cBhvr>
                                      <p:to>
                                        <p:strVal val="visible"/>
                                      </p:to>
                                    </p:set>
                                    <p:animEffect transition="in" filter="slide(fromBottom)">
                                      <p:cBhvr>
                                        <p:cTn id="12" dur="500"/>
                                        <p:tgtEl>
                                          <p:spTgt spid="3482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4822">
                                            <p:txEl>
                                              <p:pRg st="2" end="2"/>
                                            </p:txEl>
                                          </p:spTgt>
                                        </p:tgtEl>
                                        <p:attrNameLst>
                                          <p:attrName>style.visibility</p:attrName>
                                        </p:attrNameLst>
                                      </p:cBhvr>
                                      <p:to>
                                        <p:strVal val="visible"/>
                                      </p:to>
                                    </p:set>
                                    <p:animEffect transition="in" filter="slide(fromBottom)">
                                      <p:cBhvr>
                                        <p:cTn id="17" dur="500"/>
                                        <p:tgtEl>
                                          <p:spTgt spid="3482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4822">
                                            <p:txEl>
                                              <p:pRg st="3" end="3"/>
                                            </p:txEl>
                                          </p:spTgt>
                                        </p:tgtEl>
                                        <p:attrNameLst>
                                          <p:attrName>style.visibility</p:attrName>
                                        </p:attrNameLst>
                                      </p:cBhvr>
                                      <p:to>
                                        <p:strVal val="visible"/>
                                      </p:to>
                                    </p:set>
                                    <p:animEffect transition="in" filter="slide(fromBottom)">
                                      <p:cBhvr>
                                        <p:cTn id="22" dur="500"/>
                                        <p:tgtEl>
                                          <p:spTgt spid="3482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4822">
                                            <p:txEl>
                                              <p:pRg st="4" end="4"/>
                                            </p:txEl>
                                          </p:spTgt>
                                        </p:tgtEl>
                                        <p:attrNameLst>
                                          <p:attrName>style.visibility</p:attrName>
                                        </p:attrNameLst>
                                      </p:cBhvr>
                                      <p:to>
                                        <p:strVal val="visible"/>
                                      </p:to>
                                    </p:set>
                                    <p:animEffect transition="in" filter="slide(fromBottom)">
                                      <p:cBhvr>
                                        <p:cTn id="27" dur="500"/>
                                        <p:tgtEl>
                                          <p:spTgt spid="348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title"/>
          </p:nvPr>
        </p:nvSpPr>
        <p:spPr>
          <a:xfrm>
            <a:off x="0" y="-609600"/>
            <a:ext cx="1905000" cy="792163"/>
          </a:xfrm>
          <a:noFill/>
        </p:spPr>
        <p:txBody>
          <a:bodyPr/>
          <a:lstStyle/>
          <a:p>
            <a:pPr eaLnBrk="1" hangingPunct="1"/>
            <a:r>
              <a:rPr lang="en-US" b="1">
                <a:solidFill>
                  <a:schemeClr val="tx1"/>
                </a:solidFill>
                <a:latin typeface="Arial" charset="0"/>
                <a:ea typeface="ＭＳ Ｐゴシック" charset="0"/>
                <a:cs typeface="ＭＳ Ｐゴシック" charset="0"/>
              </a:rPr>
              <a:t>Black</a:t>
            </a:r>
            <a:endParaRPr lang="en-US">
              <a:solidFill>
                <a:schemeClr val="bg1"/>
              </a:solidFill>
              <a:latin typeface="Arial" charset="0"/>
              <a:ea typeface="ＭＳ Ｐゴシック" charset="0"/>
              <a:cs typeface="ＭＳ Ｐゴシック"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2" descr="p15s_ma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5277296" y="134764"/>
            <a:ext cx="3759200" cy="2070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7522" name="Rectangle 3"/>
          <p:cNvSpPr>
            <a:spLocks noGrp="1" noChangeArrowheads="1"/>
          </p:cNvSpPr>
          <p:nvPr>
            <p:ph type="title" idx="4294967295"/>
          </p:nvPr>
        </p:nvSpPr>
        <p:spPr>
          <a:xfrm>
            <a:off x="685800" y="5181600"/>
            <a:ext cx="8458200" cy="1676400"/>
          </a:xfrm>
          <a:solidFill>
            <a:srgbClr val="000000"/>
          </a:solidFill>
        </p:spPr>
        <p:txBody>
          <a:bodyPr/>
          <a:lstStyle/>
          <a:p>
            <a:pPr eaLnBrk="1" hangingPunct="1"/>
            <a:r>
              <a:rPr lang="ar-JO" b="1" dirty="0">
                <a:solidFill>
                  <a:schemeClr val="bg1"/>
                </a:solidFill>
                <a:latin typeface="Arial" panose="020B0604020202020204" pitchFamily="34" charset="0"/>
                <a:ea typeface="ＭＳ Ｐゴシック" charset="0"/>
                <a:cs typeface="Arial" panose="020B0604020202020204" pitchFamily="34" charset="0"/>
              </a:rPr>
              <a:t>نقطة اللاعودة دوليتل 1942</a:t>
            </a:r>
            <a:endParaRPr lang="en-US"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107524" name="Text Box 5"/>
          <p:cNvSpPr txBox="1">
            <a:spLocks noChangeArrowheads="1"/>
          </p:cNvSpPr>
          <p:nvPr/>
        </p:nvSpPr>
        <p:spPr bwMode="auto">
          <a:xfrm>
            <a:off x="6116907" y="1776701"/>
            <a:ext cx="210015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قاذفة قنابل بي-25</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607" name="Freeform 7"/>
          <p:cNvSpPr>
            <a:spLocks/>
          </p:cNvSpPr>
          <p:nvPr/>
        </p:nvSpPr>
        <p:spPr bwMode="auto">
          <a:xfrm>
            <a:off x="3048000" y="2895600"/>
            <a:ext cx="3751263" cy="773113"/>
          </a:xfrm>
          <a:custGeom>
            <a:avLst/>
            <a:gdLst>
              <a:gd name="T0" fmla="*/ 2147483647 w 2363"/>
              <a:gd name="T1" fmla="*/ 2147483647 h 487"/>
              <a:gd name="T2" fmla="*/ 2147483647 w 2363"/>
              <a:gd name="T3" fmla="*/ 2147483647 h 487"/>
              <a:gd name="T4" fmla="*/ 2147483647 w 2363"/>
              <a:gd name="T5" fmla="*/ 2147483647 h 487"/>
              <a:gd name="T6" fmla="*/ 2147483647 w 2363"/>
              <a:gd name="T7" fmla="*/ 2147483647 h 487"/>
              <a:gd name="T8" fmla="*/ 2147483647 w 2363"/>
              <a:gd name="T9" fmla="*/ 2147483647 h 487"/>
              <a:gd name="T10" fmla="*/ 2147483647 w 2363"/>
              <a:gd name="T11" fmla="*/ 2147483647 h 487"/>
              <a:gd name="T12" fmla="*/ 2147483647 w 2363"/>
              <a:gd name="T13" fmla="*/ 2147483647 h 487"/>
              <a:gd name="T14" fmla="*/ 2147483647 w 2363"/>
              <a:gd name="T15" fmla="*/ 2147483647 h 487"/>
              <a:gd name="T16" fmla="*/ 2147483647 w 2363"/>
              <a:gd name="T17" fmla="*/ 2147483647 h 487"/>
              <a:gd name="T18" fmla="*/ 2147483647 w 2363"/>
              <a:gd name="T19" fmla="*/ 2147483647 h 487"/>
              <a:gd name="T20" fmla="*/ 2147483647 w 2363"/>
              <a:gd name="T21" fmla="*/ 2147483647 h 487"/>
              <a:gd name="T22" fmla="*/ 2147483647 w 2363"/>
              <a:gd name="T23" fmla="*/ 2147483647 h 487"/>
              <a:gd name="T24" fmla="*/ 0 w 2363"/>
              <a:gd name="T25" fmla="*/ 0 h 4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3"/>
              <a:gd name="T40" fmla="*/ 0 h 487"/>
              <a:gd name="T41" fmla="*/ 2363 w 2363"/>
              <a:gd name="T42" fmla="*/ 487 h 4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3" h="487">
                <a:moveTo>
                  <a:pt x="2363" y="478"/>
                </a:moveTo>
                <a:cubicBezTo>
                  <a:pt x="2262" y="487"/>
                  <a:pt x="2178" y="477"/>
                  <a:pt x="2078" y="469"/>
                </a:cubicBezTo>
                <a:cubicBezTo>
                  <a:pt x="2015" y="453"/>
                  <a:pt x="1944" y="448"/>
                  <a:pt x="1885" y="423"/>
                </a:cubicBezTo>
                <a:cubicBezTo>
                  <a:pt x="1849" y="407"/>
                  <a:pt x="1820" y="381"/>
                  <a:pt x="1784" y="368"/>
                </a:cubicBezTo>
                <a:cubicBezTo>
                  <a:pt x="1729" y="347"/>
                  <a:pt x="1665" y="349"/>
                  <a:pt x="1609" y="341"/>
                </a:cubicBezTo>
                <a:cubicBezTo>
                  <a:pt x="1499" y="323"/>
                  <a:pt x="1397" y="288"/>
                  <a:pt x="1287" y="276"/>
                </a:cubicBezTo>
                <a:cubicBezTo>
                  <a:pt x="1243" y="265"/>
                  <a:pt x="1203" y="236"/>
                  <a:pt x="1159" y="230"/>
                </a:cubicBezTo>
                <a:cubicBezTo>
                  <a:pt x="1067" y="217"/>
                  <a:pt x="974" y="218"/>
                  <a:pt x="883" y="212"/>
                </a:cubicBezTo>
                <a:cubicBezTo>
                  <a:pt x="791" y="189"/>
                  <a:pt x="699" y="162"/>
                  <a:pt x="607" y="147"/>
                </a:cubicBezTo>
                <a:cubicBezTo>
                  <a:pt x="547" y="136"/>
                  <a:pt x="553" y="143"/>
                  <a:pt x="506" y="129"/>
                </a:cubicBezTo>
                <a:cubicBezTo>
                  <a:pt x="424" y="104"/>
                  <a:pt x="342" y="55"/>
                  <a:pt x="257" y="46"/>
                </a:cubicBezTo>
                <a:cubicBezTo>
                  <a:pt x="211" y="41"/>
                  <a:pt x="165" y="40"/>
                  <a:pt x="119" y="37"/>
                </a:cubicBezTo>
                <a:cubicBezTo>
                  <a:pt x="88" y="27"/>
                  <a:pt x="33" y="0"/>
                  <a:pt x="0" y="0"/>
                </a:cubicBezTo>
              </a:path>
            </a:pathLst>
          </a:cu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609" name="Text Box 9"/>
          <p:cNvSpPr txBox="1">
            <a:spLocks noChangeArrowheads="1"/>
          </p:cNvSpPr>
          <p:nvPr/>
        </p:nvSpPr>
        <p:spPr bwMode="auto">
          <a:xfrm>
            <a:off x="1371600" y="1600200"/>
            <a:ext cx="2895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طريق القصف المقصود</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610" name="Text Box 10"/>
          <p:cNvSpPr txBox="1">
            <a:spLocks noChangeArrowheads="1"/>
          </p:cNvSpPr>
          <p:nvPr/>
        </p:nvSpPr>
        <p:spPr bwMode="auto">
          <a:xfrm>
            <a:off x="3886200" y="2590800"/>
            <a:ext cx="230063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طريق الناقل المقصود</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611" name="Freeform 11"/>
          <p:cNvSpPr>
            <a:spLocks/>
          </p:cNvSpPr>
          <p:nvPr/>
        </p:nvSpPr>
        <p:spPr bwMode="auto">
          <a:xfrm>
            <a:off x="3505200" y="3276600"/>
            <a:ext cx="3294063" cy="544513"/>
          </a:xfrm>
          <a:custGeom>
            <a:avLst/>
            <a:gdLst>
              <a:gd name="T0" fmla="*/ 2147483647 w 2363"/>
              <a:gd name="T1" fmla="*/ 2147483647 h 487"/>
              <a:gd name="T2" fmla="*/ 2147483647 w 2363"/>
              <a:gd name="T3" fmla="*/ 2147483647 h 487"/>
              <a:gd name="T4" fmla="*/ 2147483647 w 2363"/>
              <a:gd name="T5" fmla="*/ 2147483647 h 487"/>
              <a:gd name="T6" fmla="*/ 2147483647 w 2363"/>
              <a:gd name="T7" fmla="*/ 2147483647 h 487"/>
              <a:gd name="T8" fmla="*/ 2147483647 w 2363"/>
              <a:gd name="T9" fmla="*/ 2147483647 h 487"/>
              <a:gd name="T10" fmla="*/ 2147483647 w 2363"/>
              <a:gd name="T11" fmla="*/ 2147483647 h 487"/>
              <a:gd name="T12" fmla="*/ 2147483647 w 2363"/>
              <a:gd name="T13" fmla="*/ 2147483647 h 487"/>
              <a:gd name="T14" fmla="*/ 2147483647 w 2363"/>
              <a:gd name="T15" fmla="*/ 2147483647 h 487"/>
              <a:gd name="T16" fmla="*/ 2147483647 w 2363"/>
              <a:gd name="T17" fmla="*/ 2147483647 h 487"/>
              <a:gd name="T18" fmla="*/ 2147483647 w 2363"/>
              <a:gd name="T19" fmla="*/ 2147483647 h 487"/>
              <a:gd name="T20" fmla="*/ 2147483647 w 2363"/>
              <a:gd name="T21" fmla="*/ 2147483647 h 487"/>
              <a:gd name="T22" fmla="*/ 2147483647 w 2363"/>
              <a:gd name="T23" fmla="*/ 2147483647 h 487"/>
              <a:gd name="T24" fmla="*/ 0 w 2363"/>
              <a:gd name="T25" fmla="*/ 0 h 4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3"/>
              <a:gd name="T40" fmla="*/ 0 h 487"/>
              <a:gd name="T41" fmla="*/ 2363 w 2363"/>
              <a:gd name="T42" fmla="*/ 487 h 4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3" h="487">
                <a:moveTo>
                  <a:pt x="2363" y="478"/>
                </a:moveTo>
                <a:cubicBezTo>
                  <a:pt x="2262" y="487"/>
                  <a:pt x="2178" y="477"/>
                  <a:pt x="2078" y="469"/>
                </a:cubicBezTo>
                <a:cubicBezTo>
                  <a:pt x="2015" y="453"/>
                  <a:pt x="1944" y="448"/>
                  <a:pt x="1885" y="423"/>
                </a:cubicBezTo>
                <a:cubicBezTo>
                  <a:pt x="1849" y="407"/>
                  <a:pt x="1820" y="381"/>
                  <a:pt x="1784" y="368"/>
                </a:cubicBezTo>
                <a:cubicBezTo>
                  <a:pt x="1729" y="347"/>
                  <a:pt x="1665" y="349"/>
                  <a:pt x="1609" y="341"/>
                </a:cubicBezTo>
                <a:cubicBezTo>
                  <a:pt x="1499" y="323"/>
                  <a:pt x="1397" y="288"/>
                  <a:pt x="1287" y="276"/>
                </a:cubicBezTo>
                <a:cubicBezTo>
                  <a:pt x="1243" y="265"/>
                  <a:pt x="1203" y="236"/>
                  <a:pt x="1159" y="230"/>
                </a:cubicBezTo>
                <a:cubicBezTo>
                  <a:pt x="1067" y="217"/>
                  <a:pt x="974" y="218"/>
                  <a:pt x="883" y="212"/>
                </a:cubicBezTo>
                <a:cubicBezTo>
                  <a:pt x="791" y="189"/>
                  <a:pt x="699" y="162"/>
                  <a:pt x="607" y="147"/>
                </a:cubicBezTo>
                <a:cubicBezTo>
                  <a:pt x="547" y="136"/>
                  <a:pt x="553" y="143"/>
                  <a:pt x="506" y="129"/>
                </a:cubicBezTo>
                <a:cubicBezTo>
                  <a:pt x="424" y="104"/>
                  <a:pt x="342" y="55"/>
                  <a:pt x="257" y="46"/>
                </a:cubicBezTo>
                <a:cubicBezTo>
                  <a:pt x="211" y="41"/>
                  <a:pt x="165" y="40"/>
                  <a:pt x="119" y="37"/>
                </a:cubicBezTo>
                <a:cubicBezTo>
                  <a:pt x="88" y="27"/>
                  <a:pt x="33" y="0"/>
                  <a:pt x="0" y="0"/>
                </a:cubicBezTo>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612" name="Freeform 12"/>
          <p:cNvSpPr>
            <a:spLocks/>
          </p:cNvSpPr>
          <p:nvPr/>
        </p:nvSpPr>
        <p:spPr bwMode="auto">
          <a:xfrm rot="560777">
            <a:off x="685800" y="1676400"/>
            <a:ext cx="2862263" cy="1365250"/>
          </a:xfrm>
          <a:custGeom>
            <a:avLst/>
            <a:gdLst>
              <a:gd name="T0" fmla="*/ 2147483647 w 1263"/>
              <a:gd name="T1" fmla="*/ 2147483647 h 405"/>
              <a:gd name="T2" fmla="*/ 2147483647 w 1263"/>
              <a:gd name="T3" fmla="*/ 2147483647 h 405"/>
              <a:gd name="T4" fmla="*/ 2147483647 w 1263"/>
              <a:gd name="T5" fmla="*/ 2147483647 h 405"/>
              <a:gd name="T6" fmla="*/ 2147483647 w 1263"/>
              <a:gd name="T7" fmla="*/ 2147483647 h 405"/>
              <a:gd name="T8" fmla="*/ 2147483647 w 1263"/>
              <a:gd name="T9" fmla="*/ 2147483647 h 405"/>
              <a:gd name="T10" fmla="*/ 2147483647 w 1263"/>
              <a:gd name="T11" fmla="*/ 2147483647 h 405"/>
              <a:gd name="T12" fmla="*/ 2147483647 w 1263"/>
              <a:gd name="T13" fmla="*/ 2147483647 h 405"/>
              <a:gd name="T14" fmla="*/ 2147483647 w 1263"/>
              <a:gd name="T15" fmla="*/ 0 h 405"/>
              <a:gd name="T16" fmla="*/ 0 60000 65536"/>
              <a:gd name="T17" fmla="*/ 0 60000 65536"/>
              <a:gd name="T18" fmla="*/ 0 60000 65536"/>
              <a:gd name="T19" fmla="*/ 0 60000 65536"/>
              <a:gd name="T20" fmla="*/ 0 60000 65536"/>
              <a:gd name="T21" fmla="*/ 0 60000 65536"/>
              <a:gd name="T22" fmla="*/ 0 60000 65536"/>
              <a:gd name="T23" fmla="*/ 0 60000 65536"/>
              <a:gd name="T24" fmla="*/ 0 w 1263"/>
              <a:gd name="T25" fmla="*/ 0 h 405"/>
              <a:gd name="T26" fmla="*/ 1263 w 1263"/>
              <a:gd name="T27" fmla="*/ 405 h 4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3" h="405">
                <a:moveTo>
                  <a:pt x="1263" y="405"/>
                </a:moveTo>
                <a:cubicBezTo>
                  <a:pt x="1161" y="392"/>
                  <a:pt x="1060" y="380"/>
                  <a:pt x="959" y="368"/>
                </a:cubicBezTo>
                <a:cubicBezTo>
                  <a:pt x="810" y="318"/>
                  <a:pt x="708" y="327"/>
                  <a:pt x="536" y="322"/>
                </a:cubicBezTo>
                <a:cubicBezTo>
                  <a:pt x="492" y="307"/>
                  <a:pt x="457" y="278"/>
                  <a:pt x="417" y="258"/>
                </a:cubicBezTo>
                <a:cubicBezTo>
                  <a:pt x="399" y="249"/>
                  <a:pt x="379" y="245"/>
                  <a:pt x="361" y="239"/>
                </a:cubicBezTo>
                <a:cubicBezTo>
                  <a:pt x="336" y="214"/>
                  <a:pt x="259" y="116"/>
                  <a:pt x="205" y="92"/>
                </a:cubicBezTo>
                <a:cubicBezTo>
                  <a:pt x="159" y="71"/>
                  <a:pt x="106" y="59"/>
                  <a:pt x="58" y="46"/>
                </a:cubicBezTo>
                <a:cubicBezTo>
                  <a:pt x="0" y="8"/>
                  <a:pt x="3" y="31"/>
                  <a:pt x="3" y="0"/>
                </a:cubicBezTo>
              </a:path>
            </a:pathLst>
          </a:custGeom>
          <a:noFill/>
          <a:ln w="381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613" name="Text Box 13"/>
          <p:cNvSpPr txBox="1">
            <a:spLocks noChangeArrowheads="1"/>
          </p:cNvSpPr>
          <p:nvPr/>
        </p:nvSpPr>
        <p:spPr bwMode="auto">
          <a:xfrm>
            <a:off x="152400" y="2743200"/>
            <a:ext cx="2590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charset="0"/>
                <a:cs typeface="Arial" panose="020B0604020202020204" pitchFamily="34" charset="0"/>
              </a:rPr>
              <a:t>طريق القصف الفعلي</a:t>
            </a:r>
            <a:endPar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charset="0"/>
              <a:cs typeface="Arial" panose="020B0604020202020204" pitchFamily="34" charset="0"/>
            </a:endParaRPr>
          </a:p>
        </p:txBody>
      </p:sp>
      <p:sp>
        <p:nvSpPr>
          <p:cNvPr id="25614" name="Text Box 14"/>
          <p:cNvSpPr txBox="1">
            <a:spLocks noChangeArrowheads="1"/>
          </p:cNvSpPr>
          <p:nvPr/>
        </p:nvSpPr>
        <p:spPr bwMode="auto">
          <a:xfrm>
            <a:off x="3505200" y="3810000"/>
            <a:ext cx="205056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charset="0"/>
                <a:cs typeface="Arial" panose="020B0604020202020204" pitchFamily="34" charset="0"/>
              </a:rPr>
              <a:t>طريق الناقل الفعلي</a:t>
            </a:r>
            <a:endPar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charset="0"/>
              <a:cs typeface="Arial" panose="020B0604020202020204" pitchFamily="34" charset="0"/>
            </a:endParaRPr>
          </a:p>
        </p:txBody>
      </p:sp>
      <p:sp>
        <p:nvSpPr>
          <p:cNvPr id="25615" name="Freeform 15"/>
          <p:cNvSpPr>
            <a:spLocks/>
          </p:cNvSpPr>
          <p:nvPr/>
        </p:nvSpPr>
        <p:spPr bwMode="auto">
          <a:xfrm>
            <a:off x="1600200" y="2428875"/>
            <a:ext cx="1371600" cy="447675"/>
          </a:xfrm>
          <a:custGeom>
            <a:avLst/>
            <a:gdLst>
              <a:gd name="T0" fmla="*/ 2147483647 w 864"/>
              <a:gd name="T1" fmla="*/ 2147483647 h 282"/>
              <a:gd name="T2" fmla="*/ 2147483647 w 864"/>
              <a:gd name="T3" fmla="*/ 2147483647 h 282"/>
              <a:gd name="T4" fmla="*/ 2147483647 w 864"/>
              <a:gd name="T5" fmla="*/ 2147483647 h 282"/>
              <a:gd name="T6" fmla="*/ 2147483647 w 864"/>
              <a:gd name="T7" fmla="*/ 2147483647 h 282"/>
              <a:gd name="T8" fmla="*/ 2147483647 w 864"/>
              <a:gd name="T9" fmla="*/ 2147483647 h 282"/>
              <a:gd name="T10" fmla="*/ 2147483647 w 864"/>
              <a:gd name="T11" fmla="*/ 2147483647 h 282"/>
              <a:gd name="T12" fmla="*/ 2147483647 w 864"/>
              <a:gd name="T13" fmla="*/ 2147483647 h 282"/>
              <a:gd name="T14" fmla="*/ 0 60000 65536"/>
              <a:gd name="T15" fmla="*/ 0 60000 65536"/>
              <a:gd name="T16" fmla="*/ 0 60000 65536"/>
              <a:gd name="T17" fmla="*/ 0 60000 65536"/>
              <a:gd name="T18" fmla="*/ 0 60000 65536"/>
              <a:gd name="T19" fmla="*/ 0 60000 65536"/>
              <a:gd name="T20" fmla="*/ 0 60000 65536"/>
              <a:gd name="T21" fmla="*/ 0 w 864"/>
              <a:gd name="T22" fmla="*/ 0 h 282"/>
              <a:gd name="T23" fmla="*/ 864 w 864"/>
              <a:gd name="T24" fmla="*/ 282 h 2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4" h="282">
                <a:moveTo>
                  <a:pt x="864" y="282"/>
                </a:moveTo>
                <a:cubicBezTo>
                  <a:pt x="740" y="273"/>
                  <a:pt x="628" y="245"/>
                  <a:pt x="506" y="236"/>
                </a:cubicBezTo>
                <a:cubicBezTo>
                  <a:pt x="451" y="218"/>
                  <a:pt x="394" y="213"/>
                  <a:pt x="340" y="199"/>
                </a:cubicBezTo>
                <a:cubicBezTo>
                  <a:pt x="299" y="188"/>
                  <a:pt x="261" y="172"/>
                  <a:pt x="221" y="162"/>
                </a:cubicBezTo>
                <a:cubicBezTo>
                  <a:pt x="168" y="109"/>
                  <a:pt x="195" y="122"/>
                  <a:pt x="147" y="107"/>
                </a:cubicBezTo>
                <a:cubicBezTo>
                  <a:pt x="124" y="83"/>
                  <a:pt x="104" y="46"/>
                  <a:pt x="74" y="33"/>
                </a:cubicBezTo>
                <a:cubicBezTo>
                  <a:pt x="0" y="0"/>
                  <a:pt x="34" y="31"/>
                  <a:pt x="9" y="6"/>
                </a:cubicBez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617" name="Freeform 17"/>
          <p:cNvSpPr>
            <a:spLocks/>
          </p:cNvSpPr>
          <p:nvPr/>
        </p:nvSpPr>
        <p:spPr bwMode="auto">
          <a:xfrm rot="10533723">
            <a:off x="1600200" y="2362200"/>
            <a:ext cx="1371600" cy="447675"/>
          </a:xfrm>
          <a:custGeom>
            <a:avLst/>
            <a:gdLst>
              <a:gd name="T0" fmla="*/ 2147483647 w 864"/>
              <a:gd name="T1" fmla="*/ 2147483647 h 282"/>
              <a:gd name="T2" fmla="*/ 2147483647 w 864"/>
              <a:gd name="T3" fmla="*/ 2147483647 h 282"/>
              <a:gd name="T4" fmla="*/ 2147483647 w 864"/>
              <a:gd name="T5" fmla="*/ 2147483647 h 282"/>
              <a:gd name="T6" fmla="*/ 2147483647 w 864"/>
              <a:gd name="T7" fmla="*/ 2147483647 h 282"/>
              <a:gd name="T8" fmla="*/ 2147483647 w 864"/>
              <a:gd name="T9" fmla="*/ 2147483647 h 282"/>
              <a:gd name="T10" fmla="*/ 2147483647 w 864"/>
              <a:gd name="T11" fmla="*/ 2147483647 h 282"/>
              <a:gd name="T12" fmla="*/ 2147483647 w 864"/>
              <a:gd name="T13" fmla="*/ 2147483647 h 282"/>
              <a:gd name="T14" fmla="*/ 0 60000 65536"/>
              <a:gd name="T15" fmla="*/ 0 60000 65536"/>
              <a:gd name="T16" fmla="*/ 0 60000 65536"/>
              <a:gd name="T17" fmla="*/ 0 60000 65536"/>
              <a:gd name="T18" fmla="*/ 0 60000 65536"/>
              <a:gd name="T19" fmla="*/ 0 60000 65536"/>
              <a:gd name="T20" fmla="*/ 0 60000 65536"/>
              <a:gd name="T21" fmla="*/ 0 w 864"/>
              <a:gd name="T22" fmla="*/ 0 h 282"/>
              <a:gd name="T23" fmla="*/ 864 w 864"/>
              <a:gd name="T24" fmla="*/ 282 h 2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4" h="282">
                <a:moveTo>
                  <a:pt x="864" y="282"/>
                </a:moveTo>
                <a:cubicBezTo>
                  <a:pt x="740" y="273"/>
                  <a:pt x="628" y="245"/>
                  <a:pt x="506" y="236"/>
                </a:cubicBezTo>
                <a:cubicBezTo>
                  <a:pt x="451" y="218"/>
                  <a:pt x="394" y="213"/>
                  <a:pt x="340" y="199"/>
                </a:cubicBezTo>
                <a:cubicBezTo>
                  <a:pt x="299" y="188"/>
                  <a:pt x="261" y="172"/>
                  <a:pt x="221" y="162"/>
                </a:cubicBezTo>
                <a:cubicBezTo>
                  <a:pt x="168" y="109"/>
                  <a:pt x="195" y="122"/>
                  <a:pt x="147" y="107"/>
                </a:cubicBezTo>
                <a:cubicBezTo>
                  <a:pt x="124" y="83"/>
                  <a:pt x="104" y="46"/>
                  <a:pt x="74" y="33"/>
                </a:cubicBezTo>
                <a:cubicBezTo>
                  <a:pt x="0" y="0"/>
                  <a:pt x="34" y="31"/>
                  <a:pt x="9" y="6"/>
                </a:cubicBez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610"/>
                                        </p:tgtEl>
                                        <p:attrNameLst>
                                          <p:attrName>style.visibility</p:attrName>
                                        </p:attrNameLst>
                                      </p:cBhvr>
                                      <p:to>
                                        <p:strVal val="visible"/>
                                      </p:to>
                                    </p:set>
                                    <p:animEffect transition="in" filter="wipe(up)">
                                      <p:cBhvr>
                                        <p:cTn id="7" dur="1000"/>
                                        <p:tgtEl>
                                          <p:spTgt spid="256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5607"/>
                                        </p:tgtEl>
                                        <p:attrNameLst>
                                          <p:attrName>style.visibility</p:attrName>
                                        </p:attrNameLst>
                                      </p:cBhvr>
                                      <p:to>
                                        <p:strVal val="visible"/>
                                      </p:to>
                                    </p:set>
                                    <p:animEffect transition="in" filter="wipe(right)">
                                      <p:cBhvr>
                                        <p:cTn id="10" dur="1000"/>
                                        <p:tgtEl>
                                          <p:spTgt spid="2560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5609"/>
                                        </p:tgtEl>
                                        <p:attrNameLst>
                                          <p:attrName>style.visibility</p:attrName>
                                        </p:attrNameLst>
                                      </p:cBhvr>
                                      <p:to>
                                        <p:strVal val="visible"/>
                                      </p:to>
                                    </p:set>
                                    <p:animEffect transition="in" filter="wipe(up)">
                                      <p:cBhvr>
                                        <p:cTn id="15" dur="1000"/>
                                        <p:tgtEl>
                                          <p:spTgt spid="25609"/>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25617"/>
                                        </p:tgtEl>
                                        <p:attrNameLst>
                                          <p:attrName>style.visibility</p:attrName>
                                        </p:attrNameLst>
                                      </p:cBhvr>
                                      <p:to>
                                        <p:strVal val="visible"/>
                                      </p:to>
                                    </p:set>
                                    <p:animEffect transition="in" filter="wipe(right)">
                                      <p:cBhvr>
                                        <p:cTn id="18" dur="1000"/>
                                        <p:tgtEl>
                                          <p:spTgt spid="2561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5615"/>
                                        </p:tgtEl>
                                        <p:attrNameLst>
                                          <p:attrName>style.visibility</p:attrName>
                                        </p:attrNameLst>
                                      </p:cBhvr>
                                      <p:to>
                                        <p:strVal val="visible"/>
                                      </p:to>
                                    </p:set>
                                    <p:animEffect transition="in" filter="wipe(left)">
                                      <p:cBhvr>
                                        <p:cTn id="23" dur="3000"/>
                                        <p:tgtEl>
                                          <p:spTgt spid="2561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5614"/>
                                        </p:tgtEl>
                                        <p:attrNameLst>
                                          <p:attrName>style.visibility</p:attrName>
                                        </p:attrNameLst>
                                      </p:cBhvr>
                                      <p:to>
                                        <p:strVal val="visible"/>
                                      </p:to>
                                    </p:set>
                                    <p:animEffect transition="in" filter="wipe(up)">
                                      <p:cBhvr>
                                        <p:cTn id="28" dur="1000"/>
                                        <p:tgtEl>
                                          <p:spTgt spid="25614"/>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25611"/>
                                        </p:tgtEl>
                                        <p:attrNameLst>
                                          <p:attrName>style.visibility</p:attrName>
                                        </p:attrNameLst>
                                      </p:cBhvr>
                                      <p:to>
                                        <p:strVal val="visible"/>
                                      </p:to>
                                    </p:set>
                                    <p:animEffect transition="in" filter="wipe(right)">
                                      <p:cBhvr>
                                        <p:cTn id="31" dur="1000"/>
                                        <p:tgtEl>
                                          <p:spTgt spid="2561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5613"/>
                                        </p:tgtEl>
                                        <p:attrNameLst>
                                          <p:attrName>style.visibility</p:attrName>
                                        </p:attrNameLst>
                                      </p:cBhvr>
                                      <p:to>
                                        <p:strVal val="visible"/>
                                      </p:to>
                                    </p:set>
                                    <p:animEffect transition="in" filter="wipe(up)">
                                      <p:cBhvr>
                                        <p:cTn id="36" dur="1000"/>
                                        <p:tgtEl>
                                          <p:spTgt spid="25613"/>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25612"/>
                                        </p:tgtEl>
                                        <p:attrNameLst>
                                          <p:attrName>style.visibility</p:attrName>
                                        </p:attrNameLst>
                                      </p:cBhvr>
                                      <p:to>
                                        <p:strVal val="visible"/>
                                      </p:to>
                                    </p:set>
                                    <p:animEffect transition="in" filter="wipe(right)">
                                      <p:cBhvr>
                                        <p:cTn id="39" dur="1000"/>
                                        <p:tgtEl>
                                          <p:spTgt spid="25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animBg="1"/>
      <p:bldP spid="25609" grpId="0"/>
      <p:bldP spid="25610" grpId="0"/>
      <p:bldP spid="25611" grpId="0" animBg="1"/>
      <p:bldP spid="25612" grpId="0" animBg="1"/>
      <p:bldP spid="25613" grpId="0"/>
      <p:bldP spid="25614" grpId="0"/>
      <p:bldP spid="25615" grpId="0" animBg="1"/>
      <p:bldP spid="2561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الوعظ (فن الوعظ)</a:t>
            </a:r>
            <a:r>
              <a:rPr lang="en-US" sz="2400" b="1" dirty="0">
                <a:solidFill>
                  <a:srgbClr val="FFFFFF"/>
                </a:solidFill>
                <a:latin typeface="Arial" panose="020B0604020202020204" pitchFamily="34" charset="0"/>
                <a:ea typeface="ＭＳ Ｐゴシック" charset="0"/>
                <a:cs typeface="Arial" panose="020B0604020202020204" pitchFamily="34" charset="0"/>
              </a:rPr>
              <a:t> at BibleStudyDownloads.org</a:t>
            </a:r>
            <a:endParaRPr lang="en-US" sz="10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أحصل على هذا العرض التقديمي مجاناً</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87096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26"/>
          <p:cNvSpPr>
            <a:spLocks noGrp="1" noChangeArrowheads="1"/>
          </p:cNvSpPr>
          <p:nvPr>
            <p:ph type="title"/>
          </p:nvPr>
        </p:nvSpPr>
        <p:spPr>
          <a:xfrm>
            <a:off x="228600" y="228600"/>
            <a:ext cx="8229600" cy="838200"/>
          </a:xfrm>
          <a:solidFill>
            <a:srgbClr val="000000"/>
          </a:solidFill>
        </p:spPr>
        <p:txBody>
          <a:bodyPr/>
          <a:lstStyle/>
          <a:p>
            <a:pPr eaLnBrk="1" hangingPunct="1">
              <a:defRPr/>
            </a:pPr>
            <a:r>
              <a:rPr lang="ar-JO" altLang="ja-JP" sz="3200" dirty="0">
                <a:latin typeface="Arial" panose="020B0604020202020204" pitchFamily="34" charset="0"/>
                <a:ea typeface="ＭＳ Ｐゴシック" charset="0"/>
                <a:cs typeface="Arial" panose="020B0604020202020204" pitchFamily="34" charset="0"/>
              </a:rPr>
              <a:t>نقطة اللاعودة (كتب وعظات)</a:t>
            </a:r>
            <a:endParaRPr lang="en-US" dirty="0">
              <a:latin typeface="Arial" panose="020B0604020202020204" pitchFamily="34" charset="0"/>
              <a:ea typeface="ＭＳ Ｐゴシック" charset="0"/>
              <a:cs typeface="Arial" panose="020B0604020202020204" pitchFamily="34" charset="0"/>
            </a:endParaRPr>
          </a:p>
        </p:txBody>
      </p:sp>
      <p:sp>
        <p:nvSpPr>
          <p:cNvPr id="109570" name="Text Box 1028"/>
          <p:cNvSpPr txBox="1">
            <a:spLocks noChangeArrowheads="1"/>
          </p:cNvSpPr>
          <p:nvPr/>
        </p:nvSpPr>
        <p:spPr bwMode="auto">
          <a:xfrm>
            <a:off x="8527572" y="95250"/>
            <a:ext cx="528007" cy="463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67</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nvGrpSpPr>
          <p:cNvPr id="109571" name="Group 1085"/>
          <p:cNvGrpSpPr>
            <a:grpSpLocks/>
          </p:cNvGrpSpPr>
          <p:nvPr/>
        </p:nvGrpSpPr>
        <p:grpSpPr bwMode="auto">
          <a:xfrm>
            <a:off x="685800" y="5272088"/>
            <a:ext cx="8229600" cy="692150"/>
            <a:chOff x="432" y="3321"/>
            <a:chExt cx="5184" cy="436"/>
          </a:xfrm>
        </p:grpSpPr>
        <p:sp>
          <p:nvSpPr>
            <p:cNvPr id="123907" name="Text Box 1027"/>
            <p:cNvSpPr txBox="1">
              <a:spLocks noChangeArrowheads="1"/>
            </p:cNvSpPr>
            <p:nvPr/>
          </p:nvSpPr>
          <p:spPr bwMode="auto">
            <a:xfrm>
              <a:off x="480" y="3465"/>
              <a:ext cx="240" cy="292"/>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1</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9596" name="Line 1029"/>
            <p:cNvSpPr>
              <a:spLocks noChangeShapeType="1"/>
            </p:cNvSpPr>
            <p:nvPr/>
          </p:nvSpPr>
          <p:spPr bwMode="auto">
            <a:xfrm>
              <a:off x="432" y="3465"/>
              <a:ext cx="5137" cy="32"/>
            </a:xfrm>
            <a:prstGeom prst="line">
              <a:avLst/>
            </a:prstGeom>
            <a:noFill/>
            <a:ln w="76200">
              <a:solidFill>
                <a:schemeClr val="tx1"/>
              </a:solidFill>
              <a:round/>
              <a:headEnd/>
              <a:tailEnd type="none" w="lg" len="lg"/>
            </a:ln>
            <a:extLst>
              <a:ext uri="{909E8E84-426E-40dd-AFC4-6F175D3DCCD1}">
                <a14:hiddenFill xmlns:a14="http://schemas.microsoft.com/office/drawing/2010/main" xmlns="">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9597" name="Line 1034"/>
            <p:cNvSpPr>
              <a:spLocks noChangeShapeType="1"/>
            </p:cNvSpPr>
            <p:nvPr/>
          </p:nvSpPr>
          <p:spPr bwMode="auto">
            <a:xfrm>
              <a:off x="1104" y="3321"/>
              <a:ext cx="0" cy="144"/>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9598" name="Line 1035"/>
            <p:cNvSpPr>
              <a:spLocks noChangeShapeType="1"/>
            </p:cNvSpPr>
            <p:nvPr/>
          </p:nvSpPr>
          <p:spPr bwMode="auto">
            <a:xfrm>
              <a:off x="5232" y="3321"/>
              <a:ext cx="0" cy="144"/>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9599" name="Line 1036"/>
            <p:cNvSpPr>
              <a:spLocks noChangeShapeType="1"/>
            </p:cNvSpPr>
            <p:nvPr/>
          </p:nvSpPr>
          <p:spPr bwMode="auto">
            <a:xfrm>
              <a:off x="3408" y="3321"/>
              <a:ext cx="0" cy="144"/>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9600" name="Line 1037"/>
            <p:cNvSpPr>
              <a:spLocks noChangeShapeType="1"/>
            </p:cNvSpPr>
            <p:nvPr/>
          </p:nvSpPr>
          <p:spPr bwMode="auto">
            <a:xfrm>
              <a:off x="4848" y="3321"/>
              <a:ext cx="0" cy="144"/>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9601" name="Line 1038"/>
            <p:cNvSpPr>
              <a:spLocks noChangeShapeType="1"/>
            </p:cNvSpPr>
            <p:nvPr/>
          </p:nvSpPr>
          <p:spPr bwMode="auto">
            <a:xfrm>
              <a:off x="4464" y="3321"/>
              <a:ext cx="0" cy="144"/>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9602" name="Line 1039"/>
            <p:cNvSpPr>
              <a:spLocks noChangeShapeType="1"/>
            </p:cNvSpPr>
            <p:nvPr/>
          </p:nvSpPr>
          <p:spPr bwMode="auto">
            <a:xfrm>
              <a:off x="768" y="3321"/>
              <a:ext cx="0" cy="144"/>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9603" name="Line 1040"/>
            <p:cNvSpPr>
              <a:spLocks noChangeShapeType="1"/>
            </p:cNvSpPr>
            <p:nvPr/>
          </p:nvSpPr>
          <p:spPr bwMode="auto">
            <a:xfrm>
              <a:off x="1440" y="3321"/>
              <a:ext cx="0" cy="144"/>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3921" name="Text Box 1041"/>
            <p:cNvSpPr txBox="1">
              <a:spLocks noChangeArrowheads="1"/>
            </p:cNvSpPr>
            <p:nvPr/>
          </p:nvSpPr>
          <p:spPr bwMode="auto">
            <a:xfrm>
              <a:off x="816" y="3465"/>
              <a:ext cx="240" cy="292"/>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2</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23922" name="Text Box 1042"/>
            <p:cNvSpPr txBox="1">
              <a:spLocks noChangeArrowheads="1"/>
            </p:cNvSpPr>
            <p:nvPr/>
          </p:nvSpPr>
          <p:spPr bwMode="auto">
            <a:xfrm>
              <a:off x="1152" y="3465"/>
              <a:ext cx="240" cy="292"/>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3</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23923" name="Text Box 1043"/>
            <p:cNvSpPr txBox="1">
              <a:spLocks noChangeArrowheads="1"/>
            </p:cNvSpPr>
            <p:nvPr/>
          </p:nvSpPr>
          <p:spPr bwMode="auto">
            <a:xfrm>
              <a:off x="1488" y="3465"/>
              <a:ext cx="240" cy="292"/>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4</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23924" name="Text Box 1044"/>
            <p:cNvSpPr txBox="1">
              <a:spLocks noChangeArrowheads="1"/>
            </p:cNvSpPr>
            <p:nvPr/>
          </p:nvSpPr>
          <p:spPr bwMode="auto">
            <a:xfrm>
              <a:off x="3360" y="3465"/>
              <a:ext cx="384" cy="292"/>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16</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23925" name="Text Box 1045"/>
            <p:cNvSpPr txBox="1">
              <a:spLocks noChangeArrowheads="1"/>
            </p:cNvSpPr>
            <p:nvPr/>
          </p:nvSpPr>
          <p:spPr bwMode="auto">
            <a:xfrm>
              <a:off x="4109" y="3465"/>
              <a:ext cx="384" cy="292"/>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18</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23926" name="Text Box 1046"/>
            <p:cNvSpPr txBox="1">
              <a:spLocks noChangeArrowheads="1"/>
            </p:cNvSpPr>
            <p:nvPr/>
          </p:nvSpPr>
          <p:spPr bwMode="auto">
            <a:xfrm>
              <a:off x="4484" y="3465"/>
              <a:ext cx="384" cy="292"/>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19</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23927" name="Text Box 1047"/>
            <p:cNvSpPr txBox="1">
              <a:spLocks noChangeArrowheads="1"/>
            </p:cNvSpPr>
            <p:nvPr/>
          </p:nvSpPr>
          <p:spPr bwMode="auto">
            <a:xfrm>
              <a:off x="4858" y="3465"/>
              <a:ext cx="384" cy="292"/>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20</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23928" name="Text Box 1048"/>
            <p:cNvSpPr txBox="1">
              <a:spLocks noChangeArrowheads="1"/>
            </p:cNvSpPr>
            <p:nvPr/>
          </p:nvSpPr>
          <p:spPr bwMode="auto">
            <a:xfrm>
              <a:off x="3735" y="3465"/>
              <a:ext cx="384" cy="292"/>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17</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23929" name="Text Box 1049"/>
            <p:cNvSpPr txBox="1">
              <a:spLocks noChangeArrowheads="1"/>
            </p:cNvSpPr>
            <p:nvPr/>
          </p:nvSpPr>
          <p:spPr bwMode="auto">
            <a:xfrm>
              <a:off x="5232" y="3465"/>
              <a:ext cx="384" cy="292"/>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21</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9613" name="Line 1050"/>
            <p:cNvSpPr>
              <a:spLocks noChangeShapeType="1"/>
            </p:cNvSpPr>
            <p:nvPr/>
          </p:nvSpPr>
          <p:spPr bwMode="auto">
            <a:xfrm>
              <a:off x="3744" y="3321"/>
              <a:ext cx="0" cy="144"/>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9614" name="Line 1051"/>
            <p:cNvSpPr>
              <a:spLocks noChangeShapeType="1"/>
            </p:cNvSpPr>
            <p:nvPr/>
          </p:nvSpPr>
          <p:spPr bwMode="auto">
            <a:xfrm>
              <a:off x="4080" y="3321"/>
              <a:ext cx="0" cy="144"/>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sp>
        <p:nvSpPr>
          <p:cNvPr id="123935" name="Text Box 1055"/>
          <p:cNvSpPr txBox="1">
            <a:spLocks noChangeArrowheads="1"/>
          </p:cNvSpPr>
          <p:nvPr/>
        </p:nvSpPr>
        <p:spPr bwMode="auto">
          <a:xfrm>
            <a:off x="7696200" y="1295400"/>
            <a:ext cx="14478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sng"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القراءة</a:t>
            </a:r>
            <a:endParaRPr kumimoji="0" lang="en-US" sz="2800" b="1" i="0" u="sng"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123937" name="Text Box 1057"/>
          <p:cNvSpPr txBox="1">
            <a:spLocks noChangeArrowheads="1"/>
          </p:cNvSpPr>
          <p:nvPr/>
        </p:nvSpPr>
        <p:spPr bwMode="auto">
          <a:xfrm>
            <a:off x="8100392" y="3124200"/>
            <a:ext cx="1043608" cy="523220"/>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sng" strike="noStrike" kern="1200" cap="none" spc="0" normalizeH="0" baseline="0" noProof="0" dirty="0">
                <a:ln>
                  <a:noFill/>
                </a:ln>
                <a:solidFill>
                  <a:srgbClr val="E5FFFF"/>
                </a:solidFill>
                <a:effectLst/>
                <a:uLnTx/>
                <a:uFillTx/>
                <a:latin typeface="Arial" panose="020B0604020202020204" pitchFamily="34" charset="0"/>
                <a:ea typeface="ＭＳ Ｐゴシック" charset="-128"/>
                <a:cs typeface="Arial" panose="020B0604020202020204" pitchFamily="34" charset="0"/>
              </a:rPr>
              <a:t>الوعظ</a:t>
            </a:r>
            <a:endParaRPr kumimoji="0" lang="en-US" sz="2800" b="1" i="0" u="sng" strike="noStrike" kern="1200" cap="none" spc="0" normalizeH="0" baseline="0" noProof="0" dirty="0">
              <a:ln>
                <a:noFill/>
              </a:ln>
              <a:solidFill>
                <a:srgbClr val="E5FFFF"/>
              </a:solidFill>
              <a:effectLst/>
              <a:uLnTx/>
              <a:uFillTx/>
              <a:latin typeface="Arial" panose="020B0604020202020204" pitchFamily="34" charset="0"/>
              <a:ea typeface="ＭＳ Ｐゴシック" charset="-128"/>
              <a:cs typeface="Arial" panose="020B0604020202020204" pitchFamily="34" charset="0"/>
            </a:endParaRPr>
          </a:p>
        </p:txBody>
      </p:sp>
      <p:sp>
        <p:nvSpPr>
          <p:cNvPr id="109574" name="Text Box 1058"/>
          <p:cNvSpPr txBox="1">
            <a:spLocks noChangeArrowheads="1"/>
          </p:cNvSpPr>
          <p:nvPr/>
        </p:nvSpPr>
        <p:spPr bwMode="auto">
          <a:xfrm>
            <a:off x="7884368" y="6034088"/>
            <a:ext cx="125963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61C"/>
                </a:solidFill>
                <a:effectLst/>
                <a:uLnTx/>
                <a:uFillTx/>
                <a:latin typeface="Arial" panose="020B0604020202020204" pitchFamily="34" charset="0"/>
                <a:ea typeface="ＭＳ Ｐゴシック" charset="0"/>
                <a:cs typeface="Arial" panose="020B0604020202020204" pitchFamily="34" charset="0"/>
              </a:rPr>
              <a:t>الصفحات</a:t>
            </a:r>
            <a:endParaRPr kumimoji="0" lang="en-US" sz="2800" b="1" i="0" u="none" strike="noStrike" kern="1200" cap="none" spc="0" normalizeH="0" baseline="0" noProof="0" dirty="0">
              <a:ln>
                <a:noFill/>
              </a:ln>
              <a:solidFill>
                <a:srgbClr val="FF8000"/>
              </a:solidFill>
              <a:effectLst/>
              <a:uLnTx/>
              <a:uFillTx/>
              <a:latin typeface="Arial" panose="020B0604020202020204" pitchFamily="34" charset="0"/>
              <a:ea typeface="ＭＳ Ｐゴシック" charset="0"/>
              <a:cs typeface="Arial" panose="020B0604020202020204" pitchFamily="34" charset="0"/>
            </a:endParaRPr>
          </a:p>
        </p:txBody>
      </p:sp>
      <p:sp>
        <p:nvSpPr>
          <p:cNvPr id="123939" name="Text Box 1059"/>
          <p:cNvSpPr txBox="1">
            <a:spLocks noChangeArrowheads="1"/>
          </p:cNvSpPr>
          <p:nvPr/>
        </p:nvSpPr>
        <p:spPr bwMode="auto">
          <a:xfrm>
            <a:off x="5724128" y="6034088"/>
            <a:ext cx="2232248" cy="523875"/>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E5FFFF"/>
                </a:solidFill>
                <a:effectLst/>
                <a:uLnTx/>
                <a:uFillTx/>
                <a:latin typeface="Arial" panose="020B0604020202020204" pitchFamily="34" charset="0"/>
                <a:ea typeface="ＭＳ Ｐゴシック" charset="-128"/>
                <a:cs typeface="Arial" panose="020B0604020202020204" pitchFamily="34" charset="0"/>
              </a:rPr>
              <a:t>(</a:t>
            </a:r>
            <a:r>
              <a:rPr kumimoji="0" lang="ar-JO" sz="2800" b="1" i="0" u="none" strike="noStrike" kern="1200" cap="none" spc="0" normalizeH="0" baseline="0" noProof="0" dirty="0">
                <a:ln>
                  <a:noFill/>
                </a:ln>
                <a:solidFill>
                  <a:srgbClr val="E5FFFF"/>
                </a:solidFill>
                <a:effectLst/>
                <a:uLnTx/>
                <a:uFillTx/>
                <a:latin typeface="Arial" panose="020B0604020202020204" pitchFamily="34" charset="0"/>
                <a:ea typeface="ＭＳ Ｐゴシック" charset="-128"/>
                <a:cs typeface="Arial" panose="020B0604020202020204" pitchFamily="34" charset="0"/>
              </a:rPr>
              <a:t>أو الدقائق</a:t>
            </a:r>
            <a:r>
              <a:rPr kumimoji="0" lang="en-US" sz="2800" b="1" i="0" u="none" strike="noStrike" kern="1200" cap="none" spc="0" normalizeH="0" baseline="0" noProof="0" dirty="0">
                <a:ln>
                  <a:noFill/>
                </a:ln>
                <a:solidFill>
                  <a:srgbClr val="E5FFFF"/>
                </a:solidFill>
                <a:effectLst/>
                <a:uLnTx/>
                <a:uFillTx/>
                <a:latin typeface="Arial" panose="020B0604020202020204" pitchFamily="34" charset="0"/>
                <a:ea typeface="ＭＳ Ｐゴシック" charset="-128"/>
                <a:cs typeface="Arial" panose="020B0604020202020204" pitchFamily="34" charset="0"/>
              </a:rPr>
              <a:t>)</a:t>
            </a:r>
          </a:p>
        </p:txBody>
      </p:sp>
      <p:sp>
        <p:nvSpPr>
          <p:cNvPr id="123940" name="Freeform 1060"/>
          <p:cNvSpPr>
            <a:spLocks/>
          </p:cNvSpPr>
          <p:nvPr/>
        </p:nvSpPr>
        <p:spPr bwMode="auto">
          <a:xfrm>
            <a:off x="685800" y="2590800"/>
            <a:ext cx="377825" cy="38100"/>
          </a:xfrm>
          <a:custGeom>
            <a:avLst/>
            <a:gdLst>
              <a:gd name="T0" fmla="*/ 0 w 238"/>
              <a:gd name="T1" fmla="*/ 0 h 24"/>
              <a:gd name="T2" fmla="*/ 2147483647 w 238"/>
              <a:gd name="T3" fmla="*/ 0 h 24"/>
              <a:gd name="T4" fmla="*/ 0 60000 65536"/>
              <a:gd name="T5" fmla="*/ 0 60000 65536"/>
              <a:gd name="T6" fmla="*/ 0 w 238"/>
              <a:gd name="T7" fmla="*/ 0 h 24"/>
              <a:gd name="T8" fmla="*/ 238 w 238"/>
              <a:gd name="T9" fmla="*/ 24 h 24"/>
            </a:gdLst>
            <a:ahLst/>
            <a:cxnLst>
              <a:cxn ang="T4">
                <a:pos x="T0" y="T1"/>
              </a:cxn>
              <a:cxn ang="T5">
                <a:pos x="T2" y="T3"/>
              </a:cxn>
            </a:cxnLst>
            <a:rect l="T6" t="T7" r="T8" b="T9"/>
            <a:pathLst>
              <a:path w="238" h="24">
                <a:moveTo>
                  <a:pt x="0" y="0"/>
                </a:moveTo>
                <a:cubicBezTo>
                  <a:pt x="74" y="24"/>
                  <a:pt x="159" y="0"/>
                  <a:pt x="238" y="0"/>
                </a:cubicBezTo>
              </a:path>
            </a:pathLst>
          </a:custGeom>
          <a:noFill/>
          <a:ln w="76200">
            <a:solidFill>
              <a:srgbClr val="FFF61C"/>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3942" name="Freeform 1062"/>
          <p:cNvSpPr>
            <a:spLocks/>
          </p:cNvSpPr>
          <p:nvPr/>
        </p:nvSpPr>
        <p:spPr bwMode="auto">
          <a:xfrm>
            <a:off x="2514600" y="2590800"/>
            <a:ext cx="1295400" cy="76200"/>
          </a:xfrm>
          <a:custGeom>
            <a:avLst/>
            <a:gdLst>
              <a:gd name="T0" fmla="*/ 0 w 238"/>
              <a:gd name="T1" fmla="*/ 0 h 24"/>
              <a:gd name="T2" fmla="*/ 2147483647 w 238"/>
              <a:gd name="T3" fmla="*/ 0 h 24"/>
              <a:gd name="T4" fmla="*/ 0 60000 65536"/>
              <a:gd name="T5" fmla="*/ 0 60000 65536"/>
              <a:gd name="T6" fmla="*/ 0 w 238"/>
              <a:gd name="T7" fmla="*/ 0 h 24"/>
              <a:gd name="T8" fmla="*/ 238 w 238"/>
              <a:gd name="T9" fmla="*/ 24 h 24"/>
            </a:gdLst>
            <a:ahLst/>
            <a:cxnLst>
              <a:cxn ang="T4">
                <a:pos x="T0" y="T1"/>
              </a:cxn>
              <a:cxn ang="T5">
                <a:pos x="T2" y="T3"/>
              </a:cxn>
            </a:cxnLst>
            <a:rect l="T6" t="T7" r="T8" b="T9"/>
            <a:pathLst>
              <a:path w="238" h="24">
                <a:moveTo>
                  <a:pt x="0" y="0"/>
                </a:moveTo>
                <a:cubicBezTo>
                  <a:pt x="74" y="24"/>
                  <a:pt x="159" y="0"/>
                  <a:pt x="238" y="0"/>
                </a:cubicBezTo>
              </a:path>
            </a:pathLst>
          </a:custGeom>
          <a:noFill/>
          <a:ln w="76200">
            <a:solidFill>
              <a:srgbClr val="FFF61C"/>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3943" name="Freeform 1063"/>
          <p:cNvSpPr>
            <a:spLocks/>
          </p:cNvSpPr>
          <p:nvPr/>
        </p:nvSpPr>
        <p:spPr bwMode="auto">
          <a:xfrm>
            <a:off x="4114800" y="2590800"/>
            <a:ext cx="1447800" cy="76200"/>
          </a:xfrm>
          <a:custGeom>
            <a:avLst/>
            <a:gdLst>
              <a:gd name="T0" fmla="*/ 0 w 238"/>
              <a:gd name="T1" fmla="*/ 0 h 24"/>
              <a:gd name="T2" fmla="*/ 2147483647 w 238"/>
              <a:gd name="T3" fmla="*/ 0 h 24"/>
              <a:gd name="T4" fmla="*/ 0 60000 65536"/>
              <a:gd name="T5" fmla="*/ 0 60000 65536"/>
              <a:gd name="T6" fmla="*/ 0 w 238"/>
              <a:gd name="T7" fmla="*/ 0 h 24"/>
              <a:gd name="T8" fmla="*/ 238 w 238"/>
              <a:gd name="T9" fmla="*/ 24 h 24"/>
            </a:gdLst>
            <a:ahLst/>
            <a:cxnLst>
              <a:cxn ang="T4">
                <a:pos x="T0" y="T1"/>
              </a:cxn>
              <a:cxn ang="T5">
                <a:pos x="T2" y="T3"/>
              </a:cxn>
            </a:cxnLst>
            <a:rect l="T6" t="T7" r="T8" b="T9"/>
            <a:pathLst>
              <a:path w="238" h="24">
                <a:moveTo>
                  <a:pt x="0" y="0"/>
                </a:moveTo>
                <a:cubicBezTo>
                  <a:pt x="74" y="24"/>
                  <a:pt x="159" y="0"/>
                  <a:pt x="238" y="0"/>
                </a:cubicBezTo>
              </a:path>
            </a:pathLst>
          </a:custGeom>
          <a:noFill/>
          <a:ln w="76200">
            <a:solidFill>
              <a:srgbClr val="FFF61C"/>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3944" name="Freeform 1064"/>
          <p:cNvSpPr>
            <a:spLocks/>
          </p:cNvSpPr>
          <p:nvPr/>
        </p:nvSpPr>
        <p:spPr bwMode="auto">
          <a:xfrm flipV="1">
            <a:off x="6248400" y="2514600"/>
            <a:ext cx="2514600" cy="76200"/>
          </a:xfrm>
          <a:custGeom>
            <a:avLst/>
            <a:gdLst>
              <a:gd name="T0" fmla="*/ 0 w 238"/>
              <a:gd name="T1" fmla="*/ 0 h 24"/>
              <a:gd name="T2" fmla="*/ 2147483647 w 238"/>
              <a:gd name="T3" fmla="*/ 0 h 24"/>
              <a:gd name="T4" fmla="*/ 0 60000 65536"/>
              <a:gd name="T5" fmla="*/ 0 60000 65536"/>
              <a:gd name="T6" fmla="*/ 0 w 238"/>
              <a:gd name="T7" fmla="*/ 0 h 24"/>
              <a:gd name="T8" fmla="*/ 238 w 238"/>
              <a:gd name="T9" fmla="*/ 24 h 24"/>
            </a:gdLst>
            <a:ahLst/>
            <a:cxnLst>
              <a:cxn ang="T4">
                <a:pos x="T0" y="T1"/>
              </a:cxn>
              <a:cxn ang="T5">
                <a:pos x="T2" y="T3"/>
              </a:cxn>
            </a:cxnLst>
            <a:rect l="T6" t="T7" r="T8" b="T9"/>
            <a:pathLst>
              <a:path w="238" h="24">
                <a:moveTo>
                  <a:pt x="0" y="0"/>
                </a:moveTo>
                <a:cubicBezTo>
                  <a:pt x="74" y="24"/>
                  <a:pt x="159" y="0"/>
                  <a:pt x="238" y="0"/>
                </a:cubicBezTo>
              </a:path>
            </a:pathLst>
          </a:custGeom>
          <a:noFill/>
          <a:ln w="76200">
            <a:solidFill>
              <a:srgbClr val="FFF61C"/>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3945" name="Text Box 1065"/>
          <p:cNvSpPr txBox="1">
            <a:spLocks noChangeArrowheads="1"/>
          </p:cNvSpPr>
          <p:nvPr/>
        </p:nvSpPr>
        <p:spPr bwMode="auto">
          <a:xfrm>
            <a:off x="1046163" y="2057400"/>
            <a:ext cx="11368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الموضوع</a:t>
            </a:r>
            <a:endPar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123946" name="Text Box 1066"/>
          <p:cNvSpPr txBox="1">
            <a:spLocks noChangeArrowheads="1"/>
          </p:cNvSpPr>
          <p:nvPr/>
        </p:nvSpPr>
        <p:spPr bwMode="auto">
          <a:xfrm>
            <a:off x="2362201" y="2057400"/>
            <a:ext cx="195438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الفكرة الرئيسية 1</a:t>
            </a:r>
            <a:endPar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123947" name="Text Box 1067"/>
          <p:cNvSpPr txBox="1">
            <a:spLocks noChangeArrowheads="1"/>
          </p:cNvSpPr>
          <p:nvPr/>
        </p:nvSpPr>
        <p:spPr bwMode="auto">
          <a:xfrm>
            <a:off x="4621414" y="2057400"/>
            <a:ext cx="195438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الفكرة الرئيسية 2</a:t>
            </a:r>
            <a:endPar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123948" name="Text Box 1068"/>
          <p:cNvSpPr txBox="1">
            <a:spLocks noChangeArrowheads="1"/>
          </p:cNvSpPr>
          <p:nvPr/>
        </p:nvSpPr>
        <p:spPr bwMode="auto">
          <a:xfrm>
            <a:off x="7132639" y="2057400"/>
            <a:ext cx="201136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الفكرة الرئيسية 3</a:t>
            </a:r>
            <a:endPar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123957" name="Freeform 1077"/>
          <p:cNvSpPr>
            <a:spLocks/>
          </p:cNvSpPr>
          <p:nvPr/>
        </p:nvSpPr>
        <p:spPr bwMode="auto">
          <a:xfrm>
            <a:off x="609600" y="4343400"/>
            <a:ext cx="377825" cy="38100"/>
          </a:xfrm>
          <a:custGeom>
            <a:avLst/>
            <a:gdLst/>
            <a:ahLst/>
            <a:cxnLst>
              <a:cxn ang="0">
                <a:pos x="0" y="0"/>
              </a:cxn>
              <a:cxn ang="0">
                <a:pos x="238" y="0"/>
              </a:cxn>
            </a:cxnLst>
            <a:rect l="0" t="0" r="r" b="b"/>
            <a:pathLst>
              <a:path w="238" h="24">
                <a:moveTo>
                  <a:pt x="0" y="0"/>
                </a:moveTo>
                <a:cubicBezTo>
                  <a:pt x="74" y="24"/>
                  <a:pt x="159" y="0"/>
                  <a:pt x="238" y="0"/>
                </a:cubicBezTo>
              </a:path>
            </a:pathLst>
          </a:custGeom>
          <a:noFill/>
          <a:ln w="76200" cmpd="sng">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23958" name="Freeform 1078"/>
          <p:cNvSpPr>
            <a:spLocks/>
          </p:cNvSpPr>
          <p:nvPr/>
        </p:nvSpPr>
        <p:spPr bwMode="auto">
          <a:xfrm>
            <a:off x="2438400" y="4343400"/>
            <a:ext cx="1295400" cy="76200"/>
          </a:xfrm>
          <a:custGeom>
            <a:avLst/>
            <a:gdLst/>
            <a:ahLst/>
            <a:cxnLst>
              <a:cxn ang="0">
                <a:pos x="0" y="0"/>
              </a:cxn>
              <a:cxn ang="0">
                <a:pos x="238" y="0"/>
              </a:cxn>
            </a:cxnLst>
            <a:rect l="0" t="0" r="r" b="b"/>
            <a:pathLst>
              <a:path w="238" h="24">
                <a:moveTo>
                  <a:pt x="0" y="0"/>
                </a:moveTo>
                <a:cubicBezTo>
                  <a:pt x="74" y="24"/>
                  <a:pt x="159" y="0"/>
                  <a:pt x="238" y="0"/>
                </a:cubicBezTo>
              </a:path>
            </a:pathLst>
          </a:custGeom>
          <a:noFill/>
          <a:ln w="76200" cmpd="sng">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23959" name="Freeform 1079"/>
          <p:cNvSpPr>
            <a:spLocks/>
          </p:cNvSpPr>
          <p:nvPr/>
        </p:nvSpPr>
        <p:spPr bwMode="auto">
          <a:xfrm>
            <a:off x="4038600" y="4343400"/>
            <a:ext cx="1447800" cy="76200"/>
          </a:xfrm>
          <a:custGeom>
            <a:avLst/>
            <a:gdLst/>
            <a:ahLst/>
            <a:cxnLst>
              <a:cxn ang="0">
                <a:pos x="0" y="0"/>
              </a:cxn>
              <a:cxn ang="0">
                <a:pos x="238" y="0"/>
              </a:cxn>
            </a:cxnLst>
            <a:rect l="0" t="0" r="r" b="b"/>
            <a:pathLst>
              <a:path w="238" h="24">
                <a:moveTo>
                  <a:pt x="0" y="0"/>
                </a:moveTo>
                <a:cubicBezTo>
                  <a:pt x="74" y="24"/>
                  <a:pt x="159" y="0"/>
                  <a:pt x="238" y="0"/>
                </a:cubicBezTo>
              </a:path>
            </a:pathLst>
          </a:custGeom>
          <a:noFill/>
          <a:ln w="76200" cmpd="sng">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23960" name="Freeform 1080"/>
          <p:cNvSpPr>
            <a:spLocks/>
          </p:cNvSpPr>
          <p:nvPr/>
        </p:nvSpPr>
        <p:spPr bwMode="auto">
          <a:xfrm flipV="1">
            <a:off x="6172200" y="4267200"/>
            <a:ext cx="2514600" cy="76200"/>
          </a:xfrm>
          <a:custGeom>
            <a:avLst/>
            <a:gdLst/>
            <a:ahLst/>
            <a:cxnLst>
              <a:cxn ang="0">
                <a:pos x="0" y="0"/>
              </a:cxn>
              <a:cxn ang="0">
                <a:pos x="238" y="0"/>
              </a:cxn>
            </a:cxnLst>
            <a:rect l="0" t="0" r="r" b="b"/>
            <a:pathLst>
              <a:path w="238" h="24">
                <a:moveTo>
                  <a:pt x="0" y="0"/>
                </a:moveTo>
                <a:cubicBezTo>
                  <a:pt x="74" y="24"/>
                  <a:pt x="159" y="0"/>
                  <a:pt x="238" y="0"/>
                </a:cubicBezTo>
              </a:path>
            </a:pathLst>
          </a:custGeom>
          <a:noFill/>
          <a:ln w="76200" cmpd="sng">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23961" name="Text Box 1081"/>
          <p:cNvSpPr txBox="1">
            <a:spLocks noChangeArrowheads="1"/>
          </p:cNvSpPr>
          <p:nvPr/>
        </p:nvSpPr>
        <p:spPr bwMode="auto">
          <a:xfrm>
            <a:off x="969963" y="3810000"/>
            <a:ext cx="1135247"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E5FFFF"/>
                </a:solidFill>
                <a:effectLst/>
                <a:uLnTx/>
                <a:uFillTx/>
                <a:latin typeface="Arial" panose="020B0604020202020204" pitchFamily="34" charset="0"/>
                <a:ea typeface="ＭＳ Ｐゴシック" charset="-128"/>
                <a:cs typeface="Arial" panose="020B0604020202020204" pitchFamily="34" charset="0"/>
              </a:rPr>
              <a:t>الموضوع</a:t>
            </a:r>
            <a:endParaRPr kumimoji="0" lang="en-US" sz="2400" b="1" i="0" u="none" strike="noStrike" kern="1200" cap="none" spc="0" normalizeH="0" baseline="0" noProof="0" dirty="0">
              <a:ln>
                <a:noFill/>
              </a:ln>
              <a:solidFill>
                <a:srgbClr val="E5FFFF"/>
              </a:solidFill>
              <a:effectLst/>
              <a:uLnTx/>
              <a:uFillTx/>
              <a:latin typeface="Arial" panose="020B0604020202020204" pitchFamily="34" charset="0"/>
              <a:ea typeface="ＭＳ Ｐゴシック" charset="-128"/>
              <a:cs typeface="Arial" panose="020B0604020202020204" pitchFamily="34" charset="0"/>
            </a:endParaRPr>
          </a:p>
        </p:txBody>
      </p:sp>
      <p:sp>
        <p:nvSpPr>
          <p:cNvPr id="123962" name="Text Box 1082"/>
          <p:cNvSpPr txBox="1">
            <a:spLocks noChangeArrowheads="1"/>
          </p:cNvSpPr>
          <p:nvPr/>
        </p:nvSpPr>
        <p:spPr bwMode="auto">
          <a:xfrm>
            <a:off x="2143295" y="3810000"/>
            <a:ext cx="1954381"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E5FFFF"/>
                </a:solidFill>
                <a:effectLst/>
                <a:uLnTx/>
                <a:uFillTx/>
                <a:latin typeface="Arial" panose="020B0604020202020204" pitchFamily="34" charset="0"/>
                <a:ea typeface="ＭＳ Ｐゴシック" charset="-128"/>
                <a:cs typeface="Arial" panose="020B0604020202020204" pitchFamily="34" charset="0"/>
              </a:rPr>
              <a:t>الفكرة الرئيسية 1</a:t>
            </a:r>
            <a:endParaRPr kumimoji="0" lang="en-US" sz="2400" b="1" i="0" u="none" strike="noStrike" kern="1200" cap="none" spc="0" normalizeH="0" baseline="0" noProof="0" dirty="0">
              <a:ln>
                <a:noFill/>
              </a:ln>
              <a:solidFill>
                <a:srgbClr val="E5FFFF"/>
              </a:solidFill>
              <a:effectLst/>
              <a:uLnTx/>
              <a:uFillTx/>
              <a:latin typeface="Arial" panose="020B0604020202020204" pitchFamily="34" charset="0"/>
              <a:ea typeface="ＭＳ Ｐゴシック" charset="-128"/>
              <a:cs typeface="Arial" panose="020B0604020202020204" pitchFamily="34" charset="0"/>
            </a:endParaRPr>
          </a:p>
        </p:txBody>
      </p:sp>
      <p:sp>
        <p:nvSpPr>
          <p:cNvPr id="123963" name="Text Box 1083"/>
          <p:cNvSpPr txBox="1">
            <a:spLocks noChangeArrowheads="1"/>
          </p:cNvSpPr>
          <p:nvPr/>
        </p:nvSpPr>
        <p:spPr bwMode="auto">
          <a:xfrm>
            <a:off x="4849982" y="3810000"/>
            <a:ext cx="1954374"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E5FFFF"/>
                </a:solidFill>
                <a:effectLst/>
                <a:uLnTx/>
                <a:uFillTx/>
                <a:latin typeface="Arial" panose="020B0604020202020204" pitchFamily="34" charset="0"/>
                <a:ea typeface="ＭＳ Ｐゴシック" charset="-128"/>
                <a:cs typeface="Arial" panose="020B0604020202020204" pitchFamily="34" charset="0"/>
              </a:rPr>
              <a:t>الفكرة الرئيسية 2</a:t>
            </a:r>
            <a:endParaRPr kumimoji="0" lang="en-US" sz="2400" b="1" i="0" u="none" strike="noStrike" kern="1200" cap="none" spc="0" normalizeH="0" baseline="0" noProof="0" dirty="0">
              <a:ln>
                <a:noFill/>
              </a:ln>
              <a:solidFill>
                <a:srgbClr val="E5FFFF"/>
              </a:solidFill>
              <a:effectLst/>
              <a:uLnTx/>
              <a:uFillTx/>
              <a:latin typeface="Arial" panose="020B0604020202020204" pitchFamily="34" charset="0"/>
              <a:ea typeface="ＭＳ Ｐゴシック" charset="-128"/>
              <a:cs typeface="Arial" panose="020B0604020202020204" pitchFamily="34" charset="0"/>
            </a:endParaRPr>
          </a:p>
        </p:txBody>
      </p:sp>
      <p:sp>
        <p:nvSpPr>
          <p:cNvPr id="123964" name="Text Box 1084"/>
          <p:cNvSpPr txBox="1">
            <a:spLocks noChangeArrowheads="1"/>
          </p:cNvSpPr>
          <p:nvPr/>
        </p:nvSpPr>
        <p:spPr bwMode="auto">
          <a:xfrm>
            <a:off x="7380312" y="3810000"/>
            <a:ext cx="1763688"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E5FFFF"/>
                </a:solidFill>
                <a:effectLst/>
                <a:uLnTx/>
                <a:uFillTx/>
                <a:latin typeface="Arial" panose="020B0604020202020204" pitchFamily="34" charset="0"/>
                <a:ea typeface="ＭＳ Ｐゴシック" charset="-128"/>
                <a:cs typeface="Arial" panose="020B0604020202020204" pitchFamily="34" charset="0"/>
              </a:rPr>
              <a:t>الفكرة الرئيسية</a:t>
            </a:r>
            <a:endParaRPr kumimoji="0" lang="en-US" sz="2400" b="1" i="0" u="none" strike="noStrike" kern="1200" cap="none" spc="0" normalizeH="0" baseline="0" noProof="0" dirty="0">
              <a:ln>
                <a:noFill/>
              </a:ln>
              <a:solidFill>
                <a:srgbClr val="E5FFFF"/>
              </a:solidFill>
              <a:effectLst/>
              <a:uLnTx/>
              <a:uFillTx/>
              <a:latin typeface="Arial" panose="020B0604020202020204" pitchFamily="34" charset="0"/>
              <a:ea typeface="ＭＳ Ｐゴシック" charset="-128"/>
              <a:cs typeface="Arial" panose="020B0604020202020204" pitchFamily="34" charset="0"/>
            </a:endParaRPr>
          </a:p>
        </p:txBody>
      </p:sp>
      <p:sp>
        <p:nvSpPr>
          <p:cNvPr id="123966" name="Freeform 1086"/>
          <p:cNvSpPr>
            <a:spLocks/>
          </p:cNvSpPr>
          <p:nvPr/>
        </p:nvSpPr>
        <p:spPr bwMode="auto">
          <a:xfrm>
            <a:off x="990600" y="2590800"/>
            <a:ext cx="1600200" cy="76200"/>
          </a:xfrm>
          <a:custGeom>
            <a:avLst/>
            <a:gdLst>
              <a:gd name="T0" fmla="*/ 0 w 238"/>
              <a:gd name="T1" fmla="*/ 0 h 24"/>
              <a:gd name="T2" fmla="*/ 2147483647 w 238"/>
              <a:gd name="T3" fmla="*/ 0 h 24"/>
              <a:gd name="T4" fmla="*/ 0 60000 65536"/>
              <a:gd name="T5" fmla="*/ 0 60000 65536"/>
              <a:gd name="T6" fmla="*/ 0 w 238"/>
              <a:gd name="T7" fmla="*/ 0 h 24"/>
              <a:gd name="T8" fmla="*/ 238 w 238"/>
              <a:gd name="T9" fmla="*/ 24 h 24"/>
            </a:gdLst>
            <a:ahLst/>
            <a:cxnLst>
              <a:cxn ang="T4">
                <a:pos x="T0" y="T1"/>
              </a:cxn>
              <a:cxn ang="T5">
                <a:pos x="T2" y="T3"/>
              </a:cxn>
            </a:cxnLst>
            <a:rect l="T6" t="T7" r="T8" b="T9"/>
            <a:pathLst>
              <a:path w="238" h="24">
                <a:moveTo>
                  <a:pt x="0" y="0"/>
                </a:moveTo>
                <a:cubicBezTo>
                  <a:pt x="74" y="24"/>
                  <a:pt x="159" y="0"/>
                  <a:pt x="238" y="0"/>
                </a:cubicBezTo>
              </a:path>
            </a:pathLst>
          </a:custGeom>
          <a:noFill/>
          <a:ln w="76200">
            <a:solidFill>
              <a:srgbClr val="FFF61C"/>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3967" name="Freeform 1087"/>
          <p:cNvSpPr>
            <a:spLocks/>
          </p:cNvSpPr>
          <p:nvPr/>
        </p:nvSpPr>
        <p:spPr bwMode="auto">
          <a:xfrm>
            <a:off x="3733800" y="2590800"/>
            <a:ext cx="377825" cy="38100"/>
          </a:xfrm>
          <a:custGeom>
            <a:avLst/>
            <a:gdLst>
              <a:gd name="T0" fmla="*/ 0 w 238"/>
              <a:gd name="T1" fmla="*/ 0 h 24"/>
              <a:gd name="T2" fmla="*/ 2147483647 w 238"/>
              <a:gd name="T3" fmla="*/ 0 h 24"/>
              <a:gd name="T4" fmla="*/ 0 60000 65536"/>
              <a:gd name="T5" fmla="*/ 0 60000 65536"/>
              <a:gd name="T6" fmla="*/ 0 w 238"/>
              <a:gd name="T7" fmla="*/ 0 h 24"/>
              <a:gd name="T8" fmla="*/ 238 w 238"/>
              <a:gd name="T9" fmla="*/ 24 h 24"/>
            </a:gdLst>
            <a:ahLst/>
            <a:cxnLst>
              <a:cxn ang="T4">
                <a:pos x="T0" y="T1"/>
              </a:cxn>
              <a:cxn ang="T5">
                <a:pos x="T2" y="T3"/>
              </a:cxn>
            </a:cxnLst>
            <a:rect l="T6" t="T7" r="T8" b="T9"/>
            <a:pathLst>
              <a:path w="238" h="24">
                <a:moveTo>
                  <a:pt x="0" y="0"/>
                </a:moveTo>
                <a:cubicBezTo>
                  <a:pt x="74" y="24"/>
                  <a:pt x="159" y="0"/>
                  <a:pt x="238" y="0"/>
                </a:cubicBezTo>
              </a:path>
            </a:pathLst>
          </a:custGeom>
          <a:noFill/>
          <a:ln w="76200">
            <a:solidFill>
              <a:srgbClr val="FFF61C"/>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3968" name="Freeform 1088"/>
          <p:cNvSpPr>
            <a:spLocks/>
          </p:cNvSpPr>
          <p:nvPr/>
        </p:nvSpPr>
        <p:spPr bwMode="auto">
          <a:xfrm>
            <a:off x="5562600" y="2590800"/>
            <a:ext cx="685800" cy="152400"/>
          </a:xfrm>
          <a:custGeom>
            <a:avLst/>
            <a:gdLst>
              <a:gd name="T0" fmla="*/ 0 w 238"/>
              <a:gd name="T1" fmla="*/ 0 h 24"/>
              <a:gd name="T2" fmla="*/ 2147483647 w 238"/>
              <a:gd name="T3" fmla="*/ 0 h 24"/>
              <a:gd name="T4" fmla="*/ 0 60000 65536"/>
              <a:gd name="T5" fmla="*/ 0 60000 65536"/>
              <a:gd name="T6" fmla="*/ 0 w 238"/>
              <a:gd name="T7" fmla="*/ 0 h 24"/>
              <a:gd name="T8" fmla="*/ 238 w 238"/>
              <a:gd name="T9" fmla="*/ 24 h 24"/>
            </a:gdLst>
            <a:ahLst/>
            <a:cxnLst>
              <a:cxn ang="T4">
                <a:pos x="T0" y="T1"/>
              </a:cxn>
              <a:cxn ang="T5">
                <a:pos x="T2" y="T3"/>
              </a:cxn>
            </a:cxnLst>
            <a:rect l="T6" t="T7" r="T8" b="T9"/>
            <a:pathLst>
              <a:path w="238" h="24">
                <a:moveTo>
                  <a:pt x="0" y="0"/>
                </a:moveTo>
                <a:cubicBezTo>
                  <a:pt x="74" y="24"/>
                  <a:pt x="159" y="0"/>
                  <a:pt x="238" y="0"/>
                </a:cubicBezTo>
              </a:path>
            </a:pathLst>
          </a:custGeom>
          <a:noFill/>
          <a:ln w="76200">
            <a:solidFill>
              <a:srgbClr val="FFF61C"/>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3935"/>
                                        </p:tgtEl>
                                        <p:attrNameLst>
                                          <p:attrName>style.visibility</p:attrName>
                                        </p:attrNameLst>
                                      </p:cBhvr>
                                      <p:to>
                                        <p:strVal val="visible"/>
                                      </p:to>
                                    </p:set>
                                    <p:animEffect transition="in" filter="wipe(left)">
                                      <p:cBhvr>
                                        <p:cTn id="7" dur="500"/>
                                        <p:tgtEl>
                                          <p:spTgt spid="1239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3940"/>
                                        </p:tgtEl>
                                        <p:attrNameLst>
                                          <p:attrName>style.visibility</p:attrName>
                                        </p:attrNameLst>
                                      </p:cBhvr>
                                      <p:to>
                                        <p:strVal val="visible"/>
                                      </p:to>
                                    </p:set>
                                    <p:animEffect transition="in" filter="wipe(left)">
                                      <p:cBhvr>
                                        <p:cTn id="12" dur="500"/>
                                        <p:tgtEl>
                                          <p:spTgt spid="123940"/>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23942"/>
                                        </p:tgtEl>
                                        <p:attrNameLst>
                                          <p:attrName>style.visibility</p:attrName>
                                        </p:attrNameLst>
                                      </p:cBhvr>
                                      <p:to>
                                        <p:strVal val="visible"/>
                                      </p:to>
                                    </p:set>
                                    <p:animEffect transition="in" filter="wipe(left)">
                                      <p:cBhvr>
                                        <p:cTn id="16" dur="500"/>
                                        <p:tgtEl>
                                          <p:spTgt spid="123942"/>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23943"/>
                                        </p:tgtEl>
                                        <p:attrNameLst>
                                          <p:attrName>style.visibility</p:attrName>
                                        </p:attrNameLst>
                                      </p:cBhvr>
                                      <p:to>
                                        <p:strVal val="visible"/>
                                      </p:to>
                                    </p:set>
                                    <p:animEffect transition="in" filter="wipe(left)">
                                      <p:cBhvr>
                                        <p:cTn id="20" dur="500"/>
                                        <p:tgtEl>
                                          <p:spTgt spid="123943"/>
                                        </p:tgtEl>
                                      </p:cBhvr>
                                    </p:animEffect>
                                  </p:childTnLst>
                                </p:cTn>
                              </p:par>
                            </p:childTnLst>
                          </p:cTn>
                        </p:par>
                        <p:par>
                          <p:cTn id="21" fill="hold" nodeType="afterGroup">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23944"/>
                                        </p:tgtEl>
                                        <p:attrNameLst>
                                          <p:attrName>style.visibility</p:attrName>
                                        </p:attrNameLst>
                                      </p:cBhvr>
                                      <p:to>
                                        <p:strVal val="visible"/>
                                      </p:to>
                                    </p:set>
                                    <p:animEffect transition="in" filter="wipe(left)">
                                      <p:cBhvr>
                                        <p:cTn id="24" dur="500"/>
                                        <p:tgtEl>
                                          <p:spTgt spid="12394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3945"/>
                                        </p:tgtEl>
                                        <p:attrNameLst>
                                          <p:attrName>style.visibility</p:attrName>
                                        </p:attrNameLst>
                                      </p:cBhvr>
                                      <p:to>
                                        <p:strVal val="visible"/>
                                      </p:to>
                                    </p:set>
                                    <p:animEffect transition="in" filter="wipe(left)">
                                      <p:cBhvr>
                                        <p:cTn id="29" dur="500"/>
                                        <p:tgtEl>
                                          <p:spTgt spid="12394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23946"/>
                                        </p:tgtEl>
                                        <p:attrNameLst>
                                          <p:attrName>style.visibility</p:attrName>
                                        </p:attrNameLst>
                                      </p:cBhvr>
                                      <p:to>
                                        <p:strVal val="visible"/>
                                      </p:to>
                                    </p:set>
                                    <p:animEffect transition="in" filter="wipe(left)">
                                      <p:cBhvr>
                                        <p:cTn id="34" dur="500"/>
                                        <p:tgtEl>
                                          <p:spTgt spid="12394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23947"/>
                                        </p:tgtEl>
                                        <p:attrNameLst>
                                          <p:attrName>style.visibility</p:attrName>
                                        </p:attrNameLst>
                                      </p:cBhvr>
                                      <p:to>
                                        <p:strVal val="visible"/>
                                      </p:to>
                                    </p:set>
                                    <p:animEffect transition="in" filter="wipe(left)">
                                      <p:cBhvr>
                                        <p:cTn id="39" dur="500"/>
                                        <p:tgtEl>
                                          <p:spTgt spid="12394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3948"/>
                                        </p:tgtEl>
                                        <p:attrNameLst>
                                          <p:attrName>style.visibility</p:attrName>
                                        </p:attrNameLst>
                                      </p:cBhvr>
                                      <p:to>
                                        <p:strVal val="visible"/>
                                      </p:to>
                                    </p:set>
                                    <p:animEffect transition="in" filter="wipe(left)">
                                      <p:cBhvr>
                                        <p:cTn id="44" dur="500"/>
                                        <p:tgtEl>
                                          <p:spTgt spid="12394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23966"/>
                                        </p:tgtEl>
                                        <p:attrNameLst>
                                          <p:attrName>style.visibility</p:attrName>
                                        </p:attrNameLst>
                                      </p:cBhvr>
                                      <p:to>
                                        <p:strVal val="visible"/>
                                      </p:to>
                                    </p:set>
                                    <p:animEffect transition="in" filter="wipe(left)">
                                      <p:cBhvr>
                                        <p:cTn id="49" dur="500"/>
                                        <p:tgtEl>
                                          <p:spTgt spid="12396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3967"/>
                                        </p:tgtEl>
                                        <p:attrNameLst>
                                          <p:attrName>style.visibility</p:attrName>
                                        </p:attrNameLst>
                                      </p:cBhvr>
                                      <p:to>
                                        <p:strVal val="visible"/>
                                      </p:to>
                                    </p:set>
                                    <p:animEffect transition="in" filter="wipe(left)">
                                      <p:cBhvr>
                                        <p:cTn id="54" dur="500"/>
                                        <p:tgtEl>
                                          <p:spTgt spid="12396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23968"/>
                                        </p:tgtEl>
                                        <p:attrNameLst>
                                          <p:attrName>style.visibility</p:attrName>
                                        </p:attrNameLst>
                                      </p:cBhvr>
                                      <p:to>
                                        <p:strVal val="visible"/>
                                      </p:to>
                                    </p:set>
                                    <p:animEffect transition="in" filter="wipe(left)">
                                      <p:cBhvr>
                                        <p:cTn id="59" dur="500"/>
                                        <p:tgtEl>
                                          <p:spTgt spid="12396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23937"/>
                                        </p:tgtEl>
                                        <p:attrNameLst>
                                          <p:attrName>style.visibility</p:attrName>
                                        </p:attrNameLst>
                                      </p:cBhvr>
                                      <p:to>
                                        <p:strVal val="visible"/>
                                      </p:to>
                                    </p:set>
                                    <p:animEffect transition="in" filter="wipe(left)">
                                      <p:cBhvr>
                                        <p:cTn id="64" dur="500"/>
                                        <p:tgtEl>
                                          <p:spTgt spid="123937"/>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23939"/>
                                        </p:tgtEl>
                                        <p:attrNameLst>
                                          <p:attrName>style.visibility</p:attrName>
                                        </p:attrNameLst>
                                      </p:cBhvr>
                                      <p:to>
                                        <p:strVal val="visible"/>
                                      </p:to>
                                    </p:set>
                                    <p:animEffect transition="in" filter="wipe(left)">
                                      <p:cBhvr>
                                        <p:cTn id="69" dur="500"/>
                                        <p:tgtEl>
                                          <p:spTgt spid="123939"/>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nodeType="clickEffect">
                                  <p:stCondLst>
                                    <p:cond delay="0"/>
                                  </p:stCondLst>
                                  <p:childTnLst>
                                    <p:set>
                                      <p:cBhvr>
                                        <p:cTn id="73" dur="1" fill="hold">
                                          <p:stCondLst>
                                            <p:cond delay="0"/>
                                          </p:stCondLst>
                                        </p:cTn>
                                        <p:tgtEl>
                                          <p:spTgt spid="123957"/>
                                        </p:tgtEl>
                                        <p:attrNameLst>
                                          <p:attrName>style.visibility</p:attrName>
                                        </p:attrNameLst>
                                      </p:cBhvr>
                                      <p:to>
                                        <p:strVal val="visible"/>
                                      </p:to>
                                    </p:set>
                                    <p:animEffect transition="in" filter="wipe(left)">
                                      <p:cBhvr>
                                        <p:cTn id="74" dur="500"/>
                                        <p:tgtEl>
                                          <p:spTgt spid="123957"/>
                                        </p:tgtEl>
                                      </p:cBhvr>
                                    </p:animEffect>
                                  </p:childTnLst>
                                </p:cTn>
                              </p:par>
                            </p:childTnLst>
                          </p:cTn>
                        </p:par>
                        <p:par>
                          <p:cTn id="75" fill="hold" nodeType="afterGroup">
                            <p:stCondLst>
                              <p:cond delay="500"/>
                            </p:stCondLst>
                            <p:childTnLst>
                              <p:par>
                                <p:cTn id="76" presetID="22" presetClass="entr" presetSubtype="8" fill="hold" nodeType="afterEffect">
                                  <p:stCondLst>
                                    <p:cond delay="0"/>
                                  </p:stCondLst>
                                  <p:childTnLst>
                                    <p:set>
                                      <p:cBhvr>
                                        <p:cTn id="77" dur="1" fill="hold">
                                          <p:stCondLst>
                                            <p:cond delay="0"/>
                                          </p:stCondLst>
                                        </p:cTn>
                                        <p:tgtEl>
                                          <p:spTgt spid="123958"/>
                                        </p:tgtEl>
                                        <p:attrNameLst>
                                          <p:attrName>style.visibility</p:attrName>
                                        </p:attrNameLst>
                                      </p:cBhvr>
                                      <p:to>
                                        <p:strVal val="visible"/>
                                      </p:to>
                                    </p:set>
                                    <p:animEffect transition="in" filter="wipe(left)">
                                      <p:cBhvr>
                                        <p:cTn id="78" dur="500"/>
                                        <p:tgtEl>
                                          <p:spTgt spid="123958"/>
                                        </p:tgtEl>
                                      </p:cBhvr>
                                    </p:animEffect>
                                  </p:childTnLst>
                                </p:cTn>
                              </p:par>
                            </p:childTnLst>
                          </p:cTn>
                        </p:par>
                        <p:par>
                          <p:cTn id="79" fill="hold" nodeType="afterGroup">
                            <p:stCondLst>
                              <p:cond delay="1000"/>
                            </p:stCondLst>
                            <p:childTnLst>
                              <p:par>
                                <p:cTn id="80" presetID="22" presetClass="entr" presetSubtype="8" fill="hold" nodeType="afterEffect">
                                  <p:stCondLst>
                                    <p:cond delay="0"/>
                                  </p:stCondLst>
                                  <p:childTnLst>
                                    <p:set>
                                      <p:cBhvr>
                                        <p:cTn id="81" dur="1" fill="hold">
                                          <p:stCondLst>
                                            <p:cond delay="0"/>
                                          </p:stCondLst>
                                        </p:cTn>
                                        <p:tgtEl>
                                          <p:spTgt spid="123959"/>
                                        </p:tgtEl>
                                        <p:attrNameLst>
                                          <p:attrName>style.visibility</p:attrName>
                                        </p:attrNameLst>
                                      </p:cBhvr>
                                      <p:to>
                                        <p:strVal val="visible"/>
                                      </p:to>
                                    </p:set>
                                    <p:animEffect transition="in" filter="wipe(left)">
                                      <p:cBhvr>
                                        <p:cTn id="82" dur="500"/>
                                        <p:tgtEl>
                                          <p:spTgt spid="123959"/>
                                        </p:tgtEl>
                                      </p:cBhvr>
                                    </p:animEffect>
                                  </p:childTnLst>
                                </p:cTn>
                              </p:par>
                            </p:childTnLst>
                          </p:cTn>
                        </p:par>
                        <p:par>
                          <p:cTn id="83" fill="hold" nodeType="afterGroup">
                            <p:stCondLst>
                              <p:cond delay="1500"/>
                            </p:stCondLst>
                            <p:childTnLst>
                              <p:par>
                                <p:cTn id="84" presetID="22" presetClass="entr" presetSubtype="8" fill="hold" nodeType="afterEffect">
                                  <p:stCondLst>
                                    <p:cond delay="0"/>
                                  </p:stCondLst>
                                  <p:childTnLst>
                                    <p:set>
                                      <p:cBhvr>
                                        <p:cTn id="85" dur="1" fill="hold">
                                          <p:stCondLst>
                                            <p:cond delay="0"/>
                                          </p:stCondLst>
                                        </p:cTn>
                                        <p:tgtEl>
                                          <p:spTgt spid="123960"/>
                                        </p:tgtEl>
                                        <p:attrNameLst>
                                          <p:attrName>style.visibility</p:attrName>
                                        </p:attrNameLst>
                                      </p:cBhvr>
                                      <p:to>
                                        <p:strVal val="visible"/>
                                      </p:to>
                                    </p:set>
                                    <p:animEffect transition="in" filter="wipe(left)">
                                      <p:cBhvr>
                                        <p:cTn id="86" dur="500"/>
                                        <p:tgtEl>
                                          <p:spTgt spid="123960"/>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23961"/>
                                        </p:tgtEl>
                                        <p:attrNameLst>
                                          <p:attrName>style.visibility</p:attrName>
                                        </p:attrNameLst>
                                      </p:cBhvr>
                                      <p:to>
                                        <p:strVal val="visible"/>
                                      </p:to>
                                    </p:set>
                                    <p:animEffect transition="in" filter="wipe(left)">
                                      <p:cBhvr>
                                        <p:cTn id="91" dur="500"/>
                                        <p:tgtEl>
                                          <p:spTgt spid="123961"/>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23962"/>
                                        </p:tgtEl>
                                        <p:attrNameLst>
                                          <p:attrName>style.visibility</p:attrName>
                                        </p:attrNameLst>
                                      </p:cBhvr>
                                      <p:to>
                                        <p:strVal val="visible"/>
                                      </p:to>
                                    </p:set>
                                    <p:animEffect transition="in" filter="wipe(left)">
                                      <p:cBhvr>
                                        <p:cTn id="96" dur="500"/>
                                        <p:tgtEl>
                                          <p:spTgt spid="123962"/>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123963"/>
                                        </p:tgtEl>
                                        <p:attrNameLst>
                                          <p:attrName>style.visibility</p:attrName>
                                        </p:attrNameLst>
                                      </p:cBhvr>
                                      <p:to>
                                        <p:strVal val="visible"/>
                                      </p:to>
                                    </p:set>
                                    <p:animEffect transition="in" filter="wipe(left)">
                                      <p:cBhvr>
                                        <p:cTn id="101" dur="500"/>
                                        <p:tgtEl>
                                          <p:spTgt spid="123963"/>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123964"/>
                                        </p:tgtEl>
                                        <p:attrNameLst>
                                          <p:attrName>style.visibility</p:attrName>
                                        </p:attrNameLst>
                                      </p:cBhvr>
                                      <p:to>
                                        <p:strVal val="visible"/>
                                      </p:to>
                                    </p:set>
                                    <p:animEffect transition="in" filter="wipe(left)">
                                      <p:cBhvr>
                                        <p:cTn id="106" dur="500"/>
                                        <p:tgtEl>
                                          <p:spTgt spid="123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35" grpId="0" autoUpdateAnimBg="0"/>
      <p:bldP spid="123937" grpId="0" autoUpdateAnimBg="0"/>
      <p:bldP spid="123939" grpId="0" autoUpdateAnimBg="0"/>
      <p:bldP spid="123940" grpId="0" animBg="1"/>
      <p:bldP spid="123942" grpId="0" animBg="1"/>
      <p:bldP spid="123943" grpId="0" animBg="1"/>
      <p:bldP spid="123944" grpId="0" animBg="1"/>
      <p:bldP spid="123945" grpId="0" autoUpdateAnimBg="0"/>
      <p:bldP spid="123946" grpId="0" autoUpdateAnimBg="0"/>
      <p:bldP spid="123947" grpId="0" autoUpdateAnimBg="0"/>
      <p:bldP spid="123948" grpId="0" autoUpdateAnimBg="0"/>
      <p:bldP spid="123961" grpId="0" autoUpdateAnimBg="0"/>
      <p:bldP spid="123962" grpId="0" autoUpdateAnimBg="0"/>
      <p:bldP spid="123963" grpId="0" autoUpdateAnimBg="0"/>
      <p:bldP spid="123964" grpId="0" autoUpdateAnimBg="0"/>
      <p:bldP spid="123966" grpId="0" animBg="1"/>
      <p:bldP spid="123967" grpId="0" animBg="1"/>
      <p:bldP spid="12396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685800" y="457200"/>
            <a:ext cx="7772400" cy="914400"/>
          </a:xfrm>
          <a:solidFill>
            <a:srgbClr val="FF0000"/>
          </a:solidFill>
        </p:spPr>
        <p:txBody>
          <a:bodyPr/>
          <a:lstStyle/>
          <a:p>
            <a:pPr eaLnBrk="1" hangingPunct="1">
              <a:defRPr/>
            </a:pPr>
            <a:r>
              <a:rPr kumimoji="0" lang="ar-JO" dirty="0">
                <a:effectLst>
                  <a:outerShdw blurRad="111125" dist="139700" dir="2700000" algn="tl" rotWithShape="0">
                    <a:srgbClr val="000000">
                      <a:alpha val="87000"/>
                    </a:srgbClr>
                  </a:outerShdw>
                </a:effectLst>
                <a:latin typeface="Arial" panose="020B0604020202020204" pitchFamily="34" charset="0"/>
                <a:cs typeface="Arial" panose="020B0604020202020204" pitchFamily="34" charset="0"/>
              </a:rPr>
              <a:t>القراءة مقابل الإستماع</a:t>
            </a:r>
            <a:endParaRPr kumimoji="0" lang="en-US" dirty="0">
              <a:effectLst>
                <a:outerShdw blurRad="111125" dist="139700" dir="2700000" algn="tl" rotWithShape="0">
                  <a:srgbClr val="000000">
                    <a:alpha val="87000"/>
                  </a:srgbClr>
                </a:outerShdw>
              </a:effectLst>
              <a:latin typeface="Arial" panose="020B0604020202020204" pitchFamily="34" charset="0"/>
              <a:cs typeface="Arial" panose="020B0604020202020204" pitchFamily="34" charset="0"/>
            </a:endParaRPr>
          </a:p>
        </p:txBody>
      </p:sp>
      <p:sp>
        <p:nvSpPr>
          <p:cNvPr id="304131" name="Rectangle 3"/>
          <p:cNvSpPr>
            <a:spLocks noGrp="1" noChangeArrowheads="1"/>
          </p:cNvSpPr>
          <p:nvPr>
            <p:ph type="body" idx="1"/>
          </p:nvPr>
        </p:nvSpPr>
        <p:spPr>
          <a:xfrm>
            <a:off x="0" y="1524000"/>
            <a:ext cx="4191000" cy="609600"/>
          </a:xfrm>
          <a:ln>
            <a:miter lim="800000"/>
            <a:headEnd/>
            <a:tailEnd/>
          </a:ln>
        </p:spPr>
        <p:txBody>
          <a:bodyPr/>
          <a:lstStyle/>
          <a:p>
            <a:pPr marL="0" indent="0" algn="r" eaLnBrk="1" hangingPunct="1">
              <a:buFontTx/>
              <a:buNone/>
              <a:tabLst>
                <a:tab pos="292100" algn="l"/>
                <a:tab pos="685800" algn="l"/>
                <a:tab pos="977900" algn="l"/>
              </a:tabLst>
              <a:defRPr/>
            </a:pPr>
            <a:r>
              <a:rPr lang="ar-JO" sz="2800" b="1" u="sng" kern="1200" dirty="0">
                <a:effectLst>
                  <a:outerShdw blurRad="111125" dist="139700" dir="2700000" algn="tl" rotWithShape="0">
                    <a:srgbClr val="000000">
                      <a:alpha val="87000"/>
                    </a:srgbClr>
                  </a:outerShdw>
                </a:effectLst>
                <a:latin typeface="Arial" panose="020B0604020202020204" pitchFamily="34" charset="0"/>
                <a:ea typeface="ＭＳ Ｐゴシック" charset="-128"/>
                <a:cs typeface="Arial" panose="020B0604020202020204" pitchFamily="34" charset="0"/>
              </a:rPr>
              <a:t>ماذا قال الواعظ:</a:t>
            </a:r>
            <a:endParaRPr lang="en-US" sz="2800" b="1" u="sng" kern="1200" dirty="0">
              <a:effectLst>
                <a:outerShdw blurRad="111125" dist="139700" dir="2700000" algn="tl" rotWithShape="0">
                  <a:srgbClr val="000000">
                    <a:alpha val="87000"/>
                  </a:srgbClr>
                </a:outerShdw>
              </a:effectLst>
              <a:latin typeface="Arial" panose="020B0604020202020204" pitchFamily="34" charset="0"/>
              <a:ea typeface="ＭＳ Ｐゴシック" charset="-128"/>
              <a:cs typeface="Arial" panose="020B0604020202020204" pitchFamily="34" charset="0"/>
            </a:endParaRPr>
          </a:p>
        </p:txBody>
      </p:sp>
      <p:sp>
        <p:nvSpPr>
          <p:cNvPr id="304132" name="Rectangle 4"/>
          <p:cNvSpPr>
            <a:spLocks noChangeArrowheads="1"/>
          </p:cNvSpPr>
          <p:nvPr/>
        </p:nvSpPr>
        <p:spPr bwMode="auto">
          <a:xfrm>
            <a:off x="304800" y="2209800"/>
            <a:ext cx="3810000" cy="4267200"/>
          </a:xfrm>
          <a:prstGeom prst="rect">
            <a:avLst/>
          </a:prstGeom>
          <a:noFill/>
          <a:ln w="9525">
            <a:noFill/>
            <a:miter lim="800000"/>
            <a:headEnd/>
            <a:tailEnd/>
          </a:ln>
          <a:effectLst/>
        </p:spPr>
        <p:txBody>
          <a:bodyPr/>
          <a:lstStyle/>
          <a:p>
            <a:pPr marL="0" marR="0" lvl="0" indent="0" algn="r" defTabSz="914400" rtl="0" eaLnBrk="1" fontAlgn="base" latinLnBrk="0" hangingPunct="1">
              <a:lnSpc>
                <a:spcPct val="100000"/>
              </a:lnSpc>
              <a:spcBef>
                <a:spcPct val="20000"/>
              </a:spcBef>
              <a:spcAft>
                <a:spcPct val="0"/>
              </a:spcAft>
              <a:buClrTx/>
              <a:buSzPct val="90000"/>
              <a:buFontTx/>
              <a:buNone/>
              <a:tabLst>
                <a:tab pos="292100" algn="l"/>
                <a:tab pos="685800" algn="l"/>
                <a:tab pos="977900" algn="l"/>
              </a:tabLst>
              <a:defRPr/>
            </a:pPr>
            <a:r>
              <a:rPr kumimoji="0" lang="ar-JO"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t>الموضوع</a:t>
            </a:r>
            <a:br>
              <a:rPr kumimoji="0" lang="en-US"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br>
            <a:r>
              <a:rPr kumimoji="0" lang="ar-JO"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t>.</a:t>
            </a:r>
            <a:r>
              <a:rPr kumimoji="0" lang="en-US"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t>I</a:t>
            </a:r>
            <a:br>
              <a:rPr kumimoji="0" lang="en-US"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br>
            <a:r>
              <a:rPr kumimoji="0" lang="ar-JO"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t>   أ.</a:t>
            </a:r>
            <a:br>
              <a:rPr kumimoji="0" lang="en-US"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br>
            <a:r>
              <a:rPr kumimoji="0" lang="en-US"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t>	</a:t>
            </a:r>
            <a:r>
              <a:rPr kumimoji="0" lang="ar-JO"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t>   ب.</a:t>
            </a:r>
            <a:br>
              <a:rPr kumimoji="0" lang="en-US"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br>
            <a:r>
              <a:rPr kumimoji="0" lang="en-US"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t>		</a:t>
            </a:r>
            <a:r>
              <a:rPr kumimoji="0" lang="ar-JO"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t>      1.</a:t>
            </a:r>
            <a:br>
              <a:rPr kumimoji="0" lang="en-US"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br>
            <a:r>
              <a:rPr kumimoji="0" lang="en-US"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t>		</a:t>
            </a:r>
            <a:r>
              <a:rPr kumimoji="0" lang="ar-JO"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t>      2.</a:t>
            </a:r>
            <a:br>
              <a:rPr kumimoji="0" lang="en-US"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br>
            <a:r>
              <a:rPr kumimoji="0" lang="ar-JO"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t>.</a:t>
            </a:r>
            <a:r>
              <a:rPr kumimoji="0" lang="en-US"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t>II</a:t>
            </a:r>
            <a:br>
              <a:rPr kumimoji="0" lang="en-US"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br>
            <a:r>
              <a:rPr kumimoji="0" lang="ar-JO"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t>الفكرة الرئيسية</a:t>
            </a:r>
            <a:endParaRPr kumimoji="0" lang="en-US"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endParaRPr>
          </a:p>
        </p:txBody>
      </p:sp>
      <p:sp>
        <p:nvSpPr>
          <p:cNvPr id="304133" name="Rectangle 5"/>
          <p:cNvSpPr>
            <a:spLocks noChangeArrowheads="1"/>
          </p:cNvSpPr>
          <p:nvPr/>
        </p:nvSpPr>
        <p:spPr bwMode="auto">
          <a:xfrm>
            <a:off x="4724400" y="1524000"/>
            <a:ext cx="4419600" cy="609600"/>
          </a:xfrm>
          <a:prstGeom prst="rect">
            <a:avLst/>
          </a:prstGeom>
          <a:noFill/>
          <a:ln w="9525">
            <a:noFill/>
            <a:miter lim="800000"/>
            <a:headEnd/>
            <a:tailEnd/>
          </a:ln>
          <a:effectLst/>
        </p:spPr>
        <p:txBody>
          <a:bodyPr/>
          <a:lstStyle/>
          <a:p>
            <a:pPr marL="0" marR="0" lvl="0" indent="0" algn="r" defTabSz="914400" rtl="0" eaLnBrk="1" fontAlgn="base" latinLnBrk="0" hangingPunct="1">
              <a:lnSpc>
                <a:spcPct val="100000"/>
              </a:lnSpc>
              <a:spcBef>
                <a:spcPct val="20000"/>
              </a:spcBef>
              <a:spcAft>
                <a:spcPct val="0"/>
              </a:spcAft>
              <a:buClrTx/>
              <a:buSzPct val="90000"/>
              <a:buFontTx/>
              <a:buNone/>
              <a:tabLst>
                <a:tab pos="292100" algn="l"/>
                <a:tab pos="685800" algn="l"/>
                <a:tab pos="977900" algn="l"/>
              </a:tabLst>
              <a:defRPr/>
            </a:pPr>
            <a:r>
              <a:rPr kumimoji="0" lang="ar-JO" sz="2800" b="1" i="0" u="sng"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t>ما يسمعه الناس:</a:t>
            </a:r>
            <a:endParaRPr kumimoji="0" lang="en-US" sz="2800" b="1" i="0" u="sng"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endParaRPr>
          </a:p>
        </p:txBody>
      </p:sp>
      <p:sp>
        <p:nvSpPr>
          <p:cNvPr id="304134" name="Rectangle 6"/>
          <p:cNvSpPr>
            <a:spLocks noChangeArrowheads="1"/>
          </p:cNvSpPr>
          <p:nvPr/>
        </p:nvSpPr>
        <p:spPr bwMode="auto">
          <a:xfrm>
            <a:off x="4724400" y="2209800"/>
            <a:ext cx="3810000" cy="609600"/>
          </a:xfrm>
          <a:prstGeom prst="rect">
            <a:avLst/>
          </a:prstGeom>
          <a:noFill/>
          <a:ln w="9525">
            <a:noFill/>
            <a:miter lim="800000"/>
            <a:headEnd/>
            <a:tailEnd/>
          </a:ln>
          <a:effectLst/>
        </p:spPr>
        <p:txBody>
          <a:bodyPr/>
          <a:lstStyle/>
          <a:p>
            <a:pPr marL="0" marR="0" lvl="0" indent="0" algn="r" defTabSz="914400" rtl="1" eaLnBrk="1" fontAlgn="base" latinLnBrk="0" hangingPunct="1">
              <a:lnSpc>
                <a:spcPct val="100000"/>
              </a:lnSpc>
              <a:spcBef>
                <a:spcPct val="20000"/>
              </a:spcBef>
              <a:spcAft>
                <a:spcPct val="0"/>
              </a:spcAft>
              <a:buClrTx/>
              <a:buSzPct val="90000"/>
              <a:buFontTx/>
              <a:buNone/>
              <a:tabLst>
                <a:tab pos="292100" algn="l"/>
                <a:tab pos="685800" algn="l"/>
                <a:tab pos="977900" algn="l"/>
              </a:tabLst>
              <a:defRPr/>
            </a:pPr>
            <a:r>
              <a:rPr kumimoji="0" lang="ar-JO"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t>الموضوع </a:t>
            </a:r>
            <a:r>
              <a:rPr lang="ar-JO" sz="2800" b="1" noProof="0" dirty="0">
                <a:solidFill>
                  <a:srgbClr val="BBE0E3"/>
                </a:solidFill>
                <a:effectLst>
                  <a:outerShdw blurRad="111125" dist="139700" dir="2700000" algn="tl" rotWithShape="0">
                    <a:srgbClr val="000000">
                      <a:alpha val="87000"/>
                    </a:srgbClr>
                  </a:outerShdw>
                </a:effectLst>
                <a:latin typeface="Arial" panose="020B0604020202020204" pitchFamily="34" charset="0"/>
                <a:ea typeface="ＭＳ Ｐゴシック" charset="-128"/>
                <a:cs typeface="Arial" panose="020B0604020202020204" pitchFamily="34" charset="0"/>
              </a:rPr>
              <a:t>أولاً.أ.ب.1. 2. ثانياً. الفكرة الرئيسية</a:t>
            </a:r>
            <a:endParaRPr kumimoji="0" lang="en-US"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endParaRPr>
          </a:p>
        </p:txBody>
      </p:sp>
      <p:sp>
        <p:nvSpPr>
          <p:cNvPr id="304135" name="Rectangle 7"/>
          <p:cNvSpPr>
            <a:spLocks noChangeArrowheads="1"/>
          </p:cNvSpPr>
          <p:nvPr/>
        </p:nvSpPr>
        <p:spPr bwMode="auto">
          <a:xfrm>
            <a:off x="4648200" y="3352800"/>
            <a:ext cx="4495800" cy="609600"/>
          </a:xfrm>
          <a:prstGeom prst="rect">
            <a:avLst/>
          </a:prstGeom>
          <a:noFill/>
          <a:ln w="9525">
            <a:noFill/>
            <a:miter lim="800000"/>
            <a:headEnd/>
            <a:tailEnd/>
          </a:ln>
          <a:effectLst/>
        </p:spPr>
        <p:txBody>
          <a:bodyPr/>
          <a:lstStyle/>
          <a:p>
            <a:pPr marL="0" marR="0" lvl="0" indent="0" algn="r" defTabSz="914400" rtl="0" eaLnBrk="1" fontAlgn="base" latinLnBrk="0" hangingPunct="1">
              <a:lnSpc>
                <a:spcPct val="100000"/>
              </a:lnSpc>
              <a:spcBef>
                <a:spcPct val="20000"/>
              </a:spcBef>
              <a:spcAft>
                <a:spcPct val="0"/>
              </a:spcAft>
              <a:buClrTx/>
              <a:buSzPct val="90000"/>
              <a:buFontTx/>
              <a:buNone/>
              <a:tabLst>
                <a:tab pos="292100" algn="l"/>
                <a:tab pos="685800" algn="l"/>
                <a:tab pos="977900" algn="l"/>
              </a:tabLst>
              <a:defRPr/>
            </a:pPr>
            <a:r>
              <a:rPr kumimoji="0" lang="ar-JO" sz="2800" b="1" i="0" u="sng"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t>كيف نحل هذا؟</a:t>
            </a:r>
            <a:endParaRPr kumimoji="0" lang="en-US" sz="2800" b="1" i="0" u="sng"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endParaRPr>
          </a:p>
        </p:txBody>
      </p:sp>
      <p:sp>
        <p:nvSpPr>
          <p:cNvPr id="304136" name="Rectangle 8"/>
          <p:cNvSpPr>
            <a:spLocks noChangeArrowheads="1"/>
          </p:cNvSpPr>
          <p:nvPr/>
        </p:nvSpPr>
        <p:spPr bwMode="auto">
          <a:xfrm>
            <a:off x="4648200" y="4114800"/>
            <a:ext cx="4343400" cy="1219200"/>
          </a:xfrm>
          <a:prstGeom prst="rect">
            <a:avLst/>
          </a:prstGeom>
          <a:noFill/>
          <a:ln w="9525">
            <a:noFill/>
            <a:miter lim="800000"/>
            <a:headEnd/>
            <a:tailEnd/>
          </a:ln>
          <a:effectLst/>
        </p:spPr>
        <p:txBody>
          <a:bodyPr/>
          <a:lstStyle/>
          <a:p>
            <a:pPr marL="0" marR="0" lvl="0" indent="0" algn="r" defTabSz="914400" rtl="1" eaLnBrk="1" fontAlgn="base" latinLnBrk="0" hangingPunct="1">
              <a:lnSpc>
                <a:spcPct val="100000"/>
              </a:lnSpc>
              <a:spcBef>
                <a:spcPct val="20000"/>
              </a:spcBef>
              <a:spcAft>
                <a:spcPct val="0"/>
              </a:spcAft>
              <a:buClrTx/>
              <a:buSzPct val="90000"/>
              <a:buFontTx/>
              <a:buNone/>
              <a:tabLst>
                <a:tab pos="292100" algn="l"/>
                <a:tab pos="685800" algn="l"/>
                <a:tab pos="977900" algn="l"/>
              </a:tabLst>
              <a:defRPr/>
            </a:pPr>
            <a:r>
              <a:rPr kumimoji="1" lang="en-US"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t> •  </a:t>
            </a:r>
            <a:r>
              <a:rPr kumimoji="1" lang="ar-JO"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t>كرر النقاط الرئيسية</a:t>
            </a:r>
            <a:endParaRPr kumimoji="1" lang="en-US"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1" eaLnBrk="1" fontAlgn="base" latinLnBrk="0" hangingPunct="1">
              <a:lnSpc>
                <a:spcPct val="100000"/>
              </a:lnSpc>
              <a:spcBef>
                <a:spcPct val="20000"/>
              </a:spcBef>
              <a:spcAft>
                <a:spcPct val="0"/>
              </a:spcAft>
              <a:buClrTx/>
              <a:buSzPct val="90000"/>
              <a:buFontTx/>
              <a:buNone/>
              <a:tabLst>
                <a:tab pos="292100" algn="l"/>
                <a:tab pos="685800" algn="l"/>
                <a:tab pos="977900" algn="l"/>
              </a:tabLst>
              <a:defRPr/>
            </a:pPr>
            <a:r>
              <a:rPr kumimoji="1" lang="en-US"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t> •  </a:t>
            </a:r>
            <a:r>
              <a:rPr kumimoji="1" lang="ar-JO" sz="2800" b="1" dirty="0">
                <a:solidFill>
                  <a:srgbClr val="BBE0E3"/>
                </a:solidFill>
                <a:effectLst>
                  <a:outerShdw blurRad="111125" dist="139700" dir="2700000" algn="tl" rotWithShape="0">
                    <a:srgbClr val="000000">
                      <a:alpha val="87000"/>
                    </a:srgbClr>
                  </a:outerShdw>
                </a:effectLst>
                <a:latin typeface="Arial" panose="020B0604020202020204" pitchFamily="34" charset="0"/>
                <a:ea typeface="ＭＳ Ｐゴシック" charset="-128"/>
                <a:cs typeface="Arial" panose="020B0604020202020204" pitchFamily="34" charset="0"/>
              </a:rPr>
              <a:t>أعد صياغة النقاط الرئيسية</a:t>
            </a:r>
            <a:endParaRPr kumimoji="1" lang="en-US" sz="28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endParaRPr>
          </a:p>
        </p:txBody>
      </p:sp>
      <p:sp>
        <p:nvSpPr>
          <p:cNvPr id="304137" name="Oval 9"/>
          <p:cNvSpPr>
            <a:spLocks noChangeArrowheads="1"/>
          </p:cNvSpPr>
          <p:nvPr/>
        </p:nvSpPr>
        <p:spPr bwMode="auto">
          <a:xfrm>
            <a:off x="7236296" y="2133600"/>
            <a:ext cx="1512168" cy="533400"/>
          </a:xfrm>
          <a:prstGeom prst="ellipse">
            <a:avLst/>
          </a:prstGeom>
          <a:noFill/>
          <a:ln w="9525">
            <a:solidFill>
              <a:schemeClr val="tx1"/>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endParaRPr>
          </a:p>
        </p:txBody>
      </p:sp>
      <p:sp>
        <p:nvSpPr>
          <p:cNvPr id="304138" name="Oval 10"/>
          <p:cNvSpPr>
            <a:spLocks noChangeArrowheads="1"/>
          </p:cNvSpPr>
          <p:nvPr/>
        </p:nvSpPr>
        <p:spPr bwMode="auto">
          <a:xfrm>
            <a:off x="6705600" y="2209800"/>
            <a:ext cx="624136" cy="457200"/>
          </a:xfrm>
          <a:prstGeom prst="ellipse">
            <a:avLst/>
          </a:prstGeom>
          <a:noFill/>
          <a:ln w="9525">
            <a:solidFill>
              <a:schemeClr val="tx1"/>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endParaRPr>
          </a:p>
        </p:txBody>
      </p:sp>
      <p:sp>
        <p:nvSpPr>
          <p:cNvPr id="304139" name="Oval 11"/>
          <p:cNvSpPr>
            <a:spLocks noChangeArrowheads="1"/>
          </p:cNvSpPr>
          <p:nvPr/>
        </p:nvSpPr>
        <p:spPr bwMode="auto">
          <a:xfrm>
            <a:off x="4800600" y="2209800"/>
            <a:ext cx="700336" cy="533400"/>
          </a:xfrm>
          <a:prstGeom prst="ellipse">
            <a:avLst/>
          </a:prstGeom>
          <a:noFill/>
          <a:ln w="9525">
            <a:solidFill>
              <a:schemeClr val="tx1"/>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endParaRPr>
          </a:p>
        </p:txBody>
      </p:sp>
      <p:sp>
        <p:nvSpPr>
          <p:cNvPr id="304140" name="Oval 12"/>
          <p:cNvSpPr>
            <a:spLocks noChangeArrowheads="1"/>
          </p:cNvSpPr>
          <p:nvPr/>
        </p:nvSpPr>
        <p:spPr bwMode="auto">
          <a:xfrm>
            <a:off x="6444208" y="2590800"/>
            <a:ext cx="2160240" cy="609600"/>
          </a:xfrm>
          <a:prstGeom prst="ellipse">
            <a:avLst/>
          </a:prstGeom>
          <a:noFill/>
          <a:ln w="9525">
            <a:solidFill>
              <a:schemeClr val="tx1"/>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endParaRPr>
          </a:p>
        </p:txBody>
      </p:sp>
      <p:sp>
        <p:nvSpPr>
          <p:cNvPr id="304141" name="Text Box 13"/>
          <p:cNvSpPr txBox="1">
            <a:spLocks noChangeArrowheads="1"/>
          </p:cNvSpPr>
          <p:nvPr/>
        </p:nvSpPr>
        <p:spPr bwMode="auto">
          <a:xfrm>
            <a:off x="8525985" y="95250"/>
            <a:ext cx="528007" cy="463846"/>
          </a:xfrm>
          <a:prstGeom prst="rect">
            <a:avLst/>
          </a:prstGeom>
          <a:noFill/>
          <a:ln w="9525">
            <a:noFill/>
            <a:miter lim="800000"/>
            <a:headEnd/>
            <a:tailEnd type="none" w="lg" len="lg"/>
          </a:ln>
          <a:effectLst/>
        </p:spPr>
        <p:txBody>
          <a:bodyPr wrap="none" lIns="90000" tIns="46800" rIns="90000" bIns="4680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rPr>
              <a:t>28</a:t>
            </a:r>
            <a:endParaRPr kumimoji="0" lang="en-US" sz="2400" b="1" i="0" u="none" strike="noStrike" kern="1200" cap="none" spc="0" normalizeH="0" baseline="0" noProof="0" dirty="0">
              <a:ln>
                <a:noFill/>
              </a:ln>
              <a:solidFill>
                <a:srgbClr val="BBE0E3"/>
              </a:solidFill>
              <a:effectLst>
                <a:outerShdw blurRad="111125" dist="139700" dir="2700000" algn="tl" rotWithShape="0">
                  <a:srgbClr val="000000">
                    <a:alpha val="87000"/>
                  </a:srgbClr>
                </a:outerShdw>
              </a:effectLst>
              <a:uLnTx/>
              <a:uFillTx/>
              <a:latin typeface="Arial" panose="020B0604020202020204" pitchFamily="34" charset="0"/>
              <a:ea typeface="ＭＳ Ｐゴシック" charset="-128"/>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4131">
                                            <p:txEl>
                                              <p:pRg st="0" end="0"/>
                                            </p:txEl>
                                          </p:spTgt>
                                        </p:tgtEl>
                                        <p:attrNameLst>
                                          <p:attrName>style.visibility</p:attrName>
                                        </p:attrNameLst>
                                      </p:cBhvr>
                                      <p:to>
                                        <p:strVal val="visible"/>
                                      </p:to>
                                    </p:set>
                                    <p:animEffect transition="in" filter="dissolve">
                                      <p:cBhvr>
                                        <p:cTn id="7" dur="500"/>
                                        <p:tgtEl>
                                          <p:spTgt spid="304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4132"/>
                                        </p:tgtEl>
                                        <p:attrNameLst>
                                          <p:attrName>style.visibility</p:attrName>
                                        </p:attrNameLst>
                                      </p:cBhvr>
                                      <p:to>
                                        <p:strVal val="visible"/>
                                      </p:to>
                                    </p:set>
                                    <p:animEffect transition="in" filter="dissolve">
                                      <p:cBhvr>
                                        <p:cTn id="12" dur="500"/>
                                        <p:tgtEl>
                                          <p:spTgt spid="3041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4133"/>
                                        </p:tgtEl>
                                        <p:attrNameLst>
                                          <p:attrName>style.visibility</p:attrName>
                                        </p:attrNameLst>
                                      </p:cBhvr>
                                      <p:to>
                                        <p:strVal val="visible"/>
                                      </p:to>
                                    </p:set>
                                    <p:animEffect transition="in" filter="dissolve">
                                      <p:cBhvr>
                                        <p:cTn id="17" dur="500"/>
                                        <p:tgtEl>
                                          <p:spTgt spid="3041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4134"/>
                                        </p:tgtEl>
                                        <p:attrNameLst>
                                          <p:attrName>style.visibility</p:attrName>
                                        </p:attrNameLst>
                                      </p:cBhvr>
                                      <p:to>
                                        <p:strVal val="visible"/>
                                      </p:to>
                                    </p:set>
                                    <p:animEffect transition="in" filter="dissolve">
                                      <p:cBhvr>
                                        <p:cTn id="22" dur="500"/>
                                        <p:tgtEl>
                                          <p:spTgt spid="3041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04135"/>
                                        </p:tgtEl>
                                        <p:attrNameLst>
                                          <p:attrName>style.visibility</p:attrName>
                                        </p:attrNameLst>
                                      </p:cBhvr>
                                      <p:to>
                                        <p:strVal val="visible"/>
                                      </p:to>
                                    </p:set>
                                    <p:animEffect transition="in" filter="dissolve">
                                      <p:cBhvr>
                                        <p:cTn id="27" dur="500"/>
                                        <p:tgtEl>
                                          <p:spTgt spid="30413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04136">
                                            <p:txEl>
                                              <p:pRg st="0" end="0"/>
                                            </p:txEl>
                                          </p:spTgt>
                                        </p:tgtEl>
                                        <p:attrNameLst>
                                          <p:attrName>style.visibility</p:attrName>
                                        </p:attrNameLst>
                                      </p:cBhvr>
                                      <p:to>
                                        <p:strVal val="visible"/>
                                      </p:to>
                                    </p:set>
                                    <p:animEffect transition="in" filter="dissolve">
                                      <p:cBhvr>
                                        <p:cTn id="32" dur="500"/>
                                        <p:tgtEl>
                                          <p:spTgt spid="304136">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04136">
                                            <p:txEl>
                                              <p:pRg st="1" end="1"/>
                                            </p:txEl>
                                          </p:spTgt>
                                        </p:tgtEl>
                                        <p:attrNameLst>
                                          <p:attrName>style.visibility</p:attrName>
                                        </p:attrNameLst>
                                      </p:cBhvr>
                                      <p:to>
                                        <p:strVal val="visible"/>
                                      </p:to>
                                    </p:set>
                                    <p:animEffect transition="in" filter="dissolve">
                                      <p:cBhvr>
                                        <p:cTn id="37" dur="500"/>
                                        <p:tgtEl>
                                          <p:spTgt spid="304136">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04137"/>
                                        </p:tgtEl>
                                        <p:attrNameLst>
                                          <p:attrName>style.visibility</p:attrName>
                                        </p:attrNameLst>
                                      </p:cBhvr>
                                      <p:to>
                                        <p:strVal val="visible"/>
                                      </p:to>
                                    </p:set>
                                    <p:animEffect transition="in" filter="dissolve">
                                      <p:cBhvr>
                                        <p:cTn id="42" dur="500"/>
                                        <p:tgtEl>
                                          <p:spTgt spid="304137"/>
                                        </p:tgtEl>
                                      </p:cBhvr>
                                    </p:animEffect>
                                  </p:childTnLst>
                                </p:cTn>
                              </p:par>
                            </p:childTnLst>
                          </p:cTn>
                        </p:par>
                        <p:par>
                          <p:cTn id="43" fill="hold" nodeType="afterGroup">
                            <p:stCondLst>
                              <p:cond delay="500"/>
                            </p:stCondLst>
                            <p:childTnLst>
                              <p:par>
                                <p:cTn id="44" presetID="9" presetClass="entr" presetSubtype="0" fill="hold" grpId="0" nodeType="afterEffect">
                                  <p:stCondLst>
                                    <p:cond delay="0"/>
                                  </p:stCondLst>
                                  <p:childTnLst>
                                    <p:set>
                                      <p:cBhvr>
                                        <p:cTn id="45" dur="1" fill="hold">
                                          <p:stCondLst>
                                            <p:cond delay="0"/>
                                          </p:stCondLst>
                                        </p:cTn>
                                        <p:tgtEl>
                                          <p:spTgt spid="304138"/>
                                        </p:tgtEl>
                                        <p:attrNameLst>
                                          <p:attrName>style.visibility</p:attrName>
                                        </p:attrNameLst>
                                      </p:cBhvr>
                                      <p:to>
                                        <p:strVal val="visible"/>
                                      </p:to>
                                    </p:set>
                                    <p:animEffect transition="in" filter="dissolve">
                                      <p:cBhvr>
                                        <p:cTn id="46" dur="500"/>
                                        <p:tgtEl>
                                          <p:spTgt spid="304138"/>
                                        </p:tgtEl>
                                      </p:cBhvr>
                                    </p:animEffect>
                                  </p:childTnLst>
                                </p:cTn>
                              </p:par>
                            </p:childTnLst>
                          </p:cTn>
                        </p:par>
                        <p:par>
                          <p:cTn id="47" fill="hold" nodeType="afterGroup">
                            <p:stCondLst>
                              <p:cond delay="1000"/>
                            </p:stCondLst>
                            <p:childTnLst>
                              <p:par>
                                <p:cTn id="48" presetID="9" presetClass="entr" presetSubtype="0" fill="hold" grpId="0" nodeType="afterEffect">
                                  <p:stCondLst>
                                    <p:cond delay="0"/>
                                  </p:stCondLst>
                                  <p:childTnLst>
                                    <p:set>
                                      <p:cBhvr>
                                        <p:cTn id="49" dur="1" fill="hold">
                                          <p:stCondLst>
                                            <p:cond delay="0"/>
                                          </p:stCondLst>
                                        </p:cTn>
                                        <p:tgtEl>
                                          <p:spTgt spid="304139"/>
                                        </p:tgtEl>
                                        <p:attrNameLst>
                                          <p:attrName>style.visibility</p:attrName>
                                        </p:attrNameLst>
                                      </p:cBhvr>
                                      <p:to>
                                        <p:strVal val="visible"/>
                                      </p:to>
                                    </p:set>
                                    <p:animEffect transition="in" filter="dissolve">
                                      <p:cBhvr>
                                        <p:cTn id="50" dur="500"/>
                                        <p:tgtEl>
                                          <p:spTgt spid="304139"/>
                                        </p:tgtEl>
                                      </p:cBhvr>
                                    </p:animEffect>
                                  </p:childTnLst>
                                </p:cTn>
                              </p:par>
                            </p:childTnLst>
                          </p:cTn>
                        </p:par>
                        <p:par>
                          <p:cTn id="51" fill="hold" nodeType="afterGroup">
                            <p:stCondLst>
                              <p:cond delay="1500"/>
                            </p:stCondLst>
                            <p:childTnLst>
                              <p:par>
                                <p:cTn id="52" presetID="9" presetClass="entr" presetSubtype="0" fill="hold" grpId="0" nodeType="afterEffect">
                                  <p:stCondLst>
                                    <p:cond delay="0"/>
                                  </p:stCondLst>
                                  <p:childTnLst>
                                    <p:set>
                                      <p:cBhvr>
                                        <p:cTn id="53" dur="1" fill="hold">
                                          <p:stCondLst>
                                            <p:cond delay="0"/>
                                          </p:stCondLst>
                                        </p:cTn>
                                        <p:tgtEl>
                                          <p:spTgt spid="304140"/>
                                        </p:tgtEl>
                                        <p:attrNameLst>
                                          <p:attrName>style.visibility</p:attrName>
                                        </p:attrNameLst>
                                      </p:cBhvr>
                                      <p:to>
                                        <p:strVal val="visible"/>
                                      </p:to>
                                    </p:set>
                                    <p:animEffect transition="in" filter="dissolve">
                                      <p:cBhvr>
                                        <p:cTn id="54" dur="500"/>
                                        <p:tgtEl>
                                          <p:spTgt spid="304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1" grpId="0" build="p"/>
      <p:bldP spid="304132" grpId="0"/>
      <p:bldP spid="304133" grpId="0"/>
      <p:bldP spid="304134" grpId="0"/>
      <p:bldP spid="304135" grpId="0"/>
      <p:bldP spid="304136" grpId="0" build="p"/>
      <p:bldP spid="304137" grpId="0" animBg="1"/>
      <p:bldP spid="304138" grpId="0" animBg="1"/>
      <p:bldP spid="304139" grpId="0" animBg="1"/>
      <p:bldP spid="3041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6" descr="Rick&amp;FrontRow"/>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0" y="612775"/>
            <a:ext cx="9144000" cy="6245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49" name="AutoShape 9"/>
          <p:cNvSpPr>
            <a:spLocks noChangeArrowheads="1"/>
          </p:cNvSpPr>
          <p:nvPr/>
        </p:nvSpPr>
        <p:spPr bwMode="auto">
          <a:xfrm>
            <a:off x="914400" y="3200400"/>
            <a:ext cx="3124200" cy="2133600"/>
          </a:xfrm>
          <a:prstGeom prst="cloudCallout">
            <a:avLst>
              <a:gd name="adj1" fmla="val -65783"/>
              <a:gd name="adj2" fmla="val -55170"/>
            </a:avLst>
          </a:prstGeom>
          <a:gradFill rotWithShape="0">
            <a:gsLst>
              <a:gs pos="0">
                <a:schemeClr val="bg2">
                  <a:alpha val="75999"/>
                </a:schemeClr>
              </a:gs>
              <a:gs pos="100000">
                <a:schemeClr val="bg2">
                  <a:gamma/>
                  <a:shade val="23922"/>
                  <a:invGamma/>
                  <a:alpha val="75999"/>
                </a:schemeClr>
              </a:gs>
            </a:gsLst>
            <a:lin ang="18900000" scaled="1"/>
          </a:gradFill>
          <a:ln w="9525">
            <a:noFill/>
            <a:round/>
            <a:headEnd/>
            <a:tailEnd/>
          </a:ln>
          <a:effectLst/>
        </p:spPr>
        <p:txBody>
          <a:bodyPr wrap="none" anchor="ctr"/>
          <a:lstStyle/>
          <a:p>
            <a:pPr algn="ctr">
              <a:defRPr/>
            </a:pPr>
            <a:endParaRPr lang="en-US">
              <a:latin typeface="Arial" panose="020B0604020202020204" pitchFamily="34" charset="0"/>
              <a:ea typeface="ＭＳ Ｐゴシック" charset="-128"/>
              <a:cs typeface="Arial" panose="020B0604020202020204" pitchFamily="34" charset="0"/>
            </a:endParaRPr>
          </a:p>
        </p:txBody>
      </p:sp>
      <p:sp>
        <p:nvSpPr>
          <p:cNvPr id="61442" name="Rectangle 2"/>
          <p:cNvSpPr>
            <a:spLocks noGrp="1" noChangeArrowheads="1"/>
          </p:cNvSpPr>
          <p:nvPr>
            <p:ph type="ctrTitle"/>
          </p:nvPr>
        </p:nvSpPr>
        <p:spPr>
          <a:xfrm>
            <a:off x="990600" y="3429000"/>
            <a:ext cx="3124200" cy="1524000"/>
          </a:xfrm>
          <a:effectLst>
            <a:outerShdw blurRad="63500" dist="35921" dir="2700000" algn="ctr" rotWithShape="0">
              <a:srgbClr val="000000">
                <a:alpha val="74998"/>
              </a:srgbClr>
            </a:outerShdw>
          </a:effectLst>
        </p:spPr>
        <p:txBody>
          <a:bodyPr/>
          <a:lstStyle/>
          <a:p>
            <a:pPr eaLnBrk="1" hangingPunct="1">
              <a:defRPr/>
            </a:pPr>
            <a:r>
              <a:rPr lang="ar-JO" altLang="ja-JP" sz="3600" b="1" dirty="0">
                <a:solidFill>
                  <a:schemeClr val="bg1"/>
                </a:solidFill>
                <a:latin typeface="Arial" panose="020B0604020202020204" pitchFamily="34" charset="0"/>
                <a:ea typeface="ＭＳ Ｐゴシック" charset="0"/>
                <a:cs typeface="Arial" panose="020B0604020202020204" pitchFamily="34" charset="0"/>
              </a:rPr>
              <a:t>الغشاوة </a:t>
            </a:r>
            <a:br>
              <a:rPr lang="ar-JO" altLang="ja-JP" sz="3600" b="1" dirty="0">
                <a:solidFill>
                  <a:schemeClr val="bg1"/>
                </a:solidFill>
                <a:latin typeface="Arial" panose="020B0604020202020204" pitchFamily="34" charset="0"/>
                <a:ea typeface="ＭＳ Ｐゴシック" charset="0"/>
                <a:cs typeface="Arial" panose="020B0604020202020204" pitchFamily="34" charset="0"/>
              </a:rPr>
            </a:br>
            <a:r>
              <a:rPr lang="ar-JO" altLang="ja-JP" sz="3600" b="1" dirty="0">
                <a:solidFill>
                  <a:schemeClr val="bg1"/>
                </a:solidFill>
                <a:latin typeface="Arial" panose="020B0604020202020204" pitchFamily="34" charset="0"/>
                <a:ea typeface="ＭＳ Ｐゴシック" charset="0"/>
                <a:cs typeface="Arial" panose="020B0604020202020204" pitchFamily="34" charset="0"/>
              </a:rPr>
              <a:t>على المنبر</a:t>
            </a:r>
            <a:endParaRPr lang="en-US" sz="3600" b="1" dirty="0">
              <a:solidFill>
                <a:schemeClr val="bg1"/>
              </a:solidFill>
              <a:latin typeface="Arial" panose="020B0604020202020204" pitchFamily="34" charset="0"/>
              <a:ea typeface="ＭＳ Ｐゴシック" charset="0"/>
              <a:cs typeface="Arial" panose="020B0604020202020204" pitchFamily="34" charset="0"/>
            </a:endParaRPr>
          </a:p>
        </p:txBody>
      </p:sp>
      <p:grpSp>
        <p:nvGrpSpPr>
          <p:cNvPr id="2" name="Group 14"/>
          <p:cNvGrpSpPr>
            <a:grpSpLocks/>
          </p:cNvGrpSpPr>
          <p:nvPr/>
        </p:nvGrpSpPr>
        <p:grpSpPr bwMode="auto">
          <a:xfrm>
            <a:off x="1981200" y="990600"/>
            <a:ext cx="6553200" cy="1981200"/>
            <a:chOff x="480" y="624"/>
            <a:chExt cx="4896" cy="1440"/>
          </a:xfrm>
        </p:grpSpPr>
        <p:sp>
          <p:nvSpPr>
            <p:cNvPr id="61450" name="AutoShape 10"/>
            <p:cNvSpPr>
              <a:spLocks noChangeArrowheads="1"/>
            </p:cNvSpPr>
            <p:nvPr/>
          </p:nvSpPr>
          <p:spPr bwMode="auto">
            <a:xfrm>
              <a:off x="480" y="624"/>
              <a:ext cx="4896" cy="1440"/>
            </a:xfrm>
            <a:prstGeom prst="cloudCallout">
              <a:avLst>
                <a:gd name="adj1" fmla="val 42812"/>
                <a:gd name="adj2" fmla="val 79284"/>
              </a:avLst>
            </a:prstGeom>
            <a:gradFill rotWithShape="0">
              <a:gsLst>
                <a:gs pos="0">
                  <a:schemeClr val="tx2">
                    <a:alpha val="75000"/>
                  </a:schemeClr>
                </a:gs>
                <a:gs pos="100000">
                  <a:schemeClr val="tx2">
                    <a:gamma/>
                    <a:shade val="23922"/>
                    <a:invGamma/>
                    <a:alpha val="75999"/>
                  </a:schemeClr>
                </a:gs>
              </a:gsLst>
              <a:lin ang="18900000" scaled="1"/>
            </a:gradFill>
            <a:ln w="9525">
              <a:noFill/>
              <a:round/>
              <a:headEnd/>
              <a:tailEnd/>
            </a:ln>
            <a:effectLst/>
          </p:spPr>
          <p:txBody>
            <a:bodyPr wrap="none" anchor="ctr"/>
            <a:lstStyle/>
            <a:p>
              <a:pPr algn="ctr">
                <a:defRPr/>
              </a:pPr>
              <a:endParaRPr lang="en-US">
                <a:latin typeface="Arial" panose="020B0604020202020204" pitchFamily="34" charset="0"/>
                <a:ea typeface="ＭＳ Ｐゴシック" charset="-128"/>
                <a:cs typeface="Arial" panose="020B0604020202020204" pitchFamily="34" charset="0"/>
              </a:endParaRPr>
            </a:p>
          </p:txBody>
        </p:sp>
        <p:sp>
          <p:nvSpPr>
            <p:cNvPr id="113672" name="Rectangle 7"/>
            <p:cNvSpPr>
              <a:spLocks noChangeArrowheads="1"/>
            </p:cNvSpPr>
            <p:nvPr/>
          </p:nvSpPr>
          <p:spPr bwMode="auto">
            <a:xfrm>
              <a:off x="1152" y="912"/>
              <a:ext cx="3168" cy="8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r>
                <a:rPr lang="ar-JO" altLang="ja-JP" sz="3600" b="1" dirty="0">
                  <a:solidFill>
                    <a:schemeClr val="bg1"/>
                  </a:solidFill>
                  <a:latin typeface="Arial" panose="020B0604020202020204" pitchFamily="34" charset="0"/>
                  <a:cs typeface="Arial" panose="020B0604020202020204" pitchFamily="34" charset="0"/>
                </a:rPr>
                <a:t>هي ضباب </a:t>
              </a:r>
            </a:p>
            <a:p>
              <a:pPr algn="ctr" eaLnBrk="1" hangingPunct="1"/>
              <a:r>
                <a:rPr lang="ar-JO" altLang="ja-JP" sz="3600" b="1" dirty="0">
                  <a:solidFill>
                    <a:schemeClr val="bg1"/>
                  </a:solidFill>
                  <a:latin typeface="Arial" panose="020B0604020202020204" pitchFamily="34" charset="0"/>
                  <a:cs typeface="Arial" panose="020B0604020202020204" pitchFamily="34" charset="0"/>
                </a:rPr>
                <a:t>في المقعد</a:t>
              </a:r>
              <a:endParaRPr lang="en-US" sz="3600" b="1" dirty="0">
                <a:solidFill>
                  <a:schemeClr val="bg1"/>
                </a:solidFill>
                <a:latin typeface="Arial" panose="020B0604020202020204" pitchFamily="34" charset="0"/>
                <a:cs typeface="Arial" panose="020B0604020202020204" pitchFamily="34" charset="0"/>
              </a:endParaRPr>
            </a:p>
          </p:txBody>
        </p:sp>
      </p:grpSp>
      <p:sp>
        <p:nvSpPr>
          <p:cNvPr id="113669" name="Rectangle 11"/>
          <p:cNvSpPr>
            <a:spLocks noChangeArrowheads="1"/>
          </p:cNvSpPr>
          <p:nvPr/>
        </p:nvSpPr>
        <p:spPr bwMode="auto">
          <a:xfrm>
            <a:off x="0" y="0"/>
            <a:ext cx="91440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r>
              <a:rPr lang="ar-JO" sz="3600" b="1" dirty="0">
                <a:latin typeface="Arial" panose="020B0604020202020204" pitchFamily="34" charset="0"/>
                <a:cs typeface="Arial" panose="020B0604020202020204" pitchFamily="34" charset="0"/>
              </a:rPr>
              <a:t>يقول هادون روبنسون بكل ثقة ...</a:t>
            </a:r>
            <a:endParaRPr lang="en-US" sz="3600" b="1" dirty="0">
              <a:latin typeface="Arial" panose="020B0604020202020204" pitchFamily="34" charset="0"/>
              <a:cs typeface="Arial" panose="020B0604020202020204" pitchFamily="34" charset="0"/>
            </a:endParaRPr>
          </a:p>
        </p:txBody>
      </p:sp>
      <p:sp>
        <p:nvSpPr>
          <p:cNvPr id="113670" name="Rectangle 12"/>
          <p:cNvSpPr>
            <a:spLocks noChangeArrowheads="1"/>
          </p:cNvSpPr>
          <p:nvPr/>
        </p:nvSpPr>
        <p:spPr bwMode="auto">
          <a:xfrm>
            <a:off x="4114800" y="6324600"/>
            <a:ext cx="50292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r" eaLnBrk="1" hangingPunct="1"/>
            <a:r>
              <a:rPr lang="ar-JO" b="1" dirty="0">
                <a:solidFill>
                  <a:schemeClr val="bg1"/>
                </a:solidFill>
                <a:latin typeface="Arial" panose="020B0604020202020204" pitchFamily="34" charset="0"/>
                <a:cs typeface="Arial" panose="020B0604020202020204" pitchFamily="34" charset="0"/>
              </a:rPr>
              <a:t>من الوعظ الكتابي</a:t>
            </a:r>
            <a:endParaRPr lang="en-US" b="1" i="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49"/>
                                        </p:tgtEl>
                                        <p:attrNameLst>
                                          <p:attrName>style.visibility</p:attrName>
                                        </p:attrNameLst>
                                      </p:cBhvr>
                                      <p:to>
                                        <p:strVal val="visible"/>
                                      </p:to>
                                    </p:set>
                                    <p:animEffect transition="in" filter="dissolve">
                                      <p:cBhvr>
                                        <p:cTn id="7" dur="500"/>
                                        <p:tgtEl>
                                          <p:spTgt spid="6144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1442"/>
                                        </p:tgtEl>
                                        <p:attrNameLst>
                                          <p:attrName>style.visibility</p:attrName>
                                        </p:attrNameLst>
                                      </p:cBhvr>
                                      <p:to>
                                        <p:strVal val="visible"/>
                                      </p:to>
                                    </p:set>
                                    <p:animEffect transition="in" filter="dissolve">
                                      <p:cBhvr>
                                        <p:cTn id="10" dur="500"/>
                                        <p:tgtEl>
                                          <p:spTgt spid="6144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9" grpId="0" animBg="1"/>
      <p:bldP spid="614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1026" descr="DeliveryClarifiesView"/>
          <p:cNvPicPr>
            <a:picLocks noChangeAspect="1" noChangeArrowheads="1"/>
          </p:cNvPicPr>
          <p:nvPr/>
        </p:nvPicPr>
        <p:blipFill>
          <a:blip r:embed="rId3" cstate="screen">
            <a:extLst>
              <a:ext uri="{28A0092B-C50C-407E-A947-70E740481C1C}">
                <a14:useLocalDpi xmlns:a14="http://schemas.microsoft.com/office/drawing/2010/main"/>
              </a:ext>
            </a:extLst>
          </a:blip>
          <a:srcRect l="26448" t="3255" r="19463" b="64194"/>
          <a:stretch>
            <a:fillRect/>
          </a:stretch>
        </p:blipFill>
        <p:spPr bwMode="auto">
          <a:xfrm>
            <a:off x="457200" y="0"/>
            <a:ext cx="7966075" cy="678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827" name="Rectangle 1027"/>
          <p:cNvSpPr>
            <a:spLocks noGrp="1" noChangeArrowheads="1"/>
          </p:cNvSpPr>
          <p:nvPr>
            <p:ph type="ctrTitle"/>
          </p:nvPr>
        </p:nvSpPr>
        <p:spPr>
          <a:xfrm>
            <a:off x="2590800" y="5105400"/>
            <a:ext cx="6553200" cy="1752600"/>
          </a:xfrm>
          <a:solidFill>
            <a:schemeClr val="accent2"/>
          </a:solidFill>
        </p:spPr>
        <p:txBody>
          <a:bodyPr/>
          <a:lstStyle/>
          <a:p>
            <a:pPr eaLnBrk="1" hangingPunct="1"/>
            <a:r>
              <a:rPr lang="ar-JO" b="1" dirty="0">
                <a:solidFill>
                  <a:schemeClr val="bg1"/>
                </a:solidFill>
                <a:latin typeface="Arial" panose="020B0604020202020204" pitchFamily="34" charset="0"/>
                <a:ea typeface="ＭＳ Ｐゴシック" charset="0"/>
                <a:cs typeface="Arial" panose="020B0604020202020204" pitchFamily="34" charset="0"/>
              </a:rPr>
              <a:t>كن واضحاً حول </a:t>
            </a:r>
            <a:br>
              <a:rPr lang="ar-JO" b="1" dirty="0">
                <a:solidFill>
                  <a:schemeClr val="bg1"/>
                </a:solidFill>
                <a:latin typeface="Arial" panose="020B0604020202020204" pitchFamily="34" charset="0"/>
                <a:ea typeface="ＭＳ Ｐゴシック" charset="0"/>
                <a:cs typeface="Arial" panose="020B0604020202020204" pitchFamily="34" charset="0"/>
              </a:rPr>
            </a:br>
            <a:r>
              <a:rPr lang="ar-JO" b="1" dirty="0">
                <a:solidFill>
                  <a:schemeClr val="bg1"/>
                </a:solidFill>
                <a:latin typeface="Arial" panose="020B0604020202020204" pitchFamily="34" charset="0"/>
                <a:ea typeface="ＭＳ Ｐゴシック" charset="0"/>
                <a:cs typeface="Arial" panose="020B0604020202020204" pitchFamily="34" charset="0"/>
              </a:rPr>
              <a:t>وجهة نظرك</a:t>
            </a:r>
            <a:endParaRPr lang="en-US" b="1" dirty="0">
              <a:latin typeface="Arial" panose="020B0604020202020204" pitchFamily="34" charset="0"/>
              <a:ea typeface="ＭＳ Ｐゴシック" charset="0"/>
              <a:cs typeface="Arial" panose="020B0604020202020204" pitchFamily="34" charset="0"/>
            </a:endParaRPr>
          </a:p>
        </p:txBody>
      </p:sp>
      <p:sp>
        <p:nvSpPr>
          <p:cNvPr id="115715" name="Rounded Rectangular Callout 5"/>
          <p:cNvSpPr>
            <a:spLocks noChangeArrowheads="1"/>
          </p:cNvSpPr>
          <p:nvPr/>
        </p:nvSpPr>
        <p:spPr bwMode="auto">
          <a:xfrm>
            <a:off x="4038600" y="0"/>
            <a:ext cx="5105400" cy="1447800"/>
          </a:xfrm>
          <a:prstGeom prst="wedgeRoundRectCallout">
            <a:avLst>
              <a:gd name="adj1" fmla="val -13417"/>
              <a:gd name="adj2" fmla="val 87917"/>
              <a:gd name="adj3" fmla="val 16667"/>
            </a:avLst>
          </a:prstGeom>
          <a:solidFill>
            <a:schemeClr val="accent1"/>
          </a:solidFill>
          <a:ln w="9525">
            <a:solidFill>
              <a:schemeClr val="tx1"/>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15716" name="Rectangle 1027"/>
          <p:cNvSpPr txBox="1">
            <a:spLocks noChangeArrowheads="1"/>
          </p:cNvSpPr>
          <p:nvPr/>
        </p:nvSpPr>
        <p:spPr bwMode="auto">
          <a:xfrm>
            <a:off x="4038600" y="0"/>
            <a:ext cx="51054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sz="3200" b="1" dirty="0">
                <a:latin typeface="Arial" panose="020B0604020202020204" pitchFamily="34" charset="0"/>
                <a:cs typeface="Arial" panose="020B0604020202020204" pitchFamily="34" charset="0"/>
              </a:rPr>
              <a:t>طبعاً، قد يكون هناك </a:t>
            </a:r>
          </a:p>
          <a:p>
            <a:pPr algn="ctr" eaLnBrk="1" hangingPunct="1"/>
            <a:r>
              <a:rPr lang="ar-JO" sz="3200" b="1" dirty="0">
                <a:latin typeface="Arial" panose="020B0604020202020204" pitchFamily="34" charset="0"/>
                <a:cs typeface="Arial" panose="020B0604020202020204" pitchFamily="34" charset="0"/>
              </a:rPr>
              <a:t>تفسيرات أخرى</a:t>
            </a:r>
            <a:endParaRPr lang="en-US" sz="32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827"/>
                                        </p:tgtEl>
                                        <p:attrNameLst>
                                          <p:attrName>style.visibility</p:attrName>
                                        </p:attrNameLst>
                                      </p:cBhvr>
                                      <p:to>
                                        <p:strVal val="visible"/>
                                      </p:to>
                                    </p:set>
                                    <p:animEffect transition="in" filter="dissolve">
                                      <p:cBhvr>
                                        <p:cTn id="7" dur="500"/>
                                        <p:tgtEl>
                                          <p:spTgt spid="717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2" descr="MF - Plate 2"/>
          <p:cNvPicPr>
            <a:picLocks noChangeAspect="1" noChangeArrowheads="1"/>
          </p:cNvPicPr>
          <p:nvPr/>
        </p:nvPicPr>
        <p:blipFill>
          <a:blip r:embed="rId3" cstate="screen">
            <a:lum bright="-6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899" name="Text Box 3"/>
          <p:cNvSpPr txBox="1">
            <a:spLocks noChangeArrowheads="1"/>
          </p:cNvSpPr>
          <p:nvPr/>
        </p:nvSpPr>
        <p:spPr bwMode="auto">
          <a:xfrm>
            <a:off x="76200" y="1219200"/>
            <a:ext cx="9067800" cy="5078313"/>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ar-JO" sz="3600" b="1" u="sng" dirty="0">
                <a:solidFill>
                  <a:schemeClr val="bg1"/>
                </a:solidFill>
                <a:cs typeface="Arial" charset="0"/>
              </a:rPr>
              <a:t>الموضوع</a:t>
            </a:r>
            <a:r>
              <a:rPr lang="ar-JO" sz="3600" b="1" dirty="0">
                <a:solidFill>
                  <a:schemeClr val="bg1"/>
                </a:solidFill>
                <a:cs typeface="Arial" charset="0"/>
              </a:rPr>
              <a:t>: سوف نرى اليوم </a:t>
            </a:r>
            <a:r>
              <a:rPr lang="ar-JO" sz="3600" b="1" dirty="0">
                <a:solidFill>
                  <a:srgbClr val="FFFF00"/>
                </a:solidFill>
                <a:cs typeface="Arial" charset="0"/>
              </a:rPr>
              <a:t>كيف نتكلم </a:t>
            </a:r>
            <a:r>
              <a:rPr lang="ar-JO" sz="3600" b="1" dirty="0">
                <a:solidFill>
                  <a:schemeClr val="bg1"/>
                </a:solidFill>
                <a:cs typeface="Arial" charset="0"/>
              </a:rPr>
              <a:t>لغير المؤمنين بشكل مناسب</a:t>
            </a:r>
            <a:endParaRPr lang="en-US" sz="3600" b="1" dirty="0">
              <a:solidFill>
                <a:schemeClr val="bg1"/>
              </a:solidFill>
              <a:cs typeface="Arial" charset="0"/>
            </a:endParaRPr>
          </a:p>
          <a:p>
            <a:pPr algn="r" eaLnBrk="1" hangingPunct="1">
              <a:spcBef>
                <a:spcPct val="50000"/>
              </a:spcBef>
              <a:buFont typeface="Arial" charset="0"/>
              <a:buNone/>
              <a:defRPr/>
            </a:pPr>
            <a:r>
              <a:rPr lang="ar-JO" sz="3600" b="1" dirty="0">
                <a:solidFill>
                  <a:schemeClr val="bg1"/>
                </a:solidFill>
                <a:cs typeface="Arial" charset="0"/>
              </a:rPr>
              <a:t>1. تكلم </a:t>
            </a:r>
            <a:r>
              <a:rPr lang="ar-JO" sz="3600" b="1" dirty="0">
                <a:solidFill>
                  <a:srgbClr val="FFFF00"/>
                </a:solidFill>
                <a:cs typeface="Arial" charset="0"/>
              </a:rPr>
              <a:t>بلطف</a:t>
            </a:r>
            <a:r>
              <a:rPr lang="ar-JO" sz="3600" b="1" dirty="0">
                <a:solidFill>
                  <a:schemeClr val="bg1"/>
                </a:solidFill>
                <a:cs typeface="Arial" charset="0"/>
              </a:rPr>
              <a:t> (6أ)</a:t>
            </a:r>
            <a:endParaRPr lang="en-US" sz="3600" b="1" dirty="0">
              <a:solidFill>
                <a:schemeClr val="bg1"/>
              </a:solidFill>
              <a:cs typeface="Arial" charset="0"/>
            </a:endParaRPr>
          </a:p>
          <a:p>
            <a:pPr algn="r" eaLnBrk="1" hangingPunct="1">
              <a:spcBef>
                <a:spcPct val="50000"/>
              </a:spcBef>
              <a:buFont typeface="Arial" charset="0"/>
              <a:buNone/>
              <a:defRPr/>
            </a:pPr>
            <a:r>
              <a:rPr lang="ar-JO" sz="3600" b="1" dirty="0">
                <a:solidFill>
                  <a:schemeClr val="bg1"/>
                </a:solidFill>
                <a:cs typeface="Arial" charset="0"/>
              </a:rPr>
              <a:t>2. تكلم </a:t>
            </a:r>
            <a:r>
              <a:rPr lang="ar-JO" sz="3600" b="1" dirty="0">
                <a:solidFill>
                  <a:srgbClr val="FFFF00"/>
                </a:solidFill>
                <a:cs typeface="Arial" charset="0"/>
              </a:rPr>
              <a:t>بطهارة</a:t>
            </a:r>
            <a:r>
              <a:rPr lang="ar-JO" sz="3600" b="1" dirty="0">
                <a:solidFill>
                  <a:schemeClr val="bg1"/>
                </a:solidFill>
                <a:cs typeface="Arial" charset="0"/>
              </a:rPr>
              <a:t> (6ب)</a:t>
            </a:r>
            <a:endParaRPr lang="en-US" sz="3600" b="1" dirty="0">
              <a:solidFill>
                <a:schemeClr val="bg1"/>
              </a:solidFill>
              <a:cs typeface="Arial" charset="0"/>
            </a:endParaRPr>
          </a:p>
          <a:p>
            <a:pPr algn="r" eaLnBrk="1" hangingPunct="1">
              <a:spcBef>
                <a:spcPct val="50000"/>
              </a:spcBef>
              <a:buFont typeface="Arial" charset="0"/>
              <a:buNone/>
              <a:defRPr/>
            </a:pPr>
            <a:r>
              <a:rPr lang="ar-JO" sz="3600" b="1" dirty="0">
                <a:solidFill>
                  <a:schemeClr val="bg1"/>
                </a:solidFill>
                <a:cs typeface="Arial" charset="0"/>
              </a:rPr>
              <a:t>3. تكلم </a:t>
            </a:r>
            <a:r>
              <a:rPr lang="ar-JO" sz="3600" b="1" dirty="0">
                <a:solidFill>
                  <a:srgbClr val="FFFF00"/>
                </a:solidFill>
                <a:cs typeface="Arial" charset="0"/>
              </a:rPr>
              <a:t>بشكل مناسب </a:t>
            </a:r>
            <a:r>
              <a:rPr lang="ar-JO" sz="3600" b="1" dirty="0">
                <a:solidFill>
                  <a:schemeClr val="bg1"/>
                </a:solidFill>
                <a:cs typeface="Arial" charset="0"/>
              </a:rPr>
              <a:t>مع كل شخص (6ت)</a:t>
            </a:r>
            <a:endParaRPr lang="en-US" sz="3600" b="1" dirty="0">
              <a:solidFill>
                <a:schemeClr val="bg1"/>
              </a:solidFill>
              <a:cs typeface="Arial" charset="0"/>
            </a:endParaRPr>
          </a:p>
          <a:p>
            <a:pPr algn="r" eaLnBrk="1" hangingPunct="1">
              <a:spcBef>
                <a:spcPct val="50000"/>
              </a:spcBef>
              <a:buFont typeface="Arial" charset="0"/>
              <a:buNone/>
              <a:defRPr/>
            </a:pPr>
            <a:r>
              <a:rPr lang="ar-JO" sz="3600" b="1" u="sng" dirty="0">
                <a:solidFill>
                  <a:schemeClr val="bg1"/>
                </a:solidFill>
                <a:cs typeface="Arial" charset="0"/>
              </a:rPr>
              <a:t>الفكرة الرئيسية</a:t>
            </a:r>
            <a:r>
              <a:rPr lang="ar-JO" sz="3600" b="1" dirty="0">
                <a:solidFill>
                  <a:schemeClr val="bg1"/>
                </a:solidFill>
                <a:cs typeface="Arial" charset="0"/>
              </a:rPr>
              <a:t>: تكلم </a:t>
            </a:r>
            <a:r>
              <a:rPr lang="ar-JO" sz="3600" b="1" dirty="0">
                <a:solidFill>
                  <a:srgbClr val="FFFF00"/>
                </a:solidFill>
                <a:cs typeface="Arial" charset="0"/>
              </a:rPr>
              <a:t>بلطف</a:t>
            </a:r>
            <a:r>
              <a:rPr lang="ar-JO" sz="3600" b="1" dirty="0">
                <a:solidFill>
                  <a:schemeClr val="bg1"/>
                </a:solidFill>
                <a:cs typeface="Arial" charset="0"/>
              </a:rPr>
              <a:t>، </a:t>
            </a:r>
            <a:r>
              <a:rPr lang="ar-JO" sz="3600" b="1" dirty="0">
                <a:solidFill>
                  <a:srgbClr val="FFFF00"/>
                </a:solidFill>
                <a:cs typeface="Arial" charset="0"/>
              </a:rPr>
              <a:t>طهارة</a:t>
            </a:r>
            <a:r>
              <a:rPr lang="ar-JO" sz="3600" b="1" dirty="0">
                <a:solidFill>
                  <a:schemeClr val="bg1"/>
                </a:solidFill>
                <a:cs typeface="Arial" charset="0"/>
              </a:rPr>
              <a:t>، و</a:t>
            </a:r>
            <a:r>
              <a:rPr lang="ar-JO" sz="3600" b="1" dirty="0">
                <a:solidFill>
                  <a:srgbClr val="FFFF00"/>
                </a:solidFill>
                <a:cs typeface="Arial" charset="0"/>
              </a:rPr>
              <a:t>كلمات مناسبة </a:t>
            </a:r>
            <a:r>
              <a:rPr lang="ar-JO" sz="3600" b="1" dirty="0">
                <a:solidFill>
                  <a:schemeClr val="bg1"/>
                </a:solidFill>
                <a:cs typeface="Arial" charset="0"/>
              </a:rPr>
              <a:t>مع كل شخص غير مؤمن </a:t>
            </a:r>
            <a:endParaRPr lang="en-US" sz="3600" b="1" dirty="0">
              <a:solidFill>
                <a:schemeClr val="bg1"/>
              </a:solidFill>
              <a:cs typeface="Arial" charset="0"/>
            </a:endParaRPr>
          </a:p>
        </p:txBody>
      </p:sp>
      <p:sp>
        <p:nvSpPr>
          <p:cNvPr id="117763" name="Text Box 4"/>
          <p:cNvSpPr txBox="1">
            <a:spLocks noChangeArrowheads="1"/>
          </p:cNvSpPr>
          <p:nvPr/>
        </p:nvSpPr>
        <p:spPr bwMode="auto">
          <a:xfrm>
            <a:off x="8534400" y="0"/>
            <a:ext cx="60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b="1" dirty="0">
                <a:solidFill>
                  <a:schemeClr val="bg1"/>
                </a:solidFill>
                <a:cs typeface="Arial" charset="0"/>
              </a:rPr>
              <a:t>67</a:t>
            </a:r>
            <a:endParaRPr lang="en-US" b="1" dirty="0">
              <a:solidFill>
                <a:schemeClr val="bg1"/>
              </a:solidFill>
              <a:cs typeface="Arial" charset="0"/>
            </a:endParaRPr>
          </a:p>
        </p:txBody>
      </p:sp>
      <p:sp>
        <p:nvSpPr>
          <p:cNvPr id="117764" name="Rectangle 5"/>
          <p:cNvSpPr>
            <a:spLocks noGrp="1" noChangeArrowheads="1"/>
          </p:cNvSpPr>
          <p:nvPr>
            <p:ph type="title" idx="4294967295"/>
          </p:nvPr>
        </p:nvSpPr>
        <p:spPr>
          <a:xfrm>
            <a:off x="0" y="411163"/>
            <a:ext cx="8610600" cy="731837"/>
          </a:xfrm>
          <a:solidFill>
            <a:schemeClr val="accent1"/>
          </a:solidFill>
        </p:spPr>
        <p:txBody>
          <a:bodyPr/>
          <a:lstStyle/>
          <a:p>
            <a:pPr eaLnBrk="1" hangingPunct="1"/>
            <a:r>
              <a:rPr lang="ar-JO" sz="3600" b="1" dirty="0">
                <a:solidFill>
                  <a:srgbClr val="FF0000"/>
                </a:solidFill>
                <a:latin typeface="Arial" charset="0"/>
                <a:ea typeface="ＭＳ Ｐゴシック" charset="0"/>
                <a:cs typeface="Arial" charset="0"/>
              </a:rPr>
              <a:t>الوضوح في كل مكان: تحقق من التدفق الخاص بك</a:t>
            </a:r>
            <a:endParaRPr lang="en-US" sz="3600" dirty="0">
              <a:latin typeface="Arial" charset="0"/>
              <a:ea typeface="ＭＳ Ｐゴシック"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p:cTn id="7" dur="500" fill="hold"/>
                                        <p:tgtEl>
                                          <p:spTgt spid="808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089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80899">
                                            <p:txEl>
                                              <p:pRg st="1" end="1"/>
                                            </p:txEl>
                                          </p:spTgt>
                                        </p:tgtEl>
                                        <p:attrNameLst>
                                          <p:attrName>style.visibility</p:attrName>
                                        </p:attrNameLst>
                                      </p:cBhvr>
                                      <p:to>
                                        <p:strVal val="visible"/>
                                      </p:to>
                                    </p:set>
                                    <p:anim calcmode="lin" valueType="num">
                                      <p:cBhvr>
                                        <p:cTn id="13" dur="500" fill="hold"/>
                                        <p:tgtEl>
                                          <p:spTgt spid="8089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089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80899">
                                            <p:txEl>
                                              <p:pRg st="2" end="2"/>
                                            </p:txEl>
                                          </p:spTgt>
                                        </p:tgtEl>
                                        <p:attrNameLst>
                                          <p:attrName>style.visibility</p:attrName>
                                        </p:attrNameLst>
                                      </p:cBhvr>
                                      <p:to>
                                        <p:strVal val="visible"/>
                                      </p:to>
                                    </p:set>
                                    <p:anim calcmode="lin" valueType="num">
                                      <p:cBhvr>
                                        <p:cTn id="19" dur="500" fill="hold"/>
                                        <p:tgtEl>
                                          <p:spTgt spid="8089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8089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80899">
                                            <p:txEl>
                                              <p:pRg st="3" end="3"/>
                                            </p:txEl>
                                          </p:spTgt>
                                        </p:tgtEl>
                                        <p:attrNameLst>
                                          <p:attrName>style.visibility</p:attrName>
                                        </p:attrNameLst>
                                      </p:cBhvr>
                                      <p:to>
                                        <p:strVal val="visible"/>
                                      </p:to>
                                    </p:set>
                                    <p:anim calcmode="lin" valueType="num">
                                      <p:cBhvr>
                                        <p:cTn id="25" dur="500" fill="hold"/>
                                        <p:tgtEl>
                                          <p:spTgt spid="8089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8089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80899">
                                            <p:txEl>
                                              <p:pRg st="4" end="4"/>
                                            </p:txEl>
                                          </p:spTgt>
                                        </p:tgtEl>
                                        <p:attrNameLst>
                                          <p:attrName>style.visibility</p:attrName>
                                        </p:attrNameLst>
                                      </p:cBhvr>
                                      <p:to>
                                        <p:strVal val="visible"/>
                                      </p:to>
                                    </p:set>
                                    <p:anim calcmode="lin" valueType="num">
                                      <p:cBhvr>
                                        <p:cTn id="31" dur="500" fill="hold"/>
                                        <p:tgtEl>
                                          <p:spTgt spid="8089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80899">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theme/theme1.xml><?xml version="1.0" encoding="utf-8"?>
<a:theme xmlns:a="http://schemas.openxmlformats.org/drawingml/2006/main" name="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lide">
  <a:themeElements>
    <a:clrScheme name="Slide 1">
      <a:dk1>
        <a:srgbClr val="336699"/>
      </a:dk1>
      <a:lt1>
        <a:srgbClr val="FFFF66"/>
      </a:lt1>
      <a:dk2>
        <a:srgbClr val="000000"/>
      </a:dk2>
      <a:lt2>
        <a:srgbClr val="FFFF66"/>
      </a:lt2>
      <a:accent1>
        <a:srgbClr val="003399"/>
      </a:accent1>
      <a:accent2>
        <a:srgbClr val="468A4B"/>
      </a:accent2>
      <a:accent3>
        <a:srgbClr val="AAAAAA"/>
      </a:accent3>
      <a:accent4>
        <a:srgbClr val="DADA56"/>
      </a:accent4>
      <a:accent5>
        <a:srgbClr val="AAADCA"/>
      </a:accent5>
      <a:accent6>
        <a:srgbClr val="3F7D43"/>
      </a:accent6>
      <a:hlink>
        <a:srgbClr val="66CCFF"/>
      </a:hlink>
      <a:folHlink>
        <a:srgbClr val="F0E500"/>
      </a:folHlink>
    </a:clrScheme>
    <a:fontScheme name="Slide">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Slide 1">
        <a:dk1>
          <a:srgbClr val="336699"/>
        </a:dk1>
        <a:lt1>
          <a:srgbClr val="FFFF66"/>
        </a:lt1>
        <a:dk2>
          <a:srgbClr val="000000"/>
        </a:dk2>
        <a:lt2>
          <a:srgbClr val="FFFF66"/>
        </a:lt2>
        <a:accent1>
          <a:srgbClr val="003399"/>
        </a:accent1>
        <a:accent2>
          <a:srgbClr val="468A4B"/>
        </a:accent2>
        <a:accent3>
          <a:srgbClr val="AAAAAA"/>
        </a:accent3>
        <a:accent4>
          <a:srgbClr val="DADA56"/>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Book Antiqua"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Book Antiqua"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4315</TotalTime>
  <Words>1929</Words>
  <Application>Microsoft Macintosh PowerPoint</Application>
  <PresentationFormat>On-screen Show (4:3)</PresentationFormat>
  <Paragraphs>396</Paragraphs>
  <Slides>40</Slides>
  <Notes>40</Notes>
  <HiddenSlides>0</HiddenSlides>
  <MMClips>0</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40</vt:i4>
      </vt:variant>
    </vt:vector>
  </HeadingPairs>
  <TitlesOfParts>
    <vt:vector size="59" baseType="lpstr">
      <vt:lpstr>ＭＳ Ｐゴシック</vt:lpstr>
      <vt:lpstr>Osaka</vt:lpstr>
      <vt:lpstr>Arial</vt:lpstr>
      <vt:lpstr>Helvetica</vt:lpstr>
      <vt:lpstr>Monotype Sorts</vt:lpstr>
      <vt:lpstr>Tahoma</vt:lpstr>
      <vt:lpstr>Times New Roman</vt:lpstr>
      <vt:lpstr>Wingdings</vt:lpstr>
      <vt:lpstr>blstripc.ppt - Blue Stripes</vt:lpstr>
      <vt:lpstr>Slide</vt:lpstr>
      <vt:lpstr>Schmooze</vt:lpstr>
      <vt:lpstr>Textured</vt:lpstr>
      <vt:lpstr>Default Design</vt:lpstr>
      <vt:lpstr>Blank Presentation</vt:lpstr>
      <vt:lpstr>Slit</vt:lpstr>
      <vt:lpstr>1_Default Design</vt:lpstr>
      <vt:lpstr>1_Blank Presentation</vt:lpstr>
      <vt:lpstr>2_Default Design</vt:lpstr>
      <vt:lpstr>3_Blank Presentation</vt:lpstr>
      <vt:lpstr>كيف تعظ بوضوح؟</vt:lpstr>
      <vt:lpstr>كن واضحاً</vt:lpstr>
      <vt:lpstr>تطور شعار آبل</vt:lpstr>
      <vt:lpstr>نقطة اللاعودة دوليتل 1942</vt:lpstr>
      <vt:lpstr>نقطة اللاعودة (كتب وعظات)</vt:lpstr>
      <vt:lpstr>القراءة مقابل الإستماع</vt:lpstr>
      <vt:lpstr>الغشاوة  على المنبر</vt:lpstr>
      <vt:lpstr>كن واضحاً حول  وجهة نظرك</vt:lpstr>
      <vt:lpstr>الوضوح في كل مكان: تحقق من التدفق الخاص بك</vt:lpstr>
      <vt:lpstr>الوضوح في مقدمتك</vt:lpstr>
      <vt:lpstr>شارك خلفية مناسبة فقط</vt:lpstr>
      <vt:lpstr>الوضوح في المتن</vt:lpstr>
      <vt:lpstr>تمارين إعادة الصياغة</vt:lpstr>
      <vt:lpstr>تمارين إعادة الصياغة</vt:lpstr>
      <vt:lpstr>تمارين إعادة الصياغة</vt:lpstr>
      <vt:lpstr>تمارين إعادة الصياغة</vt:lpstr>
      <vt:lpstr>تمارين إعادة الصياغة</vt:lpstr>
      <vt:lpstr>تمارين إعادة الصياغة</vt:lpstr>
      <vt:lpstr>تمارين إعادة الصياغة</vt:lpstr>
      <vt:lpstr>تمارين إعادة الصياغة</vt:lpstr>
      <vt:lpstr>تمارين إعادة الصياغة</vt:lpstr>
      <vt:lpstr>تمارين إعادة الصياغة</vt:lpstr>
      <vt:lpstr>تمارين إعادة الصياغة</vt:lpstr>
      <vt:lpstr>Title Over Black</vt:lpstr>
      <vt:lpstr>الإنتقال يحسن الفكرة</vt:lpstr>
      <vt:lpstr>أنواع العبارات الإنتقالية</vt:lpstr>
      <vt:lpstr>أنواع العبارات الإنتقالية</vt:lpstr>
      <vt:lpstr>أنواع العبارات الإنتقالية</vt:lpstr>
      <vt:lpstr>أنواع العبارات الإنتقالية</vt:lpstr>
      <vt:lpstr>الوضوح في المتن</vt:lpstr>
      <vt:lpstr>كرر الكلمات الرئيسية</vt:lpstr>
      <vt:lpstr>الوضوح في المتن</vt:lpstr>
      <vt:lpstr>أعلن النقاط الرئيسية استنتاجياً</vt:lpstr>
      <vt:lpstr>استقرائي بسيط (أعمال 6: 1-6)</vt:lpstr>
      <vt:lpstr>أعلن النقاط الرئيسية استنتاجياً</vt:lpstr>
      <vt:lpstr>الوضوح في الخلاصة</vt:lpstr>
      <vt:lpstr>استخدم الحركة</vt:lpstr>
      <vt:lpstr>الوضوح في المتن</vt:lpstr>
      <vt:lpstr>Black</vt:lpstr>
      <vt:lpstr>الوعظ (فن الوعظ)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What and Why of Exposition</dc:title>
  <dc:creator>Rick Griffith</dc:creator>
  <cp:lastModifiedBy>Rick Griffith</cp:lastModifiedBy>
  <cp:revision>166</cp:revision>
  <dcterms:created xsi:type="dcterms:W3CDTF">2005-08-07T02:38:24Z</dcterms:created>
  <dcterms:modified xsi:type="dcterms:W3CDTF">2026-07-07T13:09:26Z</dcterms:modified>
</cp:coreProperties>
</file>