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 id="2147483769" r:id="rId2"/>
    <p:sldMasterId id="2147483721" r:id="rId3"/>
    <p:sldMasterId id="2147483665" r:id="rId4"/>
    <p:sldMasterId id="2147483654" r:id="rId5"/>
    <p:sldMasterId id="2147483653" r:id="rId6"/>
    <p:sldMasterId id="2147483650" r:id="rId7"/>
    <p:sldMasterId id="2147483649" r:id="rId8"/>
    <p:sldMasterId id="2147484684" r:id="rId9"/>
    <p:sldMasterId id="2147484799" r:id="rId10"/>
    <p:sldMasterId id="2147484823" r:id="rId11"/>
  </p:sldMasterIdLst>
  <p:notesMasterIdLst>
    <p:notesMasterId r:id="rId46"/>
  </p:notesMasterIdLst>
  <p:sldIdLst>
    <p:sldId id="418" r:id="rId12"/>
    <p:sldId id="419" r:id="rId13"/>
    <p:sldId id="420" r:id="rId14"/>
    <p:sldId id="421" r:id="rId15"/>
    <p:sldId id="422" r:id="rId16"/>
    <p:sldId id="423" r:id="rId17"/>
    <p:sldId id="274" r:id="rId18"/>
    <p:sldId id="408" r:id="rId19"/>
    <p:sldId id="283" r:id="rId20"/>
    <p:sldId id="284" r:id="rId21"/>
    <p:sldId id="344" r:id="rId22"/>
    <p:sldId id="285" r:id="rId23"/>
    <p:sldId id="268" r:id="rId24"/>
    <p:sldId id="340" r:id="rId25"/>
    <p:sldId id="341" r:id="rId26"/>
    <p:sldId id="342" r:id="rId27"/>
    <p:sldId id="343" r:id="rId28"/>
    <p:sldId id="336" r:id="rId29"/>
    <p:sldId id="269" r:id="rId30"/>
    <p:sldId id="424" r:id="rId31"/>
    <p:sldId id="425" r:id="rId32"/>
    <p:sldId id="426" r:id="rId33"/>
    <p:sldId id="411" r:id="rId34"/>
    <p:sldId id="339" r:id="rId35"/>
    <p:sldId id="262" r:id="rId36"/>
    <p:sldId id="412" r:id="rId37"/>
    <p:sldId id="406" r:id="rId38"/>
    <p:sldId id="417" r:id="rId39"/>
    <p:sldId id="427" r:id="rId40"/>
    <p:sldId id="407" r:id="rId41"/>
    <p:sldId id="358" r:id="rId42"/>
    <p:sldId id="414" r:id="rId43"/>
    <p:sldId id="276" r:id="rId44"/>
    <p:sldId id="331"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FF"/>
    <a:srgbClr val="0000FF"/>
    <a:srgbClr val="1F3E22"/>
    <a:srgbClr val="FF0000"/>
    <a:srgbClr val="FF8000"/>
    <a:srgbClr val="000000"/>
    <a:srgbClr val="FFF6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19" autoAdjust="0"/>
    <p:restoredTop sz="85066" autoAdjust="0"/>
  </p:normalViewPr>
  <p:slideViewPr>
    <p:cSldViewPr>
      <p:cViewPr>
        <p:scale>
          <a:sx n="89" d="100"/>
          <a:sy n="89" d="100"/>
        </p:scale>
        <p:origin x="144" y="10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003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EBF9C145-D232-CE4D-ACC6-10710A4343DE}" type="slidenum">
              <a:rPr lang="en-US"/>
              <a:pPr>
                <a:defRPr/>
              </a:pPr>
              <a:t>‹#›</a:t>
            </a:fld>
            <a:endParaRPr lang="en-US"/>
          </a:p>
        </p:txBody>
      </p:sp>
    </p:spTree>
    <p:extLst>
      <p:ext uri="{BB962C8B-B14F-4D97-AF65-F5344CB8AC3E}">
        <p14:creationId xmlns:p14="http://schemas.microsoft.com/office/powerpoint/2010/main" val="3419569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F56B3BA-0314-2A41-A964-8340C8EE738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2402" name="Rectangle 2"/>
          <p:cNvSpPr>
            <a:spLocks noGrp="1" noRot="1" noChangeAspect="1" noChangeArrowheads="1"/>
          </p:cNvSpPr>
          <p:nvPr>
            <p:ph type="sldImg"/>
          </p:nvPr>
        </p:nvSpPr>
        <p:spPr>
          <a:xfrm>
            <a:off x="1150938" y="692150"/>
            <a:ext cx="4556125" cy="3416300"/>
          </a:xfrm>
          <a:solidFill>
            <a:srgbClr val="FFFFFF"/>
          </a:solidFill>
          <a:ln/>
        </p:spPr>
      </p:sp>
      <p:sp>
        <p:nvSpPr>
          <p:cNvPr id="1024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8E08E9-EE5D-DA4D-8492-AB3C7786DC31}" type="slidenum">
              <a:rPr lang="en-US" sz="1200"/>
              <a:pPr/>
              <a:t>10</a:t>
            </a:fld>
            <a:endParaRPr lang="en-US" sz="1200"/>
          </a:p>
        </p:txBody>
      </p:sp>
      <p:sp>
        <p:nvSpPr>
          <p:cNvPr id="120834" name="Rectangle 2"/>
          <p:cNvSpPr>
            <a:spLocks noGrp="1" noRot="1" noChangeAspect="1" noChangeArrowheads="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D2E528-B247-FF49-B590-AC2E01C9A886}" type="slidenum">
              <a:rPr lang="en-US" sz="1200"/>
              <a:pPr/>
              <a:t>11</a:t>
            </a:fld>
            <a:endParaRPr lang="en-US" sz="1200"/>
          </a:p>
        </p:txBody>
      </p:sp>
      <p:sp>
        <p:nvSpPr>
          <p:cNvPr id="122882" name="Rectangle 1026"/>
          <p:cNvSpPr>
            <a:spLocks noGrp="1" noRot="1" noChangeAspect="1" noChangeArrowheads="1"/>
          </p:cNvSpPr>
          <p:nvPr>
            <p:ph type="sldImg"/>
          </p:nvPr>
        </p:nvSpPr>
        <p:spPr>
          <a:solidFill>
            <a:srgbClr val="FFFFFF"/>
          </a:solidFill>
          <a:ln/>
        </p:spPr>
      </p:sp>
      <p:sp>
        <p:nvSpPr>
          <p:cNvPr id="12288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524A2F-CD70-564B-840F-8BAB94538FD6}" type="slidenum">
              <a:rPr lang="en-US" sz="1200"/>
              <a:pPr/>
              <a:t>12</a:t>
            </a:fld>
            <a:endParaRPr lang="en-US" sz="1200"/>
          </a:p>
        </p:txBody>
      </p:sp>
      <p:sp>
        <p:nvSpPr>
          <p:cNvPr id="124930" name="Rectangle 2"/>
          <p:cNvSpPr>
            <a:spLocks noGrp="1" noRot="1" noChangeAspect="1" noChangeArrowheads="1"/>
          </p:cNvSpPr>
          <p:nvPr>
            <p:ph type="sldImg"/>
          </p:nvPr>
        </p:nvSpPr>
        <p:spPr>
          <a:solidFill>
            <a:srgbClr val="FFFFFF"/>
          </a:solidFill>
          <a:ln/>
        </p:spPr>
      </p:sp>
      <p:sp>
        <p:nvSpPr>
          <p:cNvPr id="1249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a:p>
            <a:r>
              <a:rPr lang="en-US">
                <a:ea typeface="ＭＳ Ｐゴシック" charset="0"/>
                <a:cs typeface="ＭＳ Ｐゴシック" charset="0"/>
              </a:rPr>
              <a:t>Both the statement and restatement should communicate the SAME content, not RELATED</a:t>
            </a:r>
            <a:r>
              <a:rPr lang="en-US" baseline="0">
                <a:ea typeface="ＭＳ Ｐゴシック" charset="0"/>
                <a:cs typeface="ＭＳ Ｐゴシック" charset="0"/>
              </a:rPr>
              <a:t> content.</a:t>
            </a:r>
          </a:p>
          <a:p>
            <a:r>
              <a:rPr lang="en-US" baseline="0">
                <a:ea typeface="ＭＳ Ｐゴシック" charset="0"/>
                <a:cs typeface="ＭＳ Ｐゴシック" charset="0"/>
              </a:rPr>
              <a:t>Repetition is easy, but restatement needs to use synomyms to say the same thing. </a:t>
            </a:r>
          </a:p>
          <a:p>
            <a:r>
              <a:rPr lang="en-US" baseline="0">
                <a:ea typeface="ＭＳ Ｐゴシック" charset="0"/>
                <a:cs typeface="ＭＳ Ｐゴシック" charset="0"/>
              </a:rPr>
              <a:t>This restatement example addresses the content of the speech rather than the manner.</a:t>
            </a:r>
          </a:p>
          <a:p>
            <a:r>
              <a:rPr lang="en-US" baseline="0">
                <a:ea typeface="ＭＳ Ｐゴシック" charset="0"/>
                <a:cs typeface="ＭＳ Ｐゴシック" charset="0"/>
              </a:rPr>
              <a:t>Since restatement is more difficult, it helps to get some practice, so take time to do page 69 in the next five slides.</a:t>
            </a:r>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260CDF-2968-B549-B762-2B3ABF6714B5}" type="slidenum">
              <a:rPr lang="en-US" sz="1200"/>
              <a:pPr/>
              <a:t>13</a:t>
            </a:fld>
            <a:endParaRPr lang="en-US" sz="1200"/>
          </a:p>
        </p:txBody>
      </p:sp>
      <p:sp>
        <p:nvSpPr>
          <p:cNvPr id="126978" name="Rectangle 2"/>
          <p:cNvSpPr>
            <a:spLocks noGrp="1" noRot="1" noChangeAspect="1" noChangeArrowheads="1"/>
          </p:cNvSpPr>
          <p:nvPr>
            <p:ph type="sldImg"/>
          </p:nvPr>
        </p:nvSpPr>
        <p:spPr>
          <a:xfrm>
            <a:off x="1150938" y="692150"/>
            <a:ext cx="4556125" cy="3416300"/>
          </a:xfrm>
          <a:solidFill>
            <a:srgbClr val="FFFFFF"/>
          </a:solidFill>
          <a:ln/>
        </p:spPr>
      </p:sp>
      <p:sp>
        <p:nvSpPr>
          <p:cNvPr id="1269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8EEE50-2AA6-514C-8991-8042126B2911}" type="slidenum">
              <a:rPr lang="en-US" sz="1200"/>
              <a:pPr/>
              <a:t>14</a:t>
            </a:fld>
            <a:endParaRPr lang="en-US" sz="1200"/>
          </a:p>
        </p:txBody>
      </p:sp>
      <p:sp>
        <p:nvSpPr>
          <p:cNvPr id="129026" name="Rectangle 2"/>
          <p:cNvSpPr>
            <a:spLocks noGrp="1" noRot="1" noChangeAspect="1" noChangeArrowheads="1"/>
          </p:cNvSpPr>
          <p:nvPr>
            <p:ph type="sldImg"/>
          </p:nvPr>
        </p:nvSpPr>
        <p:spPr>
          <a:xfrm>
            <a:off x="1150938" y="692150"/>
            <a:ext cx="4556125" cy="3416300"/>
          </a:xfrm>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06F559-95A5-B643-BCF3-257C1AE3D8A2}" type="slidenum">
              <a:rPr lang="en-US" sz="1200"/>
              <a:pPr/>
              <a:t>15</a:t>
            </a:fld>
            <a:endParaRPr lang="en-US" sz="1200"/>
          </a:p>
        </p:txBody>
      </p:sp>
      <p:sp>
        <p:nvSpPr>
          <p:cNvPr id="131074" name="Rectangle 2"/>
          <p:cNvSpPr>
            <a:spLocks noGrp="1" noRot="1" noChangeAspect="1" noChangeArrowheads="1"/>
          </p:cNvSpPr>
          <p:nvPr>
            <p:ph type="sldImg"/>
          </p:nvPr>
        </p:nvSpPr>
        <p:spPr>
          <a:xfrm>
            <a:off x="1150938" y="692150"/>
            <a:ext cx="4556125" cy="3416300"/>
          </a:xfrm>
          <a:solidFill>
            <a:srgbClr val="FFFFFF"/>
          </a:solidFill>
          <a:ln/>
        </p:spPr>
      </p:sp>
      <p:sp>
        <p:nvSpPr>
          <p:cNvPr id="1310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AC49B68-D3C0-A949-B042-8E5BA489844A}" type="slidenum">
              <a:rPr lang="en-US" sz="1200"/>
              <a:pPr/>
              <a:t>16</a:t>
            </a:fld>
            <a:endParaRPr lang="en-US" sz="1200"/>
          </a:p>
        </p:txBody>
      </p:sp>
      <p:sp>
        <p:nvSpPr>
          <p:cNvPr id="133122" name="Rectangle 1026"/>
          <p:cNvSpPr>
            <a:spLocks noGrp="1" noRot="1" noChangeAspect="1" noChangeArrowheads="1"/>
          </p:cNvSpPr>
          <p:nvPr>
            <p:ph type="sldImg"/>
          </p:nvPr>
        </p:nvSpPr>
        <p:spPr>
          <a:xfrm>
            <a:off x="1150938" y="692150"/>
            <a:ext cx="4556125" cy="3416300"/>
          </a:xfrm>
          <a:solidFill>
            <a:srgbClr val="FFFFFF"/>
          </a:solidFill>
          <a:ln/>
        </p:spPr>
      </p:sp>
      <p:sp>
        <p:nvSpPr>
          <p:cNvPr id="1331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441719-4C31-DD4F-8CF9-C6C87D75FDA9}" type="slidenum">
              <a:rPr lang="en-US" sz="1200"/>
              <a:pPr/>
              <a:t>17</a:t>
            </a:fld>
            <a:endParaRPr lang="en-US" sz="1200"/>
          </a:p>
        </p:txBody>
      </p:sp>
      <p:sp>
        <p:nvSpPr>
          <p:cNvPr id="135170" name="Rectangle 1026"/>
          <p:cNvSpPr>
            <a:spLocks noGrp="1" noRot="1" noChangeAspect="1" noChangeArrowheads="1"/>
          </p:cNvSpPr>
          <p:nvPr>
            <p:ph type="sldImg"/>
          </p:nvPr>
        </p:nvSpPr>
        <p:spPr>
          <a:xfrm>
            <a:off x="1150938" y="692150"/>
            <a:ext cx="4556125" cy="3416300"/>
          </a:xfrm>
          <a:solidFill>
            <a:srgbClr val="FFFFFF"/>
          </a:solidFill>
          <a:ln/>
        </p:spPr>
      </p:sp>
      <p:sp>
        <p:nvSpPr>
          <p:cNvPr id="13517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6D5B79-2BE3-0E4F-B4BC-FD6C31EAACDC}" type="slidenum">
              <a:rPr lang="en-US" sz="1200"/>
              <a:pPr/>
              <a:t>18</a:t>
            </a:fld>
            <a:endParaRPr lang="en-US" sz="1200"/>
          </a:p>
        </p:txBody>
      </p:sp>
      <p:sp>
        <p:nvSpPr>
          <p:cNvPr id="137218" name="Rectangle 1026"/>
          <p:cNvSpPr>
            <a:spLocks noGrp="1" noRot="1" noChangeAspect="1" noChangeArrowheads="1"/>
          </p:cNvSpPr>
          <p:nvPr>
            <p:ph type="sldImg"/>
          </p:nvPr>
        </p:nvSpPr>
        <p:spPr>
          <a:solidFill>
            <a:srgbClr val="FFFFFF"/>
          </a:solidFill>
          <a:ln/>
        </p:spPr>
      </p:sp>
      <p:sp>
        <p:nvSpPr>
          <p:cNvPr id="1372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D2AEBC-BF82-7B4A-8534-9D0409AA3A9A}" type="slidenum">
              <a:rPr lang="en-US" sz="1200"/>
              <a:pPr/>
              <a:t>19</a:t>
            </a:fld>
            <a:endParaRPr lang="en-US" sz="1200"/>
          </a:p>
        </p:txBody>
      </p:sp>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346E64-9338-5C41-90A8-54A72C9062FC}"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4450" name="Rectangle 2"/>
          <p:cNvSpPr>
            <a:spLocks noGrp="1" noRot="1" noChangeAspect="1" noChangeArrowheads="1"/>
          </p:cNvSpPr>
          <p:nvPr>
            <p:ph type="sldImg"/>
          </p:nvPr>
        </p:nvSpPr>
        <p:spPr>
          <a:xfrm>
            <a:off x="1150938" y="692150"/>
            <a:ext cx="4556125" cy="3416300"/>
          </a:xfrm>
          <a:solidFill>
            <a:srgbClr val="FFFFFF"/>
          </a:solidFill>
          <a:ln/>
        </p:spPr>
      </p:sp>
      <p:sp>
        <p:nvSpPr>
          <p:cNvPr id="1044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D2AEBC-BF82-7B4A-8534-9D0409AA3A9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46089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D2AEBC-BF82-7B4A-8534-9D0409AA3A9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467523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D2AEBC-BF82-7B4A-8534-9D0409AA3A9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673567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E30325A-F573-ED4D-90E2-287CF23D26E6}" type="slidenum">
              <a:rPr lang="en-US" sz="1200"/>
              <a:pPr/>
              <a:t>23</a:t>
            </a:fld>
            <a:endParaRPr lang="en-US" sz="1200"/>
          </a:p>
        </p:txBody>
      </p:sp>
      <p:sp>
        <p:nvSpPr>
          <p:cNvPr id="147458" name="Rectangle 2"/>
          <p:cNvSpPr>
            <a:spLocks noGrp="1" noRot="1" noChangeAspect="1" noChangeArrowheads="1"/>
          </p:cNvSpPr>
          <p:nvPr>
            <p:ph type="sldImg"/>
          </p:nvPr>
        </p:nvSpPr>
        <p:spPr>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D56E89D-7804-F446-AAE9-C23CA6D87F74}" type="slidenum">
              <a:rPr lang="en-US" sz="1200"/>
              <a:pPr/>
              <a:t>24</a:t>
            </a:fld>
            <a:endParaRPr lang="en-US" sz="1200"/>
          </a:p>
        </p:txBody>
      </p:sp>
      <p:sp>
        <p:nvSpPr>
          <p:cNvPr id="149506" name="Rectangle 2"/>
          <p:cNvSpPr>
            <a:spLocks noGrp="1" noRot="1" noChangeAspect="1" noChangeArrowheads="1"/>
          </p:cNvSpPr>
          <p:nvPr>
            <p:ph type="sldImg"/>
          </p:nvPr>
        </p:nvSpPr>
        <p:spPr>
          <a:solidFill>
            <a:srgbClr val="FFFFFF"/>
          </a:solidFill>
          <a:ln/>
        </p:spPr>
      </p:sp>
      <p:sp>
        <p:nvSpPr>
          <p:cNvPr id="1495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F989DD-72BE-A748-966D-706FC4909BD2}" type="slidenum">
              <a:rPr lang="en-US" sz="1200"/>
              <a:pPr/>
              <a:t>25</a:t>
            </a:fld>
            <a:endParaRPr lang="en-US" sz="1200"/>
          </a:p>
        </p:txBody>
      </p:sp>
      <p:sp>
        <p:nvSpPr>
          <p:cNvPr id="151554" name="Rectangle 2"/>
          <p:cNvSpPr>
            <a:spLocks noGrp="1" noRot="1" noChangeAspect="1" noChangeArrowheads="1"/>
          </p:cNvSpPr>
          <p:nvPr>
            <p:ph type="sldImg"/>
          </p:nvPr>
        </p:nvSpPr>
        <p:spPr>
          <a:xfrm>
            <a:off x="1150938" y="692150"/>
            <a:ext cx="4556125" cy="3416300"/>
          </a:xfrm>
          <a:solidFill>
            <a:srgbClr val="FFFFFF"/>
          </a:solidFill>
          <a:ln/>
        </p:spPr>
      </p:sp>
      <p:sp>
        <p:nvSpPr>
          <p:cNvPr id="1515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71489C-ACDB-6C48-BEDD-B8AC75E487FD}" type="slidenum">
              <a:rPr lang="en-US" sz="1200"/>
              <a:pPr/>
              <a:t>26</a:t>
            </a:fld>
            <a:endParaRPr lang="en-US" sz="1200"/>
          </a:p>
        </p:txBody>
      </p:sp>
      <p:sp>
        <p:nvSpPr>
          <p:cNvPr id="153602" name="Rectangle 2"/>
          <p:cNvSpPr>
            <a:spLocks noGrp="1" noRot="1" noChangeAspect="1" noChangeArrowheads="1"/>
          </p:cNvSpPr>
          <p:nvPr>
            <p:ph type="sldImg"/>
          </p:nvPr>
        </p:nvSpPr>
        <p:spPr>
          <a:solidFill>
            <a:srgbClr val="FFFFFF"/>
          </a:solidFill>
          <a:ln/>
        </p:spPr>
      </p:sp>
      <p:sp>
        <p:nvSpPr>
          <p:cNvPr id="1536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D7246D-9C12-994A-AEBA-98AAC733BBE4}" type="slidenum">
              <a:rPr lang="en-US" sz="1200"/>
              <a:pPr/>
              <a:t>27</a:t>
            </a:fld>
            <a:endParaRPr lang="en-US" sz="1200"/>
          </a:p>
        </p:txBody>
      </p:sp>
      <p:sp>
        <p:nvSpPr>
          <p:cNvPr id="155650" name="Rectangle 2"/>
          <p:cNvSpPr>
            <a:spLocks noGrp="1" noRot="1" noChangeAspect="1" noChangeArrowheads="1"/>
          </p:cNvSpPr>
          <p:nvPr>
            <p:ph type="sldImg"/>
          </p:nvPr>
        </p:nvSpPr>
        <p:spPr>
          <a:solidFill>
            <a:srgbClr val="FFFFFF"/>
          </a:solidFill>
          <a:ln/>
        </p:spPr>
      </p:sp>
      <p:sp>
        <p:nvSpPr>
          <p:cNvPr id="155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40AF41E-0A6B-F64C-9F65-67281EA6B6D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81250" name="Rectangle 2"/>
          <p:cNvSpPr>
            <a:spLocks noGrp="1" noRot="1" noChangeAspect="1" noChangeArrowheads="1"/>
          </p:cNvSpPr>
          <p:nvPr>
            <p:ph type="sldImg"/>
          </p:nvPr>
        </p:nvSpPr>
        <p:spPr>
          <a:solidFill>
            <a:srgbClr val="FFFFFF"/>
          </a:solidFill>
          <a:ln/>
        </p:spPr>
      </p:sp>
      <p:sp>
        <p:nvSpPr>
          <p:cNvPr id="181251" name="Rectangle 3"/>
          <p:cNvSpPr>
            <a:spLocks noGrp="1" noChangeArrowheads="1"/>
          </p:cNvSpPr>
          <p:nvPr>
            <p:ph type="body" idx="1"/>
          </p:nvPr>
        </p:nvSpPr>
        <p:spPr>
          <a:solidFill>
            <a:srgbClr val="FFFFFF"/>
          </a:solidFill>
          <a:ln>
            <a:solidFill>
              <a:srgbClr val="000000"/>
            </a:solidFill>
          </a:ln>
        </p:spPr>
        <p:txBody>
          <a:bodyPr/>
          <a:lstStyle/>
          <a:p>
            <a:pPr algn="l" rtl="1" eaLnBrk="1" fontAlgn="base" hangingPunct="1">
              <a:spcBef>
                <a:spcPct val="30000"/>
              </a:spcBef>
              <a:spcAft>
                <a:spcPct val="0"/>
              </a:spcAft>
            </a:pPr>
            <a:r>
              <a:rPr lang="en-US" dirty="0">
                <a:latin typeface="Arial" panose="020B0604020202020204" pitchFamily="34" charset="0"/>
                <a:cs typeface="Arial" panose="020B0604020202020204" pitchFamily="34" charset="0"/>
              </a:rPr>
              <a:t>This sermon design goes through the entire passage before applying it. Yet it does not give the EI (Exegetical Idea) summing up the whole text until the speaker arrives at the last section of the passage. Only then is the MI (Main Idea) stated and then applied.</a:t>
            </a:r>
            <a:endParaRPr lang="ar-SA" dirty="0">
              <a:latin typeface="Arial" panose="020B0604020202020204" pitchFamily="34" charset="0"/>
              <a:cs typeface="Arial" panose="020B0604020202020204" pitchFamily="34" charset="0"/>
            </a:endParaRPr>
          </a:p>
          <a:p>
            <a:pPr algn="l" rtl="0" eaLnBrk="1" fontAlgn="base" hangingPunct="1">
              <a:spcBef>
                <a:spcPct val="30000"/>
              </a:spcBef>
              <a:spcAft>
                <a:spcPct val="0"/>
              </a:spcAft>
            </a:pPr>
            <a:r>
              <a:rPr lang="ar-SA" dirty="0">
                <a:latin typeface="Arial" panose="020B0604020202020204" pitchFamily="34" charset="0"/>
                <a:cs typeface="Arial" panose="020B0604020202020204" pitchFamily="34" charset="0"/>
              </a:rPr>
              <a:t>ـــــــــــــ</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PR-12-Structure-11</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PR-13-Outlining-19</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PR-15-Clarity-28</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5D7246D-9C12-994A-AEBA-98AAC733BBE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55650" name="Rectangle 2"/>
          <p:cNvSpPr>
            <a:spLocks noGrp="1" noRot="1" noChangeAspect="1" noChangeArrowheads="1"/>
          </p:cNvSpPr>
          <p:nvPr>
            <p:ph type="sldImg"/>
          </p:nvPr>
        </p:nvSpPr>
        <p:spPr>
          <a:solidFill>
            <a:srgbClr val="FFFFFF"/>
          </a:solidFill>
          <a:ln/>
        </p:spPr>
      </p:sp>
      <p:sp>
        <p:nvSpPr>
          <p:cNvPr id="155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930875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One of Apple</a:t>
            </a:r>
            <a:r>
              <a:rPr lang="fr-FR" dirty="0">
                <a:ea typeface="ＭＳ Ｐゴシック" charset="0"/>
                <a:cs typeface="ＭＳ Ｐゴシック" charset="0"/>
              </a:rPr>
              <a:t>'</a:t>
            </a:r>
            <a:r>
              <a:rPr lang="en-US" dirty="0">
                <a:ea typeface="ＭＳ Ｐゴシック" charset="0"/>
                <a:cs typeface="ＭＳ Ｐゴシック" charset="0"/>
              </a:rPr>
              <a:t>s keys to its success is that it has taken difficult concepts and made them simpler.  This is what we need to do with preaching—take the complexities within Scripture and present them in an engaging, simple way.</a:t>
            </a:r>
          </a:p>
        </p:txBody>
      </p:sp>
      <p:sp>
        <p:nvSpPr>
          <p:cNvPr id="1064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E43759-5FFA-4F40-824C-74CB57F039AC}"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F9C950-55E7-DA40-A195-DF6B6FE0C36C}" type="slidenum">
              <a:rPr lang="en-US" sz="1200"/>
              <a:pPr/>
              <a:t>30</a:t>
            </a:fld>
            <a:endParaRPr lang="en-US" sz="1200"/>
          </a:p>
        </p:txBody>
      </p:sp>
      <p:sp>
        <p:nvSpPr>
          <p:cNvPr id="161794" name="Rectangle 2"/>
          <p:cNvSpPr>
            <a:spLocks noGrp="1" noRot="1" noChangeAspect="1" noChangeArrowheads="1"/>
          </p:cNvSpPr>
          <p:nvPr>
            <p:ph type="sldImg"/>
          </p:nvPr>
        </p:nvSpPr>
        <p:spPr>
          <a:solidFill>
            <a:srgbClr val="FFFFFF"/>
          </a:solidFill>
          <a:ln/>
        </p:spPr>
      </p:sp>
      <p:sp>
        <p:nvSpPr>
          <p:cNvPr id="1617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E4A9CC-365F-794C-8872-11882C4D2D72}" type="slidenum">
              <a:rPr lang="en-US" sz="1200"/>
              <a:pPr/>
              <a:t>31</a:t>
            </a:fld>
            <a:endParaRPr lang="en-US" sz="1200"/>
          </a:p>
        </p:txBody>
      </p:sp>
      <p:sp>
        <p:nvSpPr>
          <p:cNvPr id="163842" name="Rectangle 2"/>
          <p:cNvSpPr>
            <a:spLocks noGrp="1" noRot="1" noChangeAspect="1" noChangeArrowheads="1"/>
          </p:cNvSpPr>
          <p:nvPr>
            <p:ph type="sldImg"/>
          </p:nvPr>
        </p:nvSpPr>
        <p:spPr>
          <a:solidFill>
            <a:srgbClr val="FFFFFF"/>
          </a:solidFill>
          <a:ln/>
        </p:spPr>
      </p:sp>
      <p:sp>
        <p:nvSpPr>
          <p:cNvPr id="1638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p:spPr>
        <p:txBody>
          <a:bodyPr/>
          <a:lstStyle/>
          <a:p>
            <a:pPr>
              <a:defRPr/>
            </a:pPr>
            <a:r>
              <a:rPr lang="en-US" dirty="0">
                <a:cs typeface="+mn-cs"/>
              </a:rPr>
              <a:t>15.32</a:t>
            </a:r>
          </a:p>
          <a:p>
            <a:pPr algn="ctr" eaLnBrk="1" hangingPunct="1">
              <a:spcBef>
                <a:spcPct val="20000"/>
              </a:spcBef>
            </a:pPr>
            <a:r>
              <a:rPr lang="en-US" sz="1200" b="1" dirty="0">
                <a:solidFill>
                  <a:srgbClr val="000000"/>
                </a:solidFill>
                <a:ea typeface="Osaka" charset="0"/>
                <a:cs typeface="Osaka" charset="0"/>
              </a:rPr>
              <a:t>Clarity in the Body 15.26</a:t>
            </a:r>
          </a:p>
          <a:p>
            <a:pPr algn="ctr" eaLnBrk="1" hangingPunct="1">
              <a:spcBef>
                <a:spcPct val="20000"/>
              </a:spcBef>
            </a:pPr>
            <a:r>
              <a:rPr lang="en-US" sz="1200" b="1" dirty="0">
                <a:solidFill>
                  <a:srgbClr val="000000"/>
                </a:solidFill>
                <a:ea typeface="Osaka" charset="0"/>
                <a:cs typeface="Osaka" charset="0"/>
              </a:rPr>
              <a:t>Full sentence Main Points</a:t>
            </a:r>
          </a:p>
          <a:p>
            <a:pPr algn="ctr" eaLnBrk="1" hangingPunct="1">
              <a:spcBef>
                <a:spcPct val="20000"/>
              </a:spcBef>
            </a:pPr>
            <a:r>
              <a:rPr lang="en-US" sz="1200" b="1" dirty="0">
                <a:solidFill>
                  <a:srgbClr val="000000"/>
                </a:solidFill>
                <a:ea typeface="Osaka" charset="0"/>
                <a:cs typeface="Osaka" charset="0"/>
              </a:rPr>
              <a:t>Transitions 15.26</a:t>
            </a:r>
          </a:p>
          <a:p>
            <a:pPr algn="ctr" eaLnBrk="1" hangingPunct="1">
              <a:spcBef>
                <a:spcPct val="20000"/>
              </a:spcBef>
            </a:pPr>
            <a:r>
              <a:rPr lang="en-US" sz="1200" b="1" dirty="0">
                <a:solidFill>
                  <a:srgbClr val="000000"/>
                </a:solidFill>
                <a:ea typeface="Osaka" charset="0"/>
                <a:cs typeface="Osaka" charset="0"/>
              </a:rPr>
              <a:t>Illustrations presentation</a:t>
            </a:r>
            <a:r>
              <a:rPr lang="en-US" sz="1200" b="1" baseline="0" dirty="0">
                <a:solidFill>
                  <a:srgbClr val="000000"/>
                </a:solidFill>
                <a:ea typeface="Osaka" charset="0"/>
                <a:cs typeface="Osaka" charset="0"/>
              </a:rPr>
              <a:t> 14 title</a:t>
            </a:r>
            <a:endParaRPr lang="en-US" sz="1200" b="1" dirty="0">
              <a:solidFill>
                <a:srgbClr val="000000"/>
              </a:solidFill>
              <a:ea typeface="Osaka" charset="0"/>
              <a:cs typeface="Osaka" charset="0"/>
            </a:endParaRPr>
          </a:p>
          <a:p>
            <a:pPr algn="ctr" eaLnBrk="1" hangingPunct="1">
              <a:spcBef>
                <a:spcPct val="20000"/>
              </a:spcBef>
            </a:pPr>
            <a:r>
              <a:rPr lang="en-US" sz="1200" b="1" dirty="0">
                <a:solidFill>
                  <a:srgbClr val="000000"/>
                </a:solidFill>
                <a:ea typeface="Osaka" charset="0"/>
                <a:cs typeface="Osaka" charset="0"/>
              </a:rPr>
              <a:t>Movement 15.31</a:t>
            </a:r>
          </a:p>
          <a:p>
            <a:pPr algn="ctr" eaLnBrk="1" hangingPunct="1">
              <a:spcBef>
                <a:spcPct val="20000"/>
              </a:spcBef>
            </a:pPr>
            <a:r>
              <a:rPr lang="en-US" sz="1200" b="1" dirty="0">
                <a:solidFill>
                  <a:srgbClr val="000000"/>
                </a:solidFill>
                <a:ea typeface="Osaka" charset="0"/>
                <a:cs typeface="Osaka" charset="0"/>
              </a:rPr>
              <a:t>Restate subject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92A406-04A2-384A-9567-D0802D6FD974}" type="slidenum">
              <a:rPr lang="en-US" sz="1200"/>
              <a:pPr/>
              <a:t>33</a:t>
            </a:fld>
            <a:endParaRPr lang="en-US" sz="1200"/>
          </a:p>
        </p:txBody>
      </p:sp>
      <p:sp>
        <p:nvSpPr>
          <p:cNvPr id="167938" name="Rectangle 2"/>
          <p:cNvSpPr>
            <a:spLocks noGrp="1" noRot="1" noChangeAspect="1" noChangeArrowheads="1"/>
          </p:cNvSpPr>
          <p:nvPr>
            <p:ph type="sldImg"/>
          </p:nvPr>
        </p:nvSpPr>
        <p:spPr>
          <a:solidFill>
            <a:srgbClr val="FFFFFF"/>
          </a:solidFill>
          <a:ln/>
        </p:spPr>
      </p:sp>
      <p:sp>
        <p:nvSpPr>
          <p:cNvPr id="167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C219BDA-1DD6-B043-9950-365CF25F49C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8546" name="Rectangle 2"/>
          <p:cNvSpPr>
            <a:spLocks noGrp="1" noRot="1" noChangeAspect="1" noChangeArrowheads="1"/>
          </p:cNvSpPr>
          <p:nvPr>
            <p:ph type="sldImg"/>
          </p:nvPr>
        </p:nvSpPr>
        <p:spPr>
          <a:xfrm>
            <a:off x="1150938" y="692150"/>
            <a:ext cx="4556125" cy="3416300"/>
          </a:xfrm>
          <a:solidFill>
            <a:srgbClr val="FFFFFF"/>
          </a:solidFill>
          <a:ln/>
        </p:spPr>
      </p:sp>
      <p:sp>
        <p:nvSpPr>
          <p:cNvPr id="108547" name="Rectangle 3"/>
          <p:cNvSpPr>
            <a:spLocks noGrp="1" noChangeArrowheads="1"/>
          </p:cNvSpPr>
          <p:nvPr>
            <p:ph type="body" idx="1"/>
          </p:nvPr>
        </p:nvSpPr>
        <p:spPr>
          <a:solidFill>
            <a:srgbClr val="FFFFFF"/>
          </a:solidFill>
          <a:ln>
            <a:solidFill>
              <a:srgbClr val="000000"/>
            </a:solidFill>
          </a:ln>
        </p:spPr>
        <p:txBody>
          <a:bodyPr/>
          <a:lstStyle/>
          <a:p>
            <a:r>
              <a:rPr lang="en-US" dirty="0">
                <a:ea typeface="ＭＳ Ｐゴシック" charset="0"/>
                <a:cs typeface="ＭＳ Ｐゴシック" charset="0"/>
              </a:rPr>
              <a:t>After the Japanese invasion of Hawaii on 7 Dec 1941, Captain Tommy Doolittle cooked up a plan to strike right at the heart of Tokyo a few months later when the USA was demoralized.  However, their aircraft carrier was spotted by a Japanese sub before they were in range for the B-25s to fly out and back.  So </a:t>
            </a:r>
            <a:r>
              <a:rPr lang="en-US" dirty="0" err="1">
                <a:ea typeface="ＭＳ Ｐゴシック" charset="0"/>
                <a:cs typeface="ＭＳ Ｐゴシック" charset="0"/>
              </a:rPr>
              <a:t>Dolittle</a:t>
            </a:r>
            <a:r>
              <a:rPr lang="en-US" dirty="0">
                <a:ea typeface="ＭＳ Ｐゴシック" charset="0"/>
                <a:cs typeface="ＭＳ Ｐゴシック" charset="0"/>
              </a:rPr>
              <a:t> decided to still carry out the plan to bomb Tokyo but then continue west into Japanese-occupied China.  A pilot must always have at least a half tank of gas when he hits his target so he can get back to the carrier.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AE20111-0775-BB4B-80F5-8480478AA81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0594" name="Rectangle 1026"/>
          <p:cNvSpPr>
            <a:spLocks noGrp="1" noRot="1" noChangeAspect="1" noChangeArrowheads="1"/>
          </p:cNvSpPr>
          <p:nvPr>
            <p:ph type="sldImg"/>
          </p:nvPr>
        </p:nvSpPr>
        <p:spPr>
          <a:solidFill>
            <a:srgbClr val="FFFFFF"/>
          </a:solidFill>
          <a:ln/>
        </p:spPr>
      </p:sp>
      <p:sp>
        <p:nvSpPr>
          <p:cNvPr id="110595" name="Rectangle 1027"/>
          <p:cNvSpPr>
            <a:spLocks noGrp="1" noChangeArrowheads="1"/>
          </p:cNvSpPr>
          <p:nvPr>
            <p:ph type="body" idx="1"/>
          </p:nvPr>
        </p:nvSpPr>
        <p:spPr>
          <a:solidFill>
            <a:srgbClr val="FFFFFF"/>
          </a:solidFill>
          <a:ln>
            <a:solidFill>
              <a:srgbClr val="000000"/>
            </a:solidFill>
          </a:ln>
        </p:spPr>
        <p:txBody>
          <a:bodyPr/>
          <a:lstStyle/>
          <a:p>
            <a:r>
              <a:rPr lang="en-US" dirty="0">
                <a:ea typeface="ＭＳ Ｐゴシック" charset="0"/>
                <a:cs typeface="ＭＳ Ｐゴシック" charset="0"/>
              </a:rPr>
              <a:t>Reading does not have a </a:t>
            </a:r>
            <a:r>
              <a:rPr lang="en-US" altLang="ja-JP" dirty="0">
                <a:ea typeface="ＭＳ Ｐゴシック" charset="0"/>
                <a:cs typeface="ＭＳ Ｐゴシック" charset="0"/>
              </a:rPr>
              <a:t>"point of no return" since you can turn back pages when you miss certain points on pages 2-3, 10, and 16.</a:t>
            </a:r>
          </a:p>
          <a:p>
            <a:r>
              <a:rPr lang="en-US" dirty="0">
                <a:ea typeface="ＭＳ Ｐゴシック" charset="0"/>
                <a:cs typeface="ＭＳ Ｐゴシック" charset="0"/>
              </a:rPr>
              <a:t>However, preaching has a genuine </a:t>
            </a:r>
            <a:r>
              <a:rPr lang="en-US" altLang="ja-JP" dirty="0">
                <a:ea typeface="ＭＳ Ｐゴシック" charset="0"/>
                <a:cs typeface="ＭＳ Ｐゴシック" charset="0"/>
              </a:rPr>
              <a:t>"point of no return" since people will not interrupt your sermon to ask, "Pastor, what was Main Point I again?"  If they miss what you said on minutes 2-3, 10, and 16.</a:t>
            </a:r>
          </a:p>
          <a:p>
            <a:r>
              <a:rPr lang="en-US" dirty="0">
                <a:ea typeface="ＭＳ Ｐゴシック" charset="0"/>
                <a:cs typeface="ＭＳ Ｐゴシック" charset="0"/>
              </a:rPr>
              <a:t>So how can you be clear about your main points?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F5AF24C-FD96-ED41-AD11-BAB5D08393B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2642" name="Rectangle 1026"/>
          <p:cNvSpPr>
            <a:spLocks noGrp="1" noRot="1" noChangeAspect="1" noChangeArrowheads="1"/>
          </p:cNvSpPr>
          <p:nvPr>
            <p:ph type="sldImg"/>
          </p:nvPr>
        </p:nvSpPr>
        <p:spPr>
          <a:solidFill>
            <a:srgbClr val="FFFFFF"/>
          </a:solidFill>
          <a:ln/>
        </p:spPr>
      </p:sp>
      <p:sp>
        <p:nvSpPr>
          <p:cNvPr id="112643" name="Rectangle 1027"/>
          <p:cNvSpPr>
            <a:spLocks noGrp="1" noChangeArrowheads="1"/>
          </p:cNvSpPr>
          <p:nvPr>
            <p:ph type="body" idx="1"/>
          </p:nvPr>
        </p:nvSpPr>
        <p:spPr>
          <a:solidFill>
            <a:srgbClr val="FFFFFF"/>
          </a:solidFill>
          <a:ln>
            <a:solidFill>
              <a:srgbClr val="000000"/>
            </a:solidFill>
          </a:ln>
        </p:spPr>
        <p:txBody>
          <a:bodyPr/>
          <a:lstStyle/>
          <a:p>
            <a:r>
              <a:rPr lang="en-US" dirty="0">
                <a:ea typeface="ＭＳ Ｐゴシック" charset="0"/>
                <a:cs typeface="ＭＳ Ｐゴシック" charset="0"/>
              </a:rPr>
              <a:t>Now look at page 28 of the notes under </a:t>
            </a:r>
            <a:r>
              <a:rPr lang="en-US" altLang="ja-JP" dirty="0">
                <a:ea typeface="ＭＳ Ｐゴシック" charset="0"/>
                <a:cs typeface="ＭＳ Ｐゴシック" charset="0"/>
              </a:rPr>
              <a:t>"Clarity"</a:t>
            </a:r>
            <a:endParaRPr lang="en-US" dirty="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80927C-759D-CE49-A418-2858C7654151}" type="slidenum">
              <a:rPr lang="en-US" sz="1200"/>
              <a:pPr/>
              <a:t>7</a:t>
            </a:fld>
            <a:endParaRPr lang="en-US" sz="1200"/>
          </a:p>
        </p:txBody>
      </p:sp>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B26E705-553B-204C-AA9F-3744081CDF64}" type="slidenum">
              <a:rPr lang="en-US" sz="1200"/>
              <a:pPr/>
              <a:t>8</a:t>
            </a:fld>
            <a:endParaRPr lang="en-US" sz="1200"/>
          </a:p>
        </p:txBody>
      </p:sp>
      <p:sp>
        <p:nvSpPr>
          <p:cNvPr id="116738" name="Rectangle 1026"/>
          <p:cNvSpPr>
            <a:spLocks noGrp="1" noRot="1" noChangeAspect="1" noChangeArrowheads="1"/>
          </p:cNvSpPr>
          <p:nvPr>
            <p:ph type="sldImg"/>
          </p:nvPr>
        </p:nvSpPr>
        <p:spPr>
          <a:solidFill>
            <a:srgbClr val="FFFFFF"/>
          </a:solidFill>
          <a:ln/>
        </p:spPr>
      </p:sp>
      <p:sp>
        <p:nvSpPr>
          <p:cNvPr id="11673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0482F1-A95F-D440-ABB3-F13AA6BE8523}" type="slidenum">
              <a:rPr lang="en-US" sz="1200"/>
              <a:pPr/>
              <a:t>9</a:t>
            </a:fld>
            <a:endParaRPr lang="en-US" sz="1200"/>
          </a:p>
        </p:txBody>
      </p:sp>
      <p:sp>
        <p:nvSpPr>
          <p:cNvPr id="118786" name="Rectangle 2"/>
          <p:cNvSpPr>
            <a:spLocks noGrp="1" noRot="1" noChangeAspect="1" noChangeArrowheads="1"/>
          </p:cNvSpPr>
          <p:nvPr>
            <p:ph type="sldImg"/>
          </p:nvPr>
        </p:nvSpPr>
        <p:spPr>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8973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44247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46B06D-85B1-4843-A760-58377D6E5367}" type="slidenum">
              <a:rPr lang="en-US"/>
              <a:pPr>
                <a:defRPr/>
              </a:pPr>
              <a:t>‹#›</a:t>
            </a:fld>
            <a:endParaRPr lang="en-US"/>
          </a:p>
        </p:txBody>
      </p:sp>
    </p:spTree>
    <p:extLst>
      <p:ext uri="{BB962C8B-B14F-4D97-AF65-F5344CB8AC3E}">
        <p14:creationId xmlns:p14="http://schemas.microsoft.com/office/powerpoint/2010/main" val="893049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5191573C-5388-964B-8582-A906676B4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41980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9C5DBA6-38C2-F84F-83D6-62EBFFD456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14788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D684062-7F97-7448-B071-D86286F6A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25455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D787C641-43D6-6F4B-B0A1-F66EAE927E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50142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AF0373D8-0831-6547-A85D-7896713608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64436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6956E503-C983-9945-BB13-B08DBF4DCE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81488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3819C80E-1B82-9F40-8550-D7A8B6B21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70355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773760DD-4752-8742-AC8F-C4DF43A83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1442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3DE5AC1-2F83-FD43-BB05-C19194D5B6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104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65968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438B211-D644-2448-9FEE-5869DE3F70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0773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23DCDE2-0F23-B244-AEA7-DBF0E356C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15422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822EB2-C23A-3246-BE14-3D5256A5711D}" type="slidenum">
              <a:rPr lang="en-US"/>
              <a:pPr>
                <a:defRPr/>
              </a:pPr>
              <a:t>‹#›</a:t>
            </a:fld>
            <a:endParaRPr lang="en-US"/>
          </a:p>
        </p:txBody>
      </p:sp>
    </p:spTree>
    <p:extLst>
      <p:ext uri="{BB962C8B-B14F-4D97-AF65-F5344CB8AC3E}">
        <p14:creationId xmlns:p14="http://schemas.microsoft.com/office/powerpoint/2010/main" val="4043414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A5C7A1-5B4F-2347-81D7-4AA59D4EE5BE}" type="slidenum">
              <a:rPr lang="en-US"/>
              <a:pPr>
                <a:defRPr/>
              </a:pPr>
              <a:t>‹#›</a:t>
            </a:fld>
            <a:endParaRPr lang="en-US"/>
          </a:p>
        </p:txBody>
      </p:sp>
    </p:spTree>
    <p:extLst>
      <p:ext uri="{BB962C8B-B14F-4D97-AF65-F5344CB8AC3E}">
        <p14:creationId xmlns:p14="http://schemas.microsoft.com/office/powerpoint/2010/main" val="31941654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3DB8E8-9A5A-D24E-946F-484E1C0F9258}" type="slidenum">
              <a:rPr lang="en-US"/>
              <a:pPr>
                <a:defRPr/>
              </a:pPr>
              <a:t>‹#›</a:t>
            </a:fld>
            <a:endParaRPr lang="en-US"/>
          </a:p>
        </p:txBody>
      </p:sp>
    </p:spTree>
    <p:extLst>
      <p:ext uri="{BB962C8B-B14F-4D97-AF65-F5344CB8AC3E}">
        <p14:creationId xmlns:p14="http://schemas.microsoft.com/office/powerpoint/2010/main" val="23441859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3ED9F7-63F0-D241-9D64-876FF9198A26}" type="slidenum">
              <a:rPr lang="en-US"/>
              <a:pPr>
                <a:defRPr/>
              </a:pPr>
              <a:t>‹#›</a:t>
            </a:fld>
            <a:endParaRPr lang="en-US"/>
          </a:p>
        </p:txBody>
      </p:sp>
    </p:spTree>
    <p:extLst>
      <p:ext uri="{BB962C8B-B14F-4D97-AF65-F5344CB8AC3E}">
        <p14:creationId xmlns:p14="http://schemas.microsoft.com/office/powerpoint/2010/main" val="14207267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89424E-06B0-5D4B-B924-82316E1FEFCB}" type="slidenum">
              <a:rPr lang="en-US"/>
              <a:pPr>
                <a:defRPr/>
              </a:pPr>
              <a:t>‹#›</a:t>
            </a:fld>
            <a:endParaRPr lang="en-US"/>
          </a:p>
        </p:txBody>
      </p:sp>
    </p:spTree>
    <p:extLst>
      <p:ext uri="{BB962C8B-B14F-4D97-AF65-F5344CB8AC3E}">
        <p14:creationId xmlns:p14="http://schemas.microsoft.com/office/powerpoint/2010/main" val="15656348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25619D-0CEF-AF4A-971D-210E84328CBD}" type="slidenum">
              <a:rPr lang="en-US"/>
              <a:pPr>
                <a:defRPr/>
              </a:pPr>
              <a:t>‹#›</a:t>
            </a:fld>
            <a:endParaRPr lang="en-US"/>
          </a:p>
        </p:txBody>
      </p:sp>
    </p:spTree>
    <p:extLst>
      <p:ext uri="{BB962C8B-B14F-4D97-AF65-F5344CB8AC3E}">
        <p14:creationId xmlns:p14="http://schemas.microsoft.com/office/powerpoint/2010/main" val="19151669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9B34C4-6D7B-E844-BB47-45E7714276F0}" type="slidenum">
              <a:rPr lang="en-US"/>
              <a:pPr>
                <a:defRPr/>
              </a:pPr>
              <a:t>‹#›</a:t>
            </a:fld>
            <a:endParaRPr lang="en-US"/>
          </a:p>
        </p:txBody>
      </p:sp>
    </p:spTree>
    <p:extLst>
      <p:ext uri="{BB962C8B-B14F-4D97-AF65-F5344CB8AC3E}">
        <p14:creationId xmlns:p14="http://schemas.microsoft.com/office/powerpoint/2010/main" val="26170168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04FF4E-E16B-B743-B398-496362237254}" type="slidenum">
              <a:rPr lang="en-US"/>
              <a:pPr>
                <a:defRPr/>
              </a:pPr>
              <a:t>‹#›</a:t>
            </a:fld>
            <a:endParaRPr lang="en-US"/>
          </a:p>
        </p:txBody>
      </p:sp>
    </p:spTree>
    <p:extLst>
      <p:ext uri="{BB962C8B-B14F-4D97-AF65-F5344CB8AC3E}">
        <p14:creationId xmlns:p14="http://schemas.microsoft.com/office/powerpoint/2010/main" val="3092960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9452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61A535-4E21-544D-84DB-E4FDDEEC5591}" type="slidenum">
              <a:rPr lang="en-US"/>
              <a:pPr>
                <a:defRPr/>
              </a:pPr>
              <a:t>‹#›</a:t>
            </a:fld>
            <a:endParaRPr lang="en-US"/>
          </a:p>
        </p:txBody>
      </p:sp>
    </p:spTree>
    <p:extLst>
      <p:ext uri="{BB962C8B-B14F-4D97-AF65-F5344CB8AC3E}">
        <p14:creationId xmlns:p14="http://schemas.microsoft.com/office/powerpoint/2010/main" val="15283130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84681D-6102-6047-88AA-AF43729D5100}" type="slidenum">
              <a:rPr lang="en-US"/>
              <a:pPr>
                <a:defRPr/>
              </a:pPr>
              <a:t>‹#›</a:t>
            </a:fld>
            <a:endParaRPr lang="en-US"/>
          </a:p>
        </p:txBody>
      </p:sp>
    </p:spTree>
    <p:extLst>
      <p:ext uri="{BB962C8B-B14F-4D97-AF65-F5344CB8AC3E}">
        <p14:creationId xmlns:p14="http://schemas.microsoft.com/office/powerpoint/2010/main" val="15162236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B2B592-B016-D94A-B136-5C7D600AD093}" type="slidenum">
              <a:rPr lang="en-US"/>
              <a:pPr>
                <a:defRPr/>
              </a:pPr>
              <a:t>‹#›</a:t>
            </a:fld>
            <a:endParaRPr lang="en-US"/>
          </a:p>
        </p:txBody>
      </p:sp>
    </p:spTree>
    <p:extLst>
      <p:ext uri="{BB962C8B-B14F-4D97-AF65-F5344CB8AC3E}">
        <p14:creationId xmlns:p14="http://schemas.microsoft.com/office/powerpoint/2010/main" val="1178976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9042" name="Rectangle 1026"/>
          <p:cNvSpPr>
            <a:spLocks noGrp="1" noChangeArrowheads="1"/>
          </p:cNvSpPr>
          <p:nvPr>
            <p:ph type="ctrTitle"/>
          </p:nvPr>
        </p:nvSpPr>
        <p:spPr>
          <a:xfrm>
            <a:off x="685800" y="1676400"/>
            <a:ext cx="7772400" cy="1143000"/>
          </a:xfrm>
        </p:spPr>
        <p:txBody>
          <a:bodyPr anchor="b"/>
          <a:lstStyle>
            <a:lvl1pPr algn="ctr">
              <a:defRPr/>
            </a:lvl1pPr>
          </a:lstStyle>
          <a:p>
            <a:r>
              <a:rPr lang="en-US"/>
              <a:t>Click to edit Master title style</a:t>
            </a:r>
          </a:p>
        </p:txBody>
      </p:sp>
      <p:sp>
        <p:nvSpPr>
          <p:cNvPr id="599043" name="Rectangle 1027"/>
          <p:cNvSpPr>
            <a:spLocks noGrp="1" noChangeArrowheads="1"/>
          </p:cNvSpPr>
          <p:nvPr>
            <p:ph type="subTitle" idx="1"/>
          </p:nvPr>
        </p:nvSpPr>
        <p:spPr>
          <a:xfrm>
            <a:off x="1371600" y="3276600"/>
            <a:ext cx="6400800" cy="1752600"/>
          </a:xfrm>
          <a:effectLst>
            <a:outerShdw blurRad="762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1028"/>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102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xfrm>
            <a:off x="6553200" y="6248400"/>
            <a:ext cx="1905000" cy="457200"/>
          </a:xfrm>
        </p:spPr>
        <p:txBody>
          <a:bodyPr/>
          <a:lstStyle>
            <a:lvl1pPr>
              <a:defRPr/>
            </a:lvl1pPr>
          </a:lstStyle>
          <a:p>
            <a:pPr>
              <a:defRPr/>
            </a:pPr>
            <a:fld id="{CB13742D-FACC-2F43-8EA7-7916D11A8213}" type="slidenum">
              <a:rPr lang="en-US"/>
              <a:pPr>
                <a:defRPr/>
              </a:pPr>
              <a:t>‹#›</a:t>
            </a:fld>
            <a:endParaRPr lang="en-US"/>
          </a:p>
        </p:txBody>
      </p:sp>
    </p:spTree>
    <p:extLst>
      <p:ext uri="{BB962C8B-B14F-4D97-AF65-F5344CB8AC3E}">
        <p14:creationId xmlns:p14="http://schemas.microsoft.com/office/powerpoint/2010/main" val="2136559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7337F59E-E0A3-5243-AB69-CD4652E58968}" type="slidenum">
              <a:rPr lang="en-US"/>
              <a:pPr>
                <a:defRPr/>
              </a:pPr>
              <a:t>‹#›</a:t>
            </a:fld>
            <a:endParaRPr lang="en-US"/>
          </a:p>
        </p:txBody>
      </p:sp>
    </p:spTree>
    <p:extLst>
      <p:ext uri="{BB962C8B-B14F-4D97-AF65-F5344CB8AC3E}">
        <p14:creationId xmlns:p14="http://schemas.microsoft.com/office/powerpoint/2010/main" val="268718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2389451D-5888-AC4E-9461-774C40EA1A5A}" type="slidenum">
              <a:rPr lang="en-US"/>
              <a:pPr>
                <a:defRPr/>
              </a:pPr>
              <a:t>‹#›</a:t>
            </a:fld>
            <a:endParaRPr lang="en-US"/>
          </a:p>
        </p:txBody>
      </p:sp>
    </p:spTree>
    <p:extLst>
      <p:ext uri="{BB962C8B-B14F-4D97-AF65-F5344CB8AC3E}">
        <p14:creationId xmlns:p14="http://schemas.microsoft.com/office/powerpoint/2010/main" val="1209946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828800"/>
            <a:ext cx="3467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2100" y="1828800"/>
            <a:ext cx="3467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1D4104D1-BF49-D245-BEE5-37C235937230}" type="slidenum">
              <a:rPr lang="en-US"/>
              <a:pPr>
                <a:defRPr/>
              </a:pPr>
              <a:t>‹#›</a:t>
            </a:fld>
            <a:endParaRPr lang="en-US"/>
          </a:p>
        </p:txBody>
      </p:sp>
    </p:spTree>
    <p:extLst>
      <p:ext uri="{BB962C8B-B14F-4D97-AF65-F5344CB8AC3E}">
        <p14:creationId xmlns:p14="http://schemas.microsoft.com/office/powerpoint/2010/main" val="193742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p:cNvSpPr>
            <a:spLocks noGrp="1" noChangeArrowheads="1"/>
          </p:cNvSpPr>
          <p:nvPr>
            <p:ph type="dt" sz="half" idx="10"/>
          </p:nvPr>
        </p:nvSpPr>
        <p:spPr>
          <a:ln/>
        </p:spPr>
        <p:txBody>
          <a:bodyPr/>
          <a:lstStyle>
            <a:lvl1pPr>
              <a:defRPr/>
            </a:lvl1pPr>
          </a:lstStyle>
          <a:p>
            <a:pPr>
              <a:defRPr/>
            </a:pPr>
            <a:endParaRPr lang="en-US"/>
          </a:p>
        </p:txBody>
      </p:sp>
      <p:sp>
        <p:nvSpPr>
          <p:cNvPr id="8" name="Rectangle 1032"/>
          <p:cNvSpPr>
            <a:spLocks noGrp="1" noChangeArrowheads="1"/>
          </p:cNvSpPr>
          <p:nvPr>
            <p:ph type="ftr" sz="quarter" idx="11"/>
          </p:nvPr>
        </p:nvSpPr>
        <p:spPr>
          <a:ln/>
        </p:spPr>
        <p:txBody>
          <a:bodyPr/>
          <a:lstStyle>
            <a:lvl1pPr>
              <a:defRPr/>
            </a:lvl1pPr>
          </a:lstStyle>
          <a:p>
            <a:pPr>
              <a:defRPr/>
            </a:pPr>
            <a:endParaRPr lang="en-US"/>
          </a:p>
        </p:txBody>
      </p:sp>
      <p:sp>
        <p:nvSpPr>
          <p:cNvPr id="9" name="Rectangle 1033"/>
          <p:cNvSpPr>
            <a:spLocks noGrp="1" noChangeArrowheads="1"/>
          </p:cNvSpPr>
          <p:nvPr>
            <p:ph type="sldNum" sz="quarter" idx="12"/>
          </p:nvPr>
        </p:nvSpPr>
        <p:spPr>
          <a:ln/>
        </p:spPr>
        <p:txBody>
          <a:bodyPr/>
          <a:lstStyle>
            <a:lvl1pPr>
              <a:defRPr/>
            </a:lvl1pPr>
          </a:lstStyle>
          <a:p>
            <a:pPr>
              <a:defRPr/>
            </a:pPr>
            <a:fld id="{663BF176-35E2-7B4F-999C-8916281CDF6C}" type="slidenum">
              <a:rPr lang="en-US"/>
              <a:pPr>
                <a:defRPr/>
              </a:pPr>
              <a:t>‹#›</a:t>
            </a:fld>
            <a:endParaRPr lang="en-US"/>
          </a:p>
        </p:txBody>
      </p:sp>
    </p:spTree>
    <p:extLst>
      <p:ext uri="{BB962C8B-B14F-4D97-AF65-F5344CB8AC3E}">
        <p14:creationId xmlns:p14="http://schemas.microsoft.com/office/powerpoint/2010/main" val="591442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p:cNvSpPr>
            <a:spLocks noGrp="1" noChangeArrowheads="1"/>
          </p:cNvSpPr>
          <p:nvPr>
            <p:ph type="dt" sz="half" idx="10"/>
          </p:nvPr>
        </p:nvSpPr>
        <p:spPr>
          <a:ln/>
        </p:spPr>
        <p:txBody>
          <a:bodyPr/>
          <a:lstStyle>
            <a:lvl1pPr>
              <a:defRPr/>
            </a:lvl1pPr>
          </a:lstStyle>
          <a:p>
            <a:pPr>
              <a:defRPr/>
            </a:pPr>
            <a:endParaRPr lang="en-US"/>
          </a:p>
        </p:txBody>
      </p:sp>
      <p:sp>
        <p:nvSpPr>
          <p:cNvPr id="4" name="Rectangle 1032"/>
          <p:cNvSpPr>
            <a:spLocks noGrp="1" noChangeArrowheads="1"/>
          </p:cNvSpPr>
          <p:nvPr>
            <p:ph type="ftr" sz="quarter" idx="11"/>
          </p:nvPr>
        </p:nvSpPr>
        <p:spPr>
          <a:ln/>
        </p:spPr>
        <p:txBody>
          <a:bodyPr/>
          <a:lstStyle>
            <a:lvl1pPr>
              <a:defRPr/>
            </a:lvl1pPr>
          </a:lstStyle>
          <a:p>
            <a:pPr>
              <a:defRPr/>
            </a:pPr>
            <a:endParaRPr lang="en-US"/>
          </a:p>
        </p:txBody>
      </p:sp>
      <p:sp>
        <p:nvSpPr>
          <p:cNvPr id="5" name="Rectangle 1033"/>
          <p:cNvSpPr>
            <a:spLocks noGrp="1" noChangeArrowheads="1"/>
          </p:cNvSpPr>
          <p:nvPr>
            <p:ph type="sldNum" sz="quarter" idx="12"/>
          </p:nvPr>
        </p:nvSpPr>
        <p:spPr>
          <a:ln/>
        </p:spPr>
        <p:txBody>
          <a:bodyPr/>
          <a:lstStyle>
            <a:lvl1pPr>
              <a:defRPr/>
            </a:lvl1pPr>
          </a:lstStyle>
          <a:p>
            <a:pPr>
              <a:defRPr/>
            </a:pPr>
            <a:fld id="{28DA0031-3507-5A42-94AC-D662C7272E66}" type="slidenum">
              <a:rPr lang="en-US"/>
              <a:pPr>
                <a:defRPr/>
              </a:pPr>
              <a:t>‹#›</a:t>
            </a:fld>
            <a:endParaRPr lang="en-US"/>
          </a:p>
        </p:txBody>
      </p:sp>
    </p:spTree>
    <p:extLst>
      <p:ext uri="{BB962C8B-B14F-4D97-AF65-F5344CB8AC3E}">
        <p14:creationId xmlns:p14="http://schemas.microsoft.com/office/powerpoint/2010/main" val="2854046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a:ln/>
        </p:spPr>
        <p:txBody>
          <a:bodyPr/>
          <a:lstStyle>
            <a:lvl1pPr>
              <a:defRPr/>
            </a:lvl1pPr>
          </a:lstStyle>
          <a:p>
            <a:pPr>
              <a:defRPr/>
            </a:pPr>
            <a:endParaRPr lang="en-US"/>
          </a:p>
        </p:txBody>
      </p:sp>
      <p:sp>
        <p:nvSpPr>
          <p:cNvPr id="3" name="Rectangle 1032"/>
          <p:cNvSpPr>
            <a:spLocks noGrp="1" noChangeArrowheads="1"/>
          </p:cNvSpPr>
          <p:nvPr>
            <p:ph type="ftr" sz="quarter" idx="11"/>
          </p:nvPr>
        </p:nvSpPr>
        <p:spPr>
          <a:ln/>
        </p:spPr>
        <p:txBody>
          <a:bodyPr/>
          <a:lstStyle>
            <a:lvl1pPr>
              <a:defRPr/>
            </a:lvl1pPr>
          </a:lstStyle>
          <a:p>
            <a:pPr>
              <a:defRPr/>
            </a:pPr>
            <a:endParaRPr lang="en-US"/>
          </a:p>
        </p:txBody>
      </p:sp>
      <p:sp>
        <p:nvSpPr>
          <p:cNvPr id="4" name="Rectangle 1033"/>
          <p:cNvSpPr>
            <a:spLocks noGrp="1" noChangeArrowheads="1"/>
          </p:cNvSpPr>
          <p:nvPr>
            <p:ph type="sldNum" sz="quarter" idx="12"/>
          </p:nvPr>
        </p:nvSpPr>
        <p:spPr>
          <a:ln/>
        </p:spPr>
        <p:txBody>
          <a:bodyPr/>
          <a:lstStyle>
            <a:lvl1pPr>
              <a:defRPr/>
            </a:lvl1pPr>
          </a:lstStyle>
          <a:p>
            <a:pPr>
              <a:defRPr/>
            </a:pPr>
            <a:fld id="{007E0678-FE19-EE42-A862-D98ED7DC2C71}" type="slidenum">
              <a:rPr lang="en-US"/>
              <a:pPr>
                <a:defRPr/>
              </a:pPr>
              <a:t>‹#›</a:t>
            </a:fld>
            <a:endParaRPr lang="en-US"/>
          </a:p>
        </p:txBody>
      </p:sp>
    </p:spTree>
    <p:extLst>
      <p:ext uri="{BB962C8B-B14F-4D97-AF65-F5344CB8AC3E}">
        <p14:creationId xmlns:p14="http://schemas.microsoft.com/office/powerpoint/2010/main" val="62188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364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CA27FCEE-932B-ED45-A271-B102EE765683}" type="slidenum">
              <a:rPr lang="en-US"/>
              <a:pPr>
                <a:defRPr/>
              </a:pPr>
              <a:t>‹#›</a:t>
            </a:fld>
            <a:endParaRPr lang="en-US"/>
          </a:p>
        </p:txBody>
      </p:sp>
    </p:spTree>
    <p:extLst>
      <p:ext uri="{BB962C8B-B14F-4D97-AF65-F5344CB8AC3E}">
        <p14:creationId xmlns:p14="http://schemas.microsoft.com/office/powerpoint/2010/main" val="839211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A21B96D8-0059-7948-B1D4-83721E716E66}" type="slidenum">
              <a:rPr lang="en-US"/>
              <a:pPr>
                <a:defRPr/>
              </a:pPr>
              <a:t>‹#›</a:t>
            </a:fld>
            <a:endParaRPr lang="en-US"/>
          </a:p>
        </p:txBody>
      </p:sp>
    </p:spTree>
    <p:extLst>
      <p:ext uri="{BB962C8B-B14F-4D97-AF65-F5344CB8AC3E}">
        <p14:creationId xmlns:p14="http://schemas.microsoft.com/office/powerpoint/2010/main" val="831235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565F7D7C-1E01-3244-9D07-4A5314CB7854}" type="slidenum">
              <a:rPr lang="en-US"/>
              <a:pPr>
                <a:defRPr/>
              </a:pPr>
              <a:t>‹#›</a:t>
            </a:fld>
            <a:endParaRPr lang="en-US"/>
          </a:p>
        </p:txBody>
      </p:sp>
    </p:spTree>
    <p:extLst>
      <p:ext uri="{BB962C8B-B14F-4D97-AF65-F5344CB8AC3E}">
        <p14:creationId xmlns:p14="http://schemas.microsoft.com/office/powerpoint/2010/main" val="1744518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457200"/>
            <a:ext cx="17716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457200"/>
            <a:ext cx="51625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E630E8F2-3A3A-C041-A9D1-858F44634BE2}" type="slidenum">
              <a:rPr lang="en-US"/>
              <a:pPr>
                <a:defRPr/>
              </a:pPr>
              <a:t>‹#›</a:t>
            </a:fld>
            <a:endParaRPr lang="en-US"/>
          </a:p>
        </p:txBody>
      </p:sp>
    </p:spTree>
    <p:extLst>
      <p:ext uri="{BB962C8B-B14F-4D97-AF65-F5344CB8AC3E}">
        <p14:creationId xmlns:p14="http://schemas.microsoft.com/office/powerpoint/2010/main" val="3784258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3107" name="Rectangle 1027"/>
          <p:cNvSpPr>
            <a:spLocks noGrp="1" noChangeArrowheads="1"/>
          </p:cNvSpPr>
          <p:nvPr>
            <p:ph type="ctrTitle"/>
          </p:nvPr>
        </p:nvSpPr>
        <p:spPr>
          <a:xfrm>
            <a:off x="685800" y="1676400"/>
            <a:ext cx="7772400" cy="1143000"/>
          </a:xfrm>
        </p:spPr>
        <p:txBody>
          <a:bodyPr/>
          <a:lstStyle>
            <a:lvl1pPr>
              <a:defRPr/>
            </a:lvl1pPr>
          </a:lstStyle>
          <a:p>
            <a:r>
              <a:rPr lang="en-US"/>
              <a:t>Click to edit Master title style</a:t>
            </a:r>
          </a:p>
        </p:txBody>
      </p:sp>
      <p:sp>
        <p:nvSpPr>
          <p:cNvPr id="303108" name="Rectangle 1028"/>
          <p:cNvSpPr>
            <a:spLocks noGrp="1" noChangeArrowheads="1"/>
          </p:cNvSpPr>
          <p:nvPr>
            <p:ph type="subTitle" idx="1"/>
          </p:nvPr>
        </p:nvSpPr>
        <p:spPr>
          <a:xfrm>
            <a:off x="1371600" y="3352800"/>
            <a:ext cx="6400800" cy="1752600"/>
          </a:xfrm>
        </p:spPr>
        <p:txBody>
          <a:bodyPr/>
          <a:lstStyle>
            <a:lvl1pPr marL="0" indent="0" algn="ctr">
              <a:buFontTx/>
              <a:buNone/>
              <a:defRPr b="1"/>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vl1pPr>
          </a:lstStyle>
          <a:p>
            <a:pPr>
              <a:defRPr/>
            </a:pPr>
            <a:fld id="{862383FE-BB1E-A44C-AA43-BEA1CEA58AC6}" type="slidenum">
              <a:rPr lang="en-US"/>
              <a:pPr>
                <a:defRPr/>
              </a:pPr>
              <a:t>‹#›</a:t>
            </a:fld>
            <a:endParaRPr lang="en-US"/>
          </a:p>
        </p:txBody>
      </p:sp>
    </p:spTree>
    <p:extLst>
      <p:ext uri="{BB962C8B-B14F-4D97-AF65-F5344CB8AC3E}">
        <p14:creationId xmlns:p14="http://schemas.microsoft.com/office/powerpoint/2010/main" val="2803710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41853A5-C94F-204C-BFFC-5DD799671789}" type="slidenum">
              <a:rPr lang="en-US"/>
              <a:pPr>
                <a:defRPr/>
              </a:pPr>
              <a:t>‹#›</a:t>
            </a:fld>
            <a:endParaRPr lang="en-US"/>
          </a:p>
        </p:txBody>
      </p:sp>
    </p:spTree>
    <p:extLst>
      <p:ext uri="{BB962C8B-B14F-4D97-AF65-F5344CB8AC3E}">
        <p14:creationId xmlns:p14="http://schemas.microsoft.com/office/powerpoint/2010/main" val="2724400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9EE31E-03B2-2A4F-8438-A4DBD1E0CD1E}" type="slidenum">
              <a:rPr lang="en-US"/>
              <a:pPr>
                <a:defRPr/>
              </a:pPr>
              <a:t>‹#›</a:t>
            </a:fld>
            <a:endParaRPr lang="en-US"/>
          </a:p>
        </p:txBody>
      </p:sp>
    </p:spTree>
    <p:extLst>
      <p:ext uri="{BB962C8B-B14F-4D97-AF65-F5344CB8AC3E}">
        <p14:creationId xmlns:p14="http://schemas.microsoft.com/office/powerpoint/2010/main" val="1694372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3734FE8-A444-3940-A0F2-EFB723C9528B}" type="slidenum">
              <a:rPr lang="en-US"/>
              <a:pPr>
                <a:defRPr/>
              </a:pPr>
              <a:t>‹#›</a:t>
            </a:fld>
            <a:endParaRPr lang="en-US"/>
          </a:p>
        </p:txBody>
      </p:sp>
    </p:spTree>
    <p:extLst>
      <p:ext uri="{BB962C8B-B14F-4D97-AF65-F5344CB8AC3E}">
        <p14:creationId xmlns:p14="http://schemas.microsoft.com/office/powerpoint/2010/main" val="603345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590F1003-CB1C-F747-9532-6450A549BA67}" type="slidenum">
              <a:rPr lang="en-US"/>
              <a:pPr>
                <a:defRPr/>
              </a:pPr>
              <a:t>‹#›</a:t>
            </a:fld>
            <a:endParaRPr lang="en-US"/>
          </a:p>
        </p:txBody>
      </p:sp>
    </p:spTree>
    <p:extLst>
      <p:ext uri="{BB962C8B-B14F-4D97-AF65-F5344CB8AC3E}">
        <p14:creationId xmlns:p14="http://schemas.microsoft.com/office/powerpoint/2010/main" val="555116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8794B1CD-7119-8146-A4A0-E370527C9BDE}" type="slidenum">
              <a:rPr lang="en-US"/>
              <a:pPr>
                <a:defRPr/>
              </a:pPr>
              <a:t>‹#›</a:t>
            </a:fld>
            <a:endParaRPr lang="en-US"/>
          </a:p>
        </p:txBody>
      </p:sp>
    </p:spTree>
    <p:extLst>
      <p:ext uri="{BB962C8B-B14F-4D97-AF65-F5344CB8AC3E}">
        <p14:creationId xmlns:p14="http://schemas.microsoft.com/office/powerpoint/2010/main" val="212037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6811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5DEBC486-B7B9-054F-8250-1679FB8A1972}" type="slidenum">
              <a:rPr lang="en-US"/>
              <a:pPr>
                <a:defRPr/>
              </a:pPr>
              <a:t>‹#›</a:t>
            </a:fld>
            <a:endParaRPr lang="en-US"/>
          </a:p>
        </p:txBody>
      </p:sp>
    </p:spTree>
    <p:extLst>
      <p:ext uri="{BB962C8B-B14F-4D97-AF65-F5344CB8AC3E}">
        <p14:creationId xmlns:p14="http://schemas.microsoft.com/office/powerpoint/2010/main" val="3896817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5FF3FAA-4A2A-764A-84C3-3A494466EC7F}" type="slidenum">
              <a:rPr lang="en-US"/>
              <a:pPr>
                <a:defRPr/>
              </a:pPr>
              <a:t>‹#›</a:t>
            </a:fld>
            <a:endParaRPr lang="en-US"/>
          </a:p>
        </p:txBody>
      </p:sp>
    </p:spTree>
    <p:extLst>
      <p:ext uri="{BB962C8B-B14F-4D97-AF65-F5344CB8AC3E}">
        <p14:creationId xmlns:p14="http://schemas.microsoft.com/office/powerpoint/2010/main" val="2258639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44DF14E-547A-D545-B2E3-8324FB0738CB}" type="slidenum">
              <a:rPr lang="en-US"/>
              <a:pPr>
                <a:defRPr/>
              </a:pPr>
              <a:t>‹#›</a:t>
            </a:fld>
            <a:endParaRPr lang="en-US"/>
          </a:p>
        </p:txBody>
      </p:sp>
    </p:spTree>
    <p:extLst>
      <p:ext uri="{BB962C8B-B14F-4D97-AF65-F5344CB8AC3E}">
        <p14:creationId xmlns:p14="http://schemas.microsoft.com/office/powerpoint/2010/main" val="4197258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086662E-92BB-9B45-9306-8A4B0D1CE27B}" type="slidenum">
              <a:rPr lang="en-US"/>
              <a:pPr>
                <a:defRPr/>
              </a:pPr>
              <a:t>‹#›</a:t>
            </a:fld>
            <a:endParaRPr lang="en-US"/>
          </a:p>
        </p:txBody>
      </p:sp>
    </p:spTree>
    <p:extLst>
      <p:ext uri="{BB962C8B-B14F-4D97-AF65-F5344CB8AC3E}">
        <p14:creationId xmlns:p14="http://schemas.microsoft.com/office/powerpoint/2010/main" val="79568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DCB4558-34A3-E243-8701-80CBD47759CB}" type="slidenum">
              <a:rPr lang="en-US"/>
              <a:pPr>
                <a:defRPr/>
              </a:pPr>
              <a:t>‹#›</a:t>
            </a:fld>
            <a:endParaRPr lang="en-US"/>
          </a:p>
        </p:txBody>
      </p:sp>
    </p:spTree>
    <p:extLst>
      <p:ext uri="{BB962C8B-B14F-4D97-AF65-F5344CB8AC3E}">
        <p14:creationId xmlns:p14="http://schemas.microsoft.com/office/powerpoint/2010/main" val="411316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88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12288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2665206-A764-914A-AABF-7E6061FF3FD8}" type="slidenum">
              <a:rPr lang="en-US"/>
              <a:pPr>
                <a:defRPr/>
              </a:pPr>
              <a:t>‹#›</a:t>
            </a:fld>
            <a:endParaRPr lang="en-US"/>
          </a:p>
        </p:txBody>
      </p:sp>
    </p:spTree>
    <p:extLst>
      <p:ext uri="{BB962C8B-B14F-4D97-AF65-F5344CB8AC3E}">
        <p14:creationId xmlns:p14="http://schemas.microsoft.com/office/powerpoint/2010/main" val="1124762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F98E88F-1FEC-0845-AF73-29F1853BFE0E}" type="slidenum">
              <a:rPr lang="en-US"/>
              <a:pPr>
                <a:defRPr/>
              </a:pPr>
              <a:t>‹#›</a:t>
            </a:fld>
            <a:endParaRPr lang="en-US"/>
          </a:p>
        </p:txBody>
      </p:sp>
    </p:spTree>
    <p:extLst>
      <p:ext uri="{BB962C8B-B14F-4D97-AF65-F5344CB8AC3E}">
        <p14:creationId xmlns:p14="http://schemas.microsoft.com/office/powerpoint/2010/main" val="27931132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283E867-4349-6E46-9C4E-8AFF048CF87C}" type="slidenum">
              <a:rPr lang="en-US"/>
              <a:pPr>
                <a:defRPr/>
              </a:pPr>
              <a:t>‹#›</a:t>
            </a:fld>
            <a:endParaRPr lang="en-US"/>
          </a:p>
        </p:txBody>
      </p:sp>
    </p:spTree>
    <p:extLst>
      <p:ext uri="{BB962C8B-B14F-4D97-AF65-F5344CB8AC3E}">
        <p14:creationId xmlns:p14="http://schemas.microsoft.com/office/powerpoint/2010/main" val="746725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24511CB4-F830-D24F-92B2-F40B2ADBFC83}" type="slidenum">
              <a:rPr lang="en-US"/>
              <a:pPr>
                <a:defRPr/>
              </a:pPr>
              <a:t>‹#›</a:t>
            </a:fld>
            <a:endParaRPr lang="en-US"/>
          </a:p>
        </p:txBody>
      </p:sp>
    </p:spTree>
    <p:extLst>
      <p:ext uri="{BB962C8B-B14F-4D97-AF65-F5344CB8AC3E}">
        <p14:creationId xmlns:p14="http://schemas.microsoft.com/office/powerpoint/2010/main" val="257077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23A427E0-FC07-5147-83EB-AA1B7C97706B}" type="slidenum">
              <a:rPr lang="en-US"/>
              <a:pPr>
                <a:defRPr/>
              </a:pPr>
              <a:t>‹#›</a:t>
            </a:fld>
            <a:endParaRPr lang="en-US"/>
          </a:p>
        </p:txBody>
      </p:sp>
    </p:spTree>
    <p:extLst>
      <p:ext uri="{BB962C8B-B14F-4D97-AF65-F5344CB8AC3E}">
        <p14:creationId xmlns:p14="http://schemas.microsoft.com/office/powerpoint/2010/main" val="50549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2588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17F582B4-6B3C-554E-A050-B8B00E822EDD}" type="slidenum">
              <a:rPr lang="en-US"/>
              <a:pPr>
                <a:defRPr/>
              </a:pPr>
              <a:t>‹#›</a:t>
            </a:fld>
            <a:endParaRPr lang="en-US"/>
          </a:p>
        </p:txBody>
      </p:sp>
    </p:spTree>
    <p:extLst>
      <p:ext uri="{BB962C8B-B14F-4D97-AF65-F5344CB8AC3E}">
        <p14:creationId xmlns:p14="http://schemas.microsoft.com/office/powerpoint/2010/main" val="1484911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A841C087-9FFA-5040-9708-776D55E5D549}" type="slidenum">
              <a:rPr lang="en-US"/>
              <a:pPr>
                <a:defRPr/>
              </a:pPr>
              <a:t>‹#›</a:t>
            </a:fld>
            <a:endParaRPr lang="en-US"/>
          </a:p>
        </p:txBody>
      </p:sp>
    </p:spTree>
    <p:extLst>
      <p:ext uri="{BB962C8B-B14F-4D97-AF65-F5344CB8AC3E}">
        <p14:creationId xmlns:p14="http://schemas.microsoft.com/office/powerpoint/2010/main" val="4093218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1046737-99B2-E842-8E2C-D3E9EF64EAB7}" type="slidenum">
              <a:rPr lang="en-US"/>
              <a:pPr>
                <a:defRPr/>
              </a:pPr>
              <a:t>‹#›</a:t>
            </a:fld>
            <a:endParaRPr lang="en-US"/>
          </a:p>
        </p:txBody>
      </p:sp>
    </p:spTree>
    <p:extLst>
      <p:ext uri="{BB962C8B-B14F-4D97-AF65-F5344CB8AC3E}">
        <p14:creationId xmlns:p14="http://schemas.microsoft.com/office/powerpoint/2010/main" val="2153945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257870B-1589-3840-AE82-1415970AC211}" type="slidenum">
              <a:rPr lang="en-US"/>
              <a:pPr>
                <a:defRPr/>
              </a:pPr>
              <a:t>‹#›</a:t>
            </a:fld>
            <a:endParaRPr lang="en-US"/>
          </a:p>
        </p:txBody>
      </p:sp>
    </p:spTree>
    <p:extLst>
      <p:ext uri="{BB962C8B-B14F-4D97-AF65-F5344CB8AC3E}">
        <p14:creationId xmlns:p14="http://schemas.microsoft.com/office/powerpoint/2010/main" val="2225025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189AF68-614C-224C-A68F-6FDF676D33CA}" type="slidenum">
              <a:rPr lang="en-US"/>
              <a:pPr>
                <a:defRPr/>
              </a:pPr>
              <a:t>‹#›</a:t>
            </a:fld>
            <a:endParaRPr lang="en-US"/>
          </a:p>
        </p:txBody>
      </p:sp>
    </p:spTree>
    <p:extLst>
      <p:ext uri="{BB962C8B-B14F-4D97-AF65-F5344CB8AC3E}">
        <p14:creationId xmlns:p14="http://schemas.microsoft.com/office/powerpoint/2010/main" val="472606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EBACE55-ED8F-BC47-841C-29D6BFD48EB8}" type="slidenum">
              <a:rPr lang="en-US"/>
              <a:pPr>
                <a:defRPr/>
              </a:pPr>
              <a:t>‹#›</a:t>
            </a:fld>
            <a:endParaRPr lang="en-US"/>
          </a:p>
        </p:txBody>
      </p:sp>
    </p:spTree>
    <p:extLst>
      <p:ext uri="{BB962C8B-B14F-4D97-AF65-F5344CB8AC3E}">
        <p14:creationId xmlns:p14="http://schemas.microsoft.com/office/powerpoint/2010/main" val="35134390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D9985C-A11E-BA48-A4BF-4FCA66312E7A}" type="slidenum">
              <a:rPr lang="en-US"/>
              <a:pPr>
                <a:defRPr/>
              </a:pPr>
              <a:t>‹#›</a:t>
            </a:fld>
            <a:endParaRPr lang="en-US"/>
          </a:p>
        </p:txBody>
      </p:sp>
    </p:spTree>
    <p:extLst>
      <p:ext uri="{BB962C8B-B14F-4D97-AF65-F5344CB8AC3E}">
        <p14:creationId xmlns:p14="http://schemas.microsoft.com/office/powerpoint/2010/main" val="3077733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8F0649-AF19-6248-92E9-5976299E2303}" type="slidenum">
              <a:rPr lang="en-US"/>
              <a:pPr>
                <a:defRPr/>
              </a:pPr>
              <a:t>‹#›</a:t>
            </a:fld>
            <a:endParaRPr lang="en-US"/>
          </a:p>
        </p:txBody>
      </p:sp>
    </p:spTree>
    <p:extLst>
      <p:ext uri="{BB962C8B-B14F-4D97-AF65-F5344CB8AC3E}">
        <p14:creationId xmlns:p14="http://schemas.microsoft.com/office/powerpoint/2010/main" val="3908249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8C15B5-9125-454A-A335-6F82B7ECB0DD}" type="slidenum">
              <a:rPr lang="en-US"/>
              <a:pPr>
                <a:defRPr/>
              </a:pPr>
              <a:t>‹#›</a:t>
            </a:fld>
            <a:endParaRPr lang="en-US"/>
          </a:p>
        </p:txBody>
      </p:sp>
    </p:spTree>
    <p:extLst>
      <p:ext uri="{BB962C8B-B14F-4D97-AF65-F5344CB8AC3E}">
        <p14:creationId xmlns:p14="http://schemas.microsoft.com/office/powerpoint/2010/main" val="40195109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5DDC18-507C-C648-AF71-CED87E6FC7D6}" type="slidenum">
              <a:rPr lang="en-US"/>
              <a:pPr>
                <a:defRPr/>
              </a:pPr>
              <a:t>‹#›</a:t>
            </a:fld>
            <a:endParaRPr lang="en-US"/>
          </a:p>
        </p:txBody>
      </p:sp>
    </p:spTree>
    <p:extLst>
      <p:ext uri="{BB962C8B-B14F-4D97-AF65-F5344CB8AC3E}">
        <p14:creationId xmlns:p14="http://schemas.microsoft.com/office/powerpoint/2010/main" val="60472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0471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69B7FE-301C-E243-BE1E-49934C78AEA0}" type="slidenum">
              <a:rPr lang="en-US"/>
              <a:pPr>
                <a:defRPr/>
              </a:pPr>
              <a:t>‹#›</a:t>
            </a:fld>
            <a:endParaRPr lang="en-US"/>
          </a:p>
        </p:txBody>
      </p:sp>
    </p:spTree>
    <p:extLst>
      <p:ext uri="{BB962C8B-B14F-4D97-AF65-F5344CB8AC3E}">
        <p14:creationId xmlns:p14="http://schemas.microsoft.com/office/powerpoint/2010/main" val="316831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BD320D-7950-1348-8638-3669903E4A90}" type="slidenum">
              <a:rPr lang="en-US"/>
              <a:pPr>
                <a:defRPr/>
              </a:pPr>
              <a:t>‹#›</a:t>
            </a:fld>
            <a:endParaRPr lang="en-US"/>
          </a:p>
        </p:txBody>
      </p:sp>
    </p:spTree>
    <p:extLst>
      <p:ext uri="{BB962C8B-B14F-4D97-AF65-F5344CB8AC3E}">
        <p14:creationId xmlns:p14="http://schemas.microsoft.com/office/powerpoint/2010/main" val="29054705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285CFA-8C30-E446-A546-B78B854E6A1F}" type="slidenum">
              <a:rPr lang="en-US"/>
              <a:pPr>
                <a:defRPr/>
              </a:pPr>
              <a:t>‹#›</a:t>
            </a:fld>
            <a:endParaRPr lang="en-US"/>
          </a:p>
        </p:txBody>
      </p:sp>
    </p:spTree>
    <p:extLst>
      <p:ext uri="{BB962C8B-B14F-4D97-AF65-F5344CB8AC3E}">
        <p14:creationId xmlns:p14="http://schemas.microsoft.com/office/powerpoint/2010/main" val="1122655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C1A24-5F92-D64E-8889-FFE93C7F6BED}" type="slidenum">
              <a:rPr lang="en-US"/>
              <a:pPr>
                <a:defRPr/>
              </a:pPr>
              <a:t>‹#›</a:t>
            </a:fld>
            <a:endParaRPr lang="en-US"/>
          </a:p>
        </p:txBody>
      </p:sp>
    </p:spTree>
    <p:extLst>
      <p:ext uri="{BB962C8B-B14F-4D97-AF65-F5344CB8AC3E}">
        <p14:creationId xmlns:p14="http://schemas.microsoft.com/office/powerpoint/2010/main" val="38767028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679EF9-DD12-5E49-A898-F351BA7CAA9E}" type="slidenum">
              <a:rPr lang="en-US"/>
              <a:pPr>
                <a:defRPr/>
              </a:pPr>
              <a:t>‹#›</a:t>
            </a:fld>
            <a:endParaRPr lang="en-US"/>
          </a:p>
        </p:txBody>
      </p:sp>
    </p:spTree>
    <p:extLst>
      <p:ext uri="{BB962C8B-B14F-4D97-AF65-F5344CB8AC3E}">
        <p14:creationId xmlns:p14="http://schemas.microsoft.com/office/powerpoint/2010/main" val="3869559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D59732-5617-C94E-A011-99150B625EAF}" type="slidenum">
              <a:rPr lang="en-US"/>
              <a:pPr>
                <a:defRPr/>
              </a:pPr>
              <a:t>‹#›</a:t>
            </a:fld>
            <a:endParaRPr lang="en-US"/>
          </a:p>
        </p:txBody>
      </p:sp>
    </p:spTree>
    <p:extLst>
      <p:ext uri="{BB962C8B-B14F-4D97-AF65-F5344CB8AC3E}">
        <p14:creationId xmlns:p14="http://schemas.microsoft.com/office/powerpoint/2010/main" val="3910753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1B4ABA-3DB8-4843-ACA7-D27BC4FE04AD}" type="slidenum">
              <a:rPr lang="en-US"/>
              <a:pPr>
                <a:defRPr/>
              </a:pPr>
              <a:t>‹#›</a:t>
            </a:fld>
            <a:endParaRPr lang="en-US"/>
          </a:p>
        </p:txBody>
      </p:sp>
    </p:spTree>
    <p:extLst>
      <p:ext uri="{BB962C8B-B14F-4D97-AF65-F5344CB8AC3E}">
        <p14:creationId xmlns:p14="http://schemas.microsoft.com/office/powerpoint/2010/main" val="40622729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8E6E55-13AA-9640-B561-DE2841CD2A5A}" type="slidenum">
              <a:rPr lang="en-US"/>
              <a:pPr>
                <a:defRPr/>
              </a:pPr>
              <a:t>‹#›</a:t>
            </a:fld>
            <a:endParaRPr lang="en-US"/>
          </a:p>
        </p:txBody>
      </p:sp>
    </p:spTree>
    <p:extLst>
      <p:ext uri="{BB962C8B-B14F-4D97-AF65-F5344CB8AC3E}">
        <p14:creationId xmlns:p14="http://schemas.microsoft.com/office/powerpoint/2010/main" val="4253181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0A124D-FD5F-5943-9486-8B9E367CE620}" type="slidenum">
              <a:rPr lang="en-US"/>
              <a:pPr>
                <a:defRPr/>
              </a:pPr>
              <a:t>‹#›</a:t>
            </a:fld>
            <a:endParaRPr lang="en-US"/>
          </a:p>
        </p:txBody>
      </p:sp>
    </p:spTree>
    <p:extLst>
      <p:ext uri="{BB962C8B-B14F-4D97-AF65-F5344CB8AC3E}">
        <p14:creationId xmlns:p14="http://schemas.microsoft.com/office/powerpoint/2010/main" val="28129024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85D2D0-30CC-C646-A8DB-3FB32EE14C2D}" type="slidenum">
              <a:rPr lang="en-US"/>
              <a:pPr>
                <a:defRPr/>
              </a:pPr>
              <a:t>‹#›</a:t>
            </a:fld>
            <a:endParaRPr lang="en-US"/>
          </a:p>
        </p:txBody>
      </p:sp>
    </p:spTree>
    <p:extLst>
      <p:ext uri="{BB962C8B-B14F-4D97-AF65-F5344CB8AC3E}">
        <p14:creationId xmlns:p14="http://schemas.microsoft.com/office/powerpoint/2010/main" val="245864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85912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6AF2AF-1B27-0147-AD37-67059264D4D8}" type="slidenum">
              <a:rPr lang="en-US"/>
              <a:pPr>
                <a:defRPr/>
              </a:pPr>
              <a:t>‹#›</a:t>
            </a:fld>
            <a:endParaRPr lang="en-US"/>
          </a:p>
        </p:txBody>
      </p:sp>
    </p:spTree>
    <p:extLst>
      <p:ext uri="{BB962C8B-B14F-4D97-AF65-F5344CB8AC3E}">
        <p14:creationId xmlns:p14="http://schemas.microsoft.com/office/powerpoint/2010/main" val="840327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4221EC-22BF-7B44-A27F-5256C48FF357}" type="slidenum">
              <a:rPr lang="en-US"/>
              <a:pPr>
                <a:defRPr/>
              </a:pPr>
              <a:t>‹#›</a:t>
            </a:fld>
            <a:endParaRPr lang="en-US"/>
          </a:p>
        </p:txBody>
      </p:sp>
    </p:spTree>
    <p:extLst>
      <p:ext uri="{BB962C8B-B14F-4D97-AF65-F5344CB8AC3E}">
        <p14:creationId xmlns:p14="http://schemas.microsoft.com/office/powerpoint/2010/main" val="12487811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F861F3-0963-5141-8233-2D00BFBE8DC9}" type="slidenum">
              <a:rPr lang="en-US"/>
              <a:pPr>
                <a:defRPr/>
              </a:pPr>
              <a:t>‹#›</a:t>
            </a:fld>
            <a:endParaRPr lang="en-US"/>
          </a:p>
        </p:txBody>
      </p:sp>
    </p:spTree>
    <p:extLst>
      <p:ext uri="{BB962C8B-B14F-4D97-AF65-F5344CB8AC3E}">
        <p14:creationId xmlns:p14="http://schemas.microsoft.com/office/powerpoint/2010/main" val="20208909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BE7C35-D7B9-8847-9A94-2E41B7C5FE2F}" type="slidenum">
              <a:rPr lang="en-US"/>
              <a:pPr>
                <a:defRPr/>
              </a:pPr>
              <a:t>‹#›</a:t>
            </a:fld>
            <a:endParaRPr lang="en-US"/>
          </a:p>
        </p:txBody>
      </p:sp>
    </p:spTree>
    <p:extLst>
      <p:ext uri="{BB962C8B-B14F-4D97-AF65-F5344CB8AC3E}">
        <p14:creationId xmlns:p14="http://schemas.microsoft.com/office/powerpoint/2010/main" val="31786984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73CE19-D048-EC4B-879A-34BE6EF7477E}" type="slidenum">
              <a:rPr lang="en-US"/>
              <a:pPr>
                <a:defRPr/>
              </a:pPr>
              <a:t>‹#›</a:t>
            </a:fld>
            <a:endParaRPr lang="en-US"/>
          </a:p>
        </p:txBody>
      </p:sp>
    </p:spTree>
    <p:extLst>
      <p:ext uri="{BB962C8B-B14F-4D97-AF65-F5344CB8AC3E}">
        <p14:creationId xmlns:p14="http://schemas.microsoft.com/office/powerpoint/2010/main" val="38186803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33E45D-E585-C549-8D86-444CE78054A3}" type="slidenum">
              <a:rPr lang="en-US"/>
              <a:pPr>
                <a:defRPr/>
              </a:pPr>
              <a:t>‹#›</a:t>
            </a:fld>
            <a:endParaRPr lang="en-US"/>
          </a:p>
        </p:txBody>
      </p:sp>
    </p:spTree>
    <p:extLst>
      <p:ext uri="{BB962C8B-B14F-4D97-AF65-F5344CB8AC3E}">
        <p14:creationId xmlns:p14="http://schemas.microsoft.com/office/powerpoint/2010/main" val="1745428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882B49-3690-284A-B3D4-9A6C81E5C0B2}" type="slidenum">
              <a:rPr lang="en-US"/>
              <a:pPr>
                <a:defRPr/>
              </a:pPr>
              <a:t>‹#›</a:t>
            </a:fld>
            <a:endParaRPr lang="en-US"/>
          </a:p>
        </p:txBody>
      </p:sp>
    </p:spTree>
    <p:extLst>
      <p:ext uri="{BB962C8B-B14F-4D97-AF65-F5344CB8AC3E}">
        <p14:creationId xmlns:p14="http://schemas.microsoft.com/office/powerpoint/2010/main" val="34080647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22F2B0-2DDF-E94A-B3A0-8D6476DA4409}" type="slidenum">
              <a:rPr lang="en-US"/>
              <a:pPr>
                <a:defRPr/>
              </a:pPr>
              <a:t>‹#›</a:t>
            </a:fld>
            <a:endParaRPr lang="en-US"/>
          </a:p>
        </p:txBody>
      </p:sp>
    </p:spTree>
    <p:extLst>
      <p:ext uri="{BB962C8B-B14F-4D97-AF65-F5344CB8AC3E}">
        <p14:creationId xmlns:p14="http://schemas.microsoft.com/office/powerpoint/2010/main" val="42059374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6389"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639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0CE47572-675B-164B-8459-1D77A15A3CF6}" type="slidenum">
              <a:rPr lang="en-US"/>
              <a:pPr>
                <a:defRPr/>
              </a:pPr>
              <a:t>‹#›</a:t>
            </a:fld>
            <a:endParaRPr lang="en-US"/>
          </a:p>
        </p:txBody>
      </p:sp>
    </p:spTree>
    <p:extLst>
      <p:ext uri="{BB962C8B-B14F-4D97-AF65-F5344CB8AC3E}">
        <p14:creationId xmlns:p14="http://schemas.microsoft.com/office/powerpoint/2010/main" val="237296242"/>
      </p:ext>
    </p:extLst>
  </p:cSld>
  <p:clrMapOvr>
    <a:masterClrMapping/>
  </p:clrMapOvr>
  <p:transitio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7CD2AD8-B802-C243-9F58-4664925750E9}" type="slidenum">
              <a:rPr lang="en-US"/>
              <a:pPr>
                <a:defRPr/>
              </a:pPr>
              <a:t>‹#›</a:t>
            </a:fld>
            <a:endParaRPr lang="en-US"/>
          </a:p>
        </p:txBody>
      </p:sp>
    </p:spTree>
    <p:extLst>
      <p:ext uri="{BB962C8B-B14F-4D97-AF65-F5344CB8AC3E}">
        <p14:creationId xmlns:p14="http://schemas.microsoft.com/office/powerpoint/2010/main" val="1877100277"/>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2111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126EEEF-5164-CE45-A409-3A960CF27798}" type="slidenum">
              <a:rPr lang="en-US"/>
              <a:pPr>
                <a:defRPr/>
              </a:pPr>
              <a:t>‹#›</a:t>
            </a:fld>
            <a:endParaRPr lang="en-US"/>
          </a:p>
        </p:txBody>
      </p:sp>
    </p:spTree>
    <p:extLst>
      <p:ext uri="{BB962C8B-B14F-4D97-AF65-F5344CB8AC3E}">
        <p14:creationId xmlns:p14="http://schemas.microsoft.com/office/powerpoint/2010/main" val="2306057143"/>
      </p:ext>
    </p:extLst>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9635B60-E0F0-D446-8B27-F6720EB3E3C1}" type="slidenum">
              <a:rPr lang="en-US"/>
              <a:pPr>
                <a:defRPr/>
              </a:pPr>
              <a:t>‹#›</a:t>
            </a:fld>
            <a:endParaRPr lang="en-US"/>
          </a:p>
        </p:txBody>
      </p:sp>
    </p:spTree>
    <p:extLst>
      <p:ext uri="{BB962C8B-B14F-4D97-AF65-F5344CB8AC3E}">
        <p14:creationId xmlns:p14="http://schemas.microsoft.com/office/powerpoint/2010/main" val="4027827301"/>
      </p:ext>
    </p:extLst>
  </p:cSld>
  <p:clrMapOvr>
    <a:masterClrMapping/>
  </p:clrMapOvr>
  <p:transition spd="med">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D4A9BBA1-549C-8846-9AFD-70E35A5ABDF3}" type="slidenum">
              <a:rPr lang="en-US"/>
              <a:pPr>
                <a:defRPr/>
              </a:pPr>
              <a:t>‹#›</a:t>
            </a:fld>
            <a:endParaRPr lang="en-US"/>
          </a:p>
        </p:txBody>
      </p:sp>
    </p:spTree>
    <p:extLst>
      <p:ext uri="{BB962C8B-B14F-4D97-AF65-F5344CB8AC3E}">
        <p14:creationId xmlns:p14="http://schemas.microsoft.com/office/powerpoint/2010/main" val="2155783992"/>
      </p:ext>
    </p:extLst>
  </p:cSld>
  <p:clrMapOvr>
    <a:masterClrMapping/>
  </p:clrMapOvr>
  <p:transition spd="med">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BE39C1C-49AF-824B-B487-1AD60AF9119C}" type="slidenum">
              <a:rPr lang="en-US"/>
              <a:pPr>
                <a:defRPr/>
              </a:pPr>
              <a:t>‹#›</a:t>
            </a:fld>
            <a:endParaRPr lang="en-US"/>
          </a:p>
        </p:txBody>
      </p:sp>
    </p:spTree>
    <p:extLst>
      <p:ext uri="{BB962C8B-B14F-4D97-AF65-F5344CB8AC3E}">
        <p14:creationId xmlns:p14="http://schemas.microsoft.com/office/powerpoint/2010/main" val="3732493072"/>
      </p:ext>
    </p:extLst>
  </p:cSld>
  <p:clrMapOvr>
    <a:masterClrMapping/>
  </p:clrMapOvr>
  <p:transition spd="med">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18CD374E-B047-D841-A12D-46E2B761A911}" type="slidenum">
              <a:rPr lang="en-US"/>
              <a:pPr>
                <a:defRPr/>
              </a:pPr>
              <a:t>‹#›</a:t>
            </a:fld>
            <a:endParaRPr lang="en-US"/>
          </a:p>
        </p:txBody>
      </p:sp>
    </p:spTree>
    <p:extLst>
      <p:ext uri="{BB962C8B-B14F-4D97-AF65-F5344CB8AC3E}">
        <p14:creationId xmlns:p14="http://schemas.microsoft.com/office/powerpoint/2010/main" val="100919003"/>
      </p:ext>
    </p:extLst>
  </p:cSld>
  <p:clrMapOvr>
    <a:masterClrMapping/>
  </p:clrMapOvr>
  <p:transition spd="med">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3A14859-F9BA-0F4D-9BA0-FB82739AB0C7}" type="slidenum">
              <a:rPr lang="en-US"/>
              <a:pPr>
                <a:defRPr/>
              </a:pPr>
              <a:t>‹#›</a:t>
            </a:fld>
            <a:endParaRPr lang="en-US"/>
          </a:p>
        </p:txBody>
      </p:sp>
    </p:spTree>
    <p:extLst>
      <p:ext uri="{BB962C8B-B14F-4D97-AF65-F5344CB8AC3E}">
        <p14:creationId xmlns:p14="http://schemas.microsoft.com/office/powerpoint/2010/main" val="577134471"/>
      </p:ext>
    </p:extLst>
  </p:cSld>
  <p:clrMapOvr>
    <a:masterClrMapping/>
  </p:clrMapOvr>
  <p:transition spd="med">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E6F31613-72BE-114D-9917-1CF0B8D43F35}" type="slidenum">
              <a:rPr lang="en-US"/>
              <a:pPr>
                <a:defRPr/>
              </a:pPr>
              <a:t>‹#›</a:t>
            </a:fld>
            <a:endParaRPr lang="en-US"/>
          </a:p>
        </p:txBody>
      </p:sp>
    </p:spTree>
    <p:extLst>
      <p:ext uri="{BB962C8B-B14F-4D97-AF65-F5344CB8AC3E}">
        <p14:creationId xmlns:p14="http://schemas.microsoft.com/office/powerpoint/2010/main" val="672206879"/>
      </p:ext>
    </p:extLst>
  </p:cSld>
  <p:clrMapOvr>
    <a:masterClrMapping/>
  </p:clrMapOvr>
  <p:transition spd="med">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150473C-9107-F540-8C40-4DA7D3902230}" type="slidenum">
              <a:rPr lang="en-US"/>
              <a:pPr>
                <a:defRPr/>
              </a:pPr>
              <a:t>‹#›</a:t>
            </a:fld>
            <a:endParaRPr lang="en-US"/>
          </a:p>
        </p:txBody>
      </p:sp>
    </p:spTree>
    <p:extLst>
      <p:ext uri="{BB962C8B-B14F-4D97-AF65-F5344CB8AC3E}">
        <p14:creationId xmlns:p14="http://schemas.microsoft.com/office/powerpoint/2010/main" val="3876721786"/>
      </p:ext>
    </p:extLst>
  </p:cSld>
  <p:clrMapOvr>
    <a:masterClrMapping/>
  </p:clrMapOvr>
  <p:transition spd="med">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07D17FA-5BDD-C14E-A1F2-7719F8CB9217}" type="slidenum">
              <a:rPr lang="en-US"/>
              <a:pPr>
                <a:defRPr/>
              </a:pPr>
              <a:t>‹#›</a:t>
            </a:fld>
            <a:endParaRPr lang="en-US"/>
          </a:p>
        </p:txBody>
      </p:sp>
    </p:spTree>
    <p:extLst>
      <p:ext uri="{BB962C8B-B14F-4D97-AF65-F5344CB8AC3E}">
        <p14:creationId xmlns:p14="http://schemas.microsoft.com/office/powerpoint/2010/main" val="3754278089"/>
      </p:ext>
    </p:extLst>
  </p:cSld>
  <p:clrMapOvr>
    <a:masterClrMapping/>
  </p:clrMapOvr>
  <p:transition spd="med">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54EE94-6892-3942-AFC7-5E3092F09807}" type="slidenum">
              <a:rPr lang="en-US"/>
              <a:pPr>
                <a:defRPr/>
              </a:pPr>
              <a:t>‹#›</a:t>
            </a:fld>
            <a:endParaRPr lang="en-US"/>
          </a:p>
        </p:txBody>
      </p:sp>
    </p:spTree>
    <p:extLst>
      <p:ext uri="{BB962C8B-B14F-4D97-AF65-F5344CB8AC3E}">
        <p14:creationId xmlns:p14="http://schemas.microsoft.com/office/powerpoint/2010/main" val="1209423814"/>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73408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D0DE29-724E-5F4E-9936-93434A26DD7A}" type="slidenum">
              <a:rPr lang="en-US"/>
              <a:pPr>
                <a:defRPr/>
              </a:pPr>
              <a:t>‹#›</a:t>
            </a:fld>
            <a:endParaRPr lang="en-US"/>
          </a:p>
        </p:txBody>
      </p:sp>
    </p:spTree>
    <p:extLst>
      <p:ext uri="{BB962C8B-B14F-4D97-AF65-F5344CB8AC3E}">
        <p14:creationId xmlns:p14="http://schemas.microsoft.com/office/powerpoint/2010/main" val="129131740"/>
      </p:ext>
    </p:extLst>
  </p:cSld>
  <p:clrMapOvr>
    <a:masterClrMapping/>
  </p:clrMapOvr>
  <p:transition spd="med">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EBBCBF-BB5F-E042-9292-ACD7B6C88A84}" type="slidenum">
              <a:rPr lang="en-US"/>
              <a:pPr>
                <a:defRPr/>
              </a:pPr>
              <a:t>‹#›</a:t>
            </a:fld>
            <a:endParaRPr lang="en-US"/>
          </a:p>
        </p:txBody>
      </p:sp>
    </p:spTree>
    <p:extLst>
      <p:ext uri="{BB962C8B-B14F-4D97-AF65-F5344CB8AC3E}">
        <p14:creationId xmlns:p14="http://schemas.microsoft.com/office/powerpoint/2010/main" val="339944264"/>
      </p:ext>
    </p:extLst>
  </p:cSld>
  <p:clrMapOvr>
    <a:masterClrMapping/>
  </p:clrMapOvr>
  <p:transition spd="med">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FCF38B-2685-7A4A-B697-39FCB266D73F}" type="slidenum">
              <a:rPr lang="en-US"/>
              <a:pPr>
                <a:defRPr/>
              </a:pPr>
              <a:t>‹#›</a:t>
            </a:fld>
            <a:endParaRPr lang="en-US"/>
          </a:p>
        </p:txBody>
      </p:sp>
    </p:spTree>
    <p:extLst>
      <p:ext uri="{BB962C8B-B14F-4D97-AF65-F5344CB8AC3E}">
        <p14:creationId xmlns:p14="http://schemas.microsoft.com/office/powerpoint/2010/main" val="1747995069"/>
      </p:ext>
    </p:extLst>
  </p:cSld>
  <p:clrMapOvr>
    <a:masterClrMapping/>
  </p:clrMapOvr>
  <p:transition spd="med">
    <p:randomBar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ADD8F8-1F2F-A84A-9B80-C10CFFA01224}" type="slidenum">
              <a:rPr lang="en-US"/>
              <a:pPr>
                <a:defRPr/>
              </a:pPr>
              <a:t>‹#›</a:t>
            </a:fld>
            <a:endParaRPr lang="en-US"/>
          </a:p>
        </p:txBody>
      </p:sp>
    </p:spTree>
    <p:extLst>
      <p:ext uri="{BB962C8B-B14F-4D97-AF65-F5344CB8AC3E}">
        <p14:creationId xmlns:p14="http://schemas.microsoft.com/office/powerpoint/2010/main" val="4003470984"/>
      </p:ext>
    </p:extLst>
  </p:cSld>
  <p:clrMapOvr>
    <a:masterClrMapping/>
  </p:clrMapOvr>
  <p:transition spd="med">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785827-CE22-3A4C-8021-5040BA657EDD}" type="slidenum">
              <a:rPr lang="en-US"/>
              <a:pPr>
                <a:defRPr/>
              </a:pPr>
              <a:t>‹#›</a:t>
            </a:fld>
            <a:endParaRPr lang="en-US"/>
          </a:p>
        </p:txBody>
      </p:sp>
    </p:spTree>
    <p:extLst>
      <p:ext uri="{BB962C8B-B14F-4D97-AF65-F5344CB8AC3E}">
        <p14:creationId xmlns:p14="http://schemas.microsoft.com/office/powerpoint/2010/main" val="369308080"/>
      </p:ext>
    </p:extLst>
  </p:cSld>
  <p:clrMapOvr>
    <a:masterClrMapping/>
  </p:clrMapOvr>
  <p:transition spd="med">
    <p:randomBar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AE900F-807B-0E49-8AD8-CC6BB9835DF2}" type="slidenum">
              <a:rPr lang="en-US"/>
              <a:pPr>
                <a:defRPr/>
              </a:pPr>
              <a:t>‹#›</a:t>
            </a:fld>
            <a:endParaRPr lang="en-US"/>
          </a:p>
        </p:txBody>
      </p:sp>
    </p:spTree>
    <p:extLst>
      <p:ext uri="{BB962C8B-B14F-4D97-AF65-F5344CB8AC3E}">
        <p14:creationId xmlns:p14="http://schemas.microsoft.com/office/powerpoint/2010/main" val="3370223994"/>
      </p:ext>
    </p:extLst>
  </p:cSld>
  <p:clrMapOvr>
    <a:masterClrMapping/>
  </p:clrMapOvr>
  <p:transition spd="med">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209029-3459-F34A-8801-33EB2CF9F59D}" type="slidenum">
              <a:rPr lang="en-US"/>
              <a:pPr>
                <a:defRPr/>
              </a:pPr>
              <a:t>‹#›</a:t>
            </a:fld>
            <a:endParaRPr lang="en-US"/>
          </a:p>
        </p:txBody>
      </p:sp>
    </p:spTree>
    <p:extLst>
      <p:ext uri="{BB962C8B-B14F-4D97-AF65-F5344CB8AC3E}">
        <p14:creationId xmlns:p14="http://schemas.microsoft.com/office/powerpoint/2010/main" val="564172446"/>
      </p:ext>
    </p:extLst>
  </p:cSld>
  <p:clrMapOvr>
    <a:masterClrMapping/>
  </p:clrMapOvr>
  <p:transition spd="med">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C28A12-07CC-F640-84C2-E3E2C65AF580}" type="slidenum">
              <a:rPr lang="en-US"/>
              <a:pPr>
                <a:defRPr/>
              </a:pPr>
              <a:t>‹#›</a:t>
            </a:fld>
            <a:endParaRPr lang="en-US"/>
          </a:p>
        </p:txBody>
      </p:sp>
    </p:spTree>
    <p:extLst>
      <p:ext uri="{BB962C8B-B14F-4D97-AF65-F5344CB8AC3E}">
        <p14:creationId xmlns:p14="http://schemas.microsoft.com/office/powerpoint/2010/main" val="133624912"/>
      </p:ext>
    </p:extLst>
  </p:cSld>
  <p:clrMapOvr>
    <a:masterClrMapping/>
  </p:clrMapOvr>
  <p:transition spd="med">
    <p:randomBar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185F83-183D-3445-83E4-8B93A27D526E}" type="slidenum">
              <a:rPr lang="en-US"/>
              <a:pPr>
                <a:defRPr/>
              </a:pPr>
              <a:t>‹#›</a:t>
            </a:fld>
            <a:endParaRPr lang="en-US"/>
          </a:p>
        </p:txBody>
      </p:sp>
    </p:spTree>
    <p:extLst>
      <p:ext uri="{BB962C8B-B14F-4D97-AF65-F5344CB8AC3E}">
        <p14:creationId xmlns:p14="http://schemas.microsoft.com/office/powerpoint/2010/main" val="3462424795"/>
      </p:ext>
    </p:extLst>
  </p:cSld>
  <p:clrMapOvr>
    <a:masterClrMapping/>
  </p:clrMapOvr>
  <p:transition spd="med">
    <p:randomBar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187BA-7328-CD49-BC7C-BBDD74CD5B24}" type="slidenum">
              <a:rPr lang="en-US"/>
              <a:pPr>
                <a:defRPr/>
              </a:pPr>
              <a:t>‹#›</a:t>
            </a:fld>
            <a:endParaRPr lang="en-US"/>
          </a:p>
        </p:txBody>
      </p:sp>
    </p:spTree>
    <p:extLst>
      <p:ext uri="{BB962C8B-B14F-4D97-AF65-F5344CB8AC3E}">
        <p14:creationId xmlns:p14="http://schemas.microsoft.com/office/powerpoint/2010/main" val="429259213"/>
      </p:ext>
    </p:extLst>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13416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2048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1CF4AC-5D82-7A4B-B3D5-D60D4BB4F90E}" type="slidenum">
              <a:rPr lang="en-US"/>
              <a:pPr>
                <a:defRPr/>
              </a:pPr>
              <a:t>‹#›</a:t>
            </a:fld>
            <a:endParaRPr lang="en-US"/>
          </a:p>
        </p:txBody>
      </p:sp>
    </p:spTree>
    <p:extLst>
      <p:ext uri="{BB962C8B-B14F-4D97-AF65-F5344CB8AC3E}">
        <p14:creationId xmlns:p14="http://schemas.microsoft.com/office/powerpoint/2010/main" val="9768660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7301A4-8FF9-0C46-A287-6D0BEFDFF1DF}" type="slidenum">
              <a:rPr lang="en-US"/>
              <a:pPr>
                <a:defRPr/>
              </a:pPr>
              <a:t>‹#›</a:t>
            </a:fld>
            <a:endParaRPr lang="en-US"/>
          </a:p>
        </p:txBody>
      </p:sp>
    </p:spTree>
    <p:extLst>
      <p:ext uri="{BB962C8B-B14F-4D97-AF65-F5344CB8AC3E}">
        <p14:creationId xmlns:p14="http://schemas.microsoft.com/office/powerpoint/2010/main" val="2864670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6ED38D-83CE-254A-8287-5F34E4F807F6}" type="slidenum">
              <a:rPr lang="en-US"/>
              <a:pPr>
                <a:defRPr/>
              </a:pPr>
              <a:t>‹#›</a:t>
            </a:fld>
            <a:endParaRPr lang="en-US"/>
          </a:p>
        </p:txBody>
      </p:sp>
    </p:spTree>
    <p:extLst>
      <p:ext uri="{BB962C8B-B14F-4D97-AF65-F5344CB8AC3E}">
        <p14:creationId xmlns:p14="http://schemas.microsoft.com/office/powerpoint/2010/main" val="706891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FC4809-FA8A-3D42-B4B5-17B98401FCCB}" type="slidenum">
              <a:rPr lang="en-US"/>
              <a:pPr>
                <a:defRPr/>
              </a:pPr>
              <a:t>‹#›</a:t>
            </a:fld>
            <a:endParaRPr lang="en-US"/>
          </a:p>
        </p:txBody>
      </p:sp>
    </p:spTree>
    <p:extLst>
      <p:ext uri="{BB962C8B-B14F-4D97-AF65-F5344CB8AC3E}">
        <p14:creationId xmlns:p14="http://schemas.microsoft.com/office/powerpoint/2010/main" val="38620353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D8E2839-2EA9-F34D-B0CF-C495BE86B811}" type="slidenum">
              <a:rPr lang="en-US"/>
              <a:pPr>
                <a:defRPr/>
              </a:pPr>
              <a:t>‹#›</a:t>
            </a:fld>
            <a:endParaRPr lang="en-US"/>
          </a:p>
        </p:txBody>
      </p:sp>
    </p:spTree>
    <p:extLst>
      <p:ext uri="{BB962C8B-B14F-4D97-AF65-F5344CB8AC3E}">
        <p14:creationId xmlns:p14="http://schemas.microsoft.com/office/powerpoint/2010/main" val="24823194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FE0DA3-9257-2D43-BB4E-ECCEF5EE62A0}" type="slidenum">
              <a:rPr lang="en-US"/>
              <a:pPr>
                <a:defRPr/>
              </a:pPr>
              <a:t>‹#›</a:t>
            </a:fld>
            <a:endParaRPr lang="en-US"/>
          </a:p>
        </p:txBody>
      </p:sp>
    </p:spTree>
    <p:extLst>
      <p:ext uri="{BB962C8B-B14F-4D97-AF65-F5344CB8AC3E}">
        <p14:creationId xmlns:p14="http://schemas.microsoft.com/office/powerpoint/2010/main" val="1549096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8FB1FC-59B8-6F4C-B786-69197ED92701}" type="slidenum">
              <a:rPr lang="en-US"/>
              <a:pPr>
                <a:defRPr/>
              </a:pPr>
              <a:t>‹#›</a:t>
            </a:fld>
            <a:endParaRPr lang="en-US"/>
          </a:p>
        </p:txBody>
      </p:sp>
    </p:spTree>
    <p:extLst>
      <p:ext uri="{BB962C8B-B14F-4D97-AF65-F5344CB8AC3E}">
        <p14:creationId xmlns:p14="http://schemas.microsoft.com/office/powerpoint/2010/main" val="8934882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1D8F8F-1912-D14F-9B0C-469D5A6711E1}" type="slidenum">
              <a:rPr lang="en-US"/>
              <a:pPr>
                <a:defRPr/>
              </a:pPr>
              <a:t>‹#›</a:t>
            </a:fld>
            <a:endParaRPr lang="en-US"/>
          </a:p>
        </p:txBody>
      </p:sp>
    </p:spTree>
    <p:extLst>
      <p:ext uri="{BB962C8B-B14F-4D97-AF65-F5344CB8AC3E}">
        <p14:creationId xmlns:p14="http://schemas.microsoft.com/office/powerpoint/2010/main" val="28760957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6DDF06-1F90-3A47-8A90-8064A3D37E09}" type="slidenum">
              <a:rPr lang="en-US"/>
              <a:pPr>
                <a:defRPr/>
              </a:pPr>
              <a:t>‹#›</a:t>
            </a:fld>
            <a:endParaRPr lang="en-US"/>
          </a:p>
        </p:txBody>
      </p:sp>
    </p:spTree>
    <p:extLst>
      <p:ext uri="{BB962C8B-B14F-4D97-AF65-F5344CB8AC3E}">
        <p14:creationId xmlns:p14="http://schemas.microsoft.com/office/powerpoint/2010/main" val="24368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6859A3-0C7E-AD42-BD0F-4E90BDA30140}" type="slidenum">
              <a:rPr lang="en-US"/>
              <a:pPr>
                <a:defRPr/>
              </a:pPr>
              <a:t>‹#›</a:t>
            </a:fld>
            <a:endParaRPr lang="en-US"/>
          </a:p>
        </p:txBody>
      </p:sp>
    </p:spTree>
    <p:extLst>
      <p:ext uri="{BB962C8B-B14F-4D97-AF65-F5344CB8AC3E}">
        <p14:creationId xmlns:p14="http://schemas.microsoft.com/office/powerpoint/2010/main" val="4158719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7.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 id="214748471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50876-FCF6-7D46-80BF-FF16579846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117821"/>
      </p:ext>
    </p:extLst>
  </p:cSld>
  <p:clrMap bg1="lt1" tx1="dk1" bg2="lt2" tx2="dk2" accent1="accent1" accent2="accent2" accent3="accent3" accent4="accent4" accent5="accent5" accent6="accent6" hlink="hlink" folHlink="folHlink"/>
  <p:sldLayoutIdLst>
    <p:sldLayoutId id="2147484800" r:id="rId1"/>
    <p:sldLayoutId id="2147484801" r:id="rId2"/>
    <p:sldLayoutId id="2147484802" r:id="rId3"/>
    <p:sldLayoutId id="2147484803" r:id="rId4"/>
    <p:sldLayoutId id="2147484804" r:id="rId5"/>
    <p:sldLayoutId id="2147484805" r:id="rId6"/>
    <p:sldLayoutId id="2147484806" r:id="rId7"/>
    <p:sldLayoutId id="2147484807" r:id="rId8"/>
    <p:sldLayoutId id="2147484808" r:id="rId9"/>
    <p:sldLayoutId id="2147484809" r:id="rId10"/>
    <p:sldLayoutId id="214748481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E9B2BED-8E57-004F-B95B-D5F1D75A367D}" type="slidenum">
              <a:rPr lang="en-US"/>
              <a:pPr>
                <a:defRPr/>
              </a:pPr>
              <a:t>‹#›</a:t>
            </a:fld>
            <a:endParaRPr lang="en-US"/>
          </a:p>
        </p:txBody>
      </p:sp>
    </p:spTree>
    <p:extLst>
      <p:ext uri="{BB962C8B-B14F-4D97-AF65-F5344CB8AC3E}">
        <p14:creationId xmlns:p14="http://schemas.microsoft.com/office/powerpoint/2010/main" val="1164290205"/>
      </p:ext>
    </p:extLst>
  </p:cSld>
  <p:clrMap bg1="lt1" tx1="dk1" bg2="lt2" tx2="dk2" accent1="accent1" accent2="accent2" accent3="accent3" accent4="accent4" accent5="accent5" accent6="accent6" hlink="hlink" folHlink="folHlink"/>
  <p:sldLayoutIdLst>
    <p:sldLayoutId id="2147484824" r:id="rId1"/>
    <p:sldLayoutId id="2147484825" r:id="rId2"/>
    <p:sldLayoutId id="2147484826" r:id="rId3"/>
    <p:sldLayoutId id="2147484827" r:id="rId4"/>
    <p:sldLayoutId id="2147484828" r:id="rId5"/>
    <p:sldLayoutId id="2147484829" r:id="rId6"/>
    <p:sldLayoutId id="2147484830" r:id="rId7"/>
    <p:sldLayoutId id="2147484831" r:id="rId8"/>
    <p:sldLayoutId id="2147484832" r:id="rId9"/>
    <p:sldLayoutId id="2147484833" r:id="rId10"/>
    <p:sldLayoutId id="21474848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026"/>
          <p:cNvGrpSpPr>
            <a:grpSpLocks/>
          </p:cNvGrpSpPr>
          <p:nvPr/>
        </p:nvGrpSpPr>
        <p:grpSpPr bwMode="auto">
          <a:xfrm>
            <a:off x="0" y="0"/>
            <a:ext cx="9144000" cy="6858000"/>
            <a:chOff x="0" y="0"/>
            <a:chExt cx="5760" cy="4320"/>
          </a:xfrm>
        </p:grpSpPr>
        <p:pic>
          <p:nvPicPr>
            <p:cNvPr id="2056" name="Picture 1027" descr="299_B_JuiceDrop"/>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2736"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7" name="Rectangle 1028"/>
            <p:cNvSpPr>
              <a:spLocks noChangeArrowheads="1"/>
            </p:cNvSpPr>
            <p:nvPr/>
          </p:nvSpPr>
          <p:spPr bwMode="auto">
            <a:xfrm>
              <a:off x="1008" y="0"/>
              <a:ext cx="4752" cy="432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051" name="Rectangle 1029"/>
          <p:cNvSpPr>
            <a:spLocks noGrp="1" noChangeArrowheads="1"/>
          </p:cNvSpPr>
          <p:nvPr>
            <p:ph type="title"/>
          </p:nvPr>
        </p:nvSpPr>
        <p:spPr bwMode="auto">
          <a:xfrm>
            <a:off x="1752600" y="457200"/>
            <a:ext cx="7086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1030"/>
          <p:cNvSpPr>
            <a:spLocks noGrp="1" noChangeArrowheads="1"/>
          </p:cNvSpPr>
          <p:nvPr>
            <p:ph type="body" idx="1"/>
          </p:nvPr>
        </p:nvSpPr>
        <p:spPr bwMode="auto">
          <a:xfrm>
            <a:off x="1752600" y="1828800"/>
            <a:ext cx="70866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8023" name="Rectangle 1031"/>
          <p:cNvSpPr>
            <a:spLocks noGrp="1" noChangeArrowheads="1"/>
          </p:cNvSpPr>
          <p:nvPr>
            <p:ph type="dt" sz="half" idx="2"/>
          </p:nvPr>
        </p:nvSpPr>
        <p:spPr bwMode="auto">
          <a:xfrm>
            <a:off x="1768475" y="6248400"/>
            <a:ext cx="17367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598024" name="Rectangle 1032"/>
          <p:cNvSpPr>
            <a:spLocks noGrp="1" noChangeArrowheads="1"/>
          </p:cNvSpPr>
          <p:nvPr>
            <p:ph type="ftr" sz="quarter" idx="3"/>
          </p:nvPr>
        </p:nvSpPr>
        <p:spPr bwMode="auto">
          <a:xfrm>
            <a:off x="3733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598025" name="Rectangle 1033"/>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0CE3B90B-0218-D844-88D0-9F4B92033FB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96" r:id="rId1"/>
    <p:sldLayoutId id="2147484711" r:id="rId2"/>
    <p:sldLayoutId id="2147484712" r:id="rId3"/>
    <p:sldLayoutId id="2147484713" r:id="rId4"/>
    <p:sldLayoutId id="2147484714" r:id="rId5"/>
    <p:sldLayoutId id="2147484715" r:id="rId6"/>
    <p:sldLayoutId id="2147484716" r:id="rId7"/>
    <p:sldLayoutId id="2147484717" r:id="rId8"/>
    <p:sldLayoutId id="2147484718" r:id="rId9"/>
    <p:sldLayoutId id="2147484719" r:id="rId10"/>
    <p:sldLayoutId id="214748472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EB0012"/>
        </a:buClr>
        <a:buFont typeface="Wingdings" charset="0"/>
        <a:buChar char="§"/>
        <a:defRPr sz="2400">
          <a:solidFill>
            <a:schemeClr val="tx1"/>
          </a:solidFill>
          <a:latin typeface="+mn-lt"/>
          <a:ea typeface="+mn-ea"/>
        </a:defRPr>
      </a:lvl2pPr>
      <a:lvl3pPr marL="1143000" indent="-228600" algn="l" rtl="0" eaLnBrk="0" fontAlgn="base" hangingPunct="0">
        <a:spcBef>
          <a:spcPct val="20000"/>
        </a:spcBef>
        <a:spcAft>
          <a:spcPct val="0"/>
        </a:spcAft>
        <a:buClr>
          <a:srgbClr val="10019F"/>
        </a:buClr>
        <a:buFont typeface="Wingdings"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a:solidFill>
            <a:schemeClr val="tx1"/>
          </a:solidFill>
          <a:latin typeface="+mn-lt"/>
          <a:ea typeface="+mn-ea"/>
        </a:defRPr>
      </a:lvl4pPr>
      <a:lvl5pPr marL="2057400" indent="-228600" algn="l" rtl="0" eaLnBrk="0" fontAlgn="base" hangingPunct="0">
        <a:spcBef>
          <a:spcPct val="20000"/>
        </a:spcBef>
        <a:spcAft>
          <a:spcPct val="0"/>
        </a:spcAft>
        <a:buClr>
          <a:srgbClr val="8000FF"/>
        </a:buClr>
        <a:buFont typeface="Wingdings" charset="0"/>
        <a:buChar char="§"/>
        <a:defRPr>
          <a:solidFill>
            <a:schemeClr val="tx1"/>
          </a:solidFill>
          <a:latin typeface="+mn-lt"/>
          <a:ea typeface="+mn-ea"/>
        </a:defRPr>
      </a:lvl5pPr>
      <a:lvl6pPr marL="25146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6pPr>
      <a:lvl7pPr marL="29718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7pPr>
      <a:lvl8pPr marL="34290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8pPr>
      <a:lvl9pPr marL="38862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4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20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charset="-128"/>
                <a:cs typeface="ＭＳ Ｐゴシック" charset="-128"/>
              </a:defRPr>
            </a:lvl1pPr>
          </a:lstStyle>
          <a:p>
            <a:pPr>
              <a:defRPr/>
            </a:pPr>
            <a:endParaRPr lang="en-US"/>
          </a:p>
        </p:txBody>
      </p:sp>
      <p:sp>
        <p:nvSpPr>
          <p:cNvPr id="3020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charset="-128"/>
                <a:cs typeface="ＭＳ Ｐゴシック" charset="-128"/>
              </a:defRPr>
            </a:lvl1pPr>
          </a:lstStyle>
          <a:p>
            <a:pPr>
              <a:defRPr/>
            </a:pPr>
            <a:endParaRPr lang="en-US"/>
          </a:p>
        </p:txBody>
      </p:sp>
      <p:sp>
        <p:nvSpPr>
          <p:cNvPr id="3020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Helvetica" charset="0"/>
              </a:defRPr>
            </a:lvl1pPr>
          </a:lstStyle>
          <a:p>
            <a:pPr>
              <a:defRPr/>
            </a:pPr>
            <a:fld id="{AFE70F35-C655-FB4C-8A97-7996D591D5A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97"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2pPr>
      <a:lvl3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3pPr>
      <a:lvl4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4pPr>
      <a:lvl5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5pPr>
      <a:lvl6pPr marL="4572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6pPr>
      <a:lvl7pPr marL="9144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7pPr>
      <a:lvl8pPr marL="13716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8pPr>
      <a:lvl9pPr marL="18288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1858" name="Rectangle 1026"/>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1859" name="Rectangle 1027"/>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0"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121861"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121862"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5EF88E78-777A-894F-89ED-5BC106EBF59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0A7B10D-786C-F44D-B2DE-3DCFB8BCDD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43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430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DE3940CF-B020-FC4A-925C-83A18C20FF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0" y="0"/>
            <a:ext cx="7242175" cy="1981200"/>
            <a:chOff x="0" y="0"/>
            <a:chExt cx="4562" cy="1248"/>
          </a:xfrm>
        </p:grpSpPr>
        <p:sp>
          <p:nvSpPr>
            <p:cNvPr id="1536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6349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536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1536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1536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charset="0"/>
              </a:defRPr>
            </a:lvl1pPr>
          </a:lstStyle>
          <a:p>
            <a:pPr>
              <a:defRPr/>
            </a:pPr>
            <a:fld id="{FB6463F3-531E-0640-86BC-D0145A53E52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98" r:id="rId1"/>
    <p:sldLayoutId id="2147484764" r:id="rId2"/>
    <p:sldLayoutId id="2147484765" r:id="rId3"/>
    <p:sldLayoutId id="2147484766" r:id="rId4"/>
    <p:sldLayoutId id="2147484767" r:id="rId5"/>
    <p:sldLayoutId id="2147484768" r:id="rId6"/>
    <p:sldLayoutId id="2147484769" r:id="rId7"/>
    <p:sldLayoutId id="2147484770" r:id="rId8"/>
    <p:sldLayoutId id="2147484771" r:id="rId9"/>
    <p:sldLayoutId id="2147484772" r:id="rId10"/>
    <p:sldLayoutId id="2147484773" r:id="rId11"/>
  </p:sldLayoutIdLst>
  <p:transition spd="med">
    <p:randomBar dir="ver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8FEC44CF-82F7-A84F-A28C-9C7AE29755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74" r:id="rId1"/>
    <p:sldLayoutId id="2147484775" r:id="rId2"/>
    <p:sldLayoutId id="2147484776" r:id="rId3"/>
    <p:sldLayoutId id="2147484777" r:id="rId4"/>
    <p:sldLayoutId id="2147484778" r:id="rId5"/>
    <p:sldLayoutId id="2147484779" r:id="rId6"/>
    <p:sldLayoutId id="2147484780" r:id="rId7"/>
    <p:sldLayoutId id="2147484781" r:id="rId8"/>
    <p:sldLayoutId id="2147484782" r:id="rId9"/>
    <p:sldLayoutId id="2147484783" r:id="rId10"/>
    <p:sldLayoutId id="2147484784"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80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60"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ea typeface="Osaka"/>
                <a:cs typeface="Osaka"/>
              </a:defRPr>
            </a:lvl1pPr>
          </a:lstStyle>
          <a:p>
            <a:pPr>
              <a:defRPr/>
            </a:pPr>
            <a:endParaRPr lang="en-US"/>
          </a:p>
        </p:txBody>
      </p:sp>
      <p:sp>
        <p:nvSpPr>
          <p:cNvPr id="19461"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ea typeface="Osaka"/>
                <a:cs typeface="Osaka"/>
              </a:defRPr>
            </a:lvl1pPr>
          </a:lstStyle>
          <a:p>
            <a:pPr>
              <a:defRPr/>
            </a:pPr>
            <a:endParaRPr lang="en-US"/>
          </a:p>
        </p:txBody>
      </p:sp>
      <p:sp>
        <p:nvSpPr>
          <p:cNvPr id="19462"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Osaka" charset="0"/>
                <a:cs typeface="Osaka" charset="0"/>
              </a:defRPr>
            </a:lvl1pPr>
          </a:lstStyle>
          <a:p>
            <a:pPr>
              <a:defRPr/>
            </a:pPr>
            <a:fld id="{DCF7946B-1EB4-8149-9C5C-6DE7C67445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2.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2.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5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5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01.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descr="Sh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0" y="228600"/>
            <a:ext cx="3200400" cy="1754326"/>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بعض العظات واضحة كوضوح اللغة العبرية القديمة</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9222" name="Rectangle 6"/>
          <p:cNvSpPr>
            <a:spLocks noGrp="1" noChangeArrowheads="1"/>
          </p:cNvSpPr>
          <p:nvPr>
            <p:ph type="title" idx="4294967295"/>
          </p:nvPr>
        </p:nvSpPr>
        <p:spPr>
          <a:xfrm>
            <a:off x="3352800" y="762000"/>
            <a:ext cx="3124200" cy="4038600"/>
          </a:xfrm>
        </p:spPr>
        <p:txBody>
          <a:bodyPr/>
          <a:lstStyle/>
          <a:p>
            <a:pPr eaLnBrk="1" hangingPunct="1"/>
            <a:r>
              <a:rPr lang="ar-JO" sz="6000" b="1" dirty="0">
                <a:latin typeface="Arial" charset="0"/>
                <a:ea typeface="ＭＳ Ｐゴシック" charset="0"/>
                <a:cs typeface="Arial" charset="0"/>
              </a:rPr>
              <a:t>كيف</a:t>
            </a:r>
            <a:br>
              <a:rPr lang="ar-JO" sz="6000" b="1" dirty="0">
                <a:latin typeface="Arial" charset="0"/>
                <a:ea typeface="ＭＳ Ｐゴシック" charset="0"/>
                <a:cs typeface="Arial" charset="0"/>
              </a:rPr>
            </a:br>
            <a:r>
              <a:rPr lang="ar-JO" sz="6000" b="1" dirty="0">
                <a:latin typeface="Arial" charset="0"/>
                <a:ea typeface="ＭＳ Ｐゴシック" charset="0"/>
                <a:cs typeface="Arial" charset="0"/>
              </a:rPr>
              <a:t>تعظ</a:t>
            </a:r>
            <a:br>
              <a:rPr lang="ar-JO" sz="6000" b="1" dirty="0">
                <a:latin typeface="Arial" charset="0"/>
                <a:ea typeface="ＭＳ Ｐゴシック" charset="0"/>
                <a:cs typeface="Arial" charset="0"/>
              </a:rPr>
            </a:br>
            <a:r>
              <a:rPr lang="ar-JO" sz="6000" b="1" dirty="0">
                <a:latin typeface="Arial" charset="0"/>
                <a:ea typeface="ＭＳ Ｐゴシック" charset="0"/>
                <a:cs typeface="Arial" charset="0"/>
              </a:rPr>
              <a:t>بوضوح؟</a:t>
            </a:r>
            <a:endParaRPr lang="en-US" sz="6000" b="1" dirty="0">
              <a:latin typeface="Arial" charset="0"/>
              <a:ea typeface="ＭＳ Ｐゴシック" charset="0"/>
              <a:cs typeface="Arial" charset="0"/>
            </a:endParaRPr>
          </a:p>
        </p:txBody>
      </p:sp>
      <p:sp>
        <p:nvSpPr>
          <p:cNvPr id="4" name="Rectangle 3">
            <a:extLst>
              <a:ext uri="{FF2B5EF4-FFF2-40B4-BE49-F238E27FC236}">
                <a16:creationId xmlns:a16="http://schemas.microsoft.com/office/drawing/2014/main" id="{8A5CBF5C-22EE-C302-DD9B-A13D267E4292}"/>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a:t>
            </a: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BibleStudyDownloads.org</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strips(downLeft)">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strips(downLeft)">
                                      <p:cBhvr>
                                        <p:cTn id="1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219200" y="4679950"/>
            <a:ext cx="7313240"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511175" indent="-511175" algn="r" eaLnBrk="1" hangingPunct="1">
              <a:spcBef>
                <a:spcPct val="50000"/>
              </a:spcBef>
              <a:buFont typeface="Arial" charset="0"/>
              <a:buNone/>
              <a:defRPr/>
            </a:pPr>
            <a:r>
              <a:rPr lang="ar-JO" sz="3200" b="1" dirty="0">
                <a:solidFill>
                  <a:schemeClr val="bg1"/>
                </a:solidFill>
                <a:latin typeface="Arial"/>
                <a:ea typeface="ＭＳ Ｐゴシック" charset="-128"/>
                <a:cs typeface="Arial"/>
              </a:rPr>
              <a:t>ب. الموضوع</a:t>
            </a:r>
            <a:endParaRPr lang="en-US" sz="3200" b="1" dirty="0">
              <a:solidFill>
                <a:schemeClr val="bg1"/>
              </a:solidFill>
              <a:latin typeface="Arial"/>
              <a:ea typeface="ＭＳ Ｐゴシック" charset="-128"/>
              <a:cs typeface="Arial"/>
            </a:endParaRPr>
          </a:p>
        </p:txBody>
      </p:sp>
      <p:sp>
        <p:nvSpPr>
          <p:cNvPr id="119811" name="Text Box 3"/>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cs typeface="Arial" charset="0"/>
              </a:rPr>
              <a:t>67</a:t>
            </a:r>
            <a:endParaRPr lang="en-US" b="1" dirty="0">
              <a:solidFill>
                <a:schemeClr val="bg1"/>
              </a:solidFill>
              <a:cs typeface="Arial" charset="0"/>
            </a:endParaRPr>
          </a:p>
        </p:txBody>
      </p:sp>
      <p:sp>
        <p:nvSpPr>
          <p:cNvPr id="119812" name="Rectangle 4"/>
          <p:cNvSpPr>
            <a:spLocks noGrp="1" noChangeArrowheads="1"/>
          </p:cNvSpPr>
          <p:nvPr>
            <p:ph type="title" idx="4294967295"/>
          </p:nvPr>
        </p:nvSpPr>
        <p:spPr>
          <a:xfrm>
            <a:off x="457200" y="762000"/>
            <a:ext cx="8229600" cy="655638"/>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الوضوح في مقدمتك</a:t>
            </a:r>
            <a:endParaRPr lang="en-US" b="1" dirty="0">
              <a:solidFill>
                <a:srgbClr val="FF0000"/>
              </a:solidFill>
              <a:latin typeface="Arial" charset="0"/>
              <a:ea typeface="ＭＳ Ｐゴシック" charset="0"/>
              <a:cs typeface="Arial" charset="0"/>
            </a:endParaRPr>
          </a:p>
        </p:txBody>
      </p:sp>
      <p:sp>
        <p:nvSpPr>
          <p:cNvPr id="82949" name="Text Box 5"/>
          <p:cNvSpPr txBox="1">
            <a:spLocks noChangeArrowheads="1"/>
          </p:cNvSpPr>
          <p:nvPr/>
        </p:nvSpPr>
        <p:spPr bwMode="auto">
          <a:xfrm>
            <a:off x="1219200" y="4054475"/>
            <a:ext cx="7241232"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511175" indent="-511175" algn="r" eaLnBrk="1" hangingPunct="1">
              <a:spcBef>
                <a:spcPct val="50000"/>
              </a:spcBef>
              <a:buFont typeface="Arial" charset="0"/>
              <a:buNone/>
              <a:defRPr/>
            </a:pPr>
            <a:r>
              <a:rPr lang="ar-JO" sz="3200" b="1" dirty="0">
                <a:solidFill>
                  <a:schemeClr val="bg1"/>
                </a:solidFill>
                <a:latin typeface="Arial"/>
                <a:ea typeface="ＭＳ Ｐゴシック" charset="-128"/>
                <a:cs typeface="Arial"/>
              </a:rPr>
              <a:t>أ. الفكرة الرئيسية</a:t>
            </a:r>
            <a:endParaRPr lang="en-US" sz="3200" b="1" dirty="0">
              <a:solidFill>
                <a:schemeClr val="bg1"/>
              </a:solidFill>
              <a:latin typeface="Arial"/>
              <a:ea typeface="ＭＳ Ｐゴシック" charset="-128"/>
              <a:cs typeface="Arial"/>
            </a:endParaRPr>
          </a:p>
        </p:txBody>
      </p:sp>
      <p:sp>
        <p:nvSpPr>
          <p:cNvPr id="82950" name="Text Box 6"/>
          <p:cNvSpPr txBox="1">
            <a:spLocks noChangeArrowheads="1"/>
          </p:cNvSpPr>
          <p:nvPr/>
        </p:nvSpPr>
        <p:spPr bwMode="auto">
          <a:xfrm>
            <a:off x="1219200" y="5305425"/>
            <a:ext cx="7313240"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511175" indent="-511175" algn="r" eaLnBrk="1" hangingPunct="1">
              <a:spcBef>
                <a:spcPct val="50000"/>
              </a:spcBef>
              <a:buFont typeface="Arial" charset="0"/>
              <a:buNone/>
              <a:defRPr/>
            </a:pPr>
            <a:r>
              <a:rPr lang="ar-JO" sz="3200" b="1" dirty="0">
                <a:solidFill>
                  <a:schemeClr val="bg1"/>
                </a:solidFill>
                <a:latin typeface="Arial"/>
                <a:ea typeface="ＭＳ Ｐゴシック" charset="-128"/>
                <a:cs typeface="Arial"/>
              </a:rPr>
              <a:t>ت. النقطة الرئيسية الأولى</a:t>
            </a:r>
            <a:endParaRPr lang="en-US" sz="3200" b="1" dirty="0">
              <a:solidFill>
                <a:schemeClr val="bg1"/>
              </a:solidFill>
              <a:latin typeface="Arial"/>
              <a:ea typeface="ＭＳ Ｐゴシック" charset="-128"/>
              <a:cs typeface="Arial"/>
            </a:endParaRPr>
          </a:p>
        </p:txBody>
      </p:sp>
      <p:sp>
        <p:nvSpPr>
          <p:cNvPr id="82951" name="Text Box 7"/>
          <p:cNvSpPr txBox="1">
            <a:spLocks noChangeArrowheads="1"/>
          </p:cNvSpPr>
          <p:nvPr/>
        </p:nvSpPr>
        <p:spPr bwMode="auto">
          <a:xfrm>
            <a:off x="152400" y="3429000"/>
            <a:ext cx="899160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3200" b="1" u="sng" dirty="0">
                <a:solidFill>
                  <a:schemeClr val="bg1"/>
                </a:solidFill>
                <a:latin typeface="Arial"/>
                <a:ea typeface="ＭＳ Ｐゴシック" charset="-128"/>
                <a:cs typeface="Arial"/>
              </a:rPr>
              <a:t>2. </a:t>
            </a:r>
            <a:r>
              <a:rPr lang="ar-JO" sz="3200" b="1" u="sng" dirty="0">
                <a:solidFill>
                  <a:srgbClr val="FFFF00"/>
                </a:solidFill>
                <a:latin typeface="Arial"/>
                <a:ea typeface="ＭＳ Ｐゴシック" charset="-128"/>
                <a:cs typeface="Arial"/>
              </a:rPr>
              <a:t>قُد</a:t>
            </a:r>
            <a:r>
              <a:rPr lang="ar-JO" sz="3200" b="1" u="sng" dirty="0">
                <a:solidFill>
                  <a:schemeClr val="bg1"/>
                </a:solidFill>
                <a:latin typeface="Arial"/>
                <a:ea typeface="ＭＳ Ｐゴシック" charset="-128"/>
                <a:cs typeface="Arial"/>
              </a:rPr>
              <a:t> بوضوح نحو إحدى هذه الثلاثة</a:t>
            </a:r>
            <a:endParaRPr lang="en-US" sz="3200" b="1" u="sng" dirty="0">
              <a:solidFill>
                <a:schemeClr val="bg1"/>
              </a:solidFill>
              <a:latin typeface="Arial"/>
              <a:ea typeface="ＭＳ Ｐゴシック" charset="-128"/>
              <a:cs typeface="Arial"/>
            </a:endParaRPr>
          </a:p>
        </p:txBody>
      </p:sp>
      <p:sp>
        <p:nvSpPr>
          <p:cNvPr id="82956" name="Text Box 12"/>
          <p:cNvSpPr txBox="1">
            <a:spLocks noChangeArrowheads="1"/>
          </p:cNvSpPr>
          <p:nvPr/>
        </p:nvSpPr>
        <p:spPr bwMode="auto">
          <a:xfrm>
            <a:off x="1219200" y="2851150"/>
            <a:ext cx="731324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r" eaLnBrk="1" hangingPunct="1">
              <a:spcBef>
                <a:spcPct val="50000"/>
              </a:spcBef>
              <a:defRPr/>
            </a:pPr>
            <a:r>
              <a:rPr lang="ar-JO" sz="3200" b="1" dirty="0">
                <a:solidFill>
                  <a:schemeClr val="bg1"/>
                </a:solidFill>
                <a:latin typeface="Arial"/>
                <a:ea typeface="ＭＳ Ｐゴシック" charset="-128"/>
                <a:cs typeface="Arial"/>
              </a:rPr>
              <a:t>ب. إعادة صياغتها (استخدم كلمات مختلفة)</a:t>
            </a:r>
            <a:endParaRPr lang="en-US" sz="3200" b="1" dirty="0">
              <a:solidFill>
                <a:schemeClr val="bg1"/>
              </a:solidFill>
              <a:latin typeface="Arial"/>
              <a:ea typeface="ＭＳ Ｐゴシック" charset="-128"/>
              <a:cs typeface="Arial"/>
            </a:endParaRPr>
          </a:p>
        </p:txBody>
      </p:sp>
      <p:sp>
        <p:nvSpPr>
          <p:cNvPr id="82957" name="Text Box 13"/>
          <p:cNvSpPr txBox="1">
            <a:spLocks noChangeArrowheads="1"/>
          </p:cNvSpPr>
          <p:nvPr/>
        </p:nvSpPr>
        <p:spPr bwMode="auto">
          <a:xfrm>
            <a:off x="1219200" y="2225675"/>
            <a:ext cx="731324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r" eaLnBrk="1" hangingPunct="1">
              <a:spcBef>
                <a:spcPct val="50000"/>
              </a:spcBef>
              <a:defRPr/>
            </a:pPr>
            <a:r>
              <a:rPr lang="ar-JO" sz="3200" b="1" dirty="0">
                <a:solidFill>
                  <a:schemeClr val="bg1"/>
                </a:solidFill>
                <a:latin typeface="Arial"/>
                <a:ea typeface="ＭＳ Ｐゴシック" charset="-128"/>
                <a:cs typeface="Arial"/>
              </a:rPr>
              <a:t>أ. تكرارها (استخدم نفس الكلمات)</a:t>
            </a:r>
            <a:endParaRPr lang="en-US" sz="3200" b="1" dirty="0">
              <a:solidFill>
                <a:schemeClr val="bg1"/>
              </a:solidFill>
              <a:latin typeface="Arial"/>
              <a:ea typeface="ＭＳ Ｐゴシック" charset="-128"/>
              <a:cs typeface="Arial"/>
            </a:endParaRPr>
          </a:p>
        </p:txBody>
      </p:sp>
      <p:sp>
        <p:nvSpPr>
          <p:cNvPr id="82958" name="Text Box 14"/>
          <p:cNvSpPr txBox="1">
            <a:spLocks noChangeArrowheads="1"/>
          </p:cNvSpPr>
          <p:nvPr/>
        </p:nvSpPr>
        <p:spPr bwMode="auto">
          <a:xfrm>
            <a:off x="152400" y="1600200"/>
            <a:ext cx="899160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3200" b="1" u="sng" dirty="0">
                <a:solidFill>
                  <a:schemeClr val="bg1"/>
                </a:solidFill>
                <a:latin typeface="Arial"/>
                <a:ea typeface="ＭＳ Ｐゴシック" charset="-128"/>
                <a:cs typeface="Arial"/>
              </a:rPr>
              <a:t>1. </a:t>
            </a:r>
            <a:r>
              <a:rPr lang="ar-JO" sz="3200" b="1" u="sng" dirty="0">
                <a:solidFill>
                  <a:srgbClr val="FFFF00"/>
                </a:solidFill>
                <a:latin typeface="Arial"/>
                <a:ea typeface="ＭＳ Ｐゴシック" charset="-128"/>
                <a:cs typeface="Arial"/>
              </a:rPr>
              <a:t>شدّد</a:t>
            </a:r>
            <a:r>
              <a:rPr lang="ar-JO" sz="3200" b="1" u="sng" dirty="0">
                <a:solidFill>
                  <a:schemeClr val="bg1"/>
                </a:solidFill>
                <a:latin typeface="Arial"/>
                <a:ea typeface="ＭＳ Ｐゴシック" charset="-128"/>
                <a:cs typeface="Arial"/>
              </a:rPr>
              <a:t> على كل جملة رئيسية إما من خلال:</a:t>
            </a:r>
            <a:endParaRPr lang="en-US" sz="3200" b="1" u="sng" dirty="0">
              <a:solidFill>
                <a:schemeClr val="bg1"/>
              </a:solidFill>
              <a:latin typeface="Arial"/>
              <a:ea typeface="ＭＳ Ｐゴシック" charset="-128"/>
              <a:cs typeface="Arial"/>
            </a:endParaRPr>
          </a:p>
        </p:txBody>
      </p:sp>
      <p:sp>
        <p:nvSpPr>
          <p:cNvPr id="82959" name="Text Box 15"/>
          <p:cNvSpPr txBox="1">
            <a:spLocks noChangeArrowheads="1"/>
          </p:cNvSpPr>
          <p:nvPr/>
        </p:nvSpPr>
        <p:spPr bwMode="auto">
          <a:xfrm>
            <a:off x="152400" y="5943600"/>
            <a:ext cx="899160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3200" b="1" u="sng" dirty="0">
                <a:solidFill>
                  <a:schemeClr val="bg1"/>
                </a:solidFill>
                <a:latin typeface="Arial"/>
                <a:ea typeface="ＭＳ Ｐゴシック" charset="-128"/>
                <a:cs typeface="Arial"/>
              </a:rPr>
              <a:t>3. شارك </a:t>
            </a:r>
            <a:r>
              <a:rPr lang="ar-JO" sz="3200" b="1" u="sng" dirty="0">
                <a:solidFill>
                  <a:srgbClr val="FFFF00"/>
                </a:solidFill>
                <a:latin typeface="Arial"/>
                <a:ea typeface="ＭＳ Ｐゴシック" charset="-128"/>
                <a:cs typeface="Arial"/>
              </a:rPr>
              <a:t>خلفية</a:t>
            </a:r>
            <a:r>
              <a:rPr lang="ar-JO" sz="3200" b="1" u="sng" dirty="0">
                <a:solidFill>
                  <a:schemeClr val="bg1"/>
                </a:solidFill>
                <a:latin typeface="Arial"/>
                <a:ea typeface="ＭＳ Ｐゴシック" charset="-128"/>
                <a:cs typeface="Arial"/>
              </a:rPr>
              <a:t> مناسبة قبل النص</a:t>
            </a:r>
            <a:endParaRPr lang="en-US" sz="3200" b="1" u="sng" dirty="0">
              <a:solidFill>
                <a:schemeClr val="bg1"/>
              </a:solidFill>
              <a:latin typeface="Arial"/>
              <a:ea typeface="ＭＳ Ｐゴシック" charset="-128"/>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9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29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29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29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29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P spid="82949" grpId="0" autoUpdateAnimBg="0"/>
      <p:bldP spid="82950" grpId="0" autoUpdateAnimBg="0"/>
      <p:bldP spid="82951" grpId="0" autoUpdateAnimBg="0"/>
      <p:bldP spid="82956" grpId="0" autoUpdateAnimBg="0"/>
      <p:bldP spid="82957" grpId="0" autoUpdateAnimBg="0"/>
      <p:bldP spid="82958" grpId="0" autoUpdateAnimBg="0"/>
      <p:bldP spid="8295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4"/>
          <p:cNvSpPr>
            <a:spLocks noGrp="1" noChangeArrowheads="1"/>
          </p:cNvSpPr>
          <p:nvPr>
            <p:ph type="title" idx="4294967295"/>
          </p:nvPr>
        </p:nvSpPr>
        <p:spPr>
          <a:xfrm>
            <a:off x="76200" y="274638"/>
            <a:ext cx="8991600" cy="1020762"/>
          </a:xfrm>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شارك خلفية مناسبة فقط</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48517" name="Rectangle 5"/>
          <p:cNvSpPr>
            <a:spLocks noChangeArrowheads="1"/>
          </p:cNvSpPr>
          <p:nvPr/>
        </p:nvSpPr>
        <p:spPr bwMode="auto">
          <a:xfrm>
            <a:off x="76200" y="1066800"/>
            <a:ext cx="8991600" cy="102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ar-JO" sz="4400" b="1" dirty="0">
                <a:solidFill>
                  <a:schemeClr val="bg1"/>
                </a:solidFill>
                <a:latin typeface="Arial" panose="020B0604020202020204" pitchFamily="34" charset="0"/>
                <a:cs typeface="Arial" panose="020B0604020202020204" pitchFamily="34" charset="0"/>
              </a:rPr>
              <a:t>قبل الخلفية قبل النص</a:t>
            </a:r>
            <a:endParaRPr lang="en-US" sz="4400" b="1" dirty="0">
              <a:solidFill>
                <a:schemeClr val="bg1"/>
              </a:solidFill>
              <a:latin typeface="Arial" panose="020B0604020202020204" pitchFamily="34" charset="0"/>
              <a:cs typeface="Arial" panose="020B0604020202020204" pitchFamily="34" charset="0"/>
            </a:endParaRPr>
          </a:p>
        </p:txBody>
      </p:sp>
      <p:grpSp>
        <p:nvGrpSpPr>
          <p:cNvPr id="2" name="Group 15"/>
          <p:cNvGrpSpPr>
            <a:grpSpLocks/>
          </p:cNvGrpSpPr>
          <p:nvPr/>
        </p:nvGrpSpPr>
        <p:grpSpPr bwMode="auto">
          <a:xfrm>
            <a:off x="2562225" y="2662238"/>
            <a:ext cx="3000375" cy="2930525"/>
            <a:chOff x="1614" y="1677"/>
            <a:chExt cx="1890" cy="1846"/>
          </a:xfrm>
        </p:grpSpPr>
        <p:pic>
          <p:nvPicPr>
            <p:cNvPr id="121868" name="Picture 3"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1614" y="1677"/>
              <a:ext cx="1890" cy="1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69" name="Text Box 6"/>
            <p:cNvSpPr txBox="1">
              <a:spLocks noChangeArrowheads="1"/>
            </p:cNvSpPr>
            <p:nvPr/>
          </p:nvSpPr>
          <p:spPr bwMode="auto">
            <a:xfrm>
              <a:off x="2208" y="2639"/>
              <a:ext cx="763"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600" b="1" dirty="0">
                  <a:latin typeface="Arial" panose="020B0604020202020204" pitchFamily="34" charset="0"/>
                  <a:cs typeface="Arial" panose="020B0604020202020204" pitchFamily="34" charset="0"/>
                </a:rPr>
                <a:t>الخلفية</a:t>
              </a:r>
              <a:endParaRPr lang="en-US" sz="3600" b="1" dirty="0">
                <a:latin typeface="Arial" panose="020B0604020202020204" pitchFamily="34" charset="0"/>
                <a:cs typeface="Arial" panose="020B0604020202020204" pitchFamily="34" charset="0"/>
              </a:endParaRPr>
            </a:p>
          </p:txBody>
        </p:sp>
      </p:grpSp>
      <p:grpSp>
        <p:nvGrpSpPr>
          <p:cNvPr id="3" name="Group 16"/>
          <p:cNvGrpSpPr>
            <a:grpSpLocks/>
          </p:cNvGrpSpPr>
          <p:nvPr/>
        </p:nvGrpSpPr>
        <p:grpSpPr bwMode="auto">
          <a:xfrm>
            <a:off x="5943600" y="2895600"/>
            <a:ext cx="3124200" cy="2487613"/>
            <a:chOff x="3744" y="1824"/>
            <a:chExt cx="1968" cy="1567"/>
          </a:xfrm>
        </p:grpSpPr>
        <p:pic>
          <p:nvPicPr>
            <p:cNvPr id="121866" name="Picture 7" descr="ISCBG032"/>
            <p:cNvPicPr>
              <a:picLocks noChangeAspect="1" noChangeArrowheads="1"/>
            </p:cNvPicPr>
            <p:nvPr/>
          </p:nvPicPr>
          <p:blipFill>
            <a:blip r:embed="rId4" cstate="screen">
              <a:lum bright="-60000" contrast="6000"/>
              <a:extLst>
                <a:ext uri="{28A0092B-C50C-407E-A947-70E740481C1C}">
                  <a14:useLocalDpi xmlns:a14="http://schemas.microsoft.com/office/drawing/2010/main"/>
                </a:ext>
              </a:extLst>
            </a:blip>
            <a:srcRect/>
            <a:stretch>
              <a:fillRect/>
            </a:stretch>
          </p:blipFill>
          <p:spPr bwMode="auto">
            <a:xfrm>
              <a:off x="3744" y="1824"/>
              <a:ext cx="1968" cy="1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8520" name="Text Box 8"/>
            <p:cNvSpPr txBox="1">
              <a:spLocks noChangeArrowheads="1"/>
            </p:cNvSpPr>
            <p:nvPr/>
          </p:nvSpPr>
          <p:spPr bwMode="auto">
            <a:xfrm>
              <a:off x="4398" y="2630"/>
              <a:ext cx="635" cy="407"/>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ar-JO" sz="3600" b="1" dirty="0">
                  <a:solidFill>
                    <a:schemeClr val="bg1"/>
                  </a:solidFill>
                  <a:latin typeface="Arial" panose="020B0604020202020204" pitchFamily="34" charset="0"/>
                  <a:ea typeface="ＭＳ Ｐゴシック" charset="-128"/>
                  <a:cs typeface="Arial" panose="020B0604020202020204" pitchFamily="34" charset="0"/>
                </a:rPr>
                <a:t>النص</a:t>
              </a:r>
              <a:endParaRPr lang="en-US" sz="3600" b="1" dirty="0">
                <a:solidFill>
                  <a:schemeClr val="bg1"/>
                </a:solidFill>
                <a:latin typeface="Arial" panose="020B0604020202020204" pitchFamily="34" charset="0"/>
                <a:ea typeface="ＭＳ Ｐゴシック" charset="-128"/>
                <a:cs typeface="Arial" panose="020B0604020202020204" pitchFamily="34" charset="0"/>
              </a:endParaRPr>
            </a:p>
          </p:txBody>
        </p:sp>
      </p:grpSp>
      <p:grpSp>
        <p:nvGrpSpPr>
          <p:cNvPr id="4" name="Group 14"/>
          <p:cNvGrpSpPr>
            <a:grpSpLocks/>
          </p:cNvGrpSpPr>
          <p:nvPr/>
        </p:nvGrpSpPr>
        <p:grpSpPr bwMode="auto">
          <a:xfrm>
            <a:off x="152400" y="2743200"/>
            <a:ext cx="1931988" cy="2590800"/>
            <a:chOff x="96" y="1728"/>
            <a:chExt cx="1217" cy="1632"/>
          </a:xfrm>
        </p:grpSpPr>
        <p:pic>
          <p:nvPicPr>
            <p:cNvPr id="121864" name="Picture 12" descr="images-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6" y="1728"/>
              <a:ext cx="1217"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65" name="Text Box 13"/>
            <p:cNvSpPr txBox="1">
              <a:spLocks noChangeArrowheads="1"/>
            </p:cNvSpPr>
            <p:nvPr/>
          </p:nvSpPr>
          <p:spPr bwMode="auto">
            <a:xfrm>
              <a:off x="323" y="2592"/>
              <a:ext cx="74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600" b="1" dirty="0">
                  <a:latin typeface="Arial" panose="020B0604020202020204" pitchFamily="34" charset="0"/>
                  <a:cs typeface="Arial" panose="020B0604020202020204" pitchFamily="34" charset="0"/>
                </a:rPr>
                <a:t>الحاجة</a:t>
              </a:r>
              <a:endParaRPr lang="en-US" sz="3600" b="1" dirty="0">
                <a:latin typeface="Arial" panose="020B0604020202020204" pitchFamily="34" charset="0"/>
                <a:cs typeface="Arial" panose="020B0604020202020204" pitchFamily="34" charset="0"/>
              </a:endParaRPr>
            </a:p>
          </p:txBody>
        </p:sp>
      </p:grpSp>
      <p:sp>
        <p:nvSpPr>
          <p:cNvPr id="448529" name="AutoShape 17"/>
          <p:cNvSpPr>
            <a:spLocks noChangeArrowheads="1"/>
          </p:cNvSpPr>
          <p:nvPr/>
        </p:nvSpPr>
        <p:spPr bwMode="auto">
          <a:xfrm>
            <a:off x="2057400" y="40386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8"/>
              </a:srgbClr>
            </a:outerShdw>
          </a:effectLst>
        </p:spPr>
        <p:txBody>
          <a:bodyPr wrap="none" anchor="ctr"/>
          <a:lstStyle/>
          <a:p>
            <a:pPr algn="ctr">
              <a:defRPr/>
            </a:pPr>
            <a:endParaRPr lang="en-US">
              <a:latin typeface="Arial" panose="020B0604020202020204" pitchFamily="34" charset="0"/>
              <a:ea typeface="ＭＳ Ｐゴシック" charset="-128"/>
              <a:cs typeface="Arial" panose="020B0604020202020204" pitchFamily="34" charset="0"/>
            </a:endParaRPr>
          </a:p>
        </p:txBody>
      </p:sp>
      <p:sp>
        <p:nvSpPr>
          <p:cNvPr id="448530" name="AutoShape 18"/>
          <p:cNvSpPr>
            <a:spLocks noChangeArrowheads="1"/>
          </p:cNvSpPr>
          <p:nvPr/>
        </p:nvSpPr>
        <p:spPr bwMode="auto">
          <a:xfrm>
            <a:off x="5486400" y="41148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8"/>
              </a:srgbClr>
            </a:outerShdw>
          </a:effectLst>
        </p:spPr>
        <p:txBody>
          <a:bodyPr wrap="none" anchor="ctr"/>
          <a:lstStyle/>
          <a:p>
            <a:pPr algn="ctr">
              <a:defRPr/>
            </a:pPr>
            <a:endParaRPr lang="en-US">
              <a:latin typeface="Arial" panose="020B0604020202020204" pitchFamily="34" charset="0"/>
              <a:ea typeface="ＭＳ Ｐゴシック" charset="-128"/>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8517"/>
                                        </p:tgtEl>
                                        <p:attrNameLst>
                                          <p:attrName>style.visibility</p:attrName>
                                        </p:attrNameLst>
                                      </p:cBhvr>
                                      <p:to>
                                        <p:strVal val="visible"/>
                                      </p:to>
                                    </p:set>
                                    <p:animEffect transition="in" filter="dissolve">
                                      <p:cBhvr>
                                        <p:cTn id="7" dur="500"/>
                                        <p:tgtEl>
                                          <p:spTgt spid="448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8529"/>
                                        </p:tgtEl>
                                        <p:attrNameLst>
                                          <p:attrName>style.visibility</p:attrName>
                                        </p:attrNameLst>
                                      </p:cBhvr>
                                      <p:to>
                                        <p:strVal val="visible"/>
                                      </p:to>
                                    </p:set>
                                    <p:animEffect transition="in" filter="dissolve">
                                      <p:cBhvr>
                                        <p:cTn id="17" dur="500"/>
                                        <p:tgtEl>
                                          <p:spTgt spid="448529"/>
                                        </p:tgtEl>
                                      </p:cBhvr>
                                    </p:animEffect>
                                  </p:childTnLst>
                                </p:cTn>
                              </p:par>
                              <p:par>
                                <p:cTn id="18" presetID="9"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48530"/>
                                        </p:tgtEl>
                                        <p:attrNameLst>
                                          <p:attrName>style.visibility</p:attrName>
                                        </p:attrNameLst>
                                      </p:cBhvr>
                                      <p:to>
                                        <p:strVal val="visible"/>
                                      </p:to>
                                    </p:set>
                                    <p:animEffect transition="in" filter="dissolve">
                                      <p:cBhvr>
                                        <p:cTn id="25" dur="500"/>
                                        <p:tgtEl>
                                          <p:spTgt spid="448530"/>
                                        </p:tgtEl>
                                      </p:cBhvr>
                                    </p:animEffect>
                                  </p:childTnLst>
                                </p:cTn>
                              </p:par>
                              <p:par>
                                <p:cTn id="26" presetID="9"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7" grpId="0"/>
      <p:bldP spid="448529" grpId="0" animBg="1"/>
      <p:bldP spid="4485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descr="Medium wood"/>
          <p:cNvSpPr>
            <a:spLocks noChangeArrowheads="1"/>
          </p:cNvSpPr>
          <p:nvPr/>
        </p:nvSpPr>
        <p:spPr bwMode="auto">
          <a:xfrm>
            <a:off x="0" y="0"/>
            <a:ext cx="9144000" cy="6858000"/>
          </a:xfrm>
          <a:prstGeom prst="rect">
            <a:avLst/>
          </a:prstGeom>
          <a:blipFill dpi="0" rotWithShape="0">
            <a:blip r:embed="rId3">
              <a:lum bright="-24000"/>
            </a:blip>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84995" name="Text Box 3"/>
          <p:cNvSpPr txBox="1">
            <a:spLocks noChangeArrowheads="1"/>
          </p:cNvSpPr>
          <p:nvPr/>
        </p:nvSpPr>
        <p:spPr bwMode="auto">
          <a:xfrm>
            <a:off x="609600" y="1447800"/>
            <a:ext cx="8370888" cy="707886"/>
          </a:xfrm>
          <a:prstGeom prst="rect">
            <a:avLst/>
          </a:prstGeom>
          <a:solidFill>
            <a:schemeClr val="tx1"/>
          </a:solidFill>
          <a:ln w="9525">
            <a:noFill/>
            <a:miter lim="800000"/>
            <a:headEnd/>
            <a:tailEnd/>
          </a:ln>
          <a:effectLst>
            <a:outerShdw blurRad="63500" dist="38099" dir="2700000" algn="ctr" rotWithShape="0">
              <a:srgbClr val="000000">
                <a:alpha val="74998"/>
              </a:srgbClr>
            </a:outerShdw>
          </a:effectLst>
        </p:spPr>
        <p:txBody>
          <a:bodyPr>
            <a:spAutoFit/>
          </a:bodyPr>
          <a:lstStyle/>
          <a:p>
            <a:pPr algn="r" eaLnBrk="1" hangingPunct="1">
              <a:spcBef>
                <a:spcPct val="50000"/>
              </a:spcBef>
              <a:defRPr/>
            </a:pPr>
            <a:r>
              <a:rPr lang="ar-JO" sz="4000" b="1" dirty="0">
                <a:solidFill>
                  <a:schemeClr val="bg1"/>
                </a:solidFill>
                <a:latin typeface="Arial"/>
                <a:ea typeface="ＭＳ Ｐゴシック" charset="-128"/>
                <a:cs typeface="Arial"/>
              </a:rPr>
              <a:t>1. التكرار (نفس الكلمات)</a:t>
            </a:r>
            <a:endParaRPr lang="en-US" sz="4000" b="1" dirty="0">
              <a:solidFill>
                <a:schemeClr val="bg1"/>
              </a:solidFill>
              <a:latin typeface="Arial"/>
              <a:ea typeface="ＭＳ Ｐゴシック" charset="-128"/>
              <a:cs typeface="Arial"/>
            </a:endParaRPr>
          </a:p>
        </p:txBody>
      </p:sp>
      <p:sp>
        <p:nvSpPr>
          <p:cNvPr id="84996" name="Text Box 4"/>
          <p:cNvSpPr txBox="1">
            <a:spLocks noChangeArrowheads="1"/>
          </p:cNvSpPr>
          <p:nvPr/>
        </p:nvSpPr>
        <p:spPr bwMode="auto">
          <a:xfrm>
            <a:off x="8458200" y="76200"/>
            <a:ext cx="609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ar-JO" b="1" dirty="0">
                <a:solidFill>
                  <a:schemeClr val="bg1"/>
                </a:solidFill>
                <a:latin typeface="Arial"/>
                <a:ea typeface="ＭＳ Ｐゴシック" charset="-128"/>
                <a:cs typeface="Arial"/>
              </a:rPr>
              <a:t>68</a:t>
            </a:r>
            <a:endParaRPr lang="en-US" b="1" dirty="0">
              <a:solidFill>
                <a:schemeClr val="bg1"/>
              </a:solidFill>
              <a:latin typeface="Arial"/>
              <a:ea typeface="ＭＳ Ｐゴシック" charset="-128"/>
              <a:cs typeface="Arial"/>
            </a:endParaRPr>
          </a:p>
        </p:txBody>
      </p:sp>
      <p:sp>
        <p:nvSpPr>
          <p:cNvPr id="123908" name="Rectangle 5"/>
          <p:cNvSpPr>
            <a:spLocks noGrp="1" noChangeArrowheads="1"/>
          </p:cNvSpPr>
          <p:nvPr>
            <p:ph type="title" idx="4294967295"/>
          </p:nvPr>
        </p:nvSpPr>
        <p:spPr>
          <a:xfrm>
            <a:off x="457200" y="533400"/>
            <a:ext cx="8229600" cy="685800"/>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الوضوح في المتن</a:t>
            </a:r>
            <a:endParaRPr lang="en-US" b="1" dirty="0">
              <a:solidFill>
                <a:srgbClr val="FF0000"/>
              </a:solidFill>
              <a:latin typeface="Arial" charset="0"/>
              <a:ea typeface="ＭＳ Ｐゴシック" charset="0"/>
              <a:cs typeface="Arial" charset="0"/>
            </a:endParaRPr>
          </a:p>
        </p:txBody>
      </p:sp>
      <p:sp>
        <p:nvSpPr>
          <p:cNvPr id="84998" name="Text Box 6"/>
          <p:cNvSpPr txBox="1">
            <a:spLocks noChangeArrowheads="1"/>
          </p:cNvSpPr>
          <p:nvPr/>
        </p:nvSpPr>
        <p:spPr bwMode="auto">
          <a:xfrm>
            <a:off x="609600" y="3962400"/>
            <a:ext cx="8370888" cy="707886"/>
          </a:xfrm>
          <a:prstGeom prst="rect">
            <a:avLst/>
          </a:prstGeom>
          <a:solidFill>
            <a:schemeClr val="tx1"/>
          </a:solidFill>
          <a:ln w="9525">
            <a:noFill/>
            <a:miter lim="800000"/>
            <a:headEnd/>
            <a:tailEnd/>
          </a:ln>
          <a:effectLst>
            <a:outerShdw blurRad="63500" dist="38099" dir="2700000" algn="ctr" rotWithShape="0">
              <a:srgbClr val="000000">
                <a:alpha val="74998"/>
              </a:srgbClr>
            </a:outerShdw>
          </a:effectLst>
        </p:spPr>
        <p:txBody>
          <a:bodyPr>
            <a:spAutoFit/>
          </a:bodyPr>
          <a:lstStyle/>
          <a:p>
            <a:pPr marL="457200" indent="-457200" algn="r" eaLnBrk="1" hangingPunct="1">
              <a:spcBef>
                <a:spcPct val="50000"/>
              </a:spcBef>
              <a:buFont typeface="Arial" charset="0"/>
              <a:buNone/>
              <a:defRPr/>
            </a:pPr>
            <a:r>
              <a:rPr lang="ar-JO" sz="4000" b="1" dirty="0">
                <a:solidFill>
                  <a:schemeClr val="bg1"/>
                </a:solidFill>
                <a:latin typeface="Arial"/>
                <a:ea typeface="ＭＳ Ｐゴシック" charset="-128"/>
                <a:cs typeface="Arial"/>
              </a:rPr>
              <a:t>2. إعادة الصياغة (كلمات مختلفة)</a:t>
            </a:r>
            <a:endParaRPr lang="en-US" sz="4000" b="1" dirty="0">
              <a:solidFill>
                <a:schemeClr val="bg1"/>
              </a:solidFill>
              <a:latin typeface="Arial"/>
              <a:ea typeface="ＭＳ Ｐゴシック" charset="-128"/>
              <a:cs typeface="Arial"/>
            </a:endParaRPr>
          </a:p>
        </p:txBody>
      </p:sp>
      <p:sp>
        <p:nvSpPr>
          <p:cNvPr id="84999" name="Text Box 7"/>
          <p:cNvSpPr txBox="1">
            <a:spLocks noChangeArrowheads="1"/>
          </p:cNvSpPr>
          <p:nvPr/>
        </p:nvSpPr>
        <p:spPr bwMode="auto">
          <a:xfrm>
            <a:off x="838200" y="2286000"/>
            <a:ext cx="7772400" cy="1323439"/>
          </a:xfrm>
          <a:prstGeom prst="rect">
            <a:avLst/>
          </a:prstGeom>
          <a:noFill/>
          <a:ln w="9525">
            <a:noFill/>
            <a:miter lim="800000"/>
            <a:headEnd/>
            <a:tailEnd/>
          </a:ln>
          <a:effectLst/>
        </p:spPr>
        <p:txBody>
          <a:bodyPr>
            <a:spAutoFit/>
          </a:bodyPr>
          <a:lstStyle/>
          <a:p>
            <a:pPr algn="r" eaLnBrk="1" hangingPunct="1">
              <a:spcBef>
                <a:spcPct val="50000"/>
              </a:spcBef>
              <a:defRPr/>
            </a:pPr>
            <a:r>
              <a:rPr lang="ar-JO" sz="4000" b="1" dirty="0">
                <a:solidFill>
                  <a:schemeClr val="bg1"/>
                </a:solidFill>
                <a:effectLst>
                  <a:outerShdw blurRad="38100" dist="38100" dir="2700000" algn="tl">
                    <a:srgbClr val="000000">
                      <a:alpha val="43137"/>
                    </a:srgbClr>
                  </a:outerShdw>
                </a:effectLst>
                <a:latin typeface="Arial"/>
                <a:ea typeface="ＭＳ Ｐゴシック" charset="-128"/>
                <a:cs typeface="Arial"/>
              </a:rPr>
              <a:t>1. تكلم كلمات لطيفة (6أ)</a:t>
            </a:r>
            <a:br>
              <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rPr>
            </a:br>
            <a:r>
              <a:rPr lang="ar-JO" sz="4000" b="1" dirty="0">
                <a:solidFill>
                  <a:schemeClr val="bg1"/>
                </a:solidFill>
                <a:effectLst>
                  <a:outerShdw blurRad="38100" dist="38100" dir="2700000" algn="tl">
                    <a:srgbClr val="000000">
                      <a:alpha val="43137"/>
                    </a:srgbClr>
                  </a:outerShdw>
                </a:effectLst>
                <a:latin typeface="Arial"/>
                <a:ea typeface="ＭＳ Ｐゴシック" charset="-128"/>
                <a:cs typeface="Arial"/>
              </a:rPr>
              <a:t>    تكلم كلمات لطيفة</a:t>
            </a:r>
            <a:endPar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endParaRPr>
          </a:p>
        </p:txBody>
      </p:sp>
      <p:sp>
        <p:nvSpPr>
          <p:cNvPr id="85001" name="Text Box 9"/>
          <p:cNvSpPr txBox="1">
            <a:spLocks noChangeArrowheads="1"/>
          </p:cNvSpPr>
          <p:nvPr/>
        </p:nvSpPr>
        <p:spPr bwMode="auto">
          <a:xfrm>
            <a:off x="914400" y="4876800"/>
            <a:ext cx="7772400" cy="1323439"/>
          </a:xfrm>
          <a:prstGeom prst="rect">
            <a:avLst/>
          </a:prstGeom>
          <a:noFill/>
          <a:ln w="9525">
            <a:noFill/>
            <a:miter lim="800000"/>
            <a:headEnd/>
            <a:tailEnd/>
          </a:ln>
          <a:effectLst/>
        </p:spPr>
        <p:txBody>
          <a:bodyPr>
            <a:spAutoFit/>
          </a:bodyPr>
          <a:lstStyle/>
          <a:p>
            <a:pPr algn="r" eaLnBrk="1" hangingPunct="1">
              <a:spcBef>
                <a:spcPct val="50000"/>
              </a:spcBef>
              <a:defRPr/>
            </a:pPr>
            <a:r>
              <a:rPr lang="ar-JO" sz="4000" b="1" dirty="0">
                <a:solidFill>
                  <a:schemeClr val="bg1"/>
                </a:solidFill>
                <a:effectLst>
                  <a:outerShdw blurRad="38100" dist="38100" dir="2700000" algn="tl">
                    <a:srgbClr val="000000">
                      <a:alpha val="43137"/>
                    </a:srgbClr>
                  </a:outerShdw>
                </a:effectLst>
                <a:latin typeface="Arial"/>
                <a:ea typeface="ＭＳ Ｐゴシック" charset="-128"/>
                <a:cs typeface="Arial"/>
              </a:rPr>
              <a:t>1. تكلم كلمات لطيفة (6أ)</a:t>
            </a:r>
            <a:br>
              <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rPr>
            </a:br>
            <a:r>
              <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rPr>
              <a:t>[</a:t>
            </a:r>
            <a:r>
              <a:rPr lang="ar-JO" sz="4000" b="1" dirty="0">
                <a:solidFill>
                  <a:schemeClr val="bg1"/>
                </a:solidFill>
                <a:effectLst>
                  <a:outerShdw blurRad="38100" dist="38100" dir="2700000" algn="tl">
                    <a:srgbClr val="000000">
                      <a:alpha val="43137"/>
                    </a:srgbClr>
                  </a:outerShdw>
                </a:effectLst>
                <a:latin typeface="Arial"/>
                <a:ea typeface="ＭＳ Ｐゴシック" charset="-128"/>
                <a:cs typeface="Arial"/>
              </a:rPr>
              <a:t>استخدم الكلام المهذب</a:t>
            </a:r>
            <a:r>
              <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rPr>
              <a:t>]</a:t>
            </a:r>
            <a:r>
              <a:rPr lang="ar-JO" sz="4000" b="1" dirty="0">
                <a:solidFill>
                  <a:schemeClr val="bg1"/>
                </a:solidFill>
                <a:effectLst>
                  <a:outerShdw blurRad="38100" dist="38100" dir="2700000" algn="tl">
                    <a:srgbClr val="000000">
                      <a:alpha val="43137"/>
                    </a:srgbClr>
                  </a:outerShdw>
                </a:effectLst>
                <a:latin typeface="Arial"/>
                <a:ea typeface="ＭＳ Ｐゴシック" charset="-128"/>
                <a:cs typeface="Arial"/>
              </a:rPr>
              <a:t>    </a:t>
            </a:r>
            <a:r>
              <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4995">
                                            <p:bg/>
                                          </p:spTgt>
                                        </p:tgtEl>
                                        <p:attrNameLst>
                                          <p:attrName>style.visibility</p:attrName>
                                        </p:attrNameLst>
                                      </p:cBhvr>
                                      <p:to>
                                        <p:strVal val="visible"/>
                                      </p:to>
                                    </p:set>
                                    <p:anim calcmode="lin" valueType="num">
                                      <p:cBhvr>
                                        <p:cTn id="7" dur="500" fill="hold"/>
                                        <p:tgtEl>
                                          <p:spTgt spid="84995">
                                            <p:bg/>
                                          </p:spTgt>
                                        </p:tgtEl>
                                        <p:attrNameLst>
                                          <p:attrName>ppt_w</p:attrName>
                                        </p:attrNameLst>
                                      </p:cBhvr>
                                      <p:tavLst>
                                        <p:tav tm="0">
                                          <p:val>
                                            <p:fltVal val="0"/>
                                          </p:val>
                                        </p:tav>
                                        <p:tav tm="100000">
                                          <p:val>
                                            <p:strVal val="#ppt_w"/>
                                          </p:val>
                                        </p:tav>
                                      </p:tavLst>
                                    </p:anim>
                                    <p:anim calcmode="lin" valueType="num">
                                      <p:cBhvr>
                                        <p:cTn id="8" dur="500" fill="hold"/>
                                        <p:tgtEl>
                                          <p:spTgt spid="84995">
                                            <p:bg/>
                                          </p:spTgt>
                                        </p:tgtEl>
                                        <p:attrNameLst>
                                          <p:attrName>ppt_h</p:attrName>
                                        </p:attrNameLst>
                                      </p:cBhvr>
                                      <p:tavLst>
                                        <p:tav tm="0">
                                          <p:val>
                                            <p:fltVal val="0"/>
                                          </p:val>
                                        </p:tav>
                                        <p:tav tm="100000">
                                          <p:val>
                                            <p:strVal val="#ppt_h"/>
                                          </p:val>
                                        </p:tav>
                                      </p:tavLst>
                                    </p:anim>
                                    <p:anim calcmode="lin" valueType="num">
                                      <p:cBhvr>
                                        <p:cTn id="9" dur="500" fill="hold"/>
                                        <p:tgtEl>
                                          <p:spTgt spid="84995">
                                            <p:bg/>
                                          </p:spTgt>
                                        </p:tgtEl>
                                        <p:attrNameLst>
                                          <p:attrName>style.rotation</p:attrName>
                                        </p:attrNameLst>
                                      </p:cBhvr>
                                      <p:tavLst>
                                        <p:tav tm="0">
                                          <p:val>
                                            <p:fltVal val="360"/>
                                          </p:val>
                                        </p:tav>
                                        <p:tav tm="100000">
                                          <p:val>
                                            <p:fltVal val="0"/>
                                          </p:val>
                                        </p:tav>
                                      </p:tavLst>
                                    </p:anim>
                                    <p:animEffect transition="in" filter="fade">
                                      <p:cBhvr>
                                        <p:cTn id="10" dur="500"/>
                                        <p:tgtEl>
                                          <p:spTgt spid="84995">
                                            <p:bg/>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84995">
                                            <p:txEl>
                                              <p:pRg st="0" end="0"/>
                                            </p:txEl>
                                          </p:spTgt>
                                        </p:tgtEl>
                                        <p:attrNameLst>
                                          <p:attrName>style.visibility</p:attrName>
                                        </p:attrNameLst>
                                      </p:cBhvr>
                                      <p:to>
                                        <p:strVal val="visible"/>
                                      </p:to>
                                    </p:set>
                                    <p:anim calcmode="lin" valueType="num">
                                      <p:cBhvr>
                                        <p:cTn id="15" dur="500" fill="hold"/>
                                        <p:tgtEl>
                                          <p:spTgt spid="8499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499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499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499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84999">
                                            <p:txEl>
                                              <p:pRg st="0" end="0"/>
                                            </p:txEl>
                                          </p:spTgt>
                                        </p:tgtEl>
                                        <p:attrNameLst>
                                          <p:attrName>style.visibility</p:attrName>
                                        </p:attrNameLst>
                                      </p:cBhvr>
                                      <p:to>
                                        <p:strVal val="visible"/>
                                      </p:to>
                                    </p:set>
                                    <p:anim calcmode="lin" valueType="num">
                                      <p:cBhvr>
                                        <p:cTn id="23" dur="500" fill="hold"/>
                                        <p:tgtEl>
                                          <p:spTgt spid="84999">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84999">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84999">
                                            <p:txEl>
                                              <p:pRg st="0" end="0"/>
                                            </p:txEl>
                                          </p:spTgt>
                                        </p:tgtEl>
                                        <p:attrNameLst>
                                          <p:attrName>style.rotation</p:attrName>
                                        </p:attrNameLst>
                                      </p:cBhvr>
                                      <p:tavLst>
                                        <p:tav tm="0">
                                          <p:val>
                                            <p:fltVal val="360"/>
                                          </p:val>
                                        </p:tav>
                                        <p:tav tm="100000">
                                          <p:val>
                                            <p:fltVal val="0"/>
                                          </p:val>
                                        </p:tav>
                                      </p:tavLst>
                                    </p:anim>
                                    <p:animEffect transition="in" filter="fade">
                                      <p:cBhvr>
                                        <p:cTn id="26" dur="500"/>
                                        <p:tgtEl>
                                          <p:spTgt spid="84999">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84998">
                                            <p:bg/>
                                          </p:spTgt>
                                        </p:tgtEl>
                                        <p:attrNameLst>
                                          <p:attrName>style.visibility</p:attrName>
                                        </p:attrNameLst>
                                      </p:cBhvr>
                                      <p:to>
                                        <p:strVal val="visible"/>
                                      </p:to>
                                    </p:set>
                                    <p:anim calcmode="lin" valueType="num">
                                      <p:cBhvr>
                                        <p:cTn id="31" dur="500" fill="hold"/>
                                        <p:tgtEl>
                                          <p:spTgt spid="84998">
                                            <p:bg/>
                                          </p:spTgt>
                                        </p:tgtEl>
                                        <p:attrNameLst>
                                          <p:attrName>ppt_w</p:attrName>
                                        </p:attrNameLst>
                                      </p:cBhvr>
                                      <p:tavLst>
                                        <p:tav tm="0">
                                          <p:val>
                                            <p:fltVal val="0"/>
                                          </p:val>
                                        </p:tav>
                                        <p:tav tm="100000">
                                          <p:val>
                                            <p:strVal val="#ppt_w"/>
                                          </p:val>
                                        </p:tav>
                                      </p:tavLst>
                                    </p:anim>
                                    <p:anim calcmode="lin" valueType="num">
                                      <p:cBhvr>
                                        <p:cTn id="32" dur="500" fill="hold"/>
                                        <p:tgtEl>
                                          <p:spTgt spid="84998">
                                            <p:bg/>
                                          </p:spTgt>
                                        </p:tgtEl>
                                        <p:attrNameLst>
                                          <p:attrName>ppt_h</p:attrName>
                                        </p:attrNameLst>
                                      </p:cBhvr>
                                      <p:tavLst>
                                        <p:tav tm="0">
                                          <p:val>
                                            <p:fltVal val="0"/>
                                          </p:val>
                                        </p:tav>
                                        <p:tav tm="100000">
                                          <p:val>
                                            <p:strVal val="#ppt_h"/>
                                          </p:val>
                                        </p:tav>
                                      </p:tavLst>
                                    </p:anim>
                                    <p:anim calcmode="lin" valueType="num">
                                      <p:cBhvr>
                                        <p:cTn id="33" dur="500" fill="hold"/>
                                        <p:tgtEl>
                                          <p:spTgt spid="84998">
                                            <p:bg/>
                                          </p:spTgt>
                                        </p:tgtEl>
                                        <p:attrNameLst>
                                          <p:attrName>style.rotation</p:attrName>
                                        </p:attrNameLst>
                                      </p:cBhvr>
                                      <p:tavLst>
                                        <p:tav tm="0">
                                          <p:val>
                                            <p:fltVal val="360"/>
                                          </p:val>
                                        </p:tav>
                                        <p:tav tm="100000">
                                          <p:val>
                                            <p:fltVal val="0"/>
                                          </p:val>
                                        </p:tav>
                                      </p:tavLst>
                                    </p:anim>
                                    <p:animEffect transition="in" filter="fade">
                                      <p:cBhvr>
                                        <p:cTn id="34" dur="500"/>
                                        <p:tgtEl>
                                          <p:spTgt spid="84998">
                                            <p:bg/>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84998">
                                            <p:txEl>
                                              <p:pRg st="0" end="0"/>
                                            </p:txEl>
                                          </p:spTgt>
                                        </p:tgtEl>
                                        <p:attrNameLst>
                                          <p:attrName>style.visibility</p:attrName>
                                        </p:attrNameLst>
                                      </p:cBhvr>
                                      <p:to>
                                        <p:strVal val="visible"/>
                                      </p:to>
                                    </p:set>
                                    <p:anim calcmode="lin" valueType="num">
                                      <p:cBhvr>
                                        <p:cTn id="39" dur="500" fill="hold"/>
                                        <p:tgtEl>
                                          <p:spTgt spid="84998">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84998">
                                            <p:txEl>
                                              <p:pRg st="0" end="0"/>
                                            </p:txEl>
                                          </p:spTgt>
                                        </p:tgtEl>
                                        <p:attrNameLst>
                                          <p:attrName>ppt_h</p:attrName>
                                        </p:attrNameLst>
                                      </p:cBhvr>
                                      <p:tavLst>
                                        <p:tav tm="0">
                                          <p:val>
                                            <p:fltVal val="0"/>
                                          </p:val>
                                        </p:tav>
                                        <p:tav tm="100000">
                                          <p:val>
                                            <p:strVal val="#ppt_h"/>
                                          </p:val>
                                        </p:tav>
                                      </p:tavLst>
                                    </p:anim>
                                    <p:anim calcmode="lin" valueType="num">
                                      <p:cBhvr>
                                        <p:cTn id="41" dur="500" fill="hold"/>
                                        <p:tgtEl>
                                          <p:spTgt spid="84998">
                                            <p:txEl>
                                              <p:pRg st="0" end="0"/>
                                            </p:txEl>
                                          </p:spTgt>
                                        </p:tgtEl>
                                        <p:attrNameLst>
                                          <p:attrName>style.rotation</p:attrName>
                                        </p:attrNameLst>
                                      </p:cBhvr>
                                      <p:tavLst>
                                        <p:tav tm="0">
                                          <p:val>
                                            <p:fltVal val="360"/>
                                          </p:val>
                                        </p:tav>
                                        <p:tav tm="100000">
                                          <p:val>
                                            <p:fltVal val="0"/>
                                          </p:val>
                                        </p:tav>
                                      </p:tavLst>
                                    </p:anim>
                                    <p:animEffect transition="in" filter="fade">
                                      <p:cBhvr>
                                        <p:cTn id="42" dur="500"/>
                                        <p:tgtEl>
                                          <p:spTgt spid="8499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85001">
                                            <p:txEl>
                                              <p:pRg st="0" end="0"/>
                                            </p:txEl>
                                          </p:spTgt>
                                        </p:tgtEl>
                                        <p:attrNameLst>
                                          <p:attrName>style.visibility</p:attrName>
                                        </p:attrNameLst>
                                      </p:cBhvr>
                                      <p:to>
                                        <p:strVal val="visible"/>
                                      </p:to>
                                    </p:set>
                                    <p:anim calcmode="lin" valueType="num">
                                      <p:cBhvr>
                                        <p:cTn id="47" dur="500" fill="hold"/>
                                        <p:tgtEl>
                                          <p:spTgt spid="85001">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85001">
                                            <p:txEl>
                                              <p:pRg st="0" end="0"/>
                                            </p:txEl>
                                          </p:spTgt>
                                        </p:tgtEl>
                                        <p:attrNameLst>
                                          <p:attrName>ppt_h</p:attrName>
                                        </p:attrNameLst>
                                      </p:cBhvr>
                                      <p:tavLst>
                                        <p:tav tm="0">
                                          <p:val>
                                            <p:fltVal val="0"/>
                                          </p:val>
                                        </p:tav>
                                        <p:tav tm="100000">
                                          <p:val>
                                            <p:strVal val="#ppt_h"/>
                                          </p:val>
                                        </p:tav>
                                      </p:tavLst>
                                    </p:anim>
                                    <p:anim calcmode="lin" valueType="num">
                                      <p:cBhvr>
                                        <p:cTn id="49" dur="500" fill="hold"/>
                                        <p:tgtEl>
                                          <p:spTgt spid="85001">
                                            <p:txEl>
                                              <p:pRg st="0" end="0"/>
                                            </p:txEl>
                                          </p:spTgt>
                                        </p:tgtEl>
                                        <p:attrNameLst>
                                          <p:attrName>style.rotation</p:attrName>
                                        </p:attrNameLst>
                                      </p:cBhvr>
                                      <p:tavLst>
                                        <p:tav tm="0">
                                          <p:val>
                                            <p:fltVal val="360"/>
                                          </p:val>
                                        </p:tav>
                                        <p:tav tm="100000">
                                          <p:val>
                                            <p:fltVal val="0"/>
                                          </p:val>
                                        </p:tav>
                                      </p:tavLst>
                                    </p:anim>
                                    <p:animEffect transition="in" filter="fade">
                                      <p:cBhvr>
                                        <p:cTn id="50" dur="500"/>
                                        <p:tgtEl>
                                          <p:spTgt spid="850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nimBg="1"/>
      <p:bldP spid="84998" grpId="0" build="p" animBg="1"/>
      <p:bldP spid="84999" grpId="0" build="p"/>
      <p:bldP spid="8500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pPr>
              <a:defRPr/>
            </a:pPr>
            <a:r>
              <a:rPr lang="ar-JO" altLang="zh-CN" dirty="0">
                <a:latin typeface="Arial" panose="020B0604020202020204" pitchFamily="34" charset="0"/>
                <a:ea typeface="SimSun" charset="0"/>
                <a:cs typeface="Arial" panose="020B0604020202020204" pitchFamily="34" charset="0"/>
              </a:rPr>
              <a:t>تمارين إعادة الصياغة</a:t>
            </a:r>
            <a:endParaRPr lang="en-US" dirty="0">
              <a:latin typeface="Arial" panose="020B0604020202020204" pitchFamily="34" charset="0"/>
              <a:ea typeface="ＭＳ Ｐゴシック" charset="0"/>
              <a:cs typeface="Arial" panose="020B0604020202020204" pitchFamily="34" charset="0"/>
            </a:endParaRPr>
          </a:p>
        </p:txBody>
      </p:sp>
      <p:sp>
        <p:nvSpPr>
          <p:cNvPr id="30724" name="Rectangle 4"/>
          <p:cNvSpPr>
            <a:spLocks noGrp="1" noChangeArrowheads="1"/>
          </p:cNvSpPr>
          <p:nvPr>
            <p:ph type="body" sz="half" idx="1"/>
          </p:nvPr>
        </p:nvSpPr>
        <p:spPr>
          <a:xfrm>
            <a:off x="304800" y="2057400"/>
            <a:ext cx="4953000" cy="4114800"/>
          </a:xfrm>
        </p:spPr>
        <p:txBody>
          <a:bodyPr/>
          <a:lstStyle/>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الجملة: يظهر الله نعمته من خلال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حماية شعبة الخاص</a:t>
            </a:r>
            <a:br>
              <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br>
            <a:endPar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الإعادة: يظهر الله نعمته لهؤلاء  </a:t>
            </a: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الذين ينتمون إليه </a:t>
            </a:r>
          </a:p>
          <a:p>
            <a:pPr marL="574675" indent="-574675" algn="r">
              <a:lnSpc>
                <a:spcPct val="90000"/>
              </a:lnSpc>
              <a:buFont typeface="Arial" charset="0"/>
              <a:buNone/>
              <a:tabLst>
                <a:tab pos="574675" algn="l"/>
                <a:tab pos="1431925" algn="l"/>
                <a:tab pos="2001838" algn="l"/>
              </a:tabLst>
              <a:defRPr/>
            </a:pPr>
            <a:endParaRPr lang="en-US"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p:txBody>
      </p:sp>
      <p:sp>
        <p:nvSpPr>
          <p:cNvPr id="125955" name="Text Box 5"/>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latin typeface="Arial" panose="020B0604020202020204" pitchFamily="34" charset="0"/>
                <a:cs typeface="Arial" panose="020B0604020202020204" pitchFamily="34" charset="0"/>
              </a:rPr>
              <a:t>69</a:t>
            </a:r>
            <a:endParaRPr lang="en-US" dirty="0">
              <a:latin typeface="Arial" panose="020B0604020202020204" pitchFamily="34" charset="0"/>
              <a:cs typeface="Arial" panose="020B0604020202020204" pitchFamily="34" charset="0"/>
            </a:endParaRPr>
          </a:p>
        </p:txBody>
      </p:sp>
      <p:sp>
        <p:nvSpPr>
          <p:cNvPr id="30727" name="Text Box 7"/>
          <p:cNvSpPr txBox="1">
            <a:spLocks noChangeArrowheads="1"/>
          </p:cNvSpPr>
          <p:nvPr/>
        </p:nvSpPr>
        <p:spPr bwMode="auto">
          <a:xfrm>
            <a:off x="4973638"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نعم</a:t>
            </a:r>
            <a:endParaRPr lang="en-US" sz="3600" u="sng" dirty="0">
              <a:latin typeface="Arial" panose="020B0604020202020204" pitchFamily="34" charset="0"/>
              <a:ea typeface="SimSun" pitchFamily="2" charset="-122"/>
              <a:cs typeface="Arial" panose="020B0604020202020204" pitchFamily="34" charset="0"/>
            </a:endParaRPr>
          </a:p>
        </p:txBody>
      </p:sp>
      <p:sp>
        <p:nvSpPr>
          <p:cNvPr id="30728" name="Text Box 8"/>
          <p:cNvSpPr txBox="1">
            <a:spLocks noChangeArrowheads="1"/>
          </p:cNvSpPr>
          <p:nvPr/>
        </p:nvSpPr>
        <p:spPr bwMode="auto">
          <a:xfrm>
            <a:off x="5938838" y="1219200"/>
            <a:ext cx="8429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لا</a:t>
            </a:r>
            <a:endParaRPr lang="en-US" sz="3600" u="sng" dirty="0">
              <a:latin typeface="Arial" panose="020B0604020202020204" pitchFamily="34" charset="0"/>
              <a:ea typeface="SimSun" pitchFamily="2" charset="-122"/>
              <a:cs typeface="Arial" panose="020B0604020202020204" pitchFamily="34" charset="0"/>
            </a:endParaRPr>
          </a:p>
        </p:txBody>
      </p:sp>
      <p:sp>
        <p:nvSpPr>
          <p:cNvPr id="30729" name="Text Box 9"/>
          <p:cNvSpPr txBox="1">
            <a:spLocks noChangeArrowheads="1"/>
          </p:cNvSpPr>
          <p:nvPr/>
        </p:nvSpPr>
        <p:spPr bwMode="auto">
          <a:xfrm>
            <a:off x="6834188"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المشاكل</a:t>
            </a:r>
            <a:endParaRPr lang="en-US" sz="3600" u="sng" dirty="0">
              <a:latin typeface="Arial" panose="020B0604020202020204" pitchFamily="34" charset="0"/>
              <a:ea typeface="SimSun" pitchFamily="2" charset="-122"/>
              <a:cs typeface="Arial" panose="020B0604020202020204" pitchFamily="34" charset="0"/>
            </a:endParaRPr>
          </a:p>
        </p:txBody>
      </p:sp>
      <p:sp>
        <p:nvSpPr>
          <p:cNvPr id="30730" name="Text Box 10"/>
          <p:cNvSpPr txBox="1">
            <a:spLocks noChangeArrowheads="1"/>
          </p:cNvSpPr>
          <p:nvPr/>
        </p:nvSpPr>
        <p:spPr bwMode="auto">
          <a:xfrm>
            <a:off x="107504" y="1143000"/>
            <a:ext cx="1340296"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رقم 1</a:t>
            </a:r>
            <a:endParaRPr lang="en-US" sz="3600" dirty="0">
              <a:latin typeface="Arial" panose="020B0604020202020204" pitchFamily="34" charset="0"/>
              <a:ea typeface="SimSun" pitchFamily="2" charset="-122"/>
              <a:cs typeface="Arial" panose="020B0604020202020204" pitchFamily="34" charset="0"/>
            </a:endParaRPr>
          </a:p>
        </p:txBody>
      </p:sp>
      <p:grpSp>
        <p:nvGrpSpPr>
          <p:cNvPr id="2" name="Group 14"/>
          <p:cNvGrpSpPr>
            <a:grpSpLocks/>
          </p:cNvGrpSpPr>
          <p:nvPr/>
        </p:nvGrpSpPr>
        <p:grpSpPr bwMode="auto">
          <a:xfrm>
            <a:off x="6019800" y="3810000"/>
            <a:ext cx="595313" cy="595313"/>
            <a:chOff x="3225" y="3141"/>
            <a:chExt cx="375" cy="375"/>
          </a:xfrm>
        </p:grpSpPr>
        <p:sp>
          <p:nvSpPr>
            <p:cNvPr id="30732" name="Freeform 12"/>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chemeClr val="tx2"/>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sp>
          <p:nvSpPr>
            <p:cNvPr id="30733" name="Freeform 13"/>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chemeClr val="tx2"/>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grpSp>
      <p:sp>
        <p:nvSpPr>
          <p:cNvPr id="30735" name="Text Box 15"/>
          <p:cNvSpPr txBox="1">
            <a:spLocks noChangeArrowheads="1"/>
          </p:cNvSpPr>
          <p:nvPr/>
        </p:nvSpPr>
        <p:spPr bwMode="auto">
          <a:xfrm>
            <a:off x="6781800" y="2819400"/>
            <a:ext cx="2309813" cy="34290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لم يتم </a:t>
            </a:r>
          </a:p>
          <a:p>
            <a:pPr algn="ct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إعادة صياغة كيف أظهرت النعمة </a:t>
            </a:r>
            <a:endParaRPr lang="en-US" sz="3600" dirty="0">
              <a:latin typeface="Arial" panose="020B0604020202020204" pitchFamily="34" charset="0"/>
              <a:ea typeface="SimSun"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fade">
                                      <p:cBhvr>
                                        <p:cTn id="7" dur="100"/>
                                        <p:tgtEl>
                                          <p:spTgt spid="30724">
                                            <p:txEl>
                                              <p:pRg st="0" end="0"/>
                                            </p:txEl>
                                          </p:spTgt>
                                        </p:tgtEl>
                                      </p:cBhvr>
                                    </p:animEffect>
                                    <p:anim calcmode="lin" valueType="num">
                                      <p:cBhvr>
                                        <p:cTn id="8" dur="400" fill="hold"/>
                                        <p:tgtEl>
                                          <p:spTgt spid="3072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0724">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072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072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0724">
                                            <p:txEl>
                                              <p:pRg st="1" end="1"/>
                                            </p:txEl>
                                          </p:spTgt>
                                        </p:tgtEl>
                                        <p:attrNameLst>
                                          <p:attrName>style.visibility</p:attrName>
                                        </p:attrNameLst>
                                      </p:cBhvr>
                                      <p:to>
                                        <p:strVal val="visible"/>
                                      </p:to>
                                    </p:set>
                                    <p:animEffect transition="in" filter="fade">
                                      <p:cBhvr>
                                        <p:cTn id="16" dur="100"/>
                                        <p:tgtEl>
                                          <p:spTgt spid="30724">
                                            <p:txEl>
                                              <p:pRg st="1" end="1"/>
                                            </p:txEl>
                                          </p:spTgt>
                                        </p:tgtEl>
                                      </p:cBhvr>
                                    </p:animEffect>
                                    <p:anim calcmode="lin" valueType="num">
                                      <p:cBhvr>
                                        <p:cTn id="17" dur="400" fill="hold"/>
                                        <p:tgtEl>
                                          <p:spTgt spid="30724">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0724">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072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072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0724">
                                            <p:txEl>
                                              <p:pRg st="2" end="2"/>
                                            </p:txEl>
                                          </p:spTgt>
                                        </p:tgtEl>
                                        <p:attrNameLst>
                                          <p:attrName>style.visibility</p:attrName>
                                        </p:attrNameLst>
                                      </p:cBhvr>
                                      <p:to>
                                        <p:strVal val="visible"/>
                                      </p:to>
                                    </p:set>
                                    <p:animEffect transition="in" filter="fade">
                                      <p:cBhvr>
                                        <p:cTn id="25" dur="100"/>
                                        <p:tgtEl>
                                          <p:spTgt spid="30724">
                                            <p:txEl>
                                              <p:pRg st="2" end="2"/>
                                            </p:txEl>
                                          </p:spTgt>
                                        </p:tgtEl>
                                      </p:cBhvr>
                                    </p:animEffect>
                                    <p:anim calcmode="lin" valueType="num">
                                      <p:cBhvr>
                                        <p:cTn id="26" dur="400" fill="hold"/>
                                        <p:tgtEl>
                                          <p:spTgt spid="30724">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0724">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0724">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0724">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0724">
                                            <p:txEl>
                                              <p:pRg st="3" end="3"/>
                                            </p:txEl>
                                          </p:spTgt>
                                        </p:tgtEl>
                                        <p:attrNameLst>
                                          <p:attrName>style.visibility</p:attrName>
                                        </p:attrNameLst>
                                      </p:cBhvr>
                                      <p:to>
                                        <p:strVal val="visible"/>
                                      </p:to>
                                    </p:set>
                                    <p:animEffect transition="in" filter="fade">
                                      <p:cBhvr>
                                        <p:cTn id="34" dur="100"/>
                                        <p:tgtEl>
                                          <p:spTgt spid="30724">
                                            <p:txEl>
                                              <p:pRg st="3" end="3"/>
                                            </p:txEl>
                                          </p:spTgt>
                                        </p:tgtEl>
                                      </p:cBhvr>
                                    </p:animEffect>
                                    <p:anim calcmode="lin" valueType="num">
                                      <p:cBhvr>
                                        <p:cTn id="35" dur="400" fill="hold"/>
                                        <p:tgtEl>
                                          <p:spTgt spid="30724">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30724">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0724">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0724">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770" decel="100000"/>
                                        <p:tgtEl>
                                          <p:spTgt spid="2"/>
                                        </p:tgtEl>
                                      </p:cBhvr>
                                    </p:animEffect>
                                    <p:animScale>
                                      <p:cBhvr>
                                        <p:cTn id="44" dur="770" decel="100000"/>
                                        <p:tgtEl>
                                          <p:spTgt spid="2"/>
                                        </p:tgtEl>
                                      </p:cBhvr>
                                      <p:from x="10000" y="10000"/>
                                      <p:to x="200000" y="450000"/>
                                    </p:animScale>
                                    <p:animScale>
                                      <p:cBhvr>
                                        <p:cTn id="45" dur="1230" accel="100000" fill="hold">
                                          <p:stCondLst>
                                            <p:cond delay="770"/>
                                          </p:stCondLst>
                                        </p:cTn>
                                        <p:tgtEl>
                                          <p:spTgt spid="2"/>
                                        </p:tgtEl>
                                      </p:cBhvr>
                                      <p:from x="200000" y="450000"/>
                                      <p:to x="100000" y="100000"/>
                                    </p:animScale>
                                    <p:set>
                                      <p:cBhvr>
                                        <p:cTn id="46" dur="770" fill="hold"/>
                                        <p:tgtEl>
                                          <p:spTgt spid="2"/>
                                        </p:tgtEl>
                                        <p:attrNameLst>
                                          <p:attrName>ppt_x</p:attrName>
                                        </p:attrNameLst>
                                      </p:cBhvr>
                                      <p:to>
                                        <p:strVal val="(0.5)"/>
                                      </p:to>
                                    </p:set>
                                    <p:anim from="(0.5)" to="(#ppt_x)" calcmode="lin" valueType="num">
                                      <p:cBhvr>
                                        <p:cTn id="47" dur="1230" accel="100000" fill="hold">
                                          <p:stCondLst>
                                            <p:cond delay="770"/>
                                          </p:stCondLst>
                                        </p:cTn>
                                        <p:tgtEl>
                                          <p:spTgt spid="2"/>
                                        </p:tgtEl>
                                        <p:attrNameLst>
                                          <p:attrName>ppt_x</p:attrName>
                                        </p:attrNameLst>
                                      </p:cBhvr>
                                    </p:anim>
                                    <p:set>
                                      <p:cBhvr>
                                        <p:cTn id="48" dur="770" fill="hold"/>
                                        <p:tgtEl>
                                          <p:spTgt spid="2"/>
                                        </p:tgtEl>
                                        <p:attrNameLst>
                                          <p:attrName>ppt_y</p:attrName>
                                        </p:attrNameLst>
                                      </p:cBhvr>
                                      <p:to>
                                        <p:strVal val="(#ppt_y+0.4)"/>
                                      </p:to>
                                    </p:set>
                                    <p:anim from="(#ppt_y+0.4)" to="(#ppt_y)" calcmode="lin" valueType="num">
                                      <p:cBhvr>
                                        <p:cTn id="49" dur="1230" accel="100000" fill="hold">
                                          <p:stCondLst>
                                            <p:cond delay="770"/>
                                          </p:stCondLst>
                                        </p:cTn>
                                        <p:tgtEl>
                                          <p:spTgt spid="2"/>
                                        </p:tgtEl>
                                        <p:attrNameLst>
                                          <p:attrName>ppt_y</p:attrName>
                                        </p:attrNameLst>
                                      </p:cBhvr>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51" presetClass="entr" presetSubtype="0" fill="hold" grpId="0" nodeType="clickEffect">
                                  <p:stCondLst>
                                    <p:cond delay="0"/>
                                  </p:stCondLst>
                                  <p:childTnLst>
                                    <p:set>
                                      <p:cBhvr>
                                        <p:cTn id="53" dur="1" fill="hold">
                                          <p:stCondLst>
                                            <p:cond delay="0"/>
                                          </p:stCondLst>
                                        </p:cTn>
                                        <p:tgtEl>
                                          <p:spTgt spid="30735"/>
                                        </p:tgtEl>
                                        <p:attrNameLst>
                                          <p:attrName>style.visibility</p:attrName>
                                        </p:attrNameLst>
                                      </p:cBhvr>
                                      <p:to>
                                        <p:strVal val="visible"/>
                                      </p:to>
                                    </p:set>
                                    <p:animEffect transition="in" filter="fade">
                                      <p:cBhvr>
                                        <p:cTn id="54" dur="770" decel="100000"/>
                                        <p:tgtEl>
                                          <p:spTgt spid="30735"/>
                                        </p:tgtEl>
                                      </p:cBhvr>
                                    </p:animEffect>
                                    <p:animScale>
                                      <p:cBhvr>
                                        <p:cTn id="55" dur="770" decel="100000"/>
                                        <p:tgtEl>
                                          <p:spTgt spid="30735"/>
                                        </p:tgtEl>
                                      </p:cBhvr>
                                      <p:from x="10000" y="10000"/>
                                      <p:to x="200000" y="450000"/>
                                    </p:animScale>
                                    <p:animScale>
                                      <p:cBhvr>
                                        <p:cTn id="56" dur="1230" accel="100000" fill="hold">
                                          <p:stCondLst>
                                            <p:cond delay="770"/>
                                          </p:stCondLst>
                                        </p:cTn>
                                        <p:tgtEl>
                                          <p:spTgt spid="30735"/>
                                        </p:tgtEl>
                                      </p:cBhvr>
                                      <p:from x="200000" y="450000"/>
                                      <p:to x="100000" y="100000"/>
                                    </p:animScale>
                                    <p:set>
                                      <p:cBhvr>
                                        <p:cTn id="57" dur="770" fill="hold"/>
                                        <p:tgtEl>
                                          <p:spTgt spid="30735"/>
                                        </p:tgtEl>
                                        <p:attrNameLst>
                                          <p:attrName>ppt_x</p:attrName>
                                        </p:attrNameLst>
                                      </p:cBhvr>
                                      <p:to>
                                        <p:strVal val="(0.5)"/>
                                      </p:to>
                                    </p:set>
                                    <p:anim from="(0.5)" to="(#ppt_x)" calcmode="lin" valueType="num">
                                      <p:cBhvr>
                                        <p:cTn id="58" dur="1230" accel="100000" fill="hold">
                                          <p:stCondLst>
                                            <p:cond delay="770"/>
                                          </p:stCondLst>
                                        </p:cTn>
                                        <p:tgtEl>
                                          <p:spTgt spid="30735"/>
                                        </p:tgtEl>
                                        <p:attrNameLst>
                                          <p:attrName>ppt_x</p:attrName>
                                        </p:attrNameLst>
                                      </p:cBhvr>
                                    </p:anim>
                                    <p:set>
                                      <p:cBhvr>
                                        <p:cTn id="59" dur="770" fill="hold"/>
                                        <p:tgtEl>
                                          <p:spTgt spid="30735"/>
                                        </p:tgtEl>
                                        <p:attrNameLst>
                                          <p:attrName>ppt_y</p:attrName>
                                        </p:attrNameLst>
                                      </p:cBhvr>
                                      <p:to>
                                        <p:strVal val="(#ppt_y+0.4)"/>
                                      </p:to>
                                    </p:set>
                                    <p:anim from="(#ppt_y+0.4)" to="(#ppt_y)" calcmode="lin" valueType="num">
                                      <p:cBhvr>
                                        <p:cTn id="60" dur="1230" accel="100000" fill="hold">
                                          <p:stCondLst>
                                            <p:cond delay="770"/>
                                          </p:stCondLst>
                                        </p:cTn>
                                        <p:tgtEl>
                                          <p:spTgt spid="3073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P spid="307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pPr>
              <a:defRPr/>
            </a:pPr>
            <a:r>
              <a:rPr lang="ar-JO" altLang="zh-CN" dirty="0">
                <a:latin typeface="Arial" panose="020B0604020202020204" pitchFamily="34" charset="0"/>
                <a:ea typeface="SimSun" charset="0"/>
                <a:cs typeface="Arial" panose="020B0604020202020204" pitchFamily="34" charset="0"/>
              </a:rPr>
              <a:t>تمارين إعادة الصياغة</a:t>
            </a:r>
            <a:endParaRPr lang="en-US" dirty="0">
              <a:latin typeface="Arial" panose="020B0604020202020204" pitchFamily="34" charset="0"/>
              <a:ea typeface="ＭＳ Ｐゴシック" charset="0"/>
              <a:cs typeface="Arial" panose="020B0604020202020204" pitchFamily="34" charset="0"/>
            </a:endParaRPr>
          </a:p>
        </p:txBody>
      </p:sp>
      <p:sp>
        <p:nvSpPr>
          <p:cNvPr id="440323" name="Rectangle 3"/>
          <p:cNvSpPr>
            <a:spLocks noGrp="1" noChangeArrowheads="1"/>
          </p:cNvSpPr>
          <p:nvPr>
            <p:ph type="body" sz="half" idx="1"/>
          </p:nvPr>
        </p:nvSpPr>
        <p:spPr>
          <a:xfrm>
            <a:off x="160338" y="2057400"/>
            <a:ext cx="5132387" cy="5043488"/>
          </a:xfrm>
        </p:spPr>
        <p:txBody>
          <a:bodyPr/>
          <a:lstStyle/>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الجملة: لعمل أمور أعظم لله كان على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بني إسرائيل أن يثقوا في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إعالة الله المستمرة</a:t>
            </a:r>
          </a:p>
          <a:p>
            <a:pPr marL="574675" indent="-574675" algn="r">
              <a:lnSpc>
                <a:spcPct val="90000"/>
              </a:lnSpc>
              <a:buFont typeface="Arial" charset="0"/>
              <a:buNone/>
              <a:tabLst>
                <a:tab pos="574675" algn="l"/>
                <a:tab pos="1431925" algn="l"/>
                <a:tab pos="2001838" algn="l"/>
              </a:tabLst>
              <a:defRPr/>
            </a:pPr>
            <a:endPar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الإعادة: لقد فعل هذا مراراً كثيرة لهم </a:t>
            </a: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وسوف يستمر في فعل ذلك</a:t>
            </a:r>
            <a:endParaRPr lang="en-US"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p:txBody>
      </p:sp>
      <p:sp>
        <p:nvSpPr>
          <p:cNvPr id="128003" name="Text Box 4"/>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latin typeface="Arial" panose="020B0604020202020204" pitchFamily="34" charset="0"/>
                <a:cs typeface="Arial" panose="020B0604020202020204" pitchFamily="34" charset="0"/>
              </a:rPr>
              <a:t>69</a:t>
            </a:r>
            <a:endParaRPr lang="en-US" dirty="0">
              <a:latin typeface="Arial" panose="020B0604020202020204" pitchFamily="34" charset="0"/>
              <a:cs typeface="Arial" panose="020B0604020202020204" pitchFamily="34" charset="0"/>
            </a:endParaRPr>
          </a:p>
        </p:txBody>
      </p:sp>
      <p:sp>
        <p:nvSpPr>
          <p:cNvPr id="440325" name="Text Box 5"/>
          <p:cNvSpPr txBox="1">
            <a:spLocks noChangeArrowheads="1"/>
          </p:cNvSpPr>
          <p:nvPr/>
        </p:nvSpPr>
        <p:spPr bwMode="auto">
          <a:xfrm>
            <a:off x="4973638"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نعم</a:t>
            </a:r>
            <a:endParaRPr lang="en-US" sz="3600" u="sng" dirty="0">
              <a:latin typeface="Arial" panose="020B0604020202020204" pitchFamily="34" charset="0"/>
              <a:ea typeface="SimSun" pitchFamily="2" charset="-122"/>
              <a:cs typeface="Arial" panose="020B0604020202020204" pitchFamily="34" charset="0"/>
            </a:endParaRPr>
          </a:p>
        </p:txBody>
      </p:sp>
      <p:sp>
        <p:nvSpPr>
          <p:cNvPr id="440326" name="Text Box 6"/>
          <p:cNvSpPr txBox="1">
            <a:spLocks noChangeArrowheads="1"/>
          </p:cNvSpPr>
          <p:nvPr/>
        </p:nvSpPr>
        <p:spPr bwMode="auto">
          <a:xfrm>
            <a:off x="5938838" y="1219200"/>
            <a:ext cx="8429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لا</a:t>
            </a:r>
            <a:endParaRPr lang="en-US" sz="3600" u="sng" dirty="0">
              <a:latin typeface="Arial" panose="020B0604020202020204" pitchFamily="34" charset="0"/>
              <a:ea typeface="SimSun" pitchFamily="2" charset="-122"/>
              <a:cs typeface="Arial" panose="020B0604020202020204" pitchFamily="34" charset="0"/>
            </a:endParaRPr>
          </a:p>
        </p:txBody>
      </p:sp>
      <p:sp>
        <p:nvSpPr>
          <p:cNvPr id="440327" name="Text Box 7"/>
          <p:cNvSpPr txBox="1">
            <a:spLocks noChangeArrowheads="1"/>
          </p:cNvSpPr>
          <p:nvPr/>
        </p:nvSpPr>
        <p:spPr bwMode="auto">
          <a:xfrm>
            <a:off x="6834188"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المشاكل</a:t>
            </a:r>
            <a:endParaRPr lang="en-US" sz="3600" u="sng" dirty="0">
              <a:latin typeface="Arial" panose="020B0604020202020204" pitchFamily="34" charset="0"/>
              <a:ea typeface="SimSun" pitchFamily="2" charset="-122"/>
              <a:cs typeface="Arial" panose="020B0604020202020204" pitchFamily="34" charset="0"/>
            </a:endParaRPr>
          </a:p>
        </p:txBody>
      </p:sp>
      <p:sp>
        <p:nvSpPr>
          <p:cNvPr id="440328" name="Text Box 8"/>
          <p:cNvSpPr txBox="1">
            <a:spLocks noChangeArrowheads="1"/>
          </p:cNvSpPr>
          <p:nvPr/>
        </p:nvSpPr>
        <p:spPr bwMode="auto">
          <a:xfrm>
            <a:off x="304800" y="1143000"/>
            <a:ext cx="1143000"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رقم 2</a:t>
            </a:r>
            <a:endParaRPr lang="en-US" sz="3600" dirty="0">
              <a:latin typeface="Arial" panose="020B0604020202020204" pitchFamily="34" charset="0"/>
              <a:ea typeface="SimSun" pitchFamily="2" charset="-122"/>
              <a:cs typeface="Arial" panose="020B0604020202020204" pitchFamily="34" charset="0"/>
            </a:endParaRPr>
          </a:p>
        </p:txBody>
      </p:sp>
      <p:grpSp>
        <p:nvGrpSpPr>
          <p:cNvPr id="2" name="Group 9"/>
          <p:cNvGrpSpPr>
            <a:grpSpLocks/>
          </p:cNvGrpSpPr>
          <p:nvPr/>
        </p:nvGrpSpPr>
        <p:grpSpPr bwMode="auto">
          <a:xfrm>
            <a:off x="6019800" y="3810000"/>
            <a:ext cx="595313" cy="595313"/>
            <a:chOff x="3225" y="3141"/>
            <a:chExt cx="375" cy="375"/>
          </a:xfrm>
        </p:grpSpPr>
        <p:sp>
          <p:nvSpPr>
            <p:cNvPr id="440330" name="Freeform 10"/>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sp>
          <p:nvSpPr>
            <p:cNvPr id="440331" name="Freeform 11"/>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grpSp>
      <p:sp>
        <p:nvSpPr>
          <p:cNvPr id="440332" name="Text Box 12"/>
          <p:cNvSpPr txBox="1">
            <a:spLocks noChangeArrowheads="1"/>
          </p:cNvSpPr>
          <p:nvPr/>
        </p:nvSpPr>
        <p:spPr bwMode="auto">
          <a:xfrm>
            <a:off x="6781800" y="2819400"/>
            <a:ext cx="2309813" cy="34290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buClr>
                <a:schemeClr val="tx2"/>
              </a:buClr>
              <a:buSzPct val="75000"/>
              <a:buFont typeface="Arial" charset="0"/>
              <a:buNone/>
              <a:defRPr/>
            </a:pPr>
            <a:r>
              <a:rPr lang="ar-JO" sz="3600" dirty="0">
                <a:latin typeface="Arial" panose="020B0604020202020204" pitchFamily="34" charset="0"/>
                <a:ea typeface="SimSun" charset="0"/>
                <a:cs typeface="Arial" panose="020B0604020202020204" pitchFamily="34" charset="0"/>
              </a:rPr>
              <a:t>لقد تغير عمل بني إسرائيل إلى عمل الله</a:t>
            </a:r>
            <a:endParaRPr lang="en-US" sz="3600" dirty="0">
              <a:latin typeface="Arial" panose="020B0604020202020204" pitchFamily="34" charset="0"/>
              <a:ea typeface="SimSun"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40323">
                                            <p:txEl>
                                              <p:pRg st="0" end="0"/>
                                            </p:txEl>
                                          </p:spTgt>
                                        </p:tgtEl>
                                        <p:attrNameLst>
                                          <p:attrName>style.visibility</p:attrName>
                                        </p:attrNameLst>
                                      </p:cBhvr>
                                      <p:to>
                                        <p:strVal val="visible"/>
                                      </p:to>
                                    </p:set>
                                    <p:animEffect transition="in" filter="fade">
                                      <p:cBhvr>
                                        <p:cTn id="7" dur="100"/>
                                        <p:tgtEl>
                                          <p:spTgt spid="440323">
                                            <p:txEl>
                                              <p:pRg st="0" end="0"/>
                                            </p:txEl>
                                          </p:spTgt>
                                        </p:tgtEl>
                                      </p:cBhvr>
                                    </p:animEffect>
                                    <p:anim calcmode="lin" valueType="num">
                                      <p:cBhvr>
                                        <p:cTn id="8" dur="400" fill="hold"/>
                                        <p:tgtEl>
                                          <p:spTgt spid="44032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032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403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403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40323">
                                            <p:txEl>
                                              <p:pRg st="1" end="1"/>
                                            </p:txEl>
                                          </p:spTgt>
                                        </p:tgtEl>
                                        <p:attrNameLst>
                                          <p:attrName>style.visibility</p:attrName>
                                        </p:attrNameLst>
                                      </p:cBhvr>
                                      <p:to>
                                        <p:strVal val="visible"/>
                                      </p:to>
                                    </p:set>
                                    <p:animEffect transition="in" filter="fade">
                                      <p:cBhvr>
                                        <p:cTn id="16" dur="100"/>
                                        <p:tgtEl>
                                          <p:spTgt spid="440323">
                                            <p:txEl>
                                              <p:pRg st="1" end="1"/>
                                            </p:txEl>
                                          </p:spTgt>
                                        </p:tgtEl>
                                      </p:cBhvr>
                                    </p:animEffect>
                                    <p:anim calcmode="lin" valueType="num">
                                      <p:cBhvr>
                                        <p:cTn id="17" dur="400" fill="hold"/>
                                        <p:tgtEl>
                                          <p:spTgt spid="44032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4032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4032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4032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440323">
                                            <p:txEl>
                                              <p:pRg st="2" end="2"/>
                                            </p:txEl>
                                          </p:spTgt>
                                        </p:tgtEl>
                                        <p:attrNameLst>
                                          <p:attrName>style.visibility</p:attrName>
                                        </p:attrNameLst>
                                      </p:cBhvr>
                                      <p:to>
                                        <p:strVal val="visible"/>
                                      </p:to>
                                    </p:set>
                                    <p:animEffect transition="in" filter="fade">
                                      <p:cBhvr>
                                        <p:cTn id="25" dur="100"/>
                                        <p:tgtEl>
                                          <p:spTgt spid="440323">
                                            <p:txEl>
                                              <p:pRg st="2" end="2"/>
                                            </p:txEl>
                                          </p:spTgt>
                                        </p:tgtEl>
                                      </p:cBhvr>
                                    </p:animEffect>
                                    <p:anim calcmode="lin" valueType="num">
                                      <p:cBhvr>
                                        <p:cTn id="26" dur="400" fill="hold"/>
                                        <p:tgtEl>
                                          <p:spTgt spid="44032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44032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44032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44032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440323">
                                            <p:txEl>
                                              <p:pRg st="4" end="4"/>
                                            </p:txEl>
                                          </p:spTgt>
                                        </p:tgtEl>
                                        <p:attrNameLst>
                                          <p:attrName>style.visibility</p:attrName>
                                        </p:attrNameLst>
                                      </p:cBhvr>
                                      <p:to>
                                        <p:strVal val="visible"/>
                                      </p:to>
                                    </p:set>
                                    <p:animEffect transition="in" filter="fade">
                                      <p:cBhvr>
                                        <p:cTn id="34" dur="100"/>
                                        <p:tgtEl>
                                          <p:spTgt spid="440323">
                                            <p:txEl>
                                              <p:pRg st="4" end="4"/>
                                            </p:txEl>
                                          </p:spTgt>
                                        </p:tgtEl>
                                      </p:cBhvr>
                                    </p:animEffect>
                                    <p:anim calcmode="lin" valueType="num">
                                      <p:cBhvr>
                                        <p:cTn id="35" dur="400" fill="hold"/>
                                        <p:tgtEl>
                                          <p:spTgt spid="440323">
                                            <p:txEl>
                                              <p:pRg st="4" end="4"/>
                                            </p:txEl>
                                          </p:spTgt>
                                        </p:tgtEl>
                                        <p:attrNameLst>
                                          <p:attrName>ppt_x</p:attrName>
                                        </p:attrNameLst>
                                      </p:cBhvr>
                                      <p:tavLst>
                                        <p:tav tm="0">
                                          <p:val>
                                            <p:strVal val="#ppt_x"/>
                                          </p:val>
                                        </p:tav>
                                        <p:tav tm="100000">
                                          <p:val>
                                            <p:strVal val="#ppt_x"/>
                                          </p:val>
                                        </p:tav>
                                      </p:tavLst>
                                    </p:anim>
                                    <p:anim calcmode="lin" valueType="num">
                                      <p:cBhvr>
                                        <p:cTn id="36" dur="400" fill="hold"/>
                                        <p:tgtEl>
                                          <p:spTgt spid="440323">
                                            <p:txEl>
                                              <p:pRg st="4" end="4"/>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44032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44032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440323">
                                            <p:txEl>
                                              <p:pRg st="5" end="5"/>
                                            </p:txEl>
                                          </p:spTgt>
                                        </p:tgtEl>
                                        <p:attrNameLst>
                                          <p:attrName>style.visibility</p:attrName>
                                        </p:attrNameLst>
                                      </p:cBhvr>
                                      <p:to>
                                        <p:strVal val="visible"/>
                                      </p:to>
                                    </p:set>
                                    <p:animEffect transition="in" filter="fade">
                                      <p:cBhvr>
                                        <p:cTn id="43" dur="100"/>
                                        <p:tgtEl>
                                          <p:spTgt spid="440323">
                                            <p:txEl>
                                              <p:pRg st="5" end="5"/>
                                            </p:txEl>
                                          </p:spTgt>
                                        </p:tgtEl>
                                      </p:cBhvr>
                                    </p:animEffect>
                                    <p:anim calcmode="lin" valueType="num">
                                      <p:cBhvr>
                                        <p:cTn id="44" dur="400" fill="hold"/>
                                        <p:tgtEl>
                                          <p:spTgt spid="440323">
                                            <p:txEl>
                                              <p:pRg st="5" end="5"/>
                                            </p:txEl>
                                          </p:spTgt>
                                        </p:tgtEl>
                                        <p:attrNameLst>
                                          <p:attrName>ppt_x</p:attrName>
                                        </p:attrNameLst>
                                      </p:cBhvr>
                                      <p:tavLst>
                                        <p:tav tm="0">
                                          <p:val>
                                            <p:strVal val="#ppt_x"/>
                                          </p:val>
                                        </p:tav>
                                        <p:tav tm="100000">
                                          <p:val>
                                            <p:strVal val="#ppt_x"/>
                                          </p:val>
                                        </p:tav>
                                      </p:tavLst>
                                    </p:anim>
                                    <p:anim calcmode="lin" valueType="num">
                                      <p:cBhvr>
                                        <p:cTn id="45" dur="400" fill="hold"/>
                                        <p:tgtEl>
                                          <p:spTgt spid="440323">
                                            <p:txEl>
                                              <p:pRg st="5" end="5"/>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44032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44032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51"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770" decel="100000"/>
                                        <p:tgtEl>
                                          <p:spTgt spid="2"/>
                                        </p:tgtEl>
                                      </p:cBhvr>
                                    </p:animEffect>
                                    <p:animScale>
                                      <p:cBhvr>
                                        <p:cTn id="53" dur="770" decel="100000"/>
                                        <p:tgtEl>
                                          <p:spTgt spid="2"/>
                                        </p:tgtEl>
                                      </p:cBhvr>
                                      <p:from x="10000" y="10000"/>
                                      <p:to x="200000" y="450000"/>
                                    </p:animScale>
                                    <p:animScale>
                                      <p:cBhvr>
                                        <p:cTn id="54" dur="1230" accel="100000" fill="hold">
                                          <p:stCondLst>
                                            <p:cond delay="770"/>
                                          </p:stCondLst>
                                        </p:cTn>
                                        <p:tgtEl>
                                          <p:spTgt spid="2"/>
                                        </p:tgtEl>
                                      </p:cBhvr>
                                      <p:from x="200000" y="450000"/>
                                      <p:to x="100000" y="100000"/>
                                    </p:animScale>
                                    <p:set>
                                      <p:cBhvr>
                                        <p:cTn id="55" dur="770" fill="hold"/>
                                        <p:tgtEl>
                                          <p:spTgt spid="2"/>
                                        </p:tgtEl>
                                        <p:attrNameLst>
                                          <p:attrName>ppt_x</p:attrName>
                                        </p:attrNameLst>
                                      </p:cBhvr>
                                      <p:to>
                                        <p:strVal val="(0.5)"/>
                                      </p:to>
                                    </p:set>
                                    <p:anim from="(0.5)" to="(#ppt_x)" calcmode="lin" valueType="num">
                                      <p:cBhvr>
                                        <p:cTn id="56" dur="1230" accel="100000" fill="hold">
                                          <p:stCondLst>
                                            <p:cond delay="770"/>
                                          </p:stCondLst>
                                        </p:cTn>
                                        <p:tgtEl>
                                          <p:spTgt spid="2"/>
                                        </p:tgtEl>
                                        <p:attrNameLst>
                                          <p:attrName>ppt_x</p:attrName>
                                        </p:attrNameLst>
                                      </p:cBhvr>
                                    </p:anim>
                                    <p:set>
                                      <p:cBhvr>
                                        <p:cTn id="57" dur="770" fill="hold"/>
                                        <p:tgtEl>
                                          <p:spTgt spid="2"/>
                                        </p:tgtEl>
                                        <p:attrNameLst>
                                          <p:attrName>ppt_y</p:attrName>
                                        </p:attrNameLst>
                                      </p:cBhvr>
                                      <p:to>
                                        <p:strVal val="(#ppt_y+0.4)"/>
                                      </p:to>
                                    </p:set>
                                    <p:anim from="(#ppt_y+0.4)" to="(#ppt_y)" calcmode="lin" valueType="num">
                                      <p:cBhvr>
                                        <p:cTn id="58" dur="1230" accel="100000" fill="hold">
                                          <p:stCondLst>
                                            <p:cond delay="770"/>
                                          </p:stCondLst>
                                        </p:cTn>
                                        <p:tgtEl>
                                          <p:spTgt spid="2"/>
                                        </p:tgtEl>
                                        <p:attrNameLst>
                                          <p:attrName>ppt_y</p:attrName>
                                        </p:attrNameLst>
                                      </p:cBhvr>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51" presetClass="entr" presetSubtype="0" fill="hold" grpId="0" nodeType="clickEffect">
                                  <p:stCondLst>
                                    <p:cond delay="0"/>
                                  </p:stCondLst>
                                  <p:childTnLst>
                                    <p:set>
                                      <p:cBhvr>
                                        <p:cTn id="62" dur="1" fill="hold">
                                          <p:stCondLst>
                                            <p:cond delay="0"/>
                                          </p:stCondLst>
                                        </p:cTn>
                                        <p:tgtEl>
                                          <p:spTgt spid="440332"/>
                                        </p:tgtEl>
                                        <p:attrNameLst>
                                          <p:attrName>style.visibility</p:attrName>
                                        </p:attrNameLst>
                                      </p:cBhvr>
                                      <p:to>
                                        <p:strVal val="visible"/>
                                      </p:to>
                                    </p:set>
                                    <p:animEffect transition="in" filter="fade">
                                      <p:cBhvr>
                                        <p:cTn id="63" dur="770" decel="100000"/>
                                        <p:tgtEl>
                                          <p:spTgt spid="440332"/>
                                        </p:tgtEl>
                                      </p:cBhvr>
                                    </p:animEffect>
                                    <p:animScale>
                                      <p:cBhvr>
                                        <p:cTn id="64" dur="770" decel="100000"/>
                                        <p:tgtEl>
                                          <p:spTgt spid="440332"/>
                                        </p:tgtEl>
                                      </p:cBhvr>
                                      <p:from x="10000" y="10000"/>
                                      <p:to x="200000" y="450000"/>
                                    </p:animScale>
                                    <p:animScale>
                                      <p:cBhvr>
                                        <p:cTn id="65" dur="1230" accel="100000" fill="hold">
                                          <p:stCondLst>
                                            <p:cond delay="770"/>
                                          </p:stCondLst>
                                        </p:cTn>
                                        <p:tgtEl>
                                          <p:spTgt spid="440332"/>
                                        </p:tgtEl>
                                      </p:cBhvr>
                                      <p:from x="200000" y="450000"/>
                                      <p:to x="100000" y="100000"/>
                                    </p:animScale>
                                    <p:set>
                                      <p:cBhvr>
                                        <p:cTn id="66" dur="770" fill="hold"/>
                                        <p:tgtEl>
                                          <p:spTgt spid="440332"/>
                                        </p:tgtEl>
                                        <p:attrNameLst>
                                          <p:attrName>ppt_x</p:attrName>
                                        </p:attrNameLst>
                                      </p:cBhvr>
                                      <p:to>
                                        <p:strVal val="(0.5)"/>
                                      </p:to>
                                    </p:set>
                                    <p:anim from="(0.5)" to="(#ppt_x)" calcmode="lin" valueType="num">
                                      <p:cBhvr>
                                        <p:cTn id="67" dur="1230" accel="100000" fill="hold">
                                          <p:stCondLst>
                                            <p:cond delay="770"/>
                                          </p:stCondLst>
                                        </p:cTn>
                                        <p:tgtEl>
                                          <p:spTgt spid="440332"/>
                                        </p:tgtEl>
                                        <p:attrNameLst>
                                          <p:attrName>ppt_x</p:attrName>
                                        </p:attrNameLst>
                                      </p:cBhvr>
                                    </p:anim>
                                    <p:set>
                                      <p:cBhvr>
                                        <p:cTn id="68" dur="770" fill="hold"/>
                                        <p:tgtEl>
                                          <p:spTgt spid="440332"/>
                                        </p:tgtEl>
                                        <p:attrNameLst>
                                          <p:attrName>ppt_y</p:attrName>
                                        </p:attrNameLst>
                                      </p:cBhvr>
                                      <p:to>
                                        <p:strVal val="(#ppt_y+0.4)"/>
                                      </p:to>
                                    </p:set>
                                    <p:anim from="(#ppt_y+0.4)" to="(#ppt_y)" calcmode="lin" valueType="num">
                                      <p:cBhvr>
                                        <p:cTn id="69" dur="1230" accel="100000" fill="hold">
                                          <p:stCondLst>
                                            <p:cond delay="770"/>
                                          </p:stCondLst>
                                        </p:cTn>
                                        <p:tgtEl>
                                          <p:spTgt spid="44033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3" grpId="0" build="p"/>
      <p:bldP spid="4403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pPr>
              <a:defRPr/>
            </a:pPr>
            <a:r>
              <a:rPr lang="ar-JO" altLang="zh-CN" dirty="0">
                <a:latin typeface="Arial" panose="020B0604020202020204" pitchFamily="34" charset="0"/>
                <a:ea typeface="SimSun" charset="0"/>
                <a:cs typeface="Arial" panose="020B0604020202020204" pitchFamily="34" charset="0"/>
              </a:rPr>
              <a:t>تمارين إعادة الصياغة</a:t>
            </a:r>
            <a:endParaRPr lang="en-US" dirty="0">
              <a:latin typeface="Arial" panose="020B0604020202020204" pitchFamily="34" charset="0"/>
              <a:ea typeface="ＭＳ Ｐゴシック" charset="0"/>
              <a:cs typeface="Arial" panose="020B0604020202020204" pitchFamily="34" charset="0"/>
            </a:endParaRPr>
          </a:p>
        </p:txBody>
      </p:sp>
      <p:sp>
        <p:nvSpPr>
          <p:cNvPr id="442371" name="Rectangle 3"/>
          <p:cNvSpPr>
            <a:spLocks noGrp="1" noChangeArrowheads="1"/>
          </p:cNvSpPr>
          <p:nvPr>
            <p:ph type="body" sz="half" idx="1"/>
          </p:nvPr>
        </p:nvSpPr>
        <p:spPr>
          <a:xfrm>
            <a:off x="52387" y="2057400"/>
            <a:ext cx="5205413" cy="4114800"/>
          </a:xfrm>
        </p:spPr>
        <p:txBody>
          <a:bodyPr/>
          <a:lstStyle/>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الجملة: يجب أن نظهر إيماننا من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خلال طاعة طرق الله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للمساعدة دون أدنى شك </a:t>
            </a:r>
          </a:p>
          <a:p>
            <a:pPr marL="574675" indent="-574675" algn="r">
              <a:lnSpc>
                <a:spcPct val="90000"/>
              </a:lnSpc>
              <a:buFont typeface="Arial" charset="0"/>
              <a:buNone/>
              <a:tabLst>
                <a:tab pos="574675" algn="l"/>
                <a:tab pos="1431925" algn="l"/>
                <a:tab pos="2001838" algn="l"/>
              </a:tabLst>
              <a:defRPr/>
            </a:pPr>
            <a:endPar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الإعادة: أظهر الإسرائيليون إيمانهم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من خلال طاعة استراتيجيات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الله غير التقليدية</a:t>
            </a:r>
          </a:p>
          <a:p>
            <a:pPr marL="574675" indent="-574675" algn="r">
              <a:lnSpc>
                <a:spcPct val="90000"/>
              </a:lnSpc>
              <a:buFont typeface="Arial" charset="0"/>
              <a:buNone/>
              <a:tabLst>
                <a:tab pos="574675" algn="l"/>
                <a:tab pos="1431925" algn="l"/>
                <a:tab pos="2001838" algn="l"/>
              </a:tabLst>
              <a:defRPr/>
            </a:pPr>
            <a:endParaRPr lang="en-US"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p:txBody>
      </p:sp>
      <p:sp>
        <p:nvSpPr>
          <p:cNvPr id="130051" name="Text Box 4"/>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latin typeface="Arial" panose="020B0604020202020204" pitchFamily="34" charset="0"/>
                <a:cs typeface="Arial" panose="020B0604020202020204" pitchFamily="34" charset="0"/>
              </a:rPr>
              <a:t>69</a:t>
            </a:r>
            <a:endParaRPr lang="en-US" dirty="0">
              <a:latin typeface="Arial" panose="020B0604020202020204" pitchFamily="34" charset="0"/>
              <a:cs typeface="Arial" panose="020B0604020202020204" pitchFamily="34" charset="0"/>
            </a:endParaRPr>
          </a:p>
        </p:txBody>
      </p:sp>
      <p:sp>
        <p:nvSpPr>
          <p:cNvPr id="442373" name="Text Box 5"/>
          <p:cNvSpPr txBox="1">
            <a:spLocks noChangeArrowheads="1"/>
          </p:cNvSpPr>
          <p:nvPr/>
        </p:nvSpPr>
        <p:spPr bwMode="auto">
          <a:xfrm>
            <a:off x="4973638"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نعم</a:t>
            </a:r>
            <a:endParaRPr lang="en-US" sz="3600" u="sng" dirty="0">
              <a:latin typeface="Arial" panose="020B0604020202020204" pitchFamily="34" charset="0"/>
              <a:ea typeface="SimSun" pitchFamily="2" charset="-122"/>
              <a:cs typeface="Arial" panose="020B0604020202020204" pitchFamily="34" charset="0"/>
            </a:endParaRPr>
          </a:p>
        </p:txBody>
      </p:sp>
      <p:sp>
        <p:nvSpPr>
          <p:cNvPr id="442374" name="Text Box 6"/>
          <p:cNvSpPr txBox="1">
            <a:spLocks noChangeArrowheads="1"/>
          </p:cNvSpPr>
          <p:nvPr/>
        </p:nvSpPr>
        <p:spPr bwMode="auto">
          <a:xfrm>
            <a:off x="5938838" y="1219200"/>
            <a:ext cx="8429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لا</a:t>
            </a:r>
            <a:endParaRPr lang="en-US" sz="3600" u="sng" dirty="0">
              <a:latin typeface="Arial" panose="020B0604020202020204" pitchFamily="34" charset="0"/>
              <a:ea typeface="SimSun" pitchFamily="2" charset="-122"/>
              <a:cs typeface="Arial" panose="020B0604020202020204" pitchFamily="34" charset="0"/>
            </a:endParaRPr>
          </a:p>
        </p:txBody>
      </p:sp>
      <p:sp>
        <p:nvSpPr>
          <p:cNvPr id="442375" name="Text Box 7"/>
          <p:cNvSpPr txBox="1">
            <a:spLocks noChangeArrowheads="1"/>
          </p:cNvSpPr>
          <p:nvPr/>
        </p:nvSpPr>
        <p:spPr bwMode="auto">
          <a:xfrm>
            <a:off x="6834188"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المشاكل</a:t>
            </a:r>
            <a:endParaRPr lang="en-US" sz="3600" u="sng" dirty="0">
              <a:latin typeface="Arial" panose="020B0604020202020204" pitchFamily="34" charset="0"/>
              <a:ea typeface="SimSun" pitchFamily="2" charset="-122"/>
              <a:cs typeface="Arial" panose="020B0604020202020204" pitchFamily="34" charset="0"/>
            </a:endParaRPr>
          </a:p>
        </p:txBody>
      </p:sp>
      <p:sp>
        <p:nvSpPr>
          <p:cNvPr id="442376" name="Text Box 8"/>
          <p:cNvSpPr txBox="1">
            <a:spLocks noChangeArrowheads="1"/>
          </p:cNvSpPr>
          <p:nvPr/>
        </p:nvSpPr>
        <p:spPr bwMode="auto">
          <a:xfrm>
            <a:off x="304800" y="1143000"/>
            <a:ext cx="1143000"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رقم 3</a:t>
            </a:r>
            <a:endParaRPr lang="en-US" sz="3600" dirty="0">
              <a:latin typeface="Arial" panose="020B0604020202020204" pitchFamily="34" charset="0"/>
              <a:ea typeface="SimSun" pitchFamily="2" charset="-122"/>
              <a:cs typeface="Arial" panose="020B0604020202020204" pitchFamily="34" charset="0"/>
            </a:endParaRPr>
          </a:p>
        </p:txBody>
      </p:sp>
      <p:grpSp>
        <p:nvGrpSpPr>
          <p:cNvPr id="2" name="Group 9"/>
          <p:cNvGrpSpPr>
            <a:grpSpLocks/>
          </p:cNvGrpSpPr>
          <p:nvPr/>
        </p:nvGrpSpPr>
        <p:grpSpPr bwMode="auto">
          <a:xfrm>
            <a:off x="6019800" y="3810000"/>
            <a:ext cx="595313" cy="595313"/>
            <a:chOff x="3225" y="3141"/>
            <a:chExt cx="375" cy="375"/>
          </a:xfrm>
        </p:grpSpPr>
        <p:sp>
          <p:nvSpPr>
            <p:cNvPr id="442378" name="Freeform 10"/>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sp>
          <p:nvSpPr>
            <p:cNvPr id="442379" name="Freeform 11"/>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grpSp>
      <p:sp>
        <p:nvSpPr>
          <p:cNvPr id="442380" name="Text Box 12"/>
          <p:cNvSpPr txBox="1">
            <a:spLocks noChangeArrowheads="1"/>
          </p:cNvSpPr>
          <p:nvPr/>
        </p:nvSpPr>
        <p:spPr bwMode="auto">
          <a:xfrm>
            <a:off x="6516688" y="2819400"/>
            <a:ext cx="2574925" cy="34290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buClr>
                <a:schemeClr val="tx2"/>
              </a:buClr>
              <a:buSzPct val="75000"/>
              <a:buFont typeface="Arial" charset="0"/>
              <a:buNone/>
              <a:defRPr/>
            </a:pPr>
            <a:r>
              <a:rPr lang="ar-JO" sz="3600" dirty="0">
                <a:latin typeface="Arial" panose="020B0604020202020204" pitchFamily="34" charset="0"/>
                <a:ea typeface="SimSun" charset="0"/>
                <a:cs typeface="Arial" panose="020B0604020202020204" pitchFamily="34" charset="0"/>
              </a:rPr>
              <a:t>تغيير نحن إلى الإسرائيليين</a:t>
            </a:r>
            <a:endParaRPr lang="en-US" sz="3600" dirty="0">
              <a:latin typeface="Arial" panose="020B0604020202020204" pitchFamily="34" charset="0"/>
              <a:ea typeface="SimSun"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42371">
                                            <p:txEl>
                                              <p:pRg st="0" end="0"/>
                                            </p:txEl>
                                          </p:spTgt>
                                        </p:tgtEl>
                                        <p:attrNameLst>
                                          <p:attrName>style.visibility</p:attrName>
                                        </p:attrNameLst>
                                      </p:cBhvr>
                                      <p:to>
                                        <p:strVal val="visible"/>
                                      </p:to>
                                    </p:set>
                                    <p:animEffect transition="in" filter="fade">
                                      <p:cBhvr>
                                        <p:cTn id="7" dur="100"/>
                                        <p:tgtEl>
                                          <p:spTgt spid="442371">
                                            <p:txEl>
                                              <p:pRg st="0" end="0"/>
                                            </p:txEl>
                                          </p:spTgt>
                                        </p:tgtEl>
                                      </p:cBhvr>
                                    </p:animEffect>
                                    <p:anim calcmode="lin" valueType="num">
                                      <p:cBhvr>
                                        <p:cTn id="8" dur="400" fill="hold"/>
                                        <p:tgtEl>
                                          <p:spTgt spid="44237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2371">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4237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4237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42371">
                                            <p:txEl>
                                              <p:pRg st="1" end="1"/>
                                            </p:txEl>
                                          </p:spTgt>
                                        </p:tgtEl>
                                        <p:attrNameLst>
                                          <p:attrName>style.visibility</p:attrName>
                                        </p:attrNameLst>
                                      </p:cBhvr>
                                      <p:to>
                                        <p:strVal val="visible"/>
                                      </p:to>
                                    </p:set>
                                    <p:animEffect transition="in" filter="fade">
                                      <p:cBhvr>
                                        <p:cTn id="16" dur="100"/>
                                        <p:tgtEl>
                                          <p:spTgt spid="442371">
                                            <p:txEl>
                                              <p:pRg st="1" end="1"/>
                                            </p:txEl>
                                          </p:spTgt>
                                        </p:tgtEl>
                                      </p:cBhvr>
                                    </p:animEffect>
                                    <p:anim calcmode="lin" valueType="num">
                                      <p:cBhvr>
                                        <p:cTn id="17" dur="400" fill="hold"/>
                                        <p:tgtEl>
                                          <p:spTgt spid="442371">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42371">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4237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4237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442371">
                                            <p:txEl>
                                              <p:pRg st="2" end="2"/>
                                            </p:txEl>
                                          </p:spTgt>
                                        </p:tgtEl>
                                        <p:attrNameLst>
                                          <p:attrName>style.visibility</p:attrName>
                                        </p:attrNameLst>
                                      </p:cBhvr>
                                      <p:to>
                                        <p:strVal val="visible"/>
                                      </p:to>
                                    </p:set>
                                    <p:animEffect transition="in" filter="fade">
                                      <p:cBhvr>
                                        <p:cTn id="25" dur="100"/>
                                        <p:tgtEl>
                                          <p:spTgt spid="442371">
                                            <p:txEl>
                                              <p:pRg st="2" end="2"/>
                                            </p:txEl>
                                          </p:spTgt>
                                        </p:tgtEl>
                                      </p:cBhvr>
                                    </p:animEffect>
                                    <p:anim calcmode="lin" valueType="num">
                                      <p:cBhvr>
                                        <p:cTn id="26" dur="400" fill="hold"/>
                                        <p:tgtEl>
                                          <p:spTgt spid="442371">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442371">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44237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44237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770" decel="100000"/>
                                        <p:tgtEl>
                                          <p:spTgt spid="2"/>
                                        </p:tgtEl>
                                      </p:cBhvr>
                                    </p:animEffect>
                                    <p:animScale>
                                      <p:cBhvr>
                                        <p:cTn id="35" dur="770" decel="100000"/>
                                        <p:tgtEl>
                                          <p:spTgt spid="2"/>
                                        </p:tgtEl>
                                      </p:cBhvr>
                                      <p:from x="10000" y="10000"/>
                                      <p:to x="200000" y="450000"/>
                                    </p:animScale>
                                    <p:animScale>
                                      <p:cBhvr>
                                        <p:cTn id="36" dur="1230" accel="100000" fill="hold">
                                          <p:stCondLst>
                                            <p:cond delay="770"/>
                                          </p:stCondLst>
                                        </p:cTn>
                                        <p:tgtEl>
                                          <p:spTgt spid="2"/>
                                        </p:tgtEl>
                                      </p:cBhvr>
                                      <p:from x="200000" y="450000"/>
                                      <p:to x="100000" y="100000"/>
                                    </p:animScale>
                                    <p:set>
                                      <p:cBhvr>
                                        <p:cTn id="37" dur="770" fill="hold"/>
                                        <p:tgtEl>
                                          <p:spTgt spid="2"/>
                                        </p:tgtEl>
                                        <p:attrNameLst>
                                          <p:attrName>ppt_x</p:attrName>
                                        </p:attrNameLst>
                                      </p:cBhvr>
                                      <p:to>
                                        <p:strVal val="(0.5)"/>
                                      </p:to>
                                    </p:set>
                                    <p:anim from="(0.5)" to="(#ppt_x)" calcmode="lin" valueType="num">
                                      <p:cBhvr>
                                        <p:cTn id="38" dur="1230" accel="100000" fill="hold">
                                          <p:stCondLst>
                                            <p:cond delay="770"/>
                                          </p:stCondLst>
                                        </p:cTn>
                                        <p:tgtEl>
                                          <p:spTgt spid="2"/>
                                        </p:tgtEl>
                                        <p:attrNameLst>
                                          <p:attrName>ppt_x</p:attrName>
                                        </p:attrNameLst>
                                      </p:cBhvr>
                                    </p:anim>
                                    <p:set>
                                      <p:cBhvr>
                                        <p:cTn id="39" dur="770" fill="hold"/>
                                        <p:tgtEl>
                                          <p:spTgt spid="2"/>
                                        </p:tgtEl>
                                        <p:attrNameLst>
                                          <p:attrName>ppt_y</p:attrName>
                                        </p:attrNameLst>
                                      </p:cBhvr>
                                      <p:to>
                                        <p:strVal val="(#ppt_y+0.4)"/>
                                      </p:to>
                                    </p:set>
                                    <p:anim from="(#ppt_y+0.4)" to="(#ppt_y)" calcmode="lin" valueType="num">
                                      <p:cBhvr>
                                        <p:cTn id="40" dur="1230" accel="100000" fill="hold">
                                          <p:stCondLst>
                                            <p:cond delay="770"/>
                                          </p:stCondLst>
                                        </p:cTn>
                                        <p:tgtEl>
                                          <p:spTgt spid="2"/>
                                        </p:tgtEl>
                                        <p:attrNameLst>
                                          <p:attrName>ppt_y</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1" presetClass="entr" presetSubtype="0" fill="hold" grpId="0" nodeType="clickEffect">
                                  <p:stCondLst>
                                    <p:cond delay="0"/>
                                  </p:stCondLst>
                                  <p:childTnLst>
                                    <p:set>
                                      <p:cBhvr>
                                        <p:cTn id="44" dur="1" fill="hold">
                                          <p:stCondLst>
                                            <p:cond delay="0"/>
                                          </p:stCondLst>
                                        </p:cTn>
                                        <p:tgtEl>
                                          <p:spTgt spid="442380"/>
                                        </p:tgtEl>
                                        <p:attrNameLst>
                                          <p:attrName>style.visibility</p:attrName>
                                        </p:attrNameLst>
                                      </p:cBhvr>
                                      <p:to>
                                        <p:strVal val="visible"/>
                                      </p:to>
                                    </p:set>
                                    <p:animEffect transition="in" filter="fade">
                                      <p:cBhvr>
                                        <p:cTn id="45" dur="770" decel="100000"/>
                                        <p:tgtEl>
                                          <p:spTgt spid="442380"/>
                                        </p:tgtEl>
                                      </p:cBhvr>
                                    </p:animEffect>
                                    <p:animScale>
                                      <p:cBhvr>
                                        <p:cTn id="46" dur="770" decel="100000"/>
                                        <p:tgtEl>
                                          <p:spTgt spid="442380"/>
                                        </p:tgtEl>
                                      </p:cBhvr>
                                      <p:from x="10000" y="10000"/>
                                      <p:to x="200000" y="450000"/>
                                    </p:animScale>
                                    <p:animScale>
                                      <p:cBhvr>
                                        <p:cTn id="47" dur="1230" accel="100000" fill="hold">
                                          <p:stCondLst>
                                            <p:cond delay="770"/>
                                          </p:stCondLst>
                                        </p:cTn>
                                        <p:tgtEl>
                                          <p:spTgt spid="442380"/>
                                        </p:tgtEl>
                                      </p:cBhvr>
                                      <p:from x="200000" y="450000"/>
                                      <p:to x="100000" y="100000"/>
                                    </p:animScale>
                                    <p:set>
                                      <p:cBhvr>
                                        <p:cTn id="48" dur="770" fill="hold"/>
                                        <p:tgtEl>
                                          <p:spTgt spid="442380"/>
                                        </p:tgtEl>
                                        <p:attrNameLst>
                                          <p:attrName>ppt_x</p:attrName>
                                        </p:attrNameLst>
                                      </p:cBhvr>
                                      <p:to>
                                        <p:strVal val="(0.5)"/>
                                      </p:to>
                                    </p:set>
                                    <p:anim from="(0.5)" to="(#ppt_x)" calcmode="lin" valueType="num">
                                      <p:cBhvr>
                                        <p:cTn id="49" dur="1230" accel="100000" fill="hold">
                                          <p:stCondLst>
                                            <p:cond delay="770"/>
                                          </p:stCondLst>
                                        </p:cTn>
                                        <p:tgtEl>
                                          <p:spTgt spid="442380"/>
                                        </p:tgtEl>
                                        <p:attrNameLst>
                                          <p:attrName>ppt_x</p:attrName>
                                        </p:attrNameLst>
                                      </p:cBhvr>
                                    </p:anim>
                                    <p:set>
                                      <p:cBhvr>
                                        <p:cTn id="50" dur="770" fill="hold"/>
                                        <p:tgtEl>
                                          <p:spTgt spid="442380"/>
                                        </p:tgtEl>
                                        <p:attrNameLst>
                                          <p:attrName>ppt_y</p:attrName>
                                        </p:attrNameLst>
                                      </p:cBhvr>
                                      <p:to>
                                        <p:strVal val="(#ppt_y+0.4)"/>
                                      </p:to>
                                    </p:set>
                                    <p:anim from="(#ppt_y+0.4)" to="(#ppt_y)" calcmode="lin" valueType="num">
                                      <p:cBhvr>
                                        <p:cTn id="51" dur="1230" accel="100000" fill="hold">
                                          <p:stCondLst>
                                            <p:cond delay="770"/>
                                          </p:stCondLst>
                                        </p:cTn>
                                        <p:tgtEl>
                                          <p:spTgt spid="44238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p:bldP spid="4423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1026"/>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pPr>
              <a:defRPr/>
            </a:pPr>
            <a:r>
              <a:rPr lang="ar-JO" altLang="zh-CN" dirty="0">
                <a:latin typeface="Arial" panose="020B0604020202020204" pitchFamily="34" charset="0"/>
                <a:ea typeface="SimSun" charset="0"/>
                <a:cs typeface="Arial" panose="020B0604020202020204" pitchFamily="34" charset="0"/>
              </a:rPr>
              <a:t>تمارين إعادة الصياغة</a:t>
            </a:r>
            <a:endParaRPr lang="en-US" dirty="0">
              <a:latin typeface="Arial" panose="020B0604020202020204" pitchFamily="34" charset="0"/>
              <a:ea typeface="ＭＳ Ｐゴシック" charset="0"/>
              <a:cs typeface="Arial" panose="020B0604020202020204" pitchFamily="34" charset="0"/>
            </a:endParaRPr>
          </a:p>
        </p:txBody>
      </p:sp>
      <p:sp>
        <p:nvSpPr>
          <p:cNvPr id="444419" name="Rectangle 1027"/>
          <p:cNvSpPr>
            <a:spLocks noGrp="1" noChangeArrowheads="1"/>
          </p:cNvSpPr>
          <p:nvPr>
            <p:ph type="body" sz="half" idx="1"/>
          </p:nvPr>
        </p:nvSpPr>
        <p:spPr>
          <a:xfrm>
            <a:off x="304800" y="2057400"/>
            <a:ext cx="4953000" cy="4114800"/>
          </a:xfrm>
        </p:spPr>
        <p:txBody>
          <a:bodyPr/>
          <a:lstStyle/>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الجملة: إذا كنت تحب الله فسوف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تطيعه</a:t>
            </a:r>
            <a:br>
              <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br>
            <a:endPar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الإعادة: طاعة ومحبة الله يسيران </a:t>
            </a: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معاً</a:t>
            </a:r>
            <a:endParaRPr lang="en-US"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p:txBody>
      </p:sp>
      <p:sp>
        <p:nvSpPr>
          <p:cNvPr id="132099" name="Text Box 1028"/>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latin typeface="Arial" panose="020B0604020202020204" pitchFamily="34" charset="0"/>
                <a:cs typeface="Arial" panose="020B0604020202020204" pitchFamily="34" charset="0"/>
              </a:rPr>
              <a:t>69</a:t>
            </a:r>
            <a:endParaRPr lang="en-US" dirty="0">
              <a:latin typeface="Arial" panose="020B0604020202020204" pitchFamily="34" charset="0"/>
              <a:cs typeface="Arial" panose="020B0604020202020204" pitchFamily="34" charset="0"/>
            </a:endParaRPr>
          </a:p>
        </p:txBody>
      </p:sp>
      <p:sp>
        <p:nvSpPr>
          <p:cNvPr id="444421" name="Text Box 1029"/>
          <p:cNvSpPr txBox="1">
            <a:spLocks noChangeArrowheads="1"/>
          </p:cNvSpPr>
          <p:nvPr/>
        </p:nvSpPr>
        <p:spPr bwMode="auto">
          <a:xfrm>
            <a:off x="4973638"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نعم</a:t>
            </a:r>
            <a:endParaRPr lang="en-US" sz="3600" u="sng" dirty="0">
              <a:latin typeface="Arial" panose="020B0604020202020204" pitchFamily="34" charset="0"/>
              <a:ea typeface="SimSun" pitchFamily="2" charset="-122"/>
              <a:cs typeface="Arial" panose="020B0604020202020204" pitchFamily="34" charset="0"/>
            </a:endParaRPr>
          </a:p>
        </p:txBody>
      </p:sp>
      <p:sp>
        <p:nvSpPr>
          <p:cNvPr id="444422" name="Text Box 1030"/>
          <p:cNvSpPr txBox="1">
            <a:spLocks noChangeArrowheads="1"/>
          </p:cNvSpPr>
          <p:nvPr/>
        </p:nvSpPr>
        <p:spPr bwMode="auto">
          <a:xfrm>
            <a:off x="5938838" y="1219200"/>
            <a:ext cx="8429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لا</a:t>
            </a:r>
            <a:endParaRPr lang="en-US" sz="3600" u="sng" dirty="0">
              <a:latin typeface="Arial" panose="020B0604020202020204" pitchFamily="34" charset="0"/>
              <a:ea typeface="SimSun" pitchFamily="2" charset="-122"/>
              <a:cs typeface="Arial" panose="020B0604020202020204" pitchFamily="34" charset="0"/>
            </a:endParaRPr>
          </a:p>
        </p:txBody>
      </p:sp>
      <p:sp>
        <p:nvSpPr>
          <p:cNvPr id="444423" name="Text Box 1031"/>
          <p:cNvSpPr txBox="1">
            <a:spLocks noChangeArrowheads="1"/>
          </p:cNvSpPr>
          <p:nvPr/>
        </p:nvSpPr>
        <p:spPr bwMode="auto">
          <a:xfrm>
            <a:off x="6834188"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المشاكل</a:t>
            </a:r>
            <a:endParaRPr lang="en-US" sz="3600" u="sng" dirty="0">
              <a:latin typeface="Arial" panose="020B0604020202020204" pitchFamily="34" charset="0"/>
              <a:ea typeface="SimSun" pitchFamily="2" charset="-122"/>
              <a:cs typeface="Arial" panose="020B0604020202020204" pitchFamily="34" charset="0"/>
            </a:endParaRPr>
          </a:p>
        </p:txBody>
      </p:sp>
      <p:sp>
        <p:nvSpPr>
          <p:cNvPr id="444424" name="Text Box 1032"/>
          <p:cNvSpPr txBox="1">
            <a:spLocks noChangeArrowheads="1"/>
          </p:cNvSpPr>
          <p:nvPr/>
        </p:nvSpPr>
        <p:spPr bwMode="auto">
          <a:xfrm>
            <a:off x="304800" y="1143000"/>
            <a:ext cx="1143000"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رقم 4</a:t>
            </a:r>
            <a:endParaRPr lang="en-US" sz="3600" dirty="0">
              <a:latin typeface="Arial" panose="020B0604020202020204" pitchFamily="34" charset="0"/>
              <a:ea typeface="SimSun" pitchFamily="2" charset="-122"/>
              <a:cs typeface="Arial" panose="020B0604020202020204" pitchFamily="34" charset="0"/>
            </a:endParaRPr>
          </a:p>
        </p:txBody>
      </p:sp>
      <p:grpSp>
        <p:nvGrpSpPr>
          <p:cNvPr id="2" name="Group 1033"/>
          <p:cNvGrpSpPr>
            <a:grpSpLocks/>
          </p:cNvGrpSpPr>
          <p:nvPr/>
        </p:nvGrpSpPr>
        <p:grpSpPr bwMode="auto">
          <a:xfrm>
            <a:off x="5105400" y="3810000"/>
            <a:ext cx="595313" cy="595313"/>
            <a:chOff x="3225" y="3141"/>
            <a:chExt cx="375" cy="375"/>
          </a:xfrm>
        </p:grpSpPr>
        <p:sp>
          <p:nvSpPr>
            <p:cNvPr id="444426" name="Freeform 1034"/>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sp>
          <p:nvSpPr>
            <p:cNvPr id="444427" name="Freeform 1035"/>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animEffect transition="in" filter="fade">
                                      <p:cBhvr>
                                        <p:cTn id="7" dur="100"/>
                                        <p:tgtEl>
                                          <p:spTgt spid="444419">
                                            <p:txEl>
                                              <p:pRg st="0" end="0"/>
                                            </p:txEl>
                                          </p:spTgt>
                                        </p:tgtEl>
                                      </p:cBhvr>
                                    </p:animEffect>
                                    <p:anim calcmode="lin" valueType="num">
                                      <p:cBhvr>
                                        <p:cTn id="8" dur="400" fill="hold"/>
                                        <p:tgtEl>
                                          <p:spTgt spid="44441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4419">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4441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4441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44419">
                                            <p:txEl>
                                              <p:pRg st="1" end="1"/>
                                            </p:txEl>
                                          </p:spTgt>
                                        </p:tgtEl>
                                        <p:attrNameLst>
                                          <p:attrName>style.visibility</p:attrName>
                                        </p:attrNameLst>
                                      </p:cBhvr>
                                      <p:to>
                                        <p:strVal val="visible"/>
                                      </p:to>
                                    </p:set>
                                    <p:animEffect transition="in" filter="fade">
                                      <p:cBhvr>
                                        <p:cTn id="16" dur="100"/>
                                        <p:tgtEl>
                                          <p:spTgt spid="444419">
                                            <p:txEl>
                                              <p:pRg st="1" end="1"/>
                                            </p:txEl>
                                          </p:spTgt>
                                        </p:tgtEl>
                                      </p:cBhvr>
                                    </p:animEffect>
                                    <p:anim calcmode="lin" valueType="num">
                                      <p:cBhvr>
                                        <p:cTn id="17" dur="400" fill="hold"/>
                                        <p:tgtEl>
                                          <p:spTgt spid="444419">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44419">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4441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4441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444419">
                                            <p:txEl>
                                              <p:pRg st="2" end="2"/>
                                            </p:txEl>
                                          </p:spTgt>
                                        </p:tgtEl>
                                        <p:attrNameLst>
                                          <p:attrName>style.visibility</p:attrName>
                                        </p:attrNameLst>
                                      </p:cBhvr>
                                      <p:to>
                                        <p:strVal val="visible"/>
                                      </p:to>
                                    </p:set>
                                    <p:animEffect transition="in" filter="fade">
                                      <p:cBhvr>
                                        <p:cTn id="25" dur="100"/>
                                        <p:tgtEl>
                                          <p:spTgt spid="444419">
                                            <p:txEl>
                                              <p:pRg st="2" end="2"/>
                                            </p:txEl>
                                          </p:spTgt>
                                        </p:tgtEl>
                                      </p:cBhvr>
                                    </p:animEffect>
                                    <p:anim calcmode="lin" valueType="num">
                                      <p:cBhvr>
                                        <p:cTn id="26" dur="400" fill="hold"/>
                                        <p:tgtEl>
                                          <p:spTgt spid="444419">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444419">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444419">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444419">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444419">
                                            <p:txEl>
                                              <p:pRg st="3" end="3"/>
                                            </p:txEl>
                                          </p:spTgt>
                                        </p:tgtEl>
                                        <p:attrNameLst>
                                          <p:attrName>style.visibility</p:attrName>
                                        </p:attrNameLst>
                                      </p:cBhvr>
                                      <p:to>
                                        <p:strVal val="visible"/>
                                      </p:to>
                                    </p:set>
                                    <p:animEffect transition="in" filter="fade">
                                      <p:cBhvr>
                                        <p:cTn id="34" dur="100"/>
                                        <p:tgtEl>
                                          <p:spTgt spid="444419">
                                            <p:txEl>
                                              <p:pRg st="3" end="3"/>
                                            </p:txEl>
                                          </p:spTgt>
                                        </p:tgtEl>
                                      </p:cBhvr>
                                    </p:animEffect>
                                    <p:anim calcmode="lin" valueType="num">
                                      <p:cBhvr>
                                        <p:cTn id="35" dur="400" fill="hold"/>
                                        <p:tgtEl>
                                          <p:spTgt spid="444419">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444419">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444419">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444419">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770" decel="100000"/>
                                        <p:tgtEl>
                                          <p:spTgt spid="2"/>
                                        </p:tgtEl>
                                      </p:cBhvr>
                                    </p:animEffect>
                                    <p:animScale>
                                      <p:cBhvr>
                                        <p:cTn id="44" dur="770" decel="100000"/>
                                        <p:tgtEl>
                                          <p:spTgt spid="2"/>
                                        </p:tgtEl>
                                      </p:cBhvr>
                                      <p:from x="10000" y="10000"/>
                                      <p:to x="200000" y="450000"/>
                                    </p:animScale>
                                    <p:animScale>
                                      <p:cBhvr>
                                        <p:cTn id="45" dur="1230" accel="100000" fill="hold">
                                          <p:stCondLst>
                                            <p:cond delay="770"/>
                                          </p:stCondLst>
                                        </p:cTn>
                                        <p:tgtEl>
                                          <p:spTgt spid="2"/>
                                        </p:tgtEl>
                                      </p:cBhvr>
                                      <p:from x="200000" y="450000"/>
                                      <p:to x="100000" y="100000"/>
                                    </p:animScale>
                                    <p:set>
                                      <p:cBhvr>
                                        <p:cTn id="46" dur="770" fill="hold"/>
                                        <p:tgtEl>
                                          <p:spTgt spid="2"/>
                                        </p:tgtEl>
                                        <p:attrNameLst>
                                          <p:attrName>ppt_x</p:attrName>
                                        </p:attrNameLst>
                                      </p:cBhvr>
                                      <p:to>
                                        <p:strVal val="(0.5)"/>
                                      </p:to>
                                    </p:set>
                                    <p:anim from="(0.5)" to="(#ppt_x)" calcmode="lin" valueType="num">
                                      <p:cBhvr>
                                        <p:cTn id="47" dur="1230" accel="100000" fill="hold">
                                          <p:stCondLst>
                                            <p:cond delay="770"/>
                                          </p:stCondLst>
                                        </p:cTn>
                                        <p:tgtEl>
                                          <p:spTgt spid="2"/>
                                        </p:tgtEl>
                                        <p:attrNameLst>
                                          <p:attrName>ppt_x</p:attrName>
                                        </p:attrNameLst>
                                      </p:cBhvr>
                                    </p:anim>
                                    <p:set>
                                      <p:cBhvr>
                                        <p:cTn id="48" dur="770" fill="hold"/>
                                        <p:tgtEl>
                                          <p:spTgt spid="2"/>
                                        </p:tgtEl>
                                        <p:attrNameLst>
                                          <p:attrName>ppt_y</p:attrName>
                                        </p:attrNameLst>
                                      </p:cBhvr>
                                      <p:to>
                                        <p:strVal val="(#ppt_y+0.4)"/>
                                      </p:to>
                                    </p:set>
                                    <p:anim from="(#ppt_y+0.4)" to="(#ppt_y)" calcmode="lin" valueType="num">
                                      <p:cBhvr>
                                        <p:cTn id="49"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pPr>
              <a:defRPr/>
            </a:pPr>
            <a:r>
              <a:rPr lang="ar-JO" altLang="zh-CN" dirty="0">
                <a:latin typeface="Arial" panose="020B0604020202020204" pitchFamily="34" charset="0"/>
                <a:ea typeface="SimSun" charset="0"/>
                <a:cs typeface="Arial" panose="020B0604020202020204" pitchFamily="34" charset="0"/>
              </a:rPr>
              <a:t>تمارين إعادة الصياغة</a:t>
            </a:r>
            <a:endParaRPr lang="en-US" dirty="0">
              <a:latin typeface="Arial" panose="020B0604020202020204" pitchFamily="34" charset="0"/>
              <a:ea typeface="ＭＳ Ｐゴシック" charset="0"/>
              <a:cs typeface="Arial" panose="020B0604020202020204" pitchFamily="34" charset="0"/>
            </a:endParaRPr>
          </a:p>
        </p:txBody>
      </p:sp>
      <p:sp>
        <p:nvSpPr>
          <p:cNvPr id="446467" name="Rectangle 3"/>
          <p:cNvSpPr>
            <a:spLocks noGrp="1" noChangeArrowheads="1"/>
          </p:cNvSpPr>
          <p:nvPr>
            <p:ph type="body" sz="half" idx="1"/>
          </p:nvPr>
        </p:nvSpPr>
        <p:spPr>
          <a:xfrm>
            <a:off x="304800" y="2057400"/>
            <a:ext cx="4953000" cy="4114800"/>
          </a:xfrm>
        </p:spPr>
        <p:txBody>
          <a:bodyPr/>
          <a:lstStyle/>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الجملة: يجب أن تكون الصلاة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أولوية المؤمن القصوى</a:t>
            </a:r>
            <a:br>
              <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br>
            <a:endPar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الإعادة: يجب أن يكون تواصلك مع </a:t>
            </a: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الله قبل أي شيء آخر </a:t>
            </a:r>
            <a:endParaRPr lang="en-US"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p:txBody>
      </p:sp>
      <p:sp>
        <p:nvSpPr>
          <p:cNvPr id="134147" name="Text Box 4"/>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latin typeface="Arial" panose="020B0604020202020204" pitchFamily="34" charset="0"/>
                <a:cs typeface="Arial" panose="020B0604020202020204" pitchFamily="34" charset="0"/>
              </a:rPr>
              <a:t>69</a:t>
            </a:r>
            <a:endParaRPr lang="en-US" dirty="0">
              <a:latin typeface="Arial" panose="020B0604020202020204" pitchFamily="34" charset="0"/>
              <a:cs typeface="Arial" panose="020B0604020202020204" pitchFamily="34" charset="0"/>
            </a:endParaRPr>
          </a:p>
        </p:txBody>
      </p:sp>
      <p:sp>
        <p:nvSpPr>
          <p:cNvPr id="446469" name="Text Box 5"/>
          <p:cNvSpPr txBox="1">
            <a:spLocks noChangeArrowheads="1"/>
          </p:cNvSpPr>
          <p:nvPr/>
        </p:nvSpPr>
        <p:spPr bwMode="auto">
          <a:xfrm>
            <a:off x="4973638"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نعم</a:t>
            </a:r>
            <a:endParaRPr lang="en-US" sz="3600" u="sng" dirty="0">
              <a:latin typeface="Arial" panose="020B0604020202020204" pitchFamily="34" charset="0"/>
              <a:ea typeface="SimSun" pitchFamily="2" charset="-122"/>
              <a:cs typeface="Arial" panose="020B0604020202020204" pitchFamily="34" charset="0"/>
            </a:endParaRPr>
          </a:p>
        </p:txBody>
      </p:sp>
      <p:sp>
        <p:nvSpPr>
          <p:cNvPr id="446470" name="Text Box 6"/>
          <p:cNvSpPr txBox="1">
            <a:spLocks noChangeArrowheads="1"/>
          </p:cNvSpPr>
          <p:nvPr/>
        </p:nvSpPr>
        <p:spPr bwMode="auto">
          <a:xfrm>
            <a:off x="5938838" y="1219200"/>
            <a:ext cx="8429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لا</a:t>
            </a:r>
            <a:endParaRPr lang="en-US" sz="3600" u="sng" dirty="0">
              <a:latin typeface="Arial" panose="020B0604020202020204" pitchFamily="34" charset="0"/>
              <a:ea typeface="SimSun" pitchFamily="2" charset="-122"/>
              <a:cs typeface="Arial" panose="020B0604020202020204" pitchFamily="34" charset="0"/>
            </a:endParaRPr>
          </a:p>
        </p:txBody>
      </p:sp>
      <p:sp>
        <p:nvSpPr>
          <p:cNvPr id="446471" name="Text Box 7"/>
          <p:cNvSpPr txBox="1">
            <a:spLocks noChangeArrowheads="1"/>
          </p:cNvSpPr>
          <p:nvPr/>
        </p:nvSpPr>
        <p:spPr bwMode="auto">
          <a:xfrm>
            <a:off x="6834188"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المشاكل</a:t>
            </a:r>
            <a:endParaRPr lang="en-US" sz="3600" u="sng" dirty="0">
              <a:latin typeface="Arial" panose="020B0604020202020204" pitchFamily="34" charset="0"/>
              <a:ea typeface="SimSun" pitchFamily="2" charset="-122"/>
              <a:cs typeface="Arial" panose="020B0604020202020204" pitchFamily="34" charset="0"/>
            </a:endParaRPr>
          </a:p>
        </p:txBody>
      </p:sp>
      <p:sp>
        <p:nvSpPr>
          <p:cNvPr id="446472" name="Text Box 8"/>
          <p:cNvSpPr txBox="1">
            <a:spLocks noChangeArrowheads="1"/>
          </p:cNvSpPr>
          <p:nvPr/>
        </p:nvSpPr>
        <p:spPr bwMode="auto">
          <a:xfrm>
            <a:off x="304800" y="1143000"/>
            <a:ext cx="1143000"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رقم 5</a:t>
            </a:r>
            <a:endParaRPr lang="en-US" sz="3600" dirty="0">
              <a:latin typeface="Arial" panose="020B0604020202020204" pitchFamily="34" charset="0"/>
              <a:ea typeface="SimSun" pitchFamily="2" charset="-122"/>
              <a:cs typeface="Arial" panose="020B0604020202020204" pitchFamily="34" charset="0"/>
            </a:endParaRPr>
          </a:p>
        </p:txBody>
      </p:sp>
      <p:grpSp>
        <p:nvGrpSpPr>
          <p:cNvPr id="2" name="Group 9"/>
          <p:cNvGrpSpPr>
            <a:grpSpLocks/>
          </p:cNvGrpSpPr>
          <p:nvPr/>
        </p:nvGrpSpPr>
        <p:grpSpPr bwMode="auto">
          <a:xfrm>
            <a:off x="5105400" y="4114800"/>
            <a:ext cx="595313" cy="595313"/>
            <a:chOff x="3225" y="3141"/>
            <a:chExt cx="375" cy="375"/>
          </a:xfrm>
        </p:grpSpPr>
        <p:sp>
          <p:nvSpPr>
            <p:cNvPr id="446474" name="Freeform 10"/>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sp>
          <p:nvSpPr>
            <p:cNvPr id="446475" name="Freeform 11"/>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46467">
                                            <p:txEl>
                                              <p:pRg st="0" end="0"/>
                                            </p:txEl>
                                          </p:spTgt>
                                        </p:tgtEl>
                                        <p:attrNameLst>
                                          <p:attrName>style.visibility</p:attrName>
                                        </p:attrNameLst>
                                      </p:cBhvr>
                                      <p:to>
                                        <p:strVal val="visible"/>
                                      </p:to>
                                    </p:set>
                                    <p:animEffect transition="in" filter="fade">
                                      <p:cBhvr>
                                        <p:cTn id="7" dur="100"/>
                                        <p:tgtEl>
                                          <p:spTgt spid="446467">
                                            <p:txEl>
                                              <p:pRg st="0" end="0"/>
                                            </p:txEl>
                                          </p:spTgt>
                                        </p:tgtEl>
                                      </p:cBhvr>
                                    </p:animEffect>
                                    <p:anim calcmode="lin" valueType="num">
                                      <p:cBhvr>
                                        <p:cTn id="8" dur="400" fill="hold"/>
                                        <p:tgtEl>
                                          <p:spTgt spid="44646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6467">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4646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4646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46467">
                                            <p:txEl>
                                              <p:pRg st="1" end="1"/>
                                            </p:txEl>
                                          </p:spTgt>
                                        </p:tgtEl>
                                        <p:attrNameLst>
                                          <p:attrName>style.visibility</p:attrName>
                                        </p:attrNameLst>
                                      </p:cBhvr>
                                      <p:to>
                                        <p:strVal val="visible"/>
                                      </p:to>
                                    </p:set>
                                    <p:animEffect transition="in" filter="fade">
                                      <p:cBhvr>
                                        <p:cTn id="16" dur="100"/>
                                        <p:tgtEl>
                                          <p:spTgt spid="446467">
                                            <p:txEl>
                                              <p:pRg st="1" end="1"/>
                                            </p:txEl>
                                          </p:spTgt>
                                        </p:tgtEl>
                                      </p:cBhvr>
                                    </p:animEffect>
                                    <p:anim calcmode="lin" valueType="num">
                                      <p:cBhvr>
                                        <p:cTn id="17" dur="400" fill="hold"/>
                                        <p:tgtEl>
                                          <p:spTgt spid="446467">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46467">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4646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4646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446467">
                                            <p:txEl>
                                              <p:pRg st="2" end="2"/>
                                            </p:txEl>
                                          </p:spTgt>
                                        </p:tgtEl>
                                        <p:attrNameLst>
                                          <p:attrName>style.visibility</p:attrName>
                                        </p:attrNameLst>
                                      </p:cBhvr>
                                      <p:to>
                                        <p:strVal val="visible"/>
                                      </p:to>
                                    </p:set>
                                    <p:animEffect transition="in" filter="fade">
                                      <p:cBhvr>
                                        <p:cTn id="25" dur="100"/>
                                        <p:tgtEl>
                                          <p:spTgt spid="446467">
                                            <p:txEl>
                                              <p:pRg st="2" end="2"/>
                                            </p:txEl>
                                          </p:spTgt>
                                        </p:tgtEl>
                                      </p:cBhvr>
                                    </p:animEffect>
                                    <p:anim calcmode="lin" valueType="num">
                                      <p:cBhvr>
                                        <p:cTn id="26" dur="400" fill="hold"/>
                                        <p:tgtEl>
                                          <p:spTgt spid="446467">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446467">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44646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44646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446467">
                                            <p:txEl>
                                              <p:pRg st="3" end="3"/>
                                            </p:txEl>
                                          </p:spTgt>
                                        </p:tgtEl>
                                        <p:attrNameLst>
                                          <p:attrName>style.visibility</p:attrName>
                                        </p:attrNameLst>
                                      </p:cBhvr>
                                      <p:to>
                                        <p:strVal val="visible"/>
                                      </p:to>
                                    </p:set>
                                    <p:animEffect transition="in" filter="fade">
                                      <p:cBhvr>
                                        <p:cTn id="34" dur="100"/>
                                        <p:tgtEl>
                                          <p:spTgt spid="446467">
                                            <p:txEl>
                                              <p:pRg st="3" end="3"/>
                                            </p:txEl>
                                          </p:spTgt>
                                        </p:tgtEl>
                                      </p:cBhvr>
                                    </p:animEffect>
                                    <p:anim calcmode="lin" valueType="num">
                                      <p:cBhvr>
                                        <p:cTn id="35" dur="400" fill="hold"/>
                                        <p:tgtEl>
                                          <p:spTgt spid="446467">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446467">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44646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44646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770" decel="100000"/>
                                        <p:tgtEl>
                                          <p:spTgt spid="2"/>
                                        </p:tgtEl>
                                      </p:cBhvr>
                                    </p:animEffect>
                                    <p:animScale>
                                      <p:cBhvr>
                                        <p:cTn id="44" dur="770" decel="100000"/>
                                        <p:tgtEl>
                                          <p:spTgt spid="2"/>
                                        </p:tgtEl>
                                      </p:cBhvr>
                                      <p:from x="10000" y="10000"/>
                                      <p:to x="200000" y="450000"/>
                                    </p:animScale>
                                    <p:animScale>
                                      <p:cBhvr>
                                        <p:cTn id="45" dur="1230" accel="100000" fill="hold">
                                          <p:stCondLst>
                                            <p:cond delay="770"/>
                                          </p:stCondLst>
                                        </p:cTn>
                                        <p:tgtEl>
                                          <p:spTgt spid="2"/>
                                        </p:tgtEl>
                                      </p:cBhvr>
                                      <p:from x="200000" y="450000"/>
                                      <p:to x="100000" y="100000"/>
                                    </p:animScale>
                                    <p:set>
                                      <p:cBhvr>
                                        <p:cTn id="46" dur="770" fill="hold"/>
                                        <p:tgtEl>
                                          <p:spTgt spid="2"/>
                                        </p:tgtEl>
                                        <p:attrNameLst>
                                          <p:attrName>ppt_x</p:attrName>
                                        </p:attrNameLst>
                                      </p:cBhvr>
                                      <p:to>
                                        <p:strVal val="(0.5)"/>
                                      </p:to>
                                    </p:set>
                                    <p:anim from="(0.5)" to="(#ppt_x)" calcmode="lin" valueType="num">
                                      <p:cBhvr>
                                        <p:cTn id="47" dur="1230" accel="100000" fill="hold">
                                          <p:stCondLst>
                                            <p:cond delay="770"/>
                                          </p:stCondLst>
                                        </p:cTn>
                                        <p:tgtEl>
                                          <p:spTgt spid="2"/>
                                        </p:tgtEl>
                                        <p:attrNameLst>
                                          <p:attrName>ppt_x</p:attrName>
                                        </p:attrNameLst>
                                      </p:cBhvr>
                                    </p:anim>
                                    <p:set>
                                      <p:cBhvr>
                                        <p:cTn id="48" dur="770" fill="hold"/>
                                        <p:tgtEl>
                                          <p:spTgt spid="2"/>
                                        </p:tgtEl>
                                        <p:attrNameLst>
                                          <p:attrName>ppt_y</p:attrName>
                                        </p:attrNameLst>
                                      </p:cBhvr>
                                      <p:to>
                                        <p:strVal val="(#ppt_y+0.4)"/>
                                      </p:to>
                                    </p:set>
                                    <p:anim from="(#ppt_y+0.4)" to="(#ppt_y)" calcmode="lin" valueType="num">
                                      <p:cBhvr>
                                        <p:cTn id="49"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noFill/>
        </p:spPr>
        <p:txBody>
          <a:bodyPr/>
          <a:lstStyle/>
          <a:p>
            <a:pPr eaLnBrk="1" hangingPunct="1"/>
            <a:r>
              <a:rPr lang="en-US" b="1">
                <a:solidFill>
                  <a:schemeClr val="bg1"/>
                </a:solidFill>
                <a:latin typeface="Arial" charset="0"/>
                <a:ea typeface="ＭＳ Ｐゴシック" charset="0"/>
                <a:cs typeface="ＭＳ Ｐゴシック" charset="0"/>
              </a:rPr>
              <a:t>Title Over Black</a:t>
            </a:r>
            <a:endParaRPr lang="en-US">
              <a:solidFill>
                <a:schemeClr val="bg1"/>
              </a:solidFill>
              <a:latin typeface="Arial" charset="0"/>
              <a:ea typeface="ＭＳ Ｐゴシック" charset="0"/>
              <a:cs typeface="ＭＳ Ｐゴシック" charset="0"/>
            </a:endParaRPr>
          </a:p>
        </p:txBody>
      </p:sp>
      <p:pic>
        <p:nvPicPr>
          <p:cNvPr id="136194" name="Picture 4" descr="OfferingRefund"/>
          <p:cNvPicPr>
            <a:picLocks noChangeAspect="1" noChangeArrowheads="1"/>
          </p:cNvPicPr>
          <p:nvPr/>
        </p:nvPicPr>
        <p:blipFill>
          <a:blip r:embed="rId3" cstate="screen">
            <a:extLst>
              <a:ext uri="{28A0092B-C50C-407E-A947-70E740481C1C}">
                <a14:useLocalDpi xmlns:a14="http://schemas.microsoft.com/office/drawing/2010/main"/>
              </a:ext>
            </a:extLst>
          </a:blip>
          <a:srcRect t="8170" b="32292"/>
          <a:stretch>
            <a:fillRect/>
          </a:stretch>
        </p:blipFill>
        <p:spPr bwMode="auto">
          <a:xfrm>
            <a:off x="323850" y="0"/>
            <a:ext cx="85153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8" name="Rectangle 3"/>
          <p:cNvSpPr>
            <a:spLocks noGrp="1" noChangeArrowheads="1"/>
          </p:cNvSpPr>
          <p:nvPr>
            <p:ph type="body" idx="1"/>
          </p:nvPr>
        </p:nvSpPr>
        <p:spPr>
          <a:xfrm>
            <a:off x="323850" y="5257800"/>
            <a:ext cx="8532813" cy="1600200"/>
          </a:xfrm>
          <a:solidFill>
            <a:srgbClr val="000090"/>
          </a:solidFill>
        </p:spPr>
        <p:txBody>
          <a:bodyPr lIns="90488" tIns="44450" rIns="90488" bIns="44450" anchor="ctr"/>
          <a:lstStyle/>
          <a:p>
            <a:pPr marL="0" indent="0" algn="ctr">
              <a:lnSpc>
                <a:spcPct val="90000"/>
              </a:lnSpc>
              <a:buClr>
                <a:schemeClr val="tx2"/>
              </a:buClr>
              <a:buSzPct val="75000"/>
              <a:buFont typeface="Arial" charset="0"/>
              <a:buNone/>
              <a:defRPr/>
            </a:pPr>
            <a:r>
              <a:rPr lang="ar-JO" b="1" dirty="0">
                <a:solidFill>
                  <a:schemeClr val="bg1"/>
                </a:solidFill>
                <a:latin typeface="Arial" charset="0"/>
                <a:ea typeface="SimSun" charset="0"/>
                <a:cs typeface="SimSun" charset="0"/>
              </a:rPr>
              <a:t>حسناً، في الواقع إن العظة لم تلبي احتياجاتي تماماً </a:t>
            </a:r>
          </a:p>
          <a:p>
            <a:pPr marL="0" indent="0" algn="ctr">
              <a:lnSpc>
                <a:spcPct val="90000"/>
              </a:lnSpc>
              <a:buClr>
                <a:schemeClr val="tx2"/>
              </a:buClr>
              <a:buSzPct val="75000"/>
              <a:buFont typeface="Arial" charset="0"/>
              <a:buNone/>
              <a:defRPr/>
            </a:pPr>
            <a:r>
              <a:rPr lang="ar-JO" b="1" dirty="0">
                <a:solidFill>
                  <a:schemeClr val="bg1"/>
                </a:solidFill>
                <a:latin typeface="Arial" charset="0"/>
                <a:ea typeface="SimSun" charset="0"/>
                <a:cs typeface="SimSun" charset="0"/>
              </a:rPr>
              <a:t>أين أذهب لاسترداد تقدماتي</a:t>
            </a:r>
            <a:endParaRPr lang="en-US" b="1" dirty="0">
              <a:solidFill>
                <a:schemeClr val="bg1"/>
              </a:solidFill>
              <a:latin typeface="Arial" charset="0"/>
              <a:ea typeface="SimSun" charset="0"/>
              <a:cs typeface="SimSun"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charset="-128"/>
              <a:cs typeface="Arial"/>
            </a:endParaRPr>
          </a:p>
        </p:txBody>
      </p:sp>
      <p:sp>
        <p:nvSpPr>
          <p:cNvPr id="44035" name="Text Box 3"/>
          <p:cNvSpPr txBox="1">
            <a:spLocks noChangeArrowheads="1"/>
          </p:cNvSpPr>
          <p:nvPr/>
        </p:nvSpPr>
        <p:spPr bwMode="auto">
          <a:xfrm>
            <a:off x="762000" y="995363"/>
            <a:ext cx="8077200" cy="978729"/>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600" b="1" dirty="0">
                <a:solidFill>
                  <a:schemeClr val="bg1"/>
                </a:solidFill>
                <a:latin typeface="Arial"/>
                <a:ea typeface="ＭＳ Ｐゴシック" charset="-128"/>
                <a:cs typeface="Arial"/>
              </a:rPr>
              <a:t>الموضوع: كيف نعرف الطريقة التي نتكلم بها مع غير المؤمنين (كو 4: 6ت)؟</a:t>
            </a:r>
            <a:endParaRPr lang="en-US" sz="3600" b="1" dirty="0">
              <a:solidFill>
                <a:schemeClr val="bg1"/>
              </a:solidFill>
              <a:latin typeface="Arial"/>
              <a:ea typeface="ＭＳ Ｐゴシック" charset="-128"/>
              <a:cs typeface="Arial"/>
            </a:endParaRPr>
          </a:p>
        </p:txBody>
      </p:sp>
      <p:sp>
        <p:nvSpPr>
          <p:cNvPr id="44036"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4000" b="1" dirty="0">
                <a:solidFill>
                  <a:srgbClr val="FFFFFF"/>
                </a:solidFill>
                <a:effectLst>
                  <a:outerShdw blurRad="38100" dist="38100" dir="2700000" algn="tl">
                    <a:srgbClr val="000000"/>
                  </a:outerShdw>
                </a:effectLst>
                <a:latin typeface="Arial" charset="0"/>
                <a:ea typeface="ＭＳ Ｐゴシック" charset="0"/>
                <a:cs typeface="Arial" charset="0"/>
              </a:rPr>
              <a:t>الإنتقال يحسن الفكرة</a:t>
            </a:r>
            <a:endParaRPr lang="en-US" sz="4000" b="1" dirty="0">
              <a:solidFill>
                <a:srgbClr val="FFFFFF"/>
              </a:solidFill>
              <a:latin typeface="Arial" charset="0"/>
              <a:ea typeface="ＭＳ Ｐゴシック" charset="0"/>
              <a:cs typeface="Arial" charset="0"/>
            </a:endParaRPr>
          </a:p>
        </p:txBody>
      </p:sp>
      <p:sp>
        <p:nvSpPr>
          <p:cNvPr id="44037" name="Text Box 5"/>
          <p:cNvSpPr txBox="1">
            <a:spLocks noChangeArrowheads="1"/>
          </p:cNvSpPr>
          <p:nvPr/>
        </p:nvSpPr>
        <p:spPr bwMode="auto">
          <a:xfrm>
            <a:off x="8527572"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solidFill>
                  <a:srgbClr val="FFFFFF"/>
                </a:solidFill>
                <a:cs typeface="Arial" charset="0"/>
              </a:rPr>
              <a:t>68</a:t>
            </a:r>
            <a:endParaRPr lang="en-US" b="1" dirty="0">
              <a:cs typeface="Arial" charset="0"/>
            </a:endParaRPr>
          </a:p>
        </p:txBody>
      </p:sp>
      <p:sp>
        <p:nvSpPr>
          <p:cNvPr id="44038" name="Text Box 6"/>
          <p:cNvSpPr txBox="1">
            <a:spLocks noChangeArrowheads="1"/>
          </p:cNvSpPr>
          <p:nvPr/>
        </p:nvSpPr>
        <p:spPr bwMode="auto">
          <a:xfrm>
            <a:off x="1066800" y="2108200"/>
            <a:ext cx="80772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lnSpc>
                <a:spcPct val="80000"/>
              </a:lnSpc>
              <a:spcBef>
                <a:spcPct val="50000"/>
              </a:spcBef>
              <a:defRPr/>
            </a:pPr>
            <a:r>
              <a:rPr lang="ar-JO" sz="3600" b="1" dirty="0">
                <a:solidFill>
                  <a:schemeClr val="bg1"/>
                </a:solidFill>
                <a:latin typeface="Arial"/>
                <a:ea typeface="ＭＳ Ｐゴシック" charset="-128"/>
                <a:cs typeface="Arial"/>
              </a:rPr>
              <a:t>1. تكلم كلمات لطيفة (6أ)</a:t>
            </a:r>
            <a:endParaRPr lang="en-US" sz="3600" b="1" dirty="0">
              <a:solidFill>
                <a:schemeClr val="bg1"/>
              </a:solidFill>
              <a:latin typeface="Arial"/>
              <a:ea typeface="ＭＳ Ｐゴシック" charset="-128"/>
              <a:cs typeface="Arial"/>
            </a:endParaRPr>
          </a:p>
        </p:txBody>
      </p:sp>
      <p:sp>
        <p:nvSpPr>
          <p:cNvPr id="44039" name="Text Box 7"/>
          <p:cNvSpPr txBox="1">
            <a:spLocks noChangeArrowheads="1"/>
          </p:cNvSpPr>
          <p:nvPr/>
        </p:nvSpPr>
        <p:spPr bwMode="auto">
          <a:xfrm>
            <a:off x="1524000" y="2667000"/>
            <a:ext cx="7003572"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buFont typeface="Arial" charset="0"/>
              <a:buNone/>
              <a:defRPr/>
            </a:pPr>
            <a:r>
              <a:rPr lang="ar-JO" sz="3600" b="1" dirty="0">
                <a:solidFill>
                  <a:schemeClr val="bg1"/>
                </a:solidFill>
                <a:latin typeface="Arial"/>
                <a:ea typeface="ＭＳ Ｐゴシック" charset="-128"/>
                <a:cs typeface="Arial"/>
              </a:rPr>
              <a:t>أ.</a:t>
            </a:r>
            <a:br>
              <a:rPr lang="en-US" sz="3600" b="1" dirty="0">
                <a:solidFill>
                  <a:schemeClr val="bg1"/>
                </a:solidFill>
                <a:latin typeface="Arial"/>
                <a:ea typeface="ＭＳ Ｐゴシック" charset="-128"/>
                <a:cs typeface="Arial"/>
              </a:rPr>
            </a:br>
            <a:r>
              <a:rPr lang="ar-JO" sz="3600" b="1" dirty="0">
                <a:solidFill>
                  <a:schemeClr val="bg1"/>
                </a:solidFill>
                <a:latin typeface="Arial"/>
                <a:ea typeface="ＭＳ Ｐゴシック" charset="-128"/>
                <a:cs typeface="Arial"/>
              </a:rPr>
              <a:t>ب.</a:t>
            </a:r>
            <a:endParaRPr lang="en-US" sz="3600" b="1" dirty="0">
              <a:solidFill>
                <a:schemeClr val="bg1"/>
              </a:solidFill>
              <a:latin typeface="Arial"/>
              <a:ea typeface="ＭＳ Ｐゴシック" charset="-128"/>
              <a:cs typeface="Arial"/>
            </a:endParaRPr>
          </a:p>
        </p:txBody>
      </p:sp>
      <p:sp>
        <p:nvSpPr>
          <p:cNvPr id="44040" name="Text Box 8"/>
          <p:cNvSpPr txBox="1">
            <a:spLocks noChangeArrowheads="1"/>
          </p:cNvSpPr>
          <p:nvPr/>
        </p:nvSpPr>
        <p:spPr bwMode="auto">
          <a:xfrm>
            <a:off x="0" y="3657600"/>
            <a:ext cx="91440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ctr">
              <a:lnSpc>
                <a:spcPct val="80000"/>
              </a:lnSpc>
              <a:spcBef>
                <a:spcPct val="50000"/>
              </a:spcBef>
              <a:defRPr/>
            </a:pPr>
            <a:r>
              <a:rPr lang="ar-JO" sz="3600" b="1" dirty="0">
                <a:solidFill>
                  <a:srgbClr val="FFFF00"/>
                </a:solidFill>
                <a:latin typeface="Arial"/>
                <a:ea typeface="ＭＳ Ｐゴシック" charset="-128"/>
                <a:cs typeface="Arial"/>
              </a:rPr>
              <a:t>(مهما كانت عبارتك الإنتقالية فإنها تأتي هنا ضمن أقواس)</a:t>
            </a:r>
            <a:endParaRPr lang="en-US" sz="3600" b="1" dirty="0">
              <a:solidFill>
                <a:srgbClr val="FFFF00"/>
              </a:solidFill>
              <a:latin typeface="Arial"/>
              <a:ea typeface="ＭＳ Ｐゴシック" charset="-128"/>
              <a:cs typeface="Arial"/>
            </a:endParaRPr>
          </a:p>
        </p:txBody>
      </p:sp>
      <p:sp>
        <p:nvSpPr>
          <p:cNvPr id="44041" name="Text Box 9"/>
          <p:cNvSpPr txBox="1">
            <a:spLocks noChangeArrowheads="1"/>
          </p:cNvSpPr>
          <p:nvPr/>
        </p:nvSpPr>
        <p:spPr bwMode="auto">
          <a:xfrm>
            <a:off x="1524000" y="5200650"/>
            <a:ext cx="7003572"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buFont typeface="Arial" charset="0"/>
              <a:buNone/>
              <a:defRPr/>
            </a:pPr>
            <a:r>
              <a:rPr lang="ar-JO" sz="3600" b="1" dirty="0">
                <a:solidFill>
                  <a:schemeClr val="bg1"/>
                </a:solidFill>
                <a:latin typeface="Arial"/>
                <a:ea typeface="ＭＳ Ｐゴシック" charset="-128"/>
                <a:cs typeface="Arial"/>
              </a:rPr>
              <a:t>أ.</a:t>
            </a:r>
            <a:br>
              <a:rPr lang="en-US" sz="3600" b="1" dirty="0">
                <a:solidFill>
                  <a:schemeClr val="bg1"/>
                </a:solidFill>
                <a:latin typeface="Arial"/>
                <a:ea typeface="ＭＳ Ｐゴシック" charset="-128"/>
                <a:cs typeface="Arial"/>
              </a:rPr>
            </a:br>
            <a:r>
              <a:rPr lang="ar-JO" sz="3600" b="1" dirty="0">
                <a:solidFill>
                  <a:schemeClr val="bg1"/>
                </a:solidFill>
                <a:latin typeface="Arial"/>
                <a:ea typeface="ＭＳ Ｐゴシック" charset="-128"/>
                <a:cs typeface="Arial"/>
              </a:rPr>
              <a:t>ب.</a:t>
            </a:r>
            <a:endParaRPr lang="en-US" sz="3600" b="1" dirty="0">
              <a:solidFill>
                <a:schemeClr val="bg1"/>
              </a:solidFill>
              <a:latin typeface="Arial"/>
              <a:ea typeface="ＭＳ Ｐゴシック" charset="-128"/>
              <a:cs typeface="Arial"/>
            </a:endParaRPr>
          </a:p>
        </p:txBody>
      </p:sp>
      <p:sp>
        <p:nvSpPr>
          <p:cNvPr id="44042" name="Text Box 10"/>
          <p:cNvSpPr txBox="1">
            <a:spLocks noChangeArrowheads="1"/>
          </p:cNvSpPr>
          <p:nvPr/>
        </p:nvSpPr>
        <p:spPr bwMode="auto">
          <a:xfrm>
            <a:off x="914400" y="4686300"/>
            <a:ext cx="82296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indent="-508000" algn="r">
              <a:lnSpc>
                <a:spcPct val="80000"/>
              </a:lnSpc>
              <a:spcBef>
                <a:spcPct val="50000"/>
              </a:spcBef>
              <a:defRPr/>
            </a:pPr>
            <a:r>
              <a:rPr lang="ar-JO" sz="3600" b="1" dirty="0">
                <a:solidFill>
                  <a:schemeClr val="bg1"/>
                </a:solidFill>
                <a:latin typeface="Arial"/>
                <a:ea typeface="ＭＳ Ｐゴシック" charset="-128"/>
                <a:cs typeface="Arial"/>
              </a:rPr>
              <a:t>2. تكلم كلمات حكيمة (6ب)</a:t>
            </a:r>
            <a:endParaRPr lang="en-US" sz="3600" b="1" dirty="0">
              <a:solidFill>
                <a:schemeClr val="bg1"/>
              </a:solidFill>
              <a:latin typeface="Arial"/>
              <a:ea typeface="ＭＳ Ｐゴシック" charset="-128"/>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 calcmode="lin" valueType="num">
                                      <p:cBhvr>
                                        <p:cTn id="7" dur="500" fill="hold"/>
                                        <p:tgtEl>
                                          <p:spTgt spid="44040"/>
                                        </p:tgtEl>
                                        <p:attrNameLst>
                                          <p:attrName>ppt_w</p:attrName>
                                        </p:attrNameLst>
                                      </p:cBhvr>
                                      <p:tavLst>
                                        <p:tav tm="0">
                                          <p:val>
                                            <p:strVal val="#ppt_w*0.05"/>
                                          </p:val>
                                        </p:tav>
                                        <p:tav tm="100000">
                                          <p:val>
                                            <p:strVal val="#ppt_w"/>
                                          </p:val>
                                        </p:tav>
                                      </p:tavLst>
                                    </p:anim>
                                    <p:anim calcmode="lin" valueType="num">
                                      <p:cBhvr>
                                        <p:cTn id="8" dur="500" fill="hold"/>
                                        <p:tgtEl>
                                          <p:spTgt spid="44040"/>
                                        </p:tgtEl>
                                        <p:attrNameLst>
                                          <p:attrName>ppt_h</p:attrName>
                                        </p:attrNameLst>
                                      </p:cBhvr>
                                      <p:tavLst>
                                        <p:tav tm="0">
                                          <p:val>
                                            <p:strVal val="#ppt_h"/>
                                          </p:val>
                                        </p:tav>
                                        <p:tav tm="100000">
                                          <p:val>
                                            <p:strVal val="#ppt_h"/>
                                          </p:val>
                                        </p:tav>
                                      </p:tavLst>
                                    </p:anim>
                                    <p:anim calcmode="lin" valueType="num">
                                      <p:cBhvr>
                                        <p:cTn id="9" dur="500" fill="hold"/>
                                        <p:tgtEl>
                                          <p:spTgt spid="44040"/>
                                        </p:tgtEl>
                                        <p:attrNameLst>
                                          <p:attrName>ppt_x</p:attrName>
                                        </p:attrNameLst>
                                      </p:cBhvr>
                                      <p:tavLst>
                                        <p:tav tm="0">
                                          <p:val>
                                            <p:strVal val="#ppt_x-.2"/>
                                          </p:val>
                                        </p:tav>
                                        <p:tav tm="100000">
                                          <p:val>
                                            <p:strVal val="#ppt_x"/>
                                          </p:val>
                                        </p:tav>
                                      </p:tavLst>
                                    </p:anim>
                                    <p:anim calcmode="lin" valueType="num">
                                      <p:cBhvr>
                                        <p:cTn id="10" dur="500" fill="hold"/>
                                        <p:tgtEl>
                                          <p:spTgt spid="44040"/>
                                        </p:tgtEl>
                                        <p:attrNameLst>
                                          <p:attrName>ppt_y</p:attrName>
                                        </p:attrNameLst>
                                      </p:cBhvr>
                                      <p:tavLst>
                                        <p:tav tm="0">
                                          <p:val>
                                            <p:strVal val="#ppt_y"/>
                                          </p:val>
                                        </p:tav>
                                        <p:tav tm="100000">
                                          <p:val>
                                            <p:strVal val="#ppt_y"/>
                                          </p:val>
                                        </p:tav>
                                      </p:tavLst>
                                    </p:anim>
                                    <p:animEffect transition="in" filter="fade">
                                      <p:cBhvr>
                                        <p:cTn id="11"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descr="Paper bag"/>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pic>
        <p:nvPicPr>
          <p:cNvPr id="103426" name="Picture 3" descr="DSS"/>
          <p:cNvPicPr>
            <a:picLocks noChangeAspect="1" noChangeArrowheads="1"/>
          </p:cNvPicPr>
          <p:nvPr/>
        </p:nvPicPr>
        <p:blipFill>
          <a:blip r:embed="rId4">
            <a:lum bright="-54000"/>
            <a:extLst>
              <a:ext uri="{28A0092B-C50C-407E-A947-70E740481C1C}">
                <a14:useLocalDpi xmlns:a14="http://schemas.microsoft.com/office/drawing/2010/main"/>
              </a:ext>
            </a:extLst>
          </a:blip>
          <a:srcRect/>
          <a:stretch>
            <a:fillRect/>
          </a:stretch>
        </p:blipFill>
        <p:spPr bwMode="auto">
          <a:xfrm>
            <a:off x="533400" y="0"/>
            <a:ext cx="8001000" cy="689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4" name="Rectangle 6"/>
          <p:cNvSpPr>
            <a:spLocks noGrp="1" noChangeArrowheads="1"/>
          </p:cNvSpPr>
          <p:nvPr>
            <p:ph type="title"/>
          </p:nvPr>
        </p:nvSpPr>
        <p:spPr>
          <a:xfrm>
            <a:off x="4495800" y="609600"/>
            <a:ext cx="4038600" cy="1295400"/>
          </a:xfrm>
          <a:effectLst>
            <a:outerShdw blurRad="63500" dist="38099" dir="2700000" algn="ctr" rotWithShape="0">
              <a:srgbClr val="FF0000">
                <a:alpha val="74998"/>
              </a:srgbClr>
            </a:outerShdw>
          </a:effectLst>
        </p:spPr>
        <p:txBody>
          <a:bodyPr/>
          <a:lstStyle/>
          <a:p>
            <a:pPr eaLnBrk="1" hangingPunct="1">
              <a:defRPr/>
            </a:pPr>
            <a:r>
              <a:rPr lang="ar-JO" sz="6000" b="1" dirty="0">
                <a:solidFill>
                  <a:schemeClr val="bg1"/>
                </a:solidFill>
                <a:latin typeface="Arial" charset="0"/>
                <a:ea typeface="ＭＳ Ｐゴシック" charset="0"/>
                <a:cs typeface="Arial" charset="0"/>
              </a:rPr>
              <a:t>كن واضحاً</a:t>
            </a:r>
            <a:endParaRPr lang="en-US" sz="4000" b="1" dirty="0">
              <a:solidFill>
                <a:schemeClr val="bg1"/>
              </a:solidFill>
              <a:latin typeface="Arial" charset="0"/>
              <a:ea typeface="ＭＳ Ｐゴシック" charset="0"/>
              <a:cs typeface="Arial" charset="0"/>
            </a:endParaRPr>
          </a:p>
        </p:txBody>
      </p:sp>
      <p:pic>
        <p:nvPicPr>
          <p:cNvPr id="103428" name="Picture 9" descr="FunnySign1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2000" y="914400"/>
            <a:ext cx="4033838" cy="538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txBox="1">
            <a:spLocks noChangeArrowheads="1"/>
          </p:cNvSpPr>
          <p:nvPr/>
        </p:nvSpPr>
        <p:spPr bwMode="auto">
          <a:xfrm>
            <a:off x="4716016" y="3789040"/>
            <a:ext cx="3744416" cy="2880320"/>
          </a:xfrm>
          <a:prstGeom prst="rect">
            <a:avLst/>
          </a:prstGeom>
          <a:noFill/>
          <a:ln>
            <a:noFill/>
          </a:ln>
          <a:effectLst>
            <a:outerShdw blurRad="63500" dist="38099" dir="2700000" algn="ctr" rotWithShape="0">
              <a:srgbClr val="FF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لا تتوقف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في أي وقت؟</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44035" name="Text Box 3"/>
          <p:cNvSpPr txBox="1">
            <a:spLocks noChangeArrowheads="1"/>
          </p:cNvSpPr>
          <p:nvPr/>
        </p:nvSpPr>
        <p:spPr bwMode="auto">
          <a:xfrm>
            <a:off x="762000" y="995363"/>
            <a:ext cx="8077200" cy="978729"/>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الموضوع: كيف نعرف الطريقة التي نتكلم بها مع غير المؤمنين (كو 4: 6ت)؟</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36"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4000" b="1" dirty="0">
                <a:solidFill>
                  <a:srgbClr val="FFFFFF"/>
                </a:solidFill>
                <a:effectLst>
                  <a:outerShdw blurRad="38100" dist="38100" dir="2700000" algn="tl">
                    <a:srgbClr val="000000"/>
                  </a:outerShdw>
                </a:effectLst>
                <a:latin typeface="Arial" charset="0"/>
                <a:ea typeface="ＭＳ Ｐゴシック" charset="0"/>
                <a:cs typeface="Arial" charset="0"/>
              </a:rPr>
              <a:t>أنواع العبارات الإنتقالية</a:t>
            </a:r>
            <a:endParaRPr lang="en-US" sz="4000" b="1" dirty="0">
              <a:solidFill>
                <a:srgbClr val="FFFFFF"/>
              </a:solidFill>
              <a:latin typeface="Arial" charset="0"/>
              <a:ea typeface="ＭＳ Ｐゴシック" charset="0"/>
              <a:cs typeface="Arial" charset="0"/>
            </a:endParaRPr>
          </a:p>
        </p:txBody>
      </p:sp>
      <p:sp>
        <p:nvSpPr>
          <p:cNvPr id="44037" name="Text Box 5"/>
          <p:cNvSpPr txBox="1">
            <a:spLocks noChangeArrowheads="1"/>
          </p:cNvSpPr>
          <p:nvPr/>
        </p:nvSpPr>
        <p:spPr bwMode="auto">
          <a:xfrm>
            <a:off x="8527572"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68</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4038" name="Text Box 6"/>
          <p:cNvSpPr txBox="1">
            <a:spLocks noChangeArrowheads="1"/>
          </p:cNvSpPr>
          <p:nvPr/>
        </p:nvSpPr>
        <p:spPr bwMode="auto">
          <a:xfrm>
            <a:off x="1066800" y="2108200"/>
            <a:ext cx="80772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1. تكلم كلمات لطيفة (6أ)</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39" name="Text Box 7"/>
          <p:cNvSpPr txBox="1">
            <a:spLocks noChangeArrowheads="1"/>
          </p:cNvSpPr>
          <p:nvPr/>
        </p:nvSpPr>
        <p:spPr bwMode="auto">
          <a:xfrm>
            <a:off x="1524000" y="2667000"/>
            <a:ext cx="7003572"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 typeface="Arial" charset="0"/>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40" name="Text Box 8"/>
          <p:cNvSpPr txBox="1">
            <a:spLocks noChangeArrowheads="1"/>
          </p:cNvSpPr>
          <p:nvPr/>
        </p:nvSpPr>
        <p:spPr bwMode="auto">
          <a:xfrm>
            <a:off x="0" y="3657600"/>
            <a:ext cx="91440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lvl="0" algn="ctr">
              <a:lnSpc>
                <a:spcPct val="80000"/>
              </a:lnSpc>
              <a:spcBef>
                <a:spcPct val="50000"/>
              </a:spcBef>
              <a:defRPr/>
            </a:pPr>
            <a:r>
              <a:rPr lang="ar-JO" sz="3600" b="1" dirty="0">
                <a:solidFill>
                  <a:srgbClr val="FFFF00"/>
                </a:solidFill>
                <a:latin typeface="Arial"/>
                <a:ea typeface="ＭＳ Ｐゴシック" charset="-128"/>
                <a:cs typeface="Arial"/>
              </a:rPr>
              <a:t>(ما هي الطريقة الثانية للحديث مع غير المؤمنين؟)</a:t>
            </a:r>
            <a:endParaRPr lang="en-US" sz="3600" b="1" dirty="0">
              <a:solidFill>
                <a:srgbClr val="FFFF00"/>
              </a:solidFill>
              <a:latin typeface="Arial"/>
              <a:ea typeface="ＭＳ Ｐゴシック" charset="-128"/>
              <a:cs typeface="Arial"/>
            </a:endParaRPr>
          </a:p>
        </p:txBody>
      </p:sp>
      <p:sp>
        <p:nvSpPr>
          <p:cNvPr id="44041" name="Text Box 9"/>
          <p:cNvSpPr txBox="1">
            <a:spLocks noChangeArrowheads="1"/>
          </p:cNvSpPr>
          <p:nvPr/>
        </p:nvSpPr>
        <p:spPr bwMode="auto">
          <a:xfrm>
            <a:off x="1524000" y="5200650"/>
            <a:ext cx="7003572"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 typeface="Arial" charset="0"/>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42" name="Text Box 10"/>
          <p:cNvSpPr txBox="1">
            <a:spLocks noChangeArrowheads="1"/>
          </p:cNvSpPr>
          <p:nvPr/>
        </p:nvSpPr>
        <p:spPr bwMode="auto">
          <a:xfrm>
            <a:off x="914400" y="4686300"/>
            <a:ext cx="82296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marR="0" lvl="0" indent="-50800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2. تكلم كلمات حكيمة (6ب)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3" name="Rectangle 2">
            <a:extLst>
              <a:ext uri="{FF2B5EF4-FFF2-40B4-BE49-F238E27FC236}">
                <a16:creationId xmlns:a16="http://schemas.microsoft.com/office/drawing/2014/main" id="{E6135AD2-E912-2229-E50E-38F950328F08}"/>
              </a:ext>
            </a:extLst>
          </p:cNvPr>
          <p:cNvSpPr/>
          <p:nvPr/>
        </p:nvSpPr>
        <p:spPr bwMode="auto">
          <a:xfrm>
            <a:off x="6660232" y="2777838"/>
            <a:ext cx="2395346" cy="535531"/>
          </a:xfrm>
          <a:prstGeom prst="rect">
            <a:avLst/>
          </a:prstGeom>
        </p:spPr>
        <p:txBody>
          <a:bodyPr wrap="none" numCol="1" fromWordArt="1">
            <a:prstTxWarp prst="textDoubleWave1">
              <a:avLst>
                <a:gd name="adj1" fmla="val 6500"/>
                <a:gd name="adj2" fmla="val 0"/>
              </a:avLst>
            </a:prstTxWarp>
          </a:bodyPr>
          <a:lstStyle/>
          <a:p>
            <a:pPr algn="ctr"/>
            <a:r>
              <a:rPr lang="ar-JO"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cs typeface="Arial"/>
              </a:rPr>
              <a:t>سؤال بلاغي</a:t>
            </a:r>
            <a:endPar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cs typeface="Arial"/>
            </a:endParaRPr>
          </a:p>
        </p:txBody>
      </p:sp>
    </p:spTree>
    <p:extLst>
      <p:ext uri="{BB962C8B-B14F-4D97-AF65-F5344CB8AC3E}">
        <p14:creationId xmlns:p14="http://schemas.microsoft.com/office/powerpoint/2010/main" val="71871246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4040"/>
                                        </p:tgtEl>
                                        <p:attrNameLst>
                                          <p:attrName>style.visibility</p:attrName>
                                        </p:attrNameLst>
                                      </p:cBhvr>
                                      <p:to>
                                        <p:strVal val="visible"/>
                                      </p:to>
                                    </p:set>
                                    <p:anim calcmode="lin" valueType="num">
                                      <p:cBhvr>
                                        <p:cTn id="16" dur="500" fill="hold"/>
                                        <p:tgtEl>
                                          <p:spTgt spid="44040"/>
                                        </p:tgtEl>
                                        <p:attrNameLst>
                                          <p:attrName>ppt_w</p:attrName>
                                        </p:attrNameLst>
                                      </p:cBhvr>
                                      <p:tavLst>
                                        <p:tav tm="0">
                                          <p:val>
                                            <p:strVal val="#ppt_w*0.05"/>
                                          </p:val>
                                        </p:tav>
                                        <p:tav tm="100000">
                                          <p:val>
                                            <p:strVal val="#ppt_w"/>
                                          </p:val>
                                        </p:tav>
                                      </p:tavLst>
                                    </p:anim>
                                    <p:anim calcmode="lin" valueType="num">
                                      <p:cBhvr>
                                        <p:cTn id="17" dur="500" fill="hold"/>
                                        <p:tgtEl>
                                          <p:spTgt spid="44040"/>
                                        </p:tgtEl>
                                        <p:attrNameLst>
                                          <p:attrName>ppt_h</p:attrName>
                                        </p:attrNameLst>
                                      </p:cBhvr>
                                      <p:tavLst>
                                        <p:tav tm="0">
                                          <p:val>
                                            <p:strVal val="#ppt_h"/>
                                          </p:val>
                                        </p:tav>
                                        <p:tav tm="100000">
                                          <p:val>
                                            <p:strVal val="#ppt_h"/>
                                          </p:val>
                                        </p:tav>
                                      </p:tavLst>
                                    </p:anim>
                                    <p:anim calcmode="lin" valueType="num">
                                      <p:cBhvr>
                                        <p:cTn id="18" dur="500" fill="hold"/>
                                        <p:tgtEl>
                                          <p:spTgt spid="44040"/>
                                        </p:tgtEl>
                                        <p:attrNameLst>
                                          <p:attrName>ppt_x</p:attrName>
                                        </p:attrNameLst>
                                      </p:cBhvr>
                                      <p:tavLst>
                                        <p:tav tm="0">
                                          <p:val>
                                            <p:strVal val="#ppt_x-.2"/>
                                          </p:val>
                                        </p:tav>
                                        <p:tav tm="100000">
                                          <p:val>
                                            <p:strVal val="#ppt_x"/>
                                          </p:val>
                                        </p:tav>
                                      </p:tavLst>
                                    </p:anim>
                                    <p:anim calcmode="lin" valueType="num">
                                      <p:cBhvr>
                                        <p:cTn id="19" dur="500" fill="hold"/>
                                        <p:tgtEl>
                                          <p:spTgt spid="44040"/>
                                        </p:tgtEl>
                                        <p:attrNameLst>
                                          <p:attrName>ppt_y</p:attrName>
                                        </p:attrNameLst>
                                      </p:cBhvr>
                                      <p:tavLst>
                                        <p:tav tm="0">
                                          <p:val>
                                            <p:strVal val="#ppt_y"/>
                                          </p:val>
                                        </p:tav>
                                        <p:tav tm="100000">
                                          <p:val>
                                            <p:strVal val="#ppt_y"/>
                                          </p:val>
                                        </p:tav>
                                      </p:tavLst>
                                    </p:anim>
                                    <p:animEffect transition="in" filter="fade">
                                      <p:cBhvr>
                                        <p:cTn id="20"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44035" name="Text Box 3"/>
          <p:cNvSpPr txBox="1">
            <a:spLocks noChangeArrowheads="1"/>
          </p:cNvSpPr>
          <p:nvPr/>
        </p:nvSpPr>
        <p:spPr bwMode="auto">
          <a:xfrm>
            <a:off x="762000" y="995363"/>
            <a:ext cx="8077200" cy="978729"/>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الموضوع: كيف نعرف الطريقة التي نتكلم بها مع غير المؤمنين (كو 4: 6ت)؟</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36"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4000" b="1" dirty="0">
                <a:solidFill>
                  <a:srgbClr val="FFFFFF"/>
                </a:solidFill>
                <a:effectLst>
                  <a:outerShdw blurRad="38100" dist="38100" dir="2700000" algn="tl">
                    <a:srgbClr val="000000"/>
                  </a:outerShdw>
                </a:effectLst>
                <a:latin typeface="Arial" charset="0"/>
                <a:ea typeface="ＭＳ Ｐゴシック" charset="0"/>
                <a:cs typeface="Arial" charset="0"/>
              </a:rPr>
              <a:t>أنواع العبارات الإنتقالية</a:t>
            </a:r>
            <a:endParaRPr lang="en-US" sz="4000" b="1" dirty="0">
              <a:solidFill>
                <a:srgbClr val="FFFFFF"/>
              </a:solidFill>
              <a:latin typeface="Arial" charset="0"/>
              <a:ea typeface="ＭＳ Ｐゴシック" charset="0"/>
              <a:cs typeface="Arial" charset="0"/>
            </a:endParaRPr>
          </a:p>
        </p:txBody>
      </p:sp>
      <p:sp>
        <p:nvSpPr>
          <p:cNvPr id="44037" name="Text Box 5"/>
          <p:cNvSpPr txBox="1">
            <a:spLocks noChangeArrowheads="1"/>
          </p:cNvSpPr>
          <p:nvPr/>
        </p:nvSpPr>
        <p:spPr bwMode="auto">
          <a:xfrm>
            <a:off x="8527572"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68</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4038" name="Text Box 6"/>
          <p:cNvSpPr txBox="1">
            <a:spLocks noChangeArrowheads="1"/>
          </p:cNvSpPr>
          <p:nvPr/>
        </p:nvSpPr>
        <p:spPr bwMode="auto">
          <a:xfrm>
            <a:off x="1066800" y="2108200"/>
            <a:ext cx="80772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1. تكلم كلمات لطيفة (6أ)</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39" name="Text Box 7"/>
          <p:cNvSpPr txBox="1">
            <a:spLocks noChangeArrowheads="1"/>
          </p:cNvSpPr>
          <p:nvPr/>
        </p:nvSpPr>
        <p:spPr bwMode="auto">
          <a:xfrm>
            <a:off x="1524000" y="2667000"/>
            <a:ext cx="7003572"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 typeface="Arial" charset="0"/>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40" name="Text Box 8"/>
          <p:cNvSpPr txBox="1">
            <a:spLocks noChangeArrowheads="1"/>
          </p:cNvSpPr>
          <p:nvPr/>
        </p:nvSpPr>
        <p:spPr bwMode="auto">
          <a:xfrm>
            <a:off x="0" y="3657600"/>
            <a:ext cx="9144000" cy="978729"/>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lvl="0" algn="ctr">
              <a:lnSpc>
                <a:spcPct val="80000"/>
              </a:lnSpc>
              <a:spcBef>
                <a:spcPct val="50000"/>
              </a:spcBef>
              <a:defRPr/>
            </a:pPr>
            <a:r>
              <a:rPr lang="ar-JO" sz="3600" b="1" dirty="0">
                <a:solidFill>
                  <a:srgbClr val="FFFF00"/>
                </a:solidFill>
                <a:latin typeface="Arial"/>
                <a:ea typeface="ＭＳ Ｐゴシック" charset="-128"/>
                <a:cs typeface="Arial"/>
              </a:rPr>
              <a:t>(نحن نرى أنه </a:t>
            </a:r>
            <a:r>
              <a:rPr lang="ar-JO" sz="3600" b="1" dirty="0">
                <a:solidFill>
                  <a:schemeClr val="bg1"/>
                </a:solidFill>
                <a:latin typeface="Arial"/>
                <a:ea typeface="ＭＳ Ｐゴシック" charset="-128"/>
                <a:cs typeface="Arial"/>
              </a:rPr>
              <a:t>يجب علينا أن نتكلم كلمات لطيفة مع غير المؤمنين. </a:t>
            </a:r>
            <a:r>
              <a:rPr lang="ar-JO" sz="3600" b="1" dirty="0">
                <a:solidFill>
                  <a:srgbClr val="FFFF00"/>
                </a:solidFill>
                <a:latin typeface="Arial"/>
                <a:ea typeface="ＭＳ Ｐゴシック" charset="-128"/>
                <a:cs typeface="Arial"/>
              </a:rPr>
              <a:t>الآن ...)</a:t>
            </a:r>
            <a:endParaRPr lang="en-US" sz="3600" b="1" dirty="0">
              <a:solidFill>
                <a:srgbClr val="FFFF00"/>
              </a:solidFill>
              <a:latin typeface="Arial"/>
              <a:ea typeface="ＭＳ Ｐゴシック" charset="-128"/>
              <a:cs typeface="Arial"/>
            </a:endParaRPr>
          </a:p>
        </p:txBody>
      </p:sp>
      <p:sp>
        <p:nvSpPr>
          <p:cNvPr id="44041" name="Text Box 9"/>
          <p:cNvSpPr txBox="1">
            <a:spLocks noChangeArrowheads="1"/>
          </p:cNvSpPr>
          <p:nvPr/>
        </p:nvSpPr>
        <p:spPr bwMode="auto">
          <a:xfrm>
            <a:off x="1524000" y="5200650"/>
            <a:ext cx="7003572"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 typeface="Arial" charset="0"/>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42" name="Text Box 10"/>
          <p:cNvSpPr txBox="1">
            <a:spLocks noChangeArrowheads="1"/>
          </p:cNvSpPr>
          <p:nvPr/>
        </p:nvSpPr>
        <p:spPr bwMode="auto">
          <a:xfrm>
            <a:off x="914400" y="4686300"/>
            <a:ext cx="82296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marR="0" lvl="0" indent="-50800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2. تكلم كلمات حكيمة (6ب)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3" name="Rectangle 2">
            <a:extLst>
              <a:ext uri="{FF2B5EF4-FFF2-40B4-BE49-F238E27FC236}">
                <a16:creationId xmlns:a16="http://schemas.microsoft.com/office/drawing/2014/main" id="{E6135AD2-E912-2229-E50E-38F950328F08}"/>
              </a:ext>
            </a:extLst>
          </p:cNvPr>
          <p:cNvSpPr/>
          <p:nvPr/>
        </p:nvSpPr>
        <p:spPr bwMode="auto">
          <a:xfrm>
            <a:off x="6660232" y="2777838"/>
            <a:ext cx="2395346" cy="535531"/>
          </a:xfrm>
          <a:prstGeom prst="rect">
            <a:avLst/>
          </a:prstGeom>
        </p:spPr>
        <p:txBody>
          <a:bodyPr wrap="none" numCol="1" fromWordArt="1">
            <a:prstTxWarp prst="textDoubleWave1">
              <a:avLst>
                <a:gd name="adj1" fmla="val 6500"/>
                <a:gd name="adj2" fmla="val 0"/>
              </a:avLst>
            </a:prstTxWarp>
          </a:bodyPr>
          <a:lstStyle/>
          <a:p>
            <a:pPr algn="ctr"/>
            <a:r>
              <a:rPr lang="ar-JO"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cs typeface="Arial"/>
              </a:rPr>
              <a:t>استرجاع</a:t>
            </a:r>
            <a:endPar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cs typeface="Arial"/>
            </a:endParaRPr>
          </a:p>
        </p:txBody>
      </p:sp>
    </p:spTree>
    <p:extLst>
      <p:ext uri="{BB962C8B-B14F-4D97-AF65-F5344CB8AC3E}">
        <p14:creationId xmlns:p14="http://schemas.microsoft.com/office/powerpoint/2010/main" val="234149066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44040"/>
                                        </p:tgtEl>
                                        <p:attrNameLst>
                                          <p:attrName>style.visibility</p:attrName>
                                        </p:attrNameLst>
                                      </p:cBhvr>
                                      <p:to>
                                        <p:strVal val="visible"/>
                                      </p:to>
                                    </p:set>
                                    <p:anim calcmode="lin" valueType="num">
                                      <p:cBhvr>
                                        <p:cTn id="15" dur="500" fill="hold"/>
                                        <p:tgtEl>
                                          <p:spTgt spid="44040"/>
                                        </p:tgtEl>
                                        <p:attrNameLst>
                                          <p:attrName>ppt_w</p:attrName>
                                        </p:attrNameLst>
                                      </p:cBhvr>
                                      <p:tavLst>
                                        <p:tav tm="0">
                                          <p:val>
                                            <p:strVal val="#ppt_w*0.05"/>
                                          </p:val>
                                        </p:tav>
                                        <p:tav tm="100000">
                                          <p:val>
                                            <p:strVal val="#ppt_w"/>
                                          </p:val>
                                        </p:tav>
                                      </p:tavLst>
                                    </p:anim>
                                    <p:anim calcmode="lin" valueType="num">
                                      <p:cBhvr>
                                        <p:cTn id="16" dur="500" fill="hold"/>
                                        <p:tgtEl>
                                          <p:spTgt spid="44040"/>
                                        </p:tgtEl>
                                        <p:attrNameLst>
                                          <p:attrName>ppt_h</p:attrName>
                                        </p:attrNameLst>
                                      </p:cBhvr>
                                      <p:tavLst>
                                        <p:tav tm="0">
                                          <p:val>
                                            <p:strVal val="#ppt_h"/>
                                          </p:val>
                                        </p:tav>
                                        <p:tav tm="100000">
                                          <p:val>
                                            <p:strVal val="#ppt_h"/>
                                          </p:val>
                                        </p:tav>
                                      </p:tavLst>
                                    </p:anim>
                                    <p:anim calcmode="lin" valueType="num">
                                      <p:cBhvr>
                                        <p:cTn id="17" dur="500" fill="hold"/>
                                        <p:tgtEl>
                                          <p:spTgt spid="44040"/>
                                        </p:tgtEl>
                                        <p:attrNameLst>
                                          <p:attrName>ppt_x</p:attrName>
                                        </p:attrNameLst>
                                      </p:cBhvr>
                                      <p:tavLst>
                                        <p:tav tm="0">
                                          <p:val>
                                            <p:strVal val="#ppt_x-.2"/>
                                          </p:val>
                                        </p:tav>
                                        <p:tav tm="100000">
                                          <p:val>
                                            <p:strVal val="#ppt_x"/>
                                          </p:val>
                                        </p:tav>
                                      </p:tavLst>
                                    </p:anim>
                                    <p:anim calcmode="lin" valueType="num">
                                      <p:cBhvr>
                                        <p:cTn id="18" dur="500" fill="hold"/>
                                        <p:tgtEl>
                                          <p:spTgt spid="44040"/>
                                        </p:tgtEl>
                                        <p:attrNameLst>
                                          <p:attrName>ppt_y</p:attrName>
                                        </p:attrNameLst>
                                      </p:cBhvr>
                                      <p:tavLst>
                                        <p:tav tm="0">
                                          <p:val>
                                            <p:strVal val="#ppt_y"/>
                                          </p:val>
                                        </p:tav>
                                        <p:tav tm="100000">
                                          <p:val>
                                            <p:strVal val="#ppt_y"/>
                                          </p:val>
                                        </p:tav>
                                      </p:tavLst>
                                    </p:anim>
                                    <p:animEffect transition="in" filter="fade">
                                      <p:cBhvr>
                                        <p:cTn id="19"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44035" name="Text Box 3"/>
          <p:cNvSpPr txBox="1">
            <a:spLocks noChangeArrowheads="1"/>
          </p:cNvSpPr>
          <p:nvPr/>
        </p:nvSpPr>
        <p:spPr bwMode="auto">
          <a:xfrm>
            <a:off x="762000" y="995363"/>
            <a:ext cx="8077200" cy="978729"/>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الموضوع: كيف نعرف الطريقة التي نتكلم بها مع غير المؤمنين (كو 4: 6ت)؟</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36"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4000" b="1" dirty="0">
                <a:solidFill>
                  <a:srgbClr val="FFFFFF"/>
                </a:solidFill>
                <a:effectLst>
                  <a:outerShdw blurRad="38100" dist="38100" dir="2700000" algn="tl">
                    <a:srgbClr val="000000"/>
                  </a:outerShdw>
                </a:effectLst>
                <a:latin typeface="Arial" charset="0"/>
                <a:ea typeface="ＭＳ Ｐゴシック" charset="0"/>
                <a:cs typeface="Arial" charset="0"/>
              </a:rPr>
              <a:t>أنواع العبارات الإنتقالية</a:t>
            </a:r>
            <a:endParaRPr lang="en-US" sz="4000" b="1" dirty="0">
              <a:solidFill>
                <a:srgbClr val="FFFFFF"/>
              </a:solidFill>
              <a:latin typeface="Arial" charset="0"/>
              <a:ea typeface="ＭＳ Ｐゴシック" charset="0"/>
              <a:cs typeface="Arial" charset="0"/>
            </a:endParaRPr>
          </a:p>
        </p:txBody>
      </p:sp>
      <p:sp>
        <p:nvSpPr>
          <p:cNvPr id="44037" name="Text Box 5"/>
          <p:cNvSpPr txBox="1">
            <a:spLocks noChangeArrowheads="1"/>
          </p:cNvSpPr>
          <p:nvPr/>
        </p:nvSpPr>
        <p:spPr bwMode="auto">
          <a:xfrm>
            <a:off x="8527572"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68</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4038" name="Text Box 6"/>
          <p:cNvSpPr txBox="1">
            <a:spLocks noChangeArrowheads="1"/>
          </p:cNvSpPr>
          <p:nvPr/>
        </p:nvSpPr>
        <p:spPr bwMode="auto">
          <a:xfrm>
            <a:off x="1066800" y="2108200"/>
            <a:ext cx="80772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1. تكلم كلمات لطيفة (6أ)</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39" name="Text Box 7"/>
          <p:cNvSpPr txBox="1">
            <a:spLocks noChangeArrowheads="1"/>
          </p:cNvSpPr>
          <p:nvPr/>
        </p:nvSpPr>
        <p:spPr bwMode="auto">
          <a:xfrm>
            <a:off x="1524000" y="2667000"/>
            <a:ext cx="7003572"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 typeface="Arial" charset="0"/>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40" name="Text Box 8"/>
          <p:cNvSpPr txBox="1">
            <a:spLocks noChangeArrowheads="1"/>
          </p:cNvSpPr>
          <p:nvPr/>
        </p:nvSpPr>
        <p:spPr bwMode="auto">
          <a:xfrm>
            <a:off x="0" y="3657600"/>
            <a:ext cx="91440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lvl="0" algn="ctr">
              <a:lnSpc>
                <a:spcPct val="80000"/>
              </a:lnSpc>
              <a:spcBef>
                <a:spcPct val="50000"/>
              </a:spcBef>
              <a:defRPr/>
            </a:pPr>
            <a:r>
              <a:rPr lang="ar-JO" sz="3600" b="1" dirty="0">
                <a:solidFill>
                  <a:srgbClr val="FFFF00"/>
                </a:solidFill>
                <a:latin typeface="Arial"/>
                <a:ea typeface="ＭＳ Ｐゴシック" charset="-128"/>
                <a:cs typeface="Arial"/>
              </a:rPr>
              <a:t>( الطريقة الثانية للحديث مع غير المؤمنين هي... )</a:t>
            </a:r>
            <a:endParaRPr lang="en-US" sz="3600" b="1" dirty="0">
              <a:solidFill>
                <a:srgbClr val="FFFF00"/>
              </a:solidFill>
              <a:latin typeface="Arial"/>
              <a:ea typeface="ＭＳ Ｐゴシック" charset="-128"/>
              <a:cs typeface="Arial"/>
            </a:endParaRPr>
          </a:p>
        </p:txBody>
      </p:sp>
      <p:sp>
        <p:nvSpPr>
          <p:cNvPr id="44041" name="Text Box 9"/>
          <p:cNvSpPr txBox="1">
            <a:spLocks noChangeArrowheads="1"/>
          </p:cNvSpPr>
          <p:nvPr/>
        </p:nvSpPr>
        <p:spPr bwMode="auto">
          <a:xfrm>
            <a:off x="1524000" y="5200650"/>
            <a:ext cx="7003572"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 typeface="Arial" charset="0"/>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42" name="Text Box 10"/>
          <p:cNvSpPr txBox="1">
            <a:spLocks noChangeArrowheads="1"/>
          </p:cNvSpPr>
          <p:nvPr/>
        </p:nvSpPr>
        <p:spPr bwMode="auto">
          <a:xfrm>
            <a:off x="914400" y="4686300"/>
            <a:ext cx="82296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marR="0" lvl="0" indent="-50800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2. تكلم كلمات حكيمة (6ب)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2" name="Rectangle 1">
            <a:extLst>
              <a:ext uri="{FF2B5EF4-FFF2-40B4-BE49-F238E27FC236}">
                <a16:creationId xmlns:a16="http://schemas.microsoft.com/office/drawing/2014/main" id="{AD63BD98-8DD7-B335-E168-2F3774DAC885}"/>
              </a:ext>
            </a:extLst>
          </p:cNvPr>
          <p:cNvSpPr/>
          <p:nvPr/>
        </p:nvSpPr>
        <p:spPr bwMode="auto">
          <a:xfrm>
            <a:off x="5364088" y="2777838"/>
            <a:ext cx="3691490" cy="535531"/>
          </a:xfrm>
          <a:prstGeom prst="rect">
            <a:avLst/>
          </a:prstGeom>
        </p:spPr>
        <p:txBody>
          <a:bodyPr wrap="none" numCol="1" fromWordArt="1">
            <a:prstTxWarp prst="textDoubleWave1">
              <a:avLst>
                <a:gd name="adj1" fmla="val 6500"/>
                <a:gd name="adj2" fmla="val 0"/>
              </a:avLst>
            </a:prstTxWarp>
          </a:bodyPr>
          <a:lstStyle/>
          <a:p>
            <a:pPr algn="ctr"/>
            <a:r>
              <a:rPr lang="ar-JO"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cs typeface="Arial"/>
              </a:rPr>
              <a:t>جملة غير كاملة</a:t>
            </a:r>
            <a:endPar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cs typeface="Arial"/>
            </a:endParaRPr>
          </a:p>
        </p:txBody>
      </p:sp>
    </p:spTree>
    <p:extLst>
      <p:ext uri="{BB962C8B-B14F-4D97-AF65-F5344CB8AC3E}">
        <p14:creationId xmlns:p14="http://schemas.microsoft.com/office/powerpoint/2010/main" val="286586984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44040"/>
                                        </p:tgtEl>
                                        <p:attrNameLst>
                                          <p:attrName>style.visibility</p:attrName>
                                        </p:attrNameLst>
                                      </p:cBhvr>
                                      <p:to>
                                        <p:strVal val="visible"/>
                                      </p:to>
                                    </p:set>
                                    <p:anim calcmode="lin" valueType="num">
                                      <p:cBhvr>
                                        <p:cTn id="15" dur="500" fill="hold"/>
                                        <p:tgtEl>
                                          <p:spTgt spid="44040"/>
                                        </p:tgtEl>
                                        <p:attrNameLst>
                                          <p:attrName>ppt_w</p:attrName>
                                        </p:attrNameLst>
                                      </p:cBhvr>
                                      <p:tavLst>
                                        <p:tav tm="0">
                                          <p:val>
                                            <p:strVal val="#ppt_w*0.05"/>
                                          </p:val>
                                        </p:tav>
                                        <p:tav tm="100000">
                                          <p:val>
                                            <p:strVal val="#ppt_w"/>
                                          </p:val>
                                        </p:tav>
                                      </p:tavLst>
                                    </p:anim>
                                    <p:anim calcmode="lin" valueType="num">
                                      <p:cBhvr>
                                        <p:cTn id="16" dur="500" fill="hold"/>
                                        <p:tgtEl>
                                          <p:spTgt spid="44040"/>
                                        </p:tgtEl>
                                        <p:attrNameLst>
                                          <p:attrName>ppt_h</p:attrName>
                                        </p:attrNameLst>
                                      </p:cBhvr>
                                      <p:tavLst>
                                        <p:tav tm="0">
                                          <p:val>
                                            <p:strVal val="#ppt_h"/>
                                          </p:val>
                                        </p:tav>
                                        <p:tav tm="100000">
                                          <p:val>
                                            <p:strVal val="#ppt_h"/>
                                          </p:val>
                                        </p:tav>
                                      </p:tavLst>
                                    </p:anim>
                                    <p:anim calcmode="lin" valueType="num">
                                      <p:cBhvr>
                                        <p:cTn id="17" dur="500" fill="hold"/>
                                        <p:tgtEl>
                                          <p:spTgt spid="44040"/>
                                        </p:tgtEl>
                                        <p:attrNameLst>
                                          <p:attrName>ppt_x</p:attrName>
                                        </p:attrNameLst>
                                      </p:cBhvr>
                                      <p:tavLst>
                                        <p:tav tm="0">
                                          <p:val>
                                            <p:strVal val="#ppt_x-.2"/>
                                          </p:val>
                                        </p:tav>
                                        <p:tav tm="100000">
                                          <p:val>
                                            <p:strVal val="#ppt_x"/>
                                          </p:val>
                                        </p:tav>
                                      </p:tavLst>
                                    </p:anim>
                                    <p:anim calcmode="lin" valueType="num">
                                      <p:cBhvr>
                                        <p:cTn id="18" dur="500" fill="hold"/>
                                        <p:tgtEl>
                                          <p:spTgt spid="44040"/>
                                        </p:tgtEl>
                                        <p:attrNameLst>
                                          <p:attrName>ppt_y</p:attrName>
                                        </p:attrNameLst>
                                      </p:cBhvr>
                                      <p:tavLst>
                                        <p:tav tm="0">
                                          <p:val>
                                            <p:strVal val="#ppt_y"/>
                                          </p:val>
                                        </p:tav>
                                        <p:tav tm="100000">
                                          <p:val>
                                            <p:strVal val="#ppt_y"/>
                                          </p:val>
                                        </p:tav>
                                      </p:tavLst>
                                    </p:anim>
                                    <p:animEffect transition="in" filter="fade">
                                      <p:cBhvr>
                                        <p:cTn id="19"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766978"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charset="-128"/>
              <a:cs typeface="Arial"/>
            </a:endParaRPr>
          </a:p>
        </p:txBody>
      </p:sp>
      <p:sp>
        <p:nvSpPr>
          <p:cNvPr id="766979" name="Text Box 3"/>
          <p:cNvSpPr txBox="1">
            <a:spLocks noChangeArrowheads="1"/>
          </p:cNvSpPr>
          <p:nvPr/>
        </p:nvSpPr>
        <p:spPr bwMode="auto">
          <a:xfrm>
            <a:off x="533400" y="995363"/>
            <a:ext cx="8534400"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lnSpc>
                <a:spcPct val="80000"/>
              </a:lnSpc>
              <a:spcBef>
                <a:spcPct val="50000"/>
              </a:spcBef>
              <a:defRPr/>
            </a:pPr>
            <a:r>
              <a:rPr lang="ar-JO" sz="3600" b="1" dirty="0">
                <a:solidFill>
                  <a:schemeClr val="bg1"/>
                </a:solidFill>
                <a:latin typeface="Arial"/>
                <a:ea typeface="ＭＳ Ｐゴシック" charset="-128"/>
                <a:cs typeface="Arial"/>
              </a:rPr>
              <a:t>الموضوع: كيف نعرف الطريقة التي نتكلم بها مع غير المؤمنين (كو 4: 6ت)؟</a:t>
            </a:r>
          </a:p>
        </p:txBody>
      </p:sp>
      <p:sp>
        <p:nvSpPr>
          <p:cNvPr id="766980"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4000" b="1" dirty="0">
                <a:solidFill>
                  <a:srgbClr val="FFFFFF"/>
                </a:solidFill>
                <a:effectLst>
                  <a:outerShdw blurRad="38100" dist="38100" dir="2700000" algn="tl">
                    <a:srgbClr val="000000"/>
                  </a:outerShdw>
                </a:effectLst>
                <a:latin typeface="Arial" charset="0"/>
                <a:ea typeface="ＭＳ Ｐゴシック" charset="0"/>
                <a:cs typeface="Arial" charset="0"/>
              </a:rPr>
              <a:t>أنواع العبارات الإنتقالية</a:t>
            </a:r>
            <a:endParaRPr lang="en-US" sz="4000" b="1" dirty="0">
              <a:solidFill>
                <a:srgbClr val="FFFFFF"/>
              </a:solidFill>
              <a:latin typeface="Arial" charset="0"/>
              <a:ea typeface="ＭＳ Ｐゴシック" charset="0"/>
              <a:cs typeface="Arial" charset="0"/>
            </a:endParaRPr>
          </a:p>
        </p:txBody>
      </p:sp>
      <p:sp>
        <p:nvSpPr>
          <p:cNvPr id="766981" name="Text Box 5"/>
          <p:cNvSpPr txBox="1">
            <a:spLocks noChangeArrowheads="1"/>
          </p:cNvSpPr>
          <p:nvPr/>
        </p:nvSpPr>
        <p:spPr bwMode="auto">
          <a:xfrm>
            <a:off x="8527572"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solidFill>
                  <a:srgbClr val="FFFFFF"/>
                </a:solidFill>
                <a:cs typeface="Arial" charset="0"/>
              </a:rPr>
              <a:t>68</a:t>
            </a:r>
            <a:endParaRPr lang="en-US" b="1" dirty="0">
              <a:cs typeface="Arial" charset="0"/>
            </a:endParaRPr>
          </a:p>
        </p:txBody>
      </p:sp>
      <p:sp>
        <p:nvSpPr>
          <p:cNvPr id="766982" name="Text Box 6"/>
          <p:cNvSpPr txBox="1">
            <a:spLocks noChangeArrowheads="1"/>
          </p:cNvSpPr>
          <p:nvPr/>
        </p:nvSpPr>
        <p:spPr bwMode="auto">
          <a:xfrm>
            <a:off x="533400" y="3451026"/>
            <a:ext cx="7924800" cy="554038"/>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indent="-508000" algn="r">
              <a:lnSpc>
                <a:spcPct val="80000"/>
              </a:lnSpc>
              <a:spcBef>
                <a:spcPct val="50000"/>
              </a:spcBef>
              <a:defRPr/>
            </a:pPr>
            <a:r>
              <a:rPr lang="ar-JO" sz="3600" b="1" dirty="0">
                <a:solidFill>
                  <a:schemeClr val="bg1"/>
                </a:solidFill>
                <a:latin typeface="Arial"/>
                <a:ea typeface="ＭＳ Ｐゴシック" charset="-128"/>
                <a:cs typeface="Arial"/>
              </a:rPr>
              <a:t>1. تكلم كلمات لطيفة (6أ)</a:t>
            </a:r>
          </a:p>
        </p:txBody>
      </p:sp>
      <p:sp>
        <p:nvSpPr>
          <p:cNvPr id="766984" name="Text Box 8"/>
          <p:cNvSpPr txBox="1">
            <a:spLocks noChangeArrowheads="1"/>
          </p:cNvSpPr>
          <p:nvPr/>
        </p:nvSpPr>
        <p:spPr bwMode="auto">
          <a:xfrm>
            <a:off x="533400" y="4343400"/>
            <a:ext cx="80772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lnSpc>
                <a:spcPct val="80000"/>
              </a:lnSpc>
              <a:spcBef>
                <a:spcPct val="50000"/>
              </a:spcBef>
              <a:defRPr/>
            </a:pPr>
            <a:r>
              <a:rPr lang="ar-JO" sz="3600" b="1" dirty="0">
                <a:solidFill>
                  <a:srgbClr val="FFFF00"/>
                </a:solidFill>
                <a:latin typeface="Arial"/>
                <a:ea typeface="ＭＳ Ｐゴシック" charset="-128"/>
                <a:cs typeface="Arial"/>
              </a:rPr>
              <a:t>(الطريقة الثانية للحديث مع غير المؤمنين هي ...)</a:t>
            </a:r>
          </a:p>
        </p:txBody>
      </p:sp>
      <p:sp>
        <p:nvSpPr>
          <p:cNvPr id="766986" name="Text Box 10"/>
          <p:cNvSpPr txBox="1">
            <a:spLocks noChangeArrowheads="1"/>
          </p:cNvSpPr>
          <p:nvPr/>
        </p:nvSpPr>
        <p:spPr bwMode="auto">
          <a:xfrm>
            <a:off x="533400" y="5372100"/>
            <a:ext cx="7994172" cy="554038"/>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indent="-508000" algn="r">
              <a:lnSpc>
                <a:spcPct val="80000"/>
              </a:lnSpc>
              <a:spcBef>
                <a:spcPct val="50000"/>
              </a:spcBef>
              <a:defRPr/>
            </a:pPr>
            <a:r>
              <a:rPr lang="ar-JO" sz="3600" b="1" dirty="0">
                <a:solidFill>
                  <a:schemeClr val="bg1"/>
                </a:solidFill>
                <a:latin typeface="Arial"/>
                <a:ea typeface="ＭＳ Ｐゴシック" charset="-128"/>
                <a:cs typeface="Arial"/>
              </a:rPr>
              <a:t>2. تكلم كلمات حكيمة (6ب)</a:t>
            </a:r>
          </a:p>
        </p:txBody>
      </p:sp>
      <p:sp>
        <p:nvSpPr>
          <p:cNvPr id="766988" name="Text Box 12"/>
          <p:cNvSpPr txBox="1">
            <a:spLocks noChangeArrowheads="1"/>
          </p:cNvSpPr>
          <p:nvPr/>
        </p:nvSpPr>
        <p:spPr bwMode="auto">
          <a:xfrm>
            <a:off x="533400" y="2733255"/>
            <a:ext cx="80772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lnSpc>
                <a:spcPct val="80000"/>
              </a:lnSpc>
              <a:spcBef>
                <a:spcPct val="50000"/>
              </a:spcBef>
              <a:defRPr/>
            </a:pPr>
            <a:r>
              <a:rPr lang="ar-JO" sz="3600" b="1" dirty="0">
                <a:solidFill>
                  <a:srgbClr val="FFFF00"/>
                </a:solidFill>
                <a:latin typeface="Arial"/>
                <a:ea typeface="ＭＳ Ｐゴシック" charset="-128"/>
                <a:cs typeface="Arial"/>
              </a:rPr>
              <a:t>(الطريقة الأولى للحديث مع غير المؤمنين هي ...)</a:t>
            </a:r>
            <a:endParaRPr lang="en-US" sz="3600" b="1" dirty="0">
              <a:solidFill>
                <a:srgbClr val="FFFF00"/>
              </a:solidFill>
              <a:latin typeface="Arial"/>
              <a:ea typeface="ＭＳ Ｐゴシック" charset="-128"/>
              <a:cs typeface="Arial"/>
            </a:endParaRPr>
          </a:p>
        </p:txBody>
      </p:sp>
      <p:sp>
        <p:nvSpPr>
          <p:cNvPr id="3" name="Rectangle 2">
            <a:extLst>
              <a:ext uri="{FF2B5EF4-FFF2-40B4-BE49-F238E27FC236}">
                <a16:creationId xmlns:a16="http://schemas.microsoft.com/office/drawing/2014/main" id="{DAF8ECCC-A6A6-C499-3ED3-C6DBCA2E809D}"/>
              </a:ext>
            </a:extLst>
          </p:cNvPr>
          <p:cNvSpPr/>
          <p:nvPr/>
        </p:nvSpPr>
        <p:spPr bwMode="auto">
          <a:xfrm>
            <a:off x="5185810" y="2060848"/>
            <a:ext cx="3691490" cy="535531"/>
          </a:xfrm>
          <a:prstGeom prst="rect">
            <a:avLst/>
          </a:prstGeom>
        </p:spPr>
        <p:txBody>
          <a:bodyPr wrap="none" numCol="1" fromWordArt="1">
            <a:prstTxWarp prst="textDoubleWave1">
              <a:avLst>
                <a:gd name="adj1" fmla="val 6500"/>
                <a:gd name="adj2" fmla="val 0"/>
              </a:avLst>
            </a:prstTxWarp>
          </a:bodyPr>
          <a:lstStyle/>
          <a:p>
            <a:pPr algn="ctr"/>
            <a:r>
              <a:rPr lang="ar-JO"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cs typeface="Arial"/>
              </a:rPr>
              <a:t>جملة غير كاملة</a:t>
            </a:r>
            <a:endPar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66988"/>
                                        </p:tgtEl>
                                        <p:attrNameLst>
                                          <p:attrName>style.visibility</p:attrName>
                                        </p:attrNameLst>
                                      </p:cBhvr>
                                      <p:to>
                                        <p:strVal val="visible"/>
                                      </p:to>
                                    </p:set>
                                    <p:anim calcmode="lin" valueType="num">
                                      <p:cBhvr>
                                        <p:cTn id="15" dur="1000" fill="hold"/>
                                        <p:tgtEl>
                                          <p:spTgt spid="766988"/>
                                        </p:tgtEl>
                                        <p:attrNameLst>
                                          <p:attrName>ppt_w</p:attrName>
                                        </p:attrNameLst>
                                      </p:cBhvr>
                                      <p:tavLst>
                                        <p:tav tm="0">
                                          <p:val>
                                            <p:fltVal val="0"/>
                                          </p:val>
                                        </p:tav>
                                        <p:tav tm="100000">
                                          <p:val>
                                            <p:strVal val="#ppt_w"/>
                                          </p:val>
                                        </p:tav>
                                      </p:tavLst>
                                    </p:anim>
                                    <p:anim calcmode="lin" valueType="num">
                                      <p:cBhvr>
                                        <p:cTn id="16" dur="1000" fill="hold"/>
                                        <p:tgtEl>
                                          <p:spTgt spid="766988"/>
                                        </p:tgtEl>
                                        <p:attrNameLst>
                                          <p:attrName>ppt_h</p:attrName>
                                        </p:attrNameLst>
                                      </p:cBhvr>
                                      <p:tavLst>
                                        <p:tav tm="0">
                                          <p:val>
                                            <p:fltVal val="0"/>
                                          </p:val>
                                        </p:tav>
                                        <p:tav tm="100000">
                                          <p:val>
                                            <p:strVal val="#ppt_h"/>
                                          </p:val>
                                        </p:tav>
                                      </p:tavLst>
                                    </p:anim>
                                    <p:anim calcmode="lin" valueType="num">
                                      <p:cBhvr>
                                        <p:cTn id="17" dur="1000" fill="hold"/>
                                        <p:tgtEl>
                                          <p:spTgt spid="76698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669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66984"/>
                                        </p:tgtEl>
                                        <p:attrNameLst>
                                          <p:attrName>style.visibility</p:attrName>
                                        </p:attrNameLst>
                                      </p:cBhvr>
                                      <p:to>
                                        <p:strVal val="visible"/>
                                      </p:to>
                                    </p:set>
                                    <p:anim calcmode="lin" valueType="num">
                                      <p:cBhvr>
                                        <p:cTn id="23" dur="1000" fill="hold"/>
                                        <p:tgtEl>
                                          <p:spTgt spid="766984"/>
                                        </p:tgtEl>
                                        <p:attrNameLst>
                                          <p:attrName>ppt_w</p:attrName>
                                        </p:attrNameLst>
                                      </p:cBhvr>
                                      <p:tavLst>
                                        <p:tav tm="0">
                                          <p:val>
                                            <p:fltVal val="0"/>
                                          </p:val>
                                        </p:tav>
                                        <p:tav tm="100000">
                                          <p:val>
                                            <p:strVal val="#ppt_w"/>
                                          </p:val>
                                        </p:tav>
                                      </p:tavLst>
                                    </p:anim>
                                    <p:anim calcmode="lin" valueType="num">
                                      <p:cBhvr>
                                        <p:cTn id="24" dur="1000" fill="hold"/>
                                        <p:tgtEl>
                                          <p:spTgt spid="766984"/>
                                        </p:tgtEl>
                                        <p:attrNameLst>
                                          <p:attrName>ppt_h</p:attrName>
                                        </p:attrNameLst>
                                      </p:cBhvr>
                                      <p:tavLst>
                                        <p:tav tm="0">
                                          <p:val>
                                            <p:fltVal val="0"/>
                                          </p:val>
                                        </p:tav>
                                        <p:tav tm="100000">
                                          <p:val>
                                            <p:strVal val="#ppt_h"/>
                                          </p:val>
                                        </p:tav>
                                      </p:tavLst>
                                    </p:anim>
                                    <p:anim calcmode="lin" valueType="num">
                                      <p:cBhvr>
                                        <p:cTn id="25" dur="1000" fill="hold"/>
                                        <p:tgtEl>
                                          <p:spTgt spid="76698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669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84" grpId="0"/>
      <p:bldP spid="766988"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descr="Medium wood"/>
          <p:cNvSpPr>
            <a:spLocks noChangeArrowheads="1"/>
          </p:cNvSpPr>
          <p:nvPr/>
        </p:nvSpPr>
        <p:spPr bwMode="auto">
          <a:xfrm>
            <a:off x="0" y="0"/>
            <a:ext cx="9144000" cy="6858000"/>
          </a:xfrm>
          <a:prstGeom prst="rect">
            <a:avLst/>
          </a:prstGeom>
          <a:blipFill dpi="0" rotWithShape="0">
            <a:blip r:embed="rId3">
              <a:lum bright="-24000"/>
            </a:blip>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349187" name="Text Box 3"/>
          <p:cNvSpPr txBox="1">
            <a:spLocks noChangeArrowheads="1"/>
          </p:cNvSpPr>
          <p:nvPr/>
        </p:nvSpPr>
        <p:spPr bwMode="auto">
          <a:xfrm>
            <a:off x="990600" y="1600200"/>
            <a:ext cx="6934200" cy="3477875"/>
          </a:xfrm>
          <a:prstGeom prst="rect">
            <a:avLst/>
          </a:prstGeom>
          <a:noFill/>
          <a:ln w="9525">
            <a:noFill/>
            <a:miter lim="800000"/>
            <a:headEnd/>
            <a:tailEnd/>
          </a:ln>
          <a:effectLst/>
        </p:spPr>
        <p:txBody>
          <a:bodyPr>
            <a:spAutoFit/>
          </a:bodyPr>
          <a:lstStyle/>
          <a:p>
            <a:pPr algn="r" eaLnBrk="1" hangingPunct="1">
              <a:spcBef>
                <a:spcPct val="50000"/>
              </a:spcBef>
              <a:defRPr/>
            </a:pPr>
            <a:r>
              <a:rPr lang="ar-JO"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rPr>
              <a:t>1. التكرار</a:t>
            </a:r>
          </a:p>
          <a:p>
            <a:pPr algn="r" eaLnBrk="1" hangingPunct="1">
              <a:spcBef>
                <a:spcPct val="50000"/>
              </a:spcBef>
              <a:defRPr/>
            </a:pPr>
            <a:r>
              <a:rPr lang="ar-JO"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rPr>
              <a:t>2. إعادة الصياغة</a:t>
            </a:r>
            <a:endParaRPr lang="en-US"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endParaRPr>
          </a:p>
          <a:p>
            <a:pPr algn="r" eaLnBrk="1" hangingPunct="1">
              <a:spcBef>
                <a:spcPct val="50000"/>
              </a:spcBef>
              <a:defRPr/>
            </a:pPr>
            <a:r>
              <a:rPr lang="ar-JO"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rPr>
              <a:t>3. العبارات الإنتقالية</a:t>
            </a:r>
          </a:p>
          <a:p>
            <a:pPr algn="r" eaLnBrk="1" hangingPunct="1">
              <a:spcBef>
                <a:spcPct val="50000"/>
              </a:spcBef>
              <a:defRPr/>
            </a:pPr>
            <a:r>
              <a:rPr lang="ar-JO"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rPr>
              <a:t>4. الكلمات المفتاحية</a:t>
            </a:r>
            <a:endParaRPr lang="en-US"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endParaRPr>
          </a:p>
        </p:txBody>
      </p:sp>
      <p:sp>
        <p:nvSpPr>
          <p:cNvPr id="349188" name="Text Box 4"/>
          <p:cNvSpPr txBox="1">
            <a:spLocks noChangeArrowheads="1"/>
          </p:cNvSpPr>
          <p:nvPr/>
        </p:nvSpPr>
        <p:spPr bwMode="auto">
          <a:xfrm>
            <a:off x="8458200" y="76200"/>
            <a:ext cx="609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ar-JO" b="1" dirty="0">
                <a:solidFill>
                  <a:schemeClr val="bg1"/>
                </a:solidFill>
                <a:latin typeface="Arial"/>
                <a:ea typeface="ＭＳ Ｐゴシック" charset="-128"/>
                <a:cs typeface="Arial"/>
              </a:rPr>
              <a:t>68</a:t>
            </a:r>
            <a:endParaRPr lang="en-US" b="1" dirty="0">
              <a:solidFill>
                <a:schemeClr val="bg1"/>
              </a:solidFill>
              <a:latin typeface="Arial"/>
              <a:ea typeface="ＭＳ Ｐゴシック" charset="-128"/>
              <a:cs typeface="Arial"/>
            </a:endParaRPr>
          </a:p>
        </p:txBody>
      </p:sp>
      <p:sp>
        <p:nvSpPr>
          <p:cNvPr id="148484" name="Rectangle 5"/>
          <p:cNvSpPr>
            <a:spLocks noGrp="1" noChangeArrowheads="1"/>
          </p:cNvSpPr>
          <p:nvPr>
            <p:ph type="title" idx="4294967295"/>
          </p:nvPr>
        </p:nvSpPr>
        <p:spPr>
          <a:xfrm>
            <a:off x="457200" y="685800"/>
            <a:ext cx="8229600" cy="685800"/>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الوضوح في المتن</a:t>
            </a:r>
            <a:endParaRPr lang="en-US" b="1" dirty="0">
              <a:solidFill>
                <a:srgbClr val="FF0000"/>
              </a:solidFill>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49187">
                                            <p:txEl>
                                              <p:pRg st="2" end="2"/>
                                            </p:txEl>
                                          </p:spTgt>
                                        </p:tgtEl>
                                        <p:attrNameLst>
                                          <p:attrName>style.visibility</p:attrName>
                                        </p:attrNameLst>
                                      </p:cBhvr>
                                      <p:to>
                                        <p:strVal val="visible"/>
                                      </p:to>
                                    </p:set>
                                    <p:anim calcmode="lin" valueType="num">
                                      <p:cBhvr>
                                        <p:cTn id="7" dur="500" fill="hold"/>
                                        <p:tgtEl>
                                          <p:spTgt spid="34918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49187">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349187">
                                            <p:txEl>
                                              <p:pRg st="2" end="2"/>
                                            </p:txEl>
                                          </p:spTgt>
                                        </p:tgtEl>
                                        <p:attrNameLst>
                                          <p:attrName>style.rotation</p:attrName>
                                        </p:attrNameLst>
                                      </p:cBhvr>
                                      <p:tavLst>
                                        <p:tav tm="0">
                                          <p:val>
                                            <p:fltVal val="360"/>
                                          </p:val>
                                        </p:tav>
                                        <p:tav tm="100000">
                                          <p:val>
                                            <p:fltVal val="0"/>
                                          </p:val>
                                        </p:tav>
                                      </p:tavLst>
                                    </p:anim>
                                    <p:animEffect transition="in" filter="fade">
                                      <p:cBhvr>
                                        <p:cTn id="10" dur="500"/>
                                        <p:tgtEl>
                                          <p:spTgt spid="34918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49187">
                                            <p:txEl>
                                              <p:pRg st="3" end="3"/>
                                            </p:txEl>
                                          </p:spTgt>
                                        </p:tgtEl>
                                        <p:attrNameLst>
                                          <p:attrName>style.visibility</p:attrName>
                                        </p:attrNameLst>
                                      </p:cBhvr>
                                      <p:to>
                                        <p:strVal val="visible"/>
                                      </p:to>
                                    </p:set>
                                    <p:anim calcmode="lin" valueType="num">
                                      <p:cBhvr>
                                        <p:cTn id="15" dur="500" fill="hold"/>
                                        <p:tgtEl>
                                          <p:spTgt spid="349187">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349187">
                                            <p:txEl>
                                              <p:pRg st="3" end="3"/>
                                            </p:txEl>
                                          </p:spTgt>
                                        </p:tgtEl>
                                        <p:attrNameLst>
                                          <p:attrName>ppt_h</p:attrName>
                                        </p:attrNameLst>
                                      </p:cBhvr>
                                      <p:tavLst>
                                        <p:tav tm="0">
                                          <p:val>
                                            <p:fltVal val="0"/>
                                          </p:val>
                                        </p:tav>
                                        <p:tav tm="100000">
                                          <p:val>
                                            <p:strVal val="#ppt_h"/>
                                          </p:val>
                                        </p:tav>
                                      </p:tavLst>
                                    </p:anim>
                                    <p:anim calcmode="lin" valueType="num">
                                      <p:cBhvr>
                                        <p:cTn id="17" dur="500" fill="hold"/>
                                        <p:tgtEl>
                                          <p:spTgt spid="349187">
                                            <p:txEl>
                                              <p:pRg st="3" end="3"/>
                                            </p:txEl>
                                          </p:spTgt>
                                        </p:tgtEl>
                                        <p:attrNameLst>
                                          <p:attrName>style.rotation</p:attrName>
                                        </p:attrNameLst>
                                      </p:cBhvr>
                                      <p:tavLst>
                                        <p:tav tm="0">
                                          <p:val>
                                            <p:fltVal val="360"/>
                                          </p:val>
                                        </p:tav>
                                        <p:tav tm="100000">
                                          <p:val>
                                            <p:fltVal val="0"/>
                                          </p:val>
                                        </p:tav>
                                      </p:tavLst>
                                    </p:anim>
                                    <p:animEffect transition="in" filter="fade">
                                      <p:cBhvr>
                                        <p:cTn id="18" dur="500"/>
                                        <p:tgtEl>
                                          <p:spTgt spid="349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5"/>
          <p:cNvSpPr>
            <a:spLocks noGrp="1" noChangeArrowheads="1"/>
          </p:cNvSpPr>
          <p:nvPr>
            <p:ph type="title"/>
          </p:nvPr>
        </p:nvSpPr>
        <p:spPr>
          <a:xfrm>
            <a:off x="457200" y="274638"/>
            <a:ext cx="7518400" cy="944562"/>
          </a:xfrm>
          <a:solidFill>
            <a:srgbClr val="000000"/>
          </a:solidFill>
        </p:spPr>
        <p:txBody>
          <a:bodyPr/>
          <a:lstStyle/>
          <a:p>
            <a:pPr eaLnBrk="1" hangingPunct="1"/>
            <a:r>
              <a:rPr lang="ar-JO" b="1" dirty="0">
                <a:effectLst/>
                <a:latin typeface="Arial" charset="0"/>
                <a:ea typeface="ＭＳ Ｐゴシック" charset="0"/>
                <a:cs typeface="Arial" charset="0"/>
              </a:rPr>
              <a:t>كرر الكلمات </a:t>
            </a:r>
            <a:r>
              <a:rPr lang="ar-JO" b="1" dirty="0">
                <a:solidFill>
                  <a:srgbClr val="FFFF00"/>
                </a:solidFill>
                <a:effectLst/>
                <a:latin typeface="Arial" charset="0"/>
                <a:ea typeface="ＭＳ Ｐゴシック" charset="0"/>
                <a:cs typeface="Arial" charset="0"/>
              </a:rPr>
              <a:t>الرئيسية</a:t>
            </a:r>
            <a:endParaRPr lang="en-US" b="1" dirty="0">
              <a:solidFill>
                <a:srgbClr val="FFFF00"/>
              </a:solidFill>
              <a:effectLst/>
              <a:latin typeface="Arial" charset="0"/>
              <a:ea typeface="ＭＳ Ｐゴシック" charset="0"/>
              <a:cs typeface="Arial" charset="0"/>
            </a:endParaRPr>
          </a:p>
        </p:txBody>
      </p:sp>
      <p:sp>
        <p:nvSpPr>
          <p:cNvPr id="17415" name="Text Box 7"/>
          <p:cNvSpPr txBox="1">
            <a:spLocks noChangeArrowheads="1"/>
          </p:cNvSpPr>
          <p:nvPr/>
        </p:nvSpPr>
        <p:spPr bwMode="auto">
          <a:xfrm>
            <a:off x="152400" y="1568450"/>
            <a:ext cx="89916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cs typeface="Arial" charset="0"/>
              </a:rPr>
              <a:t>الموضوع: كيف يمكنكم أبها الآباء أن تتجنبوا </a:t>
            </a:r>
            <a:r>
              <a:rPr lang="ar-JO" sz="3200" b="1" dirty="0">
                <a:solidFill>
                  <a:srgbClr val="99FFCC"/>
                </a:solidFill>
                <a:cs typeface="Arial" charset="0"/>
              </a:rPr>
              <a:t>إغاظة</a:t>
            </a:r>
            <a:r>
              <a:rPr lang="ar-JO" sz="3200" b="1" dirty="0">
                <a:cs typeface="Arial" charset="0"/>
              </a:rPr>
              <a:t> </a:t>
            </a:r>
            <a:r>
              <a:rPr lang="ar-JO" sz="3200" b="1" dirty="0">
                <a:solidFill>
                  <a:srgbClr val="FFFF00"/>
                </a:solidFill>
                <a:cs typeface="Arial" charset="0"/>
              </a:rPr>
              <a:t>أولاد</a:t>
            </a:r>
            <a:r>
              <a:rPr lang="ar-JO" sz="3200" b="1" dirty="0">
                <a:cs typeface="Arial" charset="0"/>
              </a:rPr>
              <a:t>كم     (أف 6: 4)</a:t>
            </a:r>
            <a:endParaRPr lang="en-US" sz="3200" b="1" dirty="0">
              <a:cs typeface="Arial" charset="0"/>
            </a:endParaRPr>
          </a:p>
        </p:txBody>
      </p:sp>
      <p:sp>
        <p:nvSpPr>
          <p:cNvPr id="17416" name="Text Box 8"/>
          <p:cNvSpPr txBox="1">
            <a:spLocks noChangeArrowheads="1"/>
          </p:cNvSpPr>
          <p:nvPr/>
        </p:nvSpPr>
        <p:spPr bwMode="auto">
          <a:xfrm>
            <a:off x="533400" y="2819400"/>
            <a:ext cx="8071048" cy="503238"/>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indent="-508000" algn="r">
              <a:lnSpc>
                <a:spcPct val="80000"/>
              </a:lnSpc>
              <a:spcBef>
                <a:spcPct val="50000"/>
              </a:spcBef>
              <a:defRPr/>
            </a:pPr>
            <a:r>
              <a:rPr lang="ar-JO" sz="3200" b="1" dirty="0">
                <a:latin typeface="Arial"/>
                <a:ea typeface="ＭＳ Ｐゴシック" charset="-128"/>
                <a:cs typeface="Arial"/>
              </a:rPr>
              <a:t>1. لا ينبغي لنا أن نثير غضبهم</a:t>
            </a:r>
            <a:endParaRPr lang="en-US" sz="3200" b="1" dirty="0">
              <a:latin typeface="Arial"/>
              <a:ea typeface="ＭＳ Ｐゴシック" charset="-128"/>
              <a:cs typeface="Arial"/>
            </a:endParaRPr>
          </a:p>
        </p:txBody>
      </p:sp>
      <p:sp>
        <p:nvSpPr>
          <p:cNvPr id="17417" name="Text Box 9"/>
          <p:cNvSpPr txBox="1">
            <a:spLocks noChangeArrowheads="1"/>
          </p:cNvSpPr>
          <p:nvPr/>
        </p:nvSpPr>
        <p:spPr bwMode="auto">
          <a:xfrm>
            <a:off x="533401" y="5204337"/>
            <a:ext cx="7924800" cy="48628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indent="-508000" algn="r">
              <a:lnSpc>
                <a:spcPct val="80000"/>
              </a:lnSpc>
              <a:spcBef>
                <a:spcPct val="50000"/>
              </a:spcBef>
              <a:defRPr/>
            </a:pPr>
            <a:r>
              <a:rPr lang="ar-JO" sz="3200" b="1" dirty="0">
                <a:latin typeface="Arial"/>
                <a:ea typeface="ＭＳ Ｐゴシック" charset="-128"/>
                <a:cs typeface="Arial"/>
              </a:rPr>
              <a:t>2. تعليم </a:t>
            </a:r>
            <a:r>
              <a:rPr lang="ar-JO" sz="3200" b="1" dirty="0">
                <a:solidFill>
                  <a:srgbClr val="FFFF00"/>
                </a:solidFill>
                <a:latin typeface="Arial"/>
                <a:ea typeface="ＭＳ Ｐゴシック" charset="-128"/>
                <a:cs typeface="Arial"/>
              </a:rPr>
              <a:t>أولاد</a:t>
            </a:r>
            <a:r>
              <a:rPr lang="ar-JO" sz="3200" b="1" dirty="0">
                <a:latin typeface="Arial"/>
                <a:ea typeface="ＭＳ Ｐゴシック" charset="-128"/>
                <a:cs typeface="Arial"/>
              </a:rPr>
              <a:t>نا</a:t>
            </a:r>
            <a:endParaRPr lang="en-US" sz="3200" b="1" dirty="0">
              <a:latin typeface="Arial"/>
              <a:ea typeface="ＭＳ Ｐゴシック" charset="-128"/>
              <a:cs typeface="Arial"/>
            </a:endParaRPr>
          </a:p>
        </p:txBody>
      </p:sp>
      <p:sp>
        <p:nvSpPr>
          <p:cNvPr id="17418" name="Text Box 10"/>
          <p:cNvSpPr txBox="1">
            <a:spLocks noChangeArrowheads="1"/>
          </p:cNvSpPr>
          <p:nvPr/>
        </p:nvSpPr>
        <p:spPr bwMode="auto">
          <a:xfrm>
            <a:off x="533400" y="4084638"/>
            <a:ext cx="8071047" cy="50323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indent="-508000" algn="r">
              <a:lnSpc>
                <a:spcPct val="80000"/>
              </a:lnSpc>
              <a:spcBef>
                <a:spcPct val="50000"/>
              </a:spcBef>
              <a:defRPr/>
            </a:pPr>
            <a:r>
              <a:rPr lang="ar-JO" sz="3200" b="1" dirty="0">
                <a:latin typeface="Arial"/>
                <a:ea typeface="ＭＳ Ｐゴシック" charset="-128"/>
                <a:cs typeface="Arial"/>
              </a:rPr>
              <a:t>2. يمكننا تجنب ذلك من خلال تعليمهم</a:t>
            </a:r>
            <a:endParaRPr lang="en-US" sz="3200" b="1" dirty="0">
              <a:latin typeface="Arial"/>
              <a:ea typeface="ＭＳ Ｐゴシック" charset="-128"/>
              <a:cs typeface="Arial"/>
            </a:endParaRPr>
          </a:p>
        </p:txBody>
      </p:sp>
      <p:sp>
        <p:nvSpPr>
          <p:cNvPr id="17419" name="Text Box 11"/>
          <p:cNvSpPr txBox="1">
            <a:spLocks noChangeArrowheads="1"/>
          </p:cNvSpPr>
          <p:nvPr/>
        </p:nvSpPr>
        <p:spPr bwMode="auto">
          <a:xfrm>
            <a:off x="533400" y="4718050"/>
            <a:ext cx="7638999" cy="48628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indent="-508000" algn="r">
              <a:lnSpc>
                <a:spcPct val="80000"/>
              </a:lnSpc>
              <a:spcBef>
                <a:spcPct val="50000"/>
              </a:spcBef>
              <a:defRPr/>
            </a:pPr>
            <a:r>
              <a:rPr lang="ar-JO" sz="3200" b="1" dirty="0">
                <a:latin typeface="Arial"/>
                <a:ea typeface="ＭＳ Ｐゴシック" charset="-128"/>
                <a:cs typeface="Arial"/>
              </a:rPr>
              <a:t>(طريقة ثانية نستطيع بها تجنب </a:t>
            </a:r>
            <a:r>
              <a:rPr lang="ar-JO" sz="3200" b="1" dirty="0">
                <a:solidFill>
                  <a:srgbClr val="99FFCC"/>
                </a:solidFill>
                <a:latin typeface="Arial"/>
                <a:ea typeface="ＭＳ Ｐゴシック" charset="-128"/>
                <a:cs typeface="Arial"/>
              </a:rPr>
              <a:t>إغاظة</a:t>
            </a:r>
            <a:r>
              <a:rPr lang="ar-JO" sz="3200" b="1" dirty="0">
                <a:latin typeface="Arial"/>
                <a:ea typeface="ＭＳ Ｐゴシック" charset="-128"/>
                <a:cs typeface="Arial"/>
              </a:rPr>
              <a:t> </a:t>
            </a:r>
            <a:r>
              <a:rPr lang="ar-JO" sz="3200" b="1" dirty="0">
                <a:solidFill>
                  <a:srgbClr val="FFFF00"/>
                </a:solidFill>
                <a:latin typeface="Arial"/>
                <a:ea typeface="ＭＳ Ｐゴシック" charset="-128"/>
                <a:cs typeface="Arial"/>
              </a:rPr>
              <a:t>أولاد</a:t>
            </a:r>
            <a:r>
              <a:rPr lang="ar-JO" sz="3200" b="1" dirty="0">
                <a:latin typeface="Arial"/>
                <a:ea typeface="ＭＳ Ｐゴシック" charset="-128"/>
                <a:cs typeface="Arial"/>
              </a:rPr>
              <a:t>نا هي ...</a:t>
            </a:r>
            <a:endParaRPr lang="en-US" sz="3200" b="1" dirty="0">
              <a:latin typeface="Arial"/>
              <a:ea typeface="ＭＳ Ｐゴシック" charset="-128"/>
              <a:cs typeface="Arial"/>
            </a:endParaRPr>
          </a:p>
        </p:txBody>
      </p:sp>
      <p:sp>
        <p:nvSpPr>
          <p:cNvPr id="17420" name="Text Box 12"/>
          <p:cNvSpPr txBox="1">
            <a:spLocks noChangeArrowheads="1"/>
          </p:cNvSpPr>
          <p:nvPr/>
        </p:nvSpPr>
        <p:spPr bwMode="auto">
          <a:xfrm>
            <a:off x="533400" y="3451225"/>
            <a:ext cx="8071047" cy="503238"/>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cs typeface="Arial" charset="0"/>
              </a:rPr>
              <a:t>1. لا تغضب </a:t>
            </a:r>
            <a:r>
              <a:rPr lang="ar-JO" sz="3200" b="1" dirty="0">
                <a:solidFill>
                  <a:srgbClr val="FFFF00"/>
                </a:solidFill>
                <a:cs typeface="Arial" charset="0"/>
              </a:rPr>
              <a:t>أطفالك</a:t>
            </a:r>
            <a:r>
              <a:rPr lang="ar-JO" sz="3200" b="1" dirty="0">
                <a:cs typeface="Arial" charset="0"/>
              </a:rPr>
              <a:t>.</a:t>
            </a:r>
            <a:endParaRPr lang="en-US" sz="3200" b="1" dirty="0">
              <a:cs typeface="Arial" charset="0"/>
            </a:endParaRPr>
          </a:p>
        </p:txBody>
      </p:sp>
      <p:sp>
        <p:nvSpPr>
          <p:cNvPr id="17421" name="Line 13"/>
          <p:cNvSpPr>
            <a:spLocks noChangeShapeType="1"/>
          </p:cNvSpPr>
          <p:nvPr/>
        </p:nvSpPr>
        <p:spPr bwMode="auto">
          <a:xfrm flipV="1">
            <a:off x="4355976" y="3026271"/>
            <a:ext cx="3816424" cy="37333"/>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22" name="Line 14"/>
          <p:cNvSpPr>
            <a:spLocks noChangeShapeType="1"/>
          </p:cNvSpPr>
          <p:nvPr/>
        </p:nvSpPr>
        <p:spPr bwMode="auto">
          <a:xfrm flipV="1">
            <a:off x="3419872" y="4293095"/>
            <a:ext cx="4752527" cy="89667"/>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24" name="Text Box 16"/>
          <p:cNvSpPr txBox="1">
            <a:spLocks noChangeArrowheads="1"/>
          </p:cNvSpPr>
          <p:nvPr/>
        </p:nvSpPr>
        <p:spPr bwMode="auto">
          <a:xfrm>
            <a:off x="8458200" y="76200"/>
            <a:ext cx="620713"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ar-JO" b="1" dirty="0">
                <a:latin typeface="Arial"/>
                <a:ea typeface="ＭＳ Ｐゴシック" charset="-128"/>
                <a:cs typeface="Arial"/>
              </a:rPr>
              <a:t>68</a:t>
            </a:r>
            <a:endParaRPr lang="en-US" b="1" dirty="0">
              <a:latin typeface="Arial"/>
              <a:ea typeface="ＭＳ Ｐゴシック" charset="-128"/>
              <a:cs typeface="Arial"/>
            </a:endParaRPr>
          </a:p>
        </p:txBody>
      </p:sp>
      <p:grpSp>
        <p:nvGrpSpPr>
          <p:cNvPr id="2" name="Group 17"/>
          <p:cNvGrpSpPr>
            <a:grpSpLocks/>
          </p:cNvGrpSpPr>
          <p:nvPr/>
        </p:nvGrpSpPr>
        <p:grpSpPr bwMode="auto">
          <a:xfrm>
            <a:off x="3962400" y="4038600"/>
            <a:ext cx="595313" cy="595313"/>
            <a:chOff x="3225" y="3141"/>
            <a:chExt cx="375" cy="375"/>
          </a:xfrm>
        </p:grpSpPr>
        <p:sp>
          <p:nvSpPr>
            <p:cNvPr id="17426" name="Freeform 18"/>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8"/>
                </a:srgbClr>
              </a:outerShdw>
            </a:effectLst>
          </p:spPr>
          <p:txBody>
            <a:bodyPr wrap="none" anchor="ctr"/>
            <a:lstStyle/>
            <a:p>
              <a:pPr>
                <a:defRPr/>
              </a:pPr>
              <a:endParaRPr lang="en-US" sz="2000">
                <a:ea typeface="ＭＳ Ｐゴシック" charset="-128"/>
                <a:cs typeface="ＭＳ Ｐゴシック" charset="-128"/>
              </a:endParaRPr>
            </a:p>
          </p:txBody>
        </p:sp>
        <p:sp>
          <p:nvSpPr>
            <p:cNvPr id="17427" name="Freeform 19"/>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8"/>
                </a:srgbClr>
              </a:outerShdw>
            </a:effectLst>
          </p:spPr>
          <p:txBody>
            <a:bodyPr wrap="none" anchor="ctr"/>
            <a:lstStyle/>
            <a:p>
              <a:pPr>
                <a:defRPr/>
              </a:pPr>
              <a:endParaRPr lang="en-US" sz="2000">
                <a:ea typeface="ＭＳ Ｐゴシック" charset="-128"/>
                <a:cs typeface="ＭＳ Ｐゴシック" charset="-128"/>
              </a:endParaRPr>
            </a:p>
          </p:txBody>
        </p:sp>
      </p:grpSp>
      <p:sp>
        <p:nvSpPr>
          <p:cNvPr id="17428" name="Text Box 20"/>
          <p:cNvSpPr txBox="1">
            <a:spLocks noChangeArrowheads="1"/>
          </p:cNvSpPr>
          <p:nvPr/>
        </p:nvSpPr>
        <p:spPr bwMode="auto">
          <a:xfrm rot="-856371">
            <a:off x="4416981" y="2416758"/>
            <a:ext cx="54327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4000" b="1" dirty="0">
                <a:cs typeface="Arial" charset="0"/>
              </a:rPr>
              <a:t>؟</a:t>
            </a:r>
            <a:endParaRPr lang="en-US" dirty="0">
              <a:cs typeface="Arial" charset="0"/>
            </a:endParaRPr>
          </a:p>
        </p:txBody>
      </p:sp>
      <p:sp>
        <p:nvSpPr>
          <p:cNvPr id="17429" name="Text Box 21"/>
          <p:cNvSpPr txBox="1">
            <a:spLocks noChangeArrowheads="1"/>
          </p:cNvSpPr>
          <p:nvPr/>
        </p:nvSpPr>
        <p:spPr bwMode="auto">
          <a:xfrm rot="-856371">
            <a:off x="1290638" y="3684588"/>
            <a:ext cx="5032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3600" b="1" dirty="0">
                <a:cs typeface="Arial" charset="0"/>
              </a:rPr>
              <a:t>؟</a:t>
            </a:r>
            <a:endParaRPr lang="en-US" sz="2000" dirty="0">
              <a:cs typeface="Arial" charset="0"/>
            </a:endParaRPr>
          </a:p>
        </p:txBody>
      </p:sp>
      <p:sp>
        <p:nvSpPr>
          <p:cNvPr id="17430" name="Text Box 22"/>
          <p:cNvSpPr txBox="1">
            <a:spLocks noChangeArrowheads="1"/>
          </p:cNvSpPr>
          <p:nvPr/>
        </p:nvSpPr>
        <p:spPr bwMode="auto">
          <a:xfrm rot="-856371">
            <a:off x="7767638" y="3684588"/>
            <a:ext cx="5032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3600" b="1" dirty="0">
                <a:cs typeface="Arial" charset="0"/>
              </a:rPr>
              <a:t>؟</a:t>
            </a:r>
            <a:endParaRPr lang="en-US" sz="2000" dirty="0">
              <a:cs typeface="Arial" charset="0"/>
            </a:endParaRPr>
          </a:p>
        </p:txBody>
      </p:sp>
      <p:sp>
        <p:nvSpPr>
          <p:cNvPr id="17431" name="Text Box 23"/>
          <p:cNvSpPr txBox="1">
            <a:spLocks noChangeArrowheads="1"/>
          </p:cNvSpPr>
          <p:nvPr/>
        </p:nvSpPr>
        <p:spPr bwMode="auto">
          <a:xfrm rot="-856371">
            <a:off x="4033838" y="3684588"/>
            <a:ext cx="5032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3600" b="1" dirty="0">
                <a:cs typeface="Arial" charset="0"/>
              </a:rPr>
              <a:t>؟</a:t>
            </a:r>
            <a:endParaRPr lang="en-US" sz="2000" dirty="0">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dissolve">
                                      <p:cBhvr>
                                        <p:cTn id="7" dur="500"/>
                                        <p:tgtEl>
                                          <p:spTgt spid="1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dissolve">
                                      <p:cBhvr>
                                        <p:cTn id="12" dur="500"/>
                                        <p:tgtEl>
                                          <p:spTgt spid="174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8"/>
                                        </p:tgtEl>
                                        <p:attrNameLst>
                                          <p:attrName>style.visibility</p:attrName>
                                        </p:attrNameLst>
                                      </p:cBhvr>
                                      <p:to>
                                        <p:strVal val="visible"/>
                                      </p:to>
                                    </p:set>
                                    <p:animEffect transition="in" filter="dissolve">
                                      <p:cBhvr>
                                        <p:cTn id="17" dur="500"/>
                                        <p:tgtEl>
                                          <p:spTgt spid="174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7428"/>
                                        </p:tgtEl>
                                        <p:attrNameLst>
                                          <p:attrName>style.visibility</p:attrName>
                                        </p:attrNameLst>
                                      </p:cBhvr>
                                      <p:to>
                                        <p:strVal val="visible"/>
                                      </p:to>
                                    </p:set>
                                    <p:animEffect transition="in" filter="wipe(down)">
                                      <p:cBhvr>
                                        <p:cTn id="22" dur="580">
                                          <p:stCondLst>
                                            <p:cond delay="0"/>
                                          </p:stCondLst>
                                        </p:cTn>
                                        <p:tgtEl>
                                          <p:spTgt spid="17428"/>
                                        </p:tgtEl>
                                      </p:cBhvr>
                                    </p:animEffect>
                                    <p:anim calcmode="lin" valueType="num">
                                      <p:cBhvr>
                                        <p:cTn id="23" dur="1822" tmFilter="0,0; 0.14,0.36; 0.43,0.73; 0.71,0.91; 1.0,1.0">
                                          <p:stCondLst>
                                            <p:cond delay="0"/>
                                          </p:stCondLst>
                                        </p:cTn>
                                        <p:tgtEl>
                                          <p:spTgt spid="1742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742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742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742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7428"/>
                                        </p:tgtEl>
                                        <p:attrNameLst>
                                          <p:attrName>ppt_y</p:attrName>
                                        </p:attrNameLst>
                                      </p:cBhvr>
                                      <p:tavLst>
                                        <p:tav tm="0" fmla="#ppt_y-sin(pi*$)/81">
                                          <p:val>
                                            <p:fltVal val="0"/>
                                          </p:val>
                                        </p:tav>
                                        <p:tav tm="100000">
                                          <p:val>
                                            <p:fltVal val="1"/>
                                          </p:val>
                                        </p:tav>
                                      </p:tavLst>
                                    </p:anim>
                                    <p:animScale>
                                      <p:cBhvr>
                                        <p:cTn id="28" dur="26">
                                          <p:stCondLst>
                                            <p:cond delay="650"/>
                                          </p:stCondLst>
                                        </p:cTn>
                                        <p:tgtEl>
                                          <p:spTgt spid="17428"/>
                                        </p:tgtEl>
                                      </p:cBhvr>
                                      <p:to x="100000" y="60000"/>
                                    </p:animScale>
                                    <p:animScale>
                                      <p:cBhvr>
                                        <p:cTn id="29" dur="166" decel="50000">
                                          <p:stCondLst>
                                            <p:cond delay="676"/>
                                          </p:stCondLst>
                                        </p:cTn>
                                        <p:tgtEl>
                                          <p:spTgt spid="17428"/>
                                        </p:tgtEl>
                                      </p:cBhvr>
                                      <p:to x="100000" y="100000"/>
                                    </p:animScale>
                                    <p:animScale>
                                      <p:cBhvr>
                                        <p:cTn id="30" dur="26">
                                          <p:stCondLst>
                                            <p:cond delay="1312"/>
                                          </p:stCondLst>
                                        </p:cTn>
                                        <p:tgtEl>
                                          <p:spTgt spid="17428"/>
                                        </p:tgtEl>
                                      </p:cBhvr>
                                      <p:to x="100000" y="80000"/>
                                    </p:animScale>
                                    <p:animScale>
                                      <p:cBhvr>
                                        <p:cTn id="31" dur="166" decel="50000">
                                          <p:stCondLst>
                                            <p:cond delay="1338"/>
                                          </p:stCondLst>
                                        </p:cTn>
                                        <p:tgtEl>
                                          <p:spTgt spid="17428"/>
                                        </p:tgtEl>
                                      </p:cBhvr>
                                      <p:to x="100000" y="100000"/>
                                    </p:animScale>
                                    <p:animScale>
                                      <p:cBhvr>
                                        <p:cTn id="32" dur="26">
                                          <p:stCondLst>
                                            <p:cond delay="1642"/>
                                          </p:stCondLst>
                                        </p:cTn>
                                        <p:tgtEl>
                                          <p:spTgt spid="17428"/>
                                        </p:tgtEl>
                                      </p:cBhvr>
                                      <p:to x="100000" y="90000"/>
                                    </p:animScale>
                                    <p:animScale>
                                      <p:cBhvr>
                                        <p:cTn id="33" dur="166" decel="50000">
                                          <p:stCondLst>
                                            <p:cond delay="1668"/>
                                          </p:stCondLst>
                                        </p:cTn>
                                        <p:tgtEl>
                                          <p:spTgt spid="17428"/>
                                        </p:tgtEl>
                                      </p:cBhvr>
                                      <p:to x="100000" y="100000"/>
                                    </p:animScale>
                                    <p:animScale>
                                      <p:cBhvr>
                                        <p:cTn id="34" dur="26">
                                          <p:stCondLst>
                                            <p:cond delay="1808"/>
                                          </p:stCondLst>
                                        </p:cTn>
                                        <p:tgtEl>
                                          <p:spTgt spid="17428"/>
                                        </p:tgtEl>
                                      </p:cBhvr>
                                      <p:to x="100000" y="95000"/>
                                    </p:animScale>
                                    <p:animScale>
                                      <p:cBhvr>
                                        <p:cTn id="35" dur="166" decel="50000">
                                          <p:stCondLst>
                                            <p:cond delay="1834"/>
                                          </p:stCondLst>
                                        </p:cTn>
                                        <p:tgtEl>
                                          <p:spTgt spid="17428"/>
                                        </p:tgtEl>
                                      </p:cBhvr>
                                      <p:to x="100000" y="100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421"/>
                                        </p:tgtEl>
                                        <p:attrNameLst>
                                          <p:attrName>style.visibility</p:attrName>
                                        </p:attrNameLst>
                                      </p:cBhvr>
                                      <p:to>
                                        <p:strVal val="visible"/>
                                      </p:to>
                                    </p:set>
                                    <p:animEffect transition="in" filter="wipe(left)">
                                      <p:cBhvr>
                                        <p:cTn id="40" dur="500"/>
                                        <p:tgtEl>
                                          <p:spTgt spid="1742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420"/>
                                        </p:tgtEl>
                                        <p:attrNameLst>
                                          <p:attrName>style.visibility</p:attrName>
                                        </p:attrNameLst>
                                      </p:cBhvr>
                                      <p:to>
                                        <p:strVal val="visible"/>
                                      </p:to>
                                    </p:set>
                                    <p:animEffect transition="in" filter="dissolve">
                                      <p:cBhvr>
                                        <p:cTn id="45" dur="500"/>
                                        <p:tgtEl>
                                          <p:spTgt spid="1742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7429"/>
                                        </p:tgtEl>
                                        <p:attrNameLst>
                                          <p:attrName>style.visibility</p:attrName>
                                        </p:attrNameLst>
                                      </p:cBhvr>
                                      <p:to>
                                        <p:strVal val="visible"/>
                                      </p:to>
                                    </p:set>
                                    <p:animEffect transition="in" filter="wipe(down)">
                                      <p:cBhvr>
                                        <p:cTn id="50" dur="580">
                                          <p:stCondLst>
                                            <p:cond delay="0"/>
                                          </p:stCondLst>
                                        </p:cTn>
                                        <p:tgtEl>
                                          <p:spTgt spid="17429"/>
                                        </p:tgtEl>
                                      </p:cBhvr>
                                    </p:animEffect>
                                    <p:anim calcmode="lin" valueType="num">
                                      <p:cBhvr>
                                        <p:cTn id="51" dur="1822" tmFilter="0,0; 0.14,0.36; 0.43,0.73; 0.71,0.91; 1.0,1.0">
                                          <p:stCondLst>
                                            <p:cond delay="0"/>
                                          </p:stCondLst>
                                        </p:cTn>
                                        <p:tgtEl>
                                          <p:spTgt spid="1742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742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742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742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7429"/>
                                        </p:tgtEl>
                                        <p:attrNameLst>
                                          <p:attrName>ppt_y</p:attrName>
                                        </p:attrNameLst>
                                      </p:cBhvr>
                                      <p:tavLst>
                                        <p:tav tm="0" fmla="#ppt_y-sin(pi*$)/81">
                                          <p:val>
                                            <p:fltVal val="0"/>
                                          </p:val>
                                        </p:tav>
                                        <p:tav tm="100000">
                                          <p:val>
                                            <p:fltVal val="1"/>
                                          </p:val>
                                        </p:tav>
                                      </p:tavLst>
                                    </p:anim>
                                    <p:animScale>
                                      <p:cBhvr>
                                        <p:cTn id="56" dur="26">
                                          <p:stCondLst>
                                            <p:cond delay="650"/>
                                          </p:stCondLst>
                                        </p:cTn>
                                        <p:tgtEl>
                                          <p:spTgt spid="17429"/>
                                        </p:tgtEl>
                                      </p:cBhvr>
                                      <p:to x="100000" y="60000"/>
                                    </p:animScale>
                                    <p:animScale>
                                      <p:cBhvr>
                                        <p:cTn id="57" dur="166" decel="50000">
                                          <p:stCondLst>
                                            <p:cond delay="676"/>
                                          </p:stCondLst>
                                        </p:cTn>
                                        <p:tgtEl>
                                          <p:spTgt spid="17429"/>
                                        </p:tgtEl>
                                      </p:cBhvr>
                                      <p:to x="100000" y="100000"/>
                                    </p:animScale>
                                    <p:animScale>
                                      <p:cBhvr>
                                        <p:cTn id="58" dur="26">
                                          <p:stCondLst>
                                            <p:cond delay="1312"/>
                                          </p:stCondLst>
                                        </p:cTn>
                                        <p:tgtEl>
                                          <p:spTgt spid="17429"/>
                                        </p:tgtEl>
                                      </p:cBhvr>
                                      <p:to x="100000" y="80000"/>
                                    </p:animScale>
                                    <p:animScale>
                                      <p:cBhvr>
                                        <p:cTn id="59" dur="166" decel="50000">
                                          <p:stCondLst>
                                            <p:cond delay="1338"/>
                                          </p:stCondLst>
                                        </p:cTn>
                                        <p:tgtEl>
                                          <p:spTgt spid="17429"/>
                                        </p:tgtEl>
                                      </p:cBhvr>
                                      <p:to x="100000" y="100000"/>
                                    </p:animScale>
                                    <p:animScale>
                                      <p:cBhvr>
                                        <p:cTn id="60" dur="26">
                                          <p:stCondLst>
                                            <p:cond delay="1642"/>
                                          </p:stCondLst>
                                        </p:cTn>
                                        <p:tgtEl>
                                          <p:spTgt spid="17429"/>
                                        </p:tgtEl>
                                      </p:cBhvr>
                                      <p:to x="100000" y="90000"/>
                                    </p:animScale>
                                    <p:animScale>
                                      <p:cBhvr>
                                        <p:cTn id="61" dur="166" decel="50000">
                                          <p:stCondLst>
                                            <p:cond delay="1668"/>
                                          </p:stCondLst>
                                        </p:cTn>
                                        <p:tgtEl>
                                          <p:spTgt spid="17429"/>
                                        </p:tgtEl>
                                      </p:cBhvr>
                                      <p:to x="100000" y="100000"/>
                                    </p:animScale>
                                    <p:animScale>
                                      <p:cBhvr>
                                        <p:cTn id="62" dur="26">
                                          <p:stCondLst>
                                            <p:cond delay="1808"/>
                                          </p:stCondLst>
                                        </p:cTn>
                                        <p:tgtEl>
                                          <p:spTgt spid="17429"/>
                                        </p:tgtEl>
                                      </p:cBhvr>
                                      <p:to x="100000" y="95000"/>
                                    </p:animScale>
                                    <p:animScale>
                                      <p:cBhvr>
                                        <p:cTn id="63" dur="166" decel="50000">
                                          <p:stCondLst>
                                            <p:cond delay="1834"/>
                                          </p:stCondLst>
                                        </p:cTn>
                                        <p:tgtEl>
                                          <p:spTgt spid="17429"/>
                                        </p:tgtEl>
                                      </p:cBhvr>
                                      <p:to x="100000" y="100000"/>
                                    </p:animScale>
                                  </p:childTnLst>
                                </p:cTn>
                              </p:par>
                            </p:childTnLst>
                          </p:cTn>
                        </p:par>
                      </p:childTnLst>
                    </p:cTn>
                  </p:par>
                  <p:par>
                    <p:cTn id="64" fill="hold" nodeType="clickPar">
                      <p:stCondLst>
                        <p:cond delay="indefinite"/>
                      </p:stCondLst>
                      <p:childTnLst>
                        <p:par>
                          <p:cTn id="65" fill="hold" nodeType="withGroup">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7431"/>
                                        </p:tgtEl>
                                        <p:attrNameLst>
                                          <p:attrName>style.visibility</p:attrName>
                                        </p:attrNameLst>
                                      </p:cBhvr>
                                      <p:to>
                                        <p:strVal val="visible"/>
                                      </p:to>
                                    </p:set>
                                    <p:animEffect transition="in" filter="wipe(down)">
                                      <p:cBhvr>
                                        <p:cTn id="68" dur="580">
                                          <p:stCondLst>
                                            <p:cond delay="0"/>
                                          </p:stCondLst>
                                        </p:cTn>
                                        <p:tgtEl>
                                          <p:spTgt spid="17431"/>
                                        </p:tgtEl>
                                      </p:cBhvr>
                                    </p:animEffect>
                                    <p:anim calcmode="lin" valueType="num">
                                      <p:cBhvr>
                                        <p:cTn id="69" dur="1822" tmFilter="0,0; 0.14,0.36; 0.43,0.73; 0.71,0.91; 1.0,1.0">
                                          <p:stCondLst>
                                            <p:cond delay="0"/>
                                          </p:stCondLst>
                                        </p:cTn>
                                        <p:tgtEl>
                                          <p:spTgt spid="17431"/>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7431"/>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7431"/>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7431"/>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7431"/>
                                        </p:tgtEl>
                                        <p:attrNameLst>
                                          <p:attrName>ppt_y</p:attrName>
                                        </p:attrNameLst>
                                      </p:cBhvr>
                                      <p:tavLst>
                                        <p:tav tm="0" fmla="#ppt_y-sin(pi*$)/81">
                                          <p:val>
                                            <p:fltVal val="0"/>
                                          </p:val>
                                        </p:tav>
                                        <p:tav tm="100000">
                                          <p:val>
                                            <p:fltVal val="1"/>
                                          </p:val>
                                        </p:tav>
                                      </p:tavLst>
                                    </p:anim>
                                    <p:animScale>
                                      <p:cBhvr>
                                        <p:cTn id="74" dur="26">
                                          <p:stCondLst>
                                            <p:cond delay="650"/>
                                          </p:stCondLst>
                                        </p:cTn>
                                        <p:tgtEl>
                                          <p:spTgt spid="17431"/>
                                        </p:tgtEl>
                                      </p:cBhvr>
                                      <p:to x="100000" y="60000"/>
                                    </p:animScale>
                                    <p:animScale>
                                      <p:cBhvr>
                                        <p:cTn id="75" dur="166" decel="50000">
                                          <p:stCondLst>
                                            <p:cond delay="676"/>
                                          </p:stCondLst>
                                        </p:cTn>
                                        <p:tgtEl>
                                          <p:spTgt spid="17431"/>
                                        </p:tgtEl>
                                      </p:cBhvr>
                                      <p:to x="100000" y="100000"/>
                                    </p:animScale>
                                    <p:animScale>
                                      <p:cBhvr>
                                        <p:cTn id="76" dur="26">
                                          <p:stCondLst>
                                            <p:cond delay="1312"/>
                                          </p:stCondLst>
                                        </p:cTn>
                                        <p:tgtEl>
                                          <p:spTgt spid="17431"/>
                                        </p:tgtEl>
                                      </p:cBhvr>
                                      <p:to x="100000" y="80000"/>
                                    </p:animScale>
                                    <p:animScale>
                                      <p:cBhvr>
                                        <p:cTn id="77" dur="166" decel="50000">
                                          <p:stCondLst>
                                            <p:cond delay="1338"/>
                                          </p:stCondLst>
                                        </p:cTn>
                                        <p:tgtEl>
                                          <p:spTgt spid="17431"/>
                                        </p:tgtEl>
                                      </p:cBhvr>
                                      <p:to x="100000" y="100000"/>
                                    </p:animScale>
                                    <p:animScale>
                                      <p:cBhvr>
                                        <p:cTn id="78" dur="26">
                                          <p:stCondLst>
                                            <p:cond delay="1642"/>
                                          </p:stCondLst>
                                        </p:cTn>
                                        <p:tgtEl>
                                          <p:spTgt spid="17431"/>
                                        </p:tgtEl>
                                      </p:cBhvr>
                                      <p:to x="100000" y="90000"/>
                                    </p:animScale>
                                    <p:animScale>
                                      <p:cBhvr>
                                        <p:cTn id="79" dur="166" decel="50000">
                                          <p:stCondLst>
                                            <p:cond delay="1668"/>
                                          </p:stCondLst>
                                        </p:cTn>
                                        <p:tgtEl>
                                          <p:spTgt spid="17431"/>
                                        </p:tgtEl>
                                      </p:cBhvr>
                                      <p:to x="100000" y="100000"/>
                                    </p:animScale>
                                    <p:animScale>
                                      <p:cBhvr>
                                        <p:cTn id="80" dur="26">
                                          <p:stCondLst>
                                            <p:cond delay="1808"/>
                                          </p:stCondLst>
                                        </p:cTn>
                                        <p:tgtEl>
                                          <p:spTgt spid="17431"/>
                                        </p:tgtEl>
                                      </p:cBhvr>
                                      <p:to x="100000" y="95000"/>
                                    </p:animScale>
                                    <p:animScale>
                                      <p:cBhvr>
                                        <p:cTn id="81" dur="166" decel="50000">
                                          <p:stCondLst>
                                            <p:cond delay="1834"/>
                                          </p:stCondLst>
                                        </p:cTn>
                                        <p:tgtEl>
                                          <p:spTgt spid="17431"/>
                                        </p:tgtEl>
                                      </p:cBhvr>
                                      <p:to x="100000" y="100000"/>
                                    </p:animScale>
                                  </p:childTnLst>
                                </p:cTn>
                              </p:par>
                            </p:childTnLst>
                          </p:cTn>
                        </p:par>
                      </p:childTnLst>
                    </p:cTn>
                  </p:par>
                  <p:par>
                    <p:cTn id="82" fill="hold" nodeType="clickPar">
                      <p:stCondLst>
                        <p:cond delay="indefinite"/>
                      </p:stCondLst>
                      <p:childTnLst>
                        <p:par>
                          <p:cTn id="83" fill="hold" nodeType="withGroup">
                            <p:stCondLst>
                              <p:cond delay="0"/>
                            </p:stCondLst>
                            <p:childTnLst>
                              <p:par>
                                <p:cTn id="84" presetID="51" presetClass="entr" presetSubtype="0"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fade">
                                      <p:cBhvr>
                                        <p:cTn id="86" dur="770" decel="100000"/>
                                        <p:tgtEl>
                                          <p:spTgt spid="2"/>
                                        </p:tgtEl>
                                      </p:cBhvr>
                                    </p:animEffect>
                                    <p:animScale>
                                      <p:cBhvr>
                                        <p:cTn id="87" dur="770" decel="100000"/>
                                        <p:tgtEl>
                                          <p:spTgt spid="2"/>
                                        </p:tgtEl>
                                      </p:cBhvr>
                                      <p:from x="10000" y="10000"/>
                                      <p:to x="200000" y="450000"/>
                                    </p:animScale>
                                    <p:animScale>
                                      <p:cBhvr>
                                        <p:cTn id="88" dur="1230" accel="100000" fill="hold">
                                          <p:stCondLst>
                                            <p:cond delay="770"/>
                                          </p:stCondLst>
                                        </p:cTn>
                                        <p:tgtEl>
                                          <p:spTgt spid="2"/>
                                        </p:tgtEl>
                                      </p:cBhvr>
                                      <p:from x="200000" y="450000"/>
                                      <p:to x="100000" y="100000"/>
                                    </p:animScale>
                                    <p:set>
                                      <p:cBhvr>
                                        <p:cTn id="89" dur="770" fill="hold"/>
                                        <p:tgtEl>
                                          <p:spTgt spid="2"/>
                                        </p:tgtEl>
                                        <p:attrNameLst>
                                          <p:attrName>ppt_x</p:attrName>
                                        </p:attrNameLst>
                                      </p:cBhvr>
                                      <p:to>
                                        <p:strVal val="(0.5)"/>
                                      </p:to>
                                    </p:set>
                                    <p:anim from="(0.5)" to="(#ppt_x)" calcmode="lin" valueType="num">
                                      <p:cBhvr>
                                        <p:cTn id="90" dur="1230" accel="100000" fill="hold">
                                          <p:stCondLst>
                                            <p:cond delay="770"/>
                                          </p:stCondLst>
                                        </p:cTn>
                                        <p:tgtEl>
                                          <p:spTgt spid="2"/>
                                        </p:tgtEl>
                                        <p:attrNameLst>
                                          <p:attrName>ppt_x</p:attrName>
                                        </p:attrNameLst>
                                      </p:cBhvr>
                                    </p:anim>
                                    <p:set>
                                      <p:cBhvr>
                                        <p:cTn id="91" dur="770" fill="hold"/>
                                        <p:tgtEl>
                                          <p:spTgt spid="2"/>
                                        </p:tgtEl>
                                        <p:attrNameLst>
                                          <p:attrName>ppt_y</p:attrName>
                                        </p:attrNameLst>
                                      </p:cBhvr>
                                      <p:to>
                                        <p:strVal val="(#ppt_y+0.4)"/>
                                      </p:to>
                                    </p:set>
                                    <p:anim from="(#ppt_y+0.4)" to="(#ppt_y)" calcmode="lin" valueType="num">
                                      <p:cBhvr>
                                        <p:cTn id="92" dur="1230" accel="100000" fill="hold">
                                          <p:stCondLst>
                                            <p:cond delay="770"/>
                                          </p:stCondLst>
                                        </p:cTn>
                                        <p:tgtEl>
                                          <p:spTgt spid="2"/>
                                        </p:tgtEl>
                                        <p:attrNameLst>
                                          <p:attrName>ppt_y</p:attrName>
                                        </p:attrNameLst>
                                      </p:cBhvr>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7430"/>
                                        </p:tgtEl>
                                        <p:attrNameLst>
                                          <p:attrName>style.visibility</p:attrName>
                                        </p:attrNameLst>
                                      </p:cBhvr>
                                      <p:to>
                                        <p:strVal val="visible"/>
                                      </p:to>
                                    </p:set>
                                    <p:animEffect transition="in" filter="wipe(down)">
                                      <p:cBhvr>
                                        <p:cTn id="97" dur="580">
                                          <p:stCondLst>
                                            <p:cond delay="0"/>
                                          </p:stCondLst>
                                        </p:cTn>
                                        <p:tgtEl>
                                          <p:spTgt spid="17430"/>
                                        </p:tgtEl>
                                      </p:cBhvr>
                                    </p:animEffect>
                                    <p:anim calcmode="lin" valueType="num">
                                      <p:cBhvr>
                                        <p:cTn id="98" dur="1822" tmFilter="0,0; 0.14,0.36; 0.43,0.73; 0.71,0.91; 1.0,1.0">
                                          <p:stCondLst>
                                            <p:cond delay="0"/>
                                          </p:stCondLst>
                                        </p:cTn>
                                        <p:tgtEl>
                                          <p:spTgt spid="17430"/>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7430"/>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7430"/>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7430"/>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7430"/>
                                        </p:tgtEl>
                                        <p:attrNameLst>
                                          <p:attrName>ppt_y</p:attrName>
                                        </p:attrNameLst>
                                      </p:cBhvr>
                                      <p:tavLst>
                                        <p:tav tm="0" fmla="#ppt_y-sin(pi*$)/81">
                                          <p:val>
                                            <p:fltVal val="0"/>
                                          </p:val>
                                        </p:tav>
                                        <p:tav tm="100000">
                                          <p:val>
                                            <p:fltVal val="1"/>
                                          </p:val>
                                        </p:tav>
                                      </p:tavLst>
                                    </p:anim>
                                    <p:animScale>
                                      <p:cBhvr>
                                        <p:cTn id="103" dur="26">
                                          <p:stCondLst>
                                            <p:cond delay="650"/>
                                          </p:stCondLst>
                                        </p:cTn>
                                        <p:tgtEl>
                                          <p:spTgt spid="17430"/>
                                        </p:tgtEl>
                                      </p:cBhvr>
                                      <p:to x="100000" y="60000"/>
                                    </p:animScale>
                                    <p:animScale>
                                      <p:cBhvr>
                                        <p:cTn id="104" dur="166" decel="50000">
                                          <p:stCondLst>
                                            <p:cond delay="676"/>
                                          </p:stCondLst>
                                        </p:cTn>
                                        <p:tgtEl>
                                          <p:spTgt spid="17430"/>
                                        </p:tgtEl>
                                      </p:cBhvr>
                                      <p:to x="100000" y="100000"/>
                                    </p:animScale>
                                    <p:animScale>
                                      <p:cBhvr>
                                        <p:cTn id="105" dur="26">
                                          <p:stCondLst>
                                            <p:cond delay="1312"/>
                                          </p:stCondLst>
                                        </p:cTn>
                                        <p:tgtEl>
                                          <p:spTgt spid="17430"/>
                                        </p:tgtEl>
                                      </p:cBhvr>
                                      <p:to x="100000" y="80000"/>
                                    </p:animScale>
                                    <p:animScale>
                                      <p:cBhvr>
                                        <p:cTn id="106" dur="166" decel="50000">
                                          <p:stCondLst>
                                            <p:cond delay="1338"/>
                                          </p:stCondLst>
                                        </p:cTn>
                                        <p:tgtEl>
                                          <p:spTgt spid="17430"/>
                                        </p:tgtEl>
                                      </p:cBhvr>
                                      <p:to x="100000" y="100000"/>
                                    </p:animScale>
                                    <p:animScale>
                                      <p:cBhvr>
                                        <p:cTn id="107" dur="26">
                                          <p:stCondLst>
                                            <p:cond delay="1642"/>
                                          </p:stCondLst>
                                        </p:cTn>
                                        <p:tgtEl>
                                          <p:spTgt spid="17430"/>
                                        </p:tgtEl>
                                      </p:cBhvr>
                                      <p:to x="100000" y="90000"/>
                                    </p:animScale>
                                    <p:animScale>
                                      <p:cBhvr>
                                        <p:cTn id="108" dur="166" decel="50000">
                                          <p:stCondLst>
                                            <p:cond delay="1668"/>
                                          </p:stCondLst>
                                        </p:cTn>
                                        <p:tgtEl>
                                          <p:spTgt spid="17430"/>
                                        </p:tgtEl>
                                      </p:cBhvr>
                                      <p:to x="100000" y="100000"/>
                                    </p:animScale>
                                    <p:animScale>
                                      <p:cBhvr>
                                        <p:cTn id="109" dur="26">
                                          <p:stCondLst>
                                            <p:cond delay="1808"/>
                                          </p:stCondLst>
                                        </p:cTn>
                                        <p:tgtEl>
                                          <p:spTgt spid="17430"/>
                                        </p:tgtEl>
                                      </p:cBhvr>
                                      <p:to x="100000" y="95000"/>
                                    </p:animScale>
                                    <p:animScale>
                                      <p:cBhvr>
                                        <p:cTn id="110" dur="166" decel="50000">
                                          <p:stCondLst>
                                            <p:cond delay="1834"/>
                                          </p:stCondLst>
                                        </p:cTn>
                                        <p:tgtEl>
                                          <p:spTgt spid="17430"/>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17422"/>
                                        </p:tgtEl>
                                        <p:attrNameLst>
                                          <p:attrName>style.visibility</p:attrName>
                                        </p:attrNameLst>
                                      </p:cBhvr>
                                      <p:to>
                                        <p:strVal val="visible"/>
                                      </p:to>
                                    </p:set>
                                    <p:animEffect transition="in" filter="wipe(left)">
                                      <p:cBhvr>
                                        <p:cTn id="115" dur="500"/>
                                        <p:tgtEl>
                                          <p:spTgt spid="17422"/>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17419"/>
                                        </p:tgtEl>
                                        <p:attrNameLst>
                                          <p:attrName>style.visibility</p:attrName>
                                        </p:attrNameLst>
                                      </p:cBhvr>
                                      <p:to>
                                        <p:strVal val="visible"/>
                                      </p:to>
                                    </p:set>
                                    <p:animEffect transition="in" filter="dissolve">
                                      <p:cBhvr>
                                        <p:cTn id="120" dur="500"/>
                                        <p:tgtEl>
                                          <p:spTgt spid="17419"/>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17417"/>
                                        </p:tgtEl>
                                        <p:attrNameLst>
                                          <p:attrName>style.visibility</p:attrName>
                                        </p:attrNameLst>
                                      </p:cBhvr>
                                      <p:to>
                                        <p:strVal val="visible"/>
                                      </p:to>
                                    </p:set>
                                    <p:animEffect transition="in" filter="dissolve">
                                      <p:cBhvr>
                                        <p:cTn id="125"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6" grpId="0"/>
      <p:bldP spid="17417" grpId="0"/>
      <p:bldP spid="17418" grpId="0"/>
      <p:bldP spid="17419" grpId="0"/>
      <p:bldP spid="17420" grpId="0"/>
      <p:bldP spid="17421" grpId="0" animBg="1"/>
      <p:bldP spid="17422" grpId="0" animBg="1"/>
      <p:bldP spid="17428" grpId="0"/>
      <p:bldP spid="17429" grpId="0"/>
      <p:bldP spid="17430" grpId="0"/>
      <p:bldP spid="174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descr="Medium wood"/>
          <p:cNvSpPr>
            <a:spLocks noChangeArrowheads="1"/>
          </p:cNvSpPr>
          <p:nvPr/>
        </p:nvSpPr>
        <p:spPr bwMode="auto">
          <a:xfrm>
            <a:off x="0" y="0"/>
            <a:ext cx="9144000" cy="6858000"/>
          </a:xfrm>
          <a:prstGeom prst="rect">
            <a:avLst/>
          </a:prstGeom>
          <a:blipFill dpi="0" rotWithShape="0">
            <a:blip r:embed="rId3">
              <a:lum bright="-24000"/>
            </a:blip>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793603" name="Text Box 3"/>
          <p:cNvSpPr txBox="1">
            <a:spLocks noChangeArrowheads="1"/>
          </p:cNvSpPr>
          <p:nvPr/>
        </p:nvSpPr>
        <p:spPr bwMode="auto">
          <a:xfrm>
            <a:off x="990600" y="1600200"/>
            <a:ext cx="6934200" cy="4401205"/>
          </a:xfrm>
          <a:prstGeom prst="rect">
            <a:avLst/>
          </a:prstGeom>
          <a:noFill/>
          <a:ln w="9525">
            <a:noFill/>
            <a:miter lim="800000"/>
            <a:headEnd/>
            <a:tailEnd/>
          </a:ln>
          <a:effectLst/>
        </p:spPr>
        <p:txBody>
          <a:bodyPr>
            <a:spAutoFit/>
          </a:bodyPr>
          <a:lstStyle/>
          <a:p>
            <a:pPr algn="r" eaLnBrk="1" hangingPunct="1">
              <a:spcBef>
                <a:spcPct val="50000"/>
              </a:spcBef>
              <a:defRPr/>
            </a:pPr>
            <a:r>
              <a:rPr lang="ar-JO"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rPr>
              <a:t>1. التكرار</a:t>
            </a:r>
          </a:p>
          <a:p>
            <a:pPr algn="r" eaLnBrk="1" hangingPunct="1">
              <a:spcBef>
                <a:spcPct val="50000"/>
              </a:spcBef>
              <a:defRPr/>
            </a:pPr>
            <a:r>
              <a:rPr lang="ar-JO"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rPr>
              <a:t>2. إعادة الصياغة</a:t>
            </a:r>
          </a:p>
          <a:p>
            <a:pPr algn="r" eaLnBrk="1" hangingPunct="1">
              <a:spcBef>
                <a:spcPct val="50000"/>
              </a:spcBef>
              <a:defRPr/>
            </a:pPr>
            <a:r>
              <a:rPr lang="ar-JO"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rPr>
              <a:t>3. العبارات الإنتقالية</a:t>
            </a:r>
          </a:p>
          <a:p>
            <a:pPr algn="r" eaLnBrk="1" hangingPunct="1">
              <a:spcBef>
                <a:spcPct val="50000"/>
              </a:spcBef>
              <a:defRPr/>
            </a:pPr>
            <a:r>
              <a:rPr lang="ar-JO"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rPr>
              <a:t>4. الكلمات المفتاحية</a:t>
            </a:r>
            <a:endParaRPr lang="en-US"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endParaRPr>
          </a:p>
          <a:p>
            <a:pPr algn="r" eaLnBrk="1" hangingPunct="1">
              <a:spcBef>
                <a:spcPct val="50000"/>
              </a:spcBef>
              <a:defRPr/>
            </a:pPr>
            <a:r>
              <a:rPr lang="ar-JO"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rPr>
              <a:t>5. التطور الإستنتاجي</a:t>
            </a:r>
            <a:endParaRPr lang="en-US"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endParaRPr>
          </a:p>
        </p:txBody>
      </p:sp>
      <p:sp>
        <p:nvSpPr>
          <p:cNvPr id="793604" name="Text Box 4"/>
          <p:cNvSpPr txBox="1">
            <a:spLocks noChangeArrowheads="1"/>
          </p:cNvSpPr>
          <p:nvPr/>
        </p:nvSpPr>
        <p:spPr bwMode="auto">
          <a:xfrm>
            <a:off x="8458200" y="76200"/>
            <a:ext cx="609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ar-JO" b="1" dirty="0">
                <a:solidFill>
                  <a:schemeClr val="bg1"/>
                </a:solidFill>
                <a:latin typeface="Arial"/>
                <a:ea typeface="ＭＳ Ｐゴシック" charset="-128"/>
                <a:cs typeface="Arial"/>
              </a:rPr>
              <a:t>68</a:t>
            </a:r>
            <a:endParaRPr lang="en-US" b="1" dirty="0">
              <a:solidFill>
                <a:schemeClr val="bg1"/>
              </a:solidFill>
              <a:latin typeface="Arial"/>
              <a:ea typeface="ＭＳ Ｐゴシック" charset="-128"/>
              <a:cs typeface="Arial"/>
            </a:endParaRPr>
          </a:p>
        </p:txBody>
      </p:sp>
      <p:sp>
        <p:nvSpPr>
          <p:cNvPr id="152580" name="Rectangle 5"/>
          <p:cNvSpPr>
            <a:spLocks noGrp="1" noChangeArrowheads="1"/>
          </p:cNvSpPr>
          <p:nvPr>
            <p:ph type="title" idx="4294967295"/>
          </p:nvPr>
        </p:nvSpPr>
        <p:spPr>
          <a:xfrm>
            <a:off x="457200" y="685800"/>
            <a:ext cx="8229600" cy="685800"/>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الوضوح في المتن</a:t>
            </a:r>
            <a:endParaRPr lang="en-US" b="1" dirty="0">
              <a:solidFill>
                <a:srgbClr val="FF0000"/>
              </a:solidFill>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93603">
                                            <p:txEl>
                                              <p:pRg st="0" end="0"/>
                                            </p:txEl>
                                          </p:spTgt>
                                        </p:tgtEl>
                                        <p:attrNameLst>
                                          <p:attrName>style.visibility</p:attrName>
                                        </p:attrNameLst>
                                      </p:cBhvr>
                                      <p:to>
                                        <p:strVal val="visible"/>
                                      </p:to>
                                    </p:set>
                                    <p:anim calcmode="lin" valueType="num">
                                      <p:cBhvr>
                                        <p:cTn id="7" dur="500" fill="hold"/>
                                        <p:tgtEl>
                                          <p:spTgt spid="7936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9360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79360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793603">
                                            <p:txEl>
                                              <p:pRg st="0" end="0"/>
                                            </p:txEl>
                                          </p:spTgt>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793603">
                                            <p:txEl>
                                              <p:pRg st="1" end="1"/>
                                            </p:txEl>
                                          </p:spTgt>
                                        </p:tgtEl>
                                        <p:attrNameLst>
                                          <p:attrName>style.visibility</p:attrName>
                                        </p:attrNameLst>
                                      </p:cBhvr>
                                      <p:to>
                                        <p:strVal val="visible"/>
                                      </p:to>
                                    </p:set>
                                    <p:anim calcmode="lin" valueType="num">
                                      <p:cBhvr>
                                        <p:cTn id="14" dur="500" fill="hold"/>
                                        <p:tgtEl>
                                          <p:spTgt spid="79360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9360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793603">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793603">
                                            <p:txEl>
                                              <p:pRg st="1" end="1"/>
                                            </p:txEl>
                                          </p:spTgt>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793603">
                                            <p:txEl>
                                              <p:pRg st="2" end="2"/>
                                            </p:txEl>
                                          </p:spTgt>
                                        </p:tgtEl>
                                        <p:attrNameLst>
                                          <p:attrName>style.visibility</p:attrName>
                                        </p:attrNameLst>
                                      </p:cBhvr>
                                      <p:to>
                                        <p:strVal val="visible"/>
                                      </p:to>
                                    </p:set>
                                    <p:anim calcmode="lin" valueType="num">
                                      <p:cBhvr>
                                        <p:cTn id="21" dur="500" fill="hold"/>
                                        <p:tgtEl>
                                          <p:spTgt spid="79360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93603">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793603">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793603">
                                            <p:txEl>
                                              <p:pRg st="2" end="2"/>
                                            </p:txEl>
                                          </p:spTgt>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793603">
                                            <p:txEl>
                                              <p:pRg st="3" end="3"/>
                                            </p:txEl>
                                          </p:spTgt>
                                        </p:tgtEl>
                                        <p:attrNameLst>
                                          <p:attrName>style.visibility</p:attrName>
                                        </p:attrNameLst>
                                      </p:cBhvr>
                                      <p:to>
                                        <p:strVal val="visible"/>
                                      </p:to>
                                    </p:set>
                                    <p:anim calcmode="lin" valueType="num">
                                      <p:cBhvr>
                                        <p:cTn id="28" dur="500" fill="hold"/>
                                        <p:tgtEl>
                                          <p:spTgt spid="79360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93603">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793603">
                                            <p:txEl>
                                              <p:pRg st="3" end="3"/>
                                            </p:txEl>
                                          </p:spTgt>
                                        </p:tgtEl>
                                        <p:attrNameLst>
                                          <p:attrName>style.rotation</p:attrName>
                                        </p:attrNameLst>
                                      </p:cBhvr>
                                      <p:tavLst>
                                        <p:tav tm="0">
                                          <p:val>
                                            <p:fltVal val="360"/>
                                          </p:val>
                                        </p:tav>
                                        <p:tav tm="100000">
                                          <p:val>
                                            <p:fltVal val="0"/>
                                          </p:val>
                                        </p:tav>
                                      </p:tavLst>
                                    </p:anim>
                                    <p:animEffect transition="in" filter="fade">
                                      <p:cBhvr>
                                        <p:cTn id="31" dur="500"/>
                                        <p:tgtEl>
                                          <p:spTgt spid="79360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793603">
                                            <p:txEl>
                                              <p:pRg st="4" end="4"/>
                                            </p:txEl>
                                          </p:spTgt>
                                        </p:tgtEl>
                                        <p:attrNameLst>
                                          <p:attrName>style.visibility</p:attrName>
                                        </p:attrNameLst>
                                      </p:cBhvr>
                                      <p:to>
                                        <p:strVal val="visible"/>
                                      </p:to>
                                    </p:set>
                                    <p:anim calcmode="lin" valueType="num">
                                      <p:cBhvr>
                                        <p:cTn id="36" dur="500" fill="hold"/>
                                        <p:tgtEl>
                                          <p:spTgt spid="793603">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793603">
                                            <p:txEl>
                                              <p:pRg st="4" end="4"/>
                                            </p:txEl>
                                          </p:spTgt>
                                        </p:tgtEl>
                                        <p:attrNameLst>
                                          <p:attrName>ppt_h</p:attrName>
                                        </p:attrNameLst>
                                      </p:cBhvr>
                                      <p:tavLst>
                                        <p:tav tm="0">
                                          <p:val>
                                            <p:fltVal val="0"/>
                                          </p:val>
                                        </p:tav>
                                        <p:tav tm="100000">
                                          <p:val>
                                            <p:strVal val="#ppt_h"/>
                                          </p:val>
                                        </p:tav>
                                      </p:tavLst>
                                    </p:anim>
                                    <p:anim calcmode="lin" valueType="num">
                                      <p:cBhvr>
                                        <p:cTn id="38" dur="500" fill="hold"/>
                                        <p:tgtEl>
                                          <p:spTgt spid="793603">
                                            <p:txEl>
                                              <p:pRg st="4" end="4"/>
                                            </p:txEl>
                                          </p:spTgt>
                                        </p:tgtEl>
                                        <p:attrNameLst>
                                          <p:attrName>style.rotation</p:attrName>
                                        </p:attrNameLst>
                                      </p:cBhvr>
                                      <p:tavLst>
                                        <p:tav tm="0">
                                          <p:val>
                                            <p:fltVal val="360"/>
                                          </p:val>
                                        </p:tav>
                                        <p:tav tm="100000">
                                          <p:val>
                                            <p:fltVal val="0"/>
                                          </p:val>
                                        </p:tav>
                                      </p:tavLst>
                                    </p:anim>
                                    <p:animEffect transition="in" filter="fade">
                                      <p:cBhvr>
                                        <p:cTn id="39" dur="500"/>
                                        <p:tgtEl>
                                          <p:spTgt spid="793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82" name="Rectangle 6"/>
          <p:cNvSpPr>
            <a:spLocks noChangeArrowheads="1"/>
          </p:cNvSpPr>
          <p:nvPr/>
        </p:nvSpPr>
        <p:spPr bwMode="auto">
          <a:xfrm>
            <a:off x="1676400" y="3733800"/>
            <a:ext cx="7315200" cy="3048000"/>
          </a:xfrm>
          <a:prstGeom prst="rect">
            <a:avLst/>
          </a:prstGeom>
          <a:gradFill rotWithShape="0">
            <a:gsLst>
              <a:gs pos="0">
                <a:srgbClr val="1F3E22"/>
              </a:gs>
              <a:gs pos="100000">
                <a:srgbClr val="0E1D10"/>
              </a:gs>
            </a:gsLst>
            <a:path path="shape">
              <a:fillToRect l="50000" t="50000" r="50000" b="50000"/>
            </a:path>
          </a:gra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r" rtl="1" eaLnBrk="1" hangingPunct="1">
              <a:spcBef>
                <a:spcPct val="20000"/>
              </a:spcBef>
              <a:buFont typeface="Wingdings" charset="0"/>
              <a:buChar char="§"/>
              <a:defRPr/>
            </a:pPr>
            <a:r>
              <a:rPr lang="ar-JO"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في حالات نادرة عندما تشعر بالحاجة لتطوير النقطة الرئيسية استقرائياً ضعها بين أقواس على مخططك</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4626" name="Rectangle 2"/>
          <p:cNvSpPr>
            <a:spLocks noGrp="1" noChangeArrowheads="1"/>
          </p:cNvSpPr>
          <p:nvPr>
            <p:ph type="title"/>
          </p:nvPr>
        </p:nvSpPr>
        <p:spPr>
          <a:xfrm>
            <a:off x="1752600" y="228600"/>
            <a:ext cx="6553200" cy="1143000"/>
          </a:xfrm>
        </p:spPr>
        <p:txBody>
          <a:bodyPr/>
          <a:lstStyle/>
          <a:p>
            <a:pPr algn="ctr" eaLnBrk="1" hangingPunct="1"/>
            <a:r>
              <a:rPr lang="ar-JO" b="1" dirty="0">
                <a:latin typeface="Arial" panose="020B0604020202020204" pitchFamily="34" charset="0"/>
                <a:ea typeface="ＭＳ Ｐゴシック" charset="0"/>
                <a:cs typeface="Arial" panose="020B0604020202020204" pitchFamily="34" charset="0"/>
              </a:rPr>
              <a:t>أعلن النقاط الرئيسية استنتاجياً</a:t>
            </a:r>
            <a:endParaRPr lang="en-US" b="1" dirty="0">
              <a:latin typeface="Arial" panose="020B0604020202020204" pitchFamily="34" charset="0"/>
              <a:ea typeface="ＭＳ Ｐゴシック" charset="0"/>
              <a:cs typeface="Arial" panose="020B0604020202020204" pitchFamily="34" charset="0"/>
            </a:endParaRPr>
          </a:p>
        </p:txBody>
      </p:sp>
      <p:sp>
        <p:nvSpPr>
          <p:cNvPr id="638979" name="Rectangle 3"/>
          <p:cNvSpPr>
            <a:spLocks noGrp="1" noChangeArrowheads="1"/>
          </p:cNvSpPr>
          <p:nvPr>
            <p:ph type="body" idx="1"/>
          </p:nvPr>
        </p:nvSpPr>
        <p:spPr>
          <a:xfrm>
            <a:off x="1676400" y="2590800"/>
            <a:ext cx="7315200" cy="1066800"/>
          </a:xfrm>
          <a:solidFill>
            <a:srgbClr val="FF0000"/>
          </a:solidFill>
          <a:effectLst>
            <a:outerShdw blurRad="63500" dist="35921" dir="2700000" algn="ctr" rotWithShape="0">
              <a:srgbClr val="000000">
                <a:alpha val="74998"/>
              </a:srgbClr>
            </a:outerShdw>
          </a:effectLst>
        </p:spPr>
        <p:txBody>
          <a:bodyPr/>
          <a:lstStyle/>
          <a:p>
            <a:pPr algn="r" rtl="1" eaLnBrk="1" hangingPunct="1">
              <a:buFont typeface="Wingdings" charset="2"/>
              <a:buChar char="§"/>
              <a:defRPr/>
            </a:pP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أخبر الحضور النقطة في العدد/المقطع </a:t>
            </a:r>
            <a:r>
              <a:rPr lang="ar-JO" b="1" u="sng"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قبل</a:t>
            </a: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قراءتها</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38980" name="Rectangle 4"/>
          <p:cNvSpPr>
            <a:spLocks noChangeArrowheads="1"/>
          </p:cNvSpPr>
          <p:nvPr/>
        </p:nvSpPr>
        <p:spPr bwMode="auto">
          <a:xfrm>
            <a:off x="2339752" y="4725144"/>
            <a:ext cx="6118448" cy="2056656"/>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342900" indent="-342900" algn="r" rtl="1" eaLnBrk="1" hangingPunct="1">
              <a:spcBef>
                <a:spcPct val="20000"/>
              </a:spcBef>
              <a:buFont typeface="Wingdings" charset="2"/>
              <a:buChar char="§"/>
              <a:defRPr/>
            </a:pPr>
            <a:r>
              <a:rPr lang="ar-JO" sz="2800" b="1" dirty="0">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الصفحة 48 في الأعلى (النقطة الرئيسية 1)</a:t>
            </a:r>
          </a:p>
          <a:p>
            <a:pPr marL="342900" indent="-342900" algn="r" rtl="1" eaLnBrk="1" hangingPunct="1">
              <a:spcBef>
                <a:spcPct val="20000"/>
              </a:spcBef>
              <a:buFont typeface="Wingdings" charset="2"/>
              <a:buChar char="§"/>
              <a:defRPr/>
            </a:pPr>
            <a:r>
              <a:rPr lang="ar-JO" sz="2800" b="1" dirty="0">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الصفحة 49 في الأعلى (النقطة الرئيسية 1)</a:t>
            </a:r>
            <a:endParaRPr lang="en-US" sz="2800" b="1" dirty="0">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endParaRPr>
          </a:p>
        </p:txBody>
      </p:sp>
      <p:sp>
        <p:nvSpPr>
          <p:cNvPr id="638981" name="Rectangle 5"/>
          <p:cNvSpPr>
            <a:spLocks noChangeArrowheads="1"/>
          </p:cNvSpPr>
          <p:nvPr/>
        </p:nvSpPr>
        <p:spPr bwMode="auto">
          <a:xfrm>
            <a:off x="1676400" y="1524000"/>
            <a:ext cx="7315200" cy="990600"/>
          </a:xfrm>
          <a:prstGeom prst="rect">
            <a:avLst/>
          </a:prstGeom>
          <a:solidFill>
            <a:schemeClr val="accent1"/>
          </a:solidFill>
          <a:ln w="9525">
            <a:noFill/>
            <a:miter lim="800000"/>
            <a:headEnd/>
            <a:tailEnd/>
          </a:ln>
          <a:effectLst>
            <a:outerShdw blurRad="63500" dist="35921" dir="2700000" algn="ctr" rotWithShape="0">
              <a:srgbClr val="000000">
                <a:alpha val="74998"/>
              </a:srgbClr>
            </a:outerShdw>
          </a:effectLst>
        </p:spPr>
        <p:txBody>
          <a:bodyPr/>
          <a:lstStyle/>
          <a:p>
            <a:pPr marL="342900" indent="-342900" algn="r" rtl="1" eaLnBrk="1" hangingPunct="1">
              <a:spcBef>
                <a:spcPct val="20000"/>
              </a:spcBef>
              <a:buFont typeface="Wingdings" charset="2"/>
              <a:buChar char="§"/>
              <a:defRPr/>
            </a:pPr>
            <a:r>
              <a:rPr lang="ar-JO" sz="2800" b="1" dirty="0">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استعرض خلاصة النقطة </a:t>
            </a:r>
            <a:r>
              <a:rPr lang="ar-JO" sz="2800" b="1" u="sng" dirty="0">
                <a:solidFill>
                  <a:srgbClr val="FFFFFF"/>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قبل</a:t>
            </a:r>
            <a:r>
              <a:rPr lang="ar-JO" sz="2800" b="1" dirty="0">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 البدء بتفسيرها</a:t>
            </a:r>
            <a:endParaRPr lang="en-US" sz="2800" b="1" dirty="0">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endParaRPr>
          </a:p>
        </p:txBody>
      </p:sp>
      <p:sp>
        <p:nvSpPr>
          <p:cNvPr id="638983" name="Text Box 7"/>
          <p:cNvSpPr txBox="1">
            <a:spLocks noChangeArrowheads="1"/>
          </p:cNvSpPr>
          <p:nvPr/>
        </p:nvSpPr>
        <p:spPr bwMode="auto">
          <a:xfrm>
            <a:off x="8458200" y="76200"/>
            <a:ext cx="609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ar-JO" b="1" dirty="0">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68</a:t>
            </a:r>
            <a:endParaRPr lang="en-US" b="1" dirty="0">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8981"/>
                                        </p:tgtEl>
                                        <p:attrNameLst>
                                          <p:attrName>style.visibility</p:attrName>
                                        </p:attrNameLst>
                                      </p:cBhvr>
                                      <p:to>
                                        <p:strVal val="visible"/>
                                      </p:to>
                                    </p:set>
                                    <p:anim calcmode="lin" valueType="num">
                                      <p:cBhvr>
                                        <p:cTn id="7" dur="500" fill="hold"/>
                                        <p:tgtEl>
                                          <p:spTgt spid="638981"/>
                                        </p:tgtEl>
                                        <p:attrNameLst>
                                          <p:attrName>ppt_w</p:attrName>
                                        </p:attrNameLst>
                                      </p:cBhvr>
                                      <p:tavLst>
                                        <p:tav tm="0">
                                          <p:val>
                                            <p:fltVal val="0"/>
                                          </p:val>
                                        </p:tav>
                                        <p:tav tm="100000">
                                          <p:val>
                                            <p:strVal val="#ppt_w"/>
                                          </p:val>
                                        </p:tav>
                                      </p:tavLst>
                                    </p:anim>
                                    <p:anim calcmode="lin" valueType="num">
                                      <p:cBhvr>
                                        <p:cTn id="8" dur="500" fill="hold"/>
                                        <p:tgtEl>
                                          <p:spTgt spid="63898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8979"/>
                                        </p:tgtEl>
                                        <p:attrNameLst>
                                          <p:attrName>style.visibility</p:attrName>
                                        </p:attrNameLst>
                                      </p:cBhvr>
                                      <p:to>
                                        <p:strVal val="visible"/>
                                      </p:to>
                                    </p:set>
                                    <p:anim calcmode="lin" valueType="num">
                                      <p:cBhvr>
                                        <p:cTn id="13" dur="500" fill="hold"/>
                                        <p:tgtEl>
                                          <p:spTgt spid="638979"/>
                                        </p:tgtEl>
                                        <p:attrNameLst>
                                          <p:attrName>ppt_w</p:attrName>
                                        </p:attrNameLst>
                                      </p:cBhvr>
                                      <p:tavLst>
                                        <p:tav tm="0">
                                          <p:val>
                                            <p:fltVal val="0"/>
                                          </p:val>
                                        </p:tav>
                                        <p:tav tm="100000">
                                          <p:val>
                                            <p:strVal val="#ppt_w"/>
                                          </p:val>
                                        </p:tav>
                                      </p:tavLst>
                                    </p:anim>
                                    <p:anim calcmode="lin" valueType="num">
                                      <p:cBhvr>
                                        <p:cTn id="14" dur="500" fill="hold"/>
                                        <p:tgtEl>
                                          <p:spTgt spid="63897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38982"/>
                                        </p:tgtEl>
                                        <p:attrNameLst>
                                          <p:attrName>style.visibility</p:attrName>
                                        </p:attrNameLst>
                                      </p:cBhvr>
                                      <p:to>
                                        <p:strVal val="visible"/>
                                      </p:to>
                                    </p:set>
                                    <p:anim calcmode="lin" valueType="num">
                                      <p:cBhvr>
                                        <p:cTn id="19" dur="500" fill="hold"/>
                                        <p:tgtEl>
                                          <p:spTgt spid="638982"/>
                                        </p:tgtEl>
                                        <p:attrNameLst>
                                          <p:attrName>ppt_w</p:attrName>
                                        </p:attrNameLst>
                                      </p:cBhvr>
                                      <p:tavLst>
                                        <p:tav tm="0">
                                          <p:val>
                                            <p:fltVal val="0"/>
                                          </p:val>
                                        </p:tav>
                                        <p:tav tm="100000">
                                          <p:val>
                                            <p:strVal val="#ppt_w"/>
                                          </p:val>
                                        </p:tav>
                                      </p:tavLst>
                                    </p:anim>
                                    <p:anim calcmode="lin" valueType="num">
                                      <p:cBhvr>
                                        <p:cTn id="20" dur="500" fill="hold"/>
                                        <p:tgtEl>
                                          <p:spTgt spid="63898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38980"/>
                                        </p:tgtEl>
                                        <p:attrNameLst>
                                          <p:attrName>style.visibility</p:attrName>
                                        </p:attrNameLst>
                                      </p:cBhvr>
                                      <p:to>
                                        <p:strVal val="visible"/>
                                      </p:to>
                                    </p:set>
                                    <p:anim calcmode="lin" valueType="num">
                                      <p:cBhvr>
                                        <p:cTn id="25" dur="500" fill="hold"/>
                                        <p:tgtEl>
                                          <p:spTgt spid="638980"/>
                                        </p:tgtEl>
                                        <p:attrNameLst>
                                          <p:attrName>ppt_w</p:attrName>
                                        </p:attrNameLst>
                                      </p:cBhvr>
                                      <p:tavLst>
                                        <p:tav tm="0">
                                          <p:val>
                                            <p:fltVal val="0"/>
                                          </p:val>
                                        </p:tav>
                                        <p:tav tm="100000">
                                          <p:val>
                                            <p:strVal val="#ppt_w"/>
                                          </p:val>
                                        </p:tav>
                                      </p:tavLst>
                                    </p:anim>
                                    <p:anim calcmode="lin" valueType="num">
                                      <p:cBhvr>
                                        <p:cTn id="26" dur="500" fill="hold"/>
                                        <p:tgtEl>
                                          <p:spTgt spid="6389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2" grpId="0" animBg="1"/>
      <p:bldP spid="638979" grpId="0" animBg="1" autoUpdateAnimBg="0"/>
      <p:bldP spid="638980" grpId="0"/>
      <p:bldP spid="6389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6" name="Rectangle 2"/>
          <p:cNvSpPr>
            <a:spLocks noChangeArrowheads="1"/>
          </p:cNvSpPr>
          <p:nvPr/>
        </p:nvSpPr>
        <p:spPr bwMode="auto">
          <a:xfrm>
            <a:off x="0" y="0"/>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46088" name="Text Box 8"/>
          <p:cNvSpPr txBox="1">
            <a:spLocks noChangeArrowheads="1"/>
          </p:cNvSpPr>
          <p:nvPr/>
        </p:nvSpPr>
        <p:spPr bwMode="auto">
          <a:xfrm>
            <a:off x="609600" y="995363"/>
            <a:ext cx="85344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a:ea typeface="ＭＳ Ｐゴシック" charset="-128"/>
                <a:cs typeface="Arial"/>
              </a:rPr>
              <a:t>الموضوع</a:t>
            </a: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 عندما تظهر المشاكل بسبب نمو الكنيسة، فكيف يجب أن نحلها؟</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1" name="Rectangle 11"/>
          <p:cNvSpPr>
            <a:spLocks noGrp="1" noChangeArrowheads="1"/>
          </p:cNvSpPr>
          <p:nvPr>
            <p:ph type="title" idx="4294967295"/>
          </p:nvPr>
        </p:nvSpPr>
        <p:spPr>
          <a:xfrm>
            <a:off x="533400" y="152400"/>
            <a:ext cx="7924800"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altLang="zh-TW" sz="3600" b="1" dirty="0">
                <a:solidFill>
                  <a:srgbClr val="FFFFFF"/>
                </a:solidFill>
                <a:effectLst>
                  <a:outerShdw blurRad="38100" dist="38100" dir="2700000" algn="tl">
                    <a:srgbClr val="000000"/>
                  </a:outerShdw>
                </a:effectLst>
                <a:latin typeface="Arial" charset="0"/>
                <a:ea typeface="ＭＳ Ｐゴシック" charset="0"/>
                <a:cs typeface="Arial" charset="0"/>
              </a:rPr>
              <a:t>استقرائي بسيط (أعمال 6: 1-6)</a:t>
            </a:r>
            <a:endParaRPr lang="en-US" sz="3600" b="1" dirty="0">
              <a:solidFill>
                <a:srgbClr val="FFFFFF"/>
              </a:solidFill>
              <a:latin typeface="Arial" charset="0"/>
              <a:ea typeface="ＭＳ Ｐゴシック" charset="0"/>
              <a:cs typeface="Arial" charset="0"/>
            </a:endParaRPr>
          </a:p>
        </p:txBody>
      </p:sp>
      <p:sp>
        <p:nvSpPr>
          <p:cNvPr id="46092" name="Text Box 12"/>
          <p:cNvSpPr txBox="1">
            <a:spLocks noChangeArrowheads="1"/>
          </p:cNvSpPr>
          <p:nvPr/>
        </p:nvSpPr>
        <p:spPr bwMode="auto">
          <a:xfrm>
            <a:off x="8527572"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6093" name="Text Box 13"/>
          <p:cNvSpPr txBox="1">
            <a:spLocks noChangeArrowheads="1"/>
          </p:cNvSpPr>
          <p:nvPr/>
        </p:nvSpPr>
        <p:spPr bwMode="auto">
          <a:xfrm>
            <a:off x="1295400" y="2137900"/>
            <a:ext cx="6516960" cy="1126462"/>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marR="0" lvl="0" indent="-508000" algn="r" defTabSz="914400" rtl="0" eaLnBrk="0" fontAlgn="base" latinLnBrk="0" hangingPunct="0">
              <a:lnSpc>
                <a:spcPct val="8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1. حلَّ الرسل مشاكل النمو من خلال القيادة </a:t>
            </a:r>
          </a:p>
          <a:p>
            <a:pPr marL="508000" marR="0" lvl="0" indent="-508000" algn="r" defTabSz="914400" rtl="0" eaLnBrk="0" fontAlgn="base" latinLnBrk="0" hangingPunct="0">
              <a:lnSpc>
                <a:spcPct val="8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     العلمانية)</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4" name="Text Box 14"/>
          <p:cNvSpPr txBox="1">
            <a:spLocks noChangeArrowheads="1"/>
          </p:cNvSpPr>
          <p:nvPr/>
        </p:nvSpPr>
        <p:spPr bwMode="auto">
          <a:xfrm>
            <a:off x="1447800" y="3292475"/>
            <a:ext cx="5754960" cy="1490729"/>
          </a:xfrm>
          <a:prstGeom prst="rect">
            <a:avLst/>
          </a:prstGeom>
          <a:noFill/>
          <a:ln w="9525">
            <a:noFill/>
            <a:miter lim="800000"/>
            <a:headEnd/>
            <a:tailEnd/>
          </a:ln>
          <a:effectLst/>
        </p:spPr>
        <p:txBody>
          <a:bodyPr wrap="square">
            <a:spAutoFit/>
          </a:bodyPr>
          <a:lstStyle/>
          <a:p>
            <a:pPr marL="169863" marR="0" lvl="0" indent="0" algn="r" defTabSz="914400" rtl="0" eaLnBrk="0" fontAlgn="base" latinLnBrk="0" hangingPunct="0">
              <a:lnSpc>
                <a:spcPct val="6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rPr>
              <a:t>أ. كنيستهم كانت تنمو (1أ)</a:t>
            </a:r>
            <a:endParaRPr kumimoji="0" lang="en-US"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endParaRPr>
          </a:p>
          <a:p>
            <a:pPr marL="169863" marR="0" lvl="0" indent="0" algn="r" defTabSz="914400" rtl="0" eaLnBrk="0" fontAlgn="base" latinLnBrk="0" hangingPunct="0">
              <a:lnSpc>
                <a:spcPct val="6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rPr>
              <a:t>ب. كان لديهم مشكلة في الطعام (1ب)</a:t>
            </a:r>
          </a:p>
          <a:p>
            <a:pPr marL="169863" marR="0" lvl="0" indent="0" algn="r" defTabSz="914400" rtl="0" eaLnBrk="0" fontAlgn="base" latinLnBrk="0" hangingPunct="0">
              <a:lnSpc>
                <a:spcPct val="6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rPr>
              <a:t>ت. عينوا القادة (2-6)</a:t>
            </a:r>
            <a:endParaRPr kumimoji="0" lang="en-US"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endParaRPr>
          </a:p>
        </p:txBody>
      </p:sp>
      <p:sp>
        <p:nvSpPr>
          <p:cNvPr id="46095" name="Text Box 15"/>
          <p:cNvSpPr txBox="1">
            <a:spLocks noChangeArrowheads="1"/>
          </p:cNvSpPr>
          <p:nvPr/>
        </p:nvSpPr>
        <p:spPr bwMode="auto">
          <a:xfrm>
            <a:off x="914400" y="4860925"/>
            <a:ext cx="689796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marR="0" lvl="0" indent="-457200" algn="r" defTabSz="914400" rtl="0" eaLnBrk="0" fontAlgn="base" latinLnBrk="0" hangingPunct="0">
              <a:lnSpc>
                <a:spcPct val="80000"/>
              </a:lnSpc>
              <a:spcBef>
                <a:spcPct val="50000"/>
              </a:spcBef>
              <a:spcAft>
                <a:spcPct val="0"/>
              </a:spcAft>
              <a:buClrTx/>
              <a:buSzTx/>
              <a:buFont typeface="Arial" charset="0"/>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2. الحل لمشاكل الكنيسة النامية هو القادة العلمانيون (</a:t>
            </a:r>
            <a:r>
              <a:rPr kumimoji="0" lang="ar-JO" sz="3200" b="1" i="0" u="none" strike="noStrike" kern="1200" cap="none" spc="0" normalizeH="0" baseline="0" noProof="0" dirty="0">
                <a:ln>
                  <a:noFill/>
                </a:ln>
                <a:solidFill>
                  <a:srgbClr val="FFFF00"/>
                </a:solidFill>
                <a:effectLst/>
                <a:uLnTx/>
                <a:uFillTx/>
                <a:latin typeface="Arial"/>
                <a:ea typeface="ＭＳ Ｐゴシック" charset="-128"/>
                <a:cs typeface="Arial"/>
              </a:rPr>
              <a:t>الفكرة الرئيسية</a:t>
            </a: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6" name="Text Box 16"/>
          <p:cNvSpPr txBox="1">
            <a:spLocks noChangeArrowheads="1"/>
          </p:cNvSpPr>
          <p:nvPr/>
        </p:nvSpPr>
        <p:spPr bwMode="auto">
          <a:xfrm>
            <a:off x="801960" y="5973763"/>
            <a:ext cx="7010400" cy="48628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marR="0" lvl="0" indent="-457200" algn="r" defTabSz="914400" rtl="0" eaLnBrk="0" fontAlgn="base" latinLnBrk="0" hangingPunct="0">
              <a:lnSpc>
                <a:spcPct val="80000"/>
              </a:lnSpc>
              <a:spcBef>
                <a:spcPct val="50000"/>
              </a:spcBef>
              <a:spcAft>
                <a:spcPct val="0"/>
              </a:spcAft>
              <a:buClrTx/>
              <a:buSzTx/>
              <a:buFont typeface="Arial" charset="0"/>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3. الحل لمشاكلنا ... (</a:t>
            </a:r>
            <a:r>
              <a:rPr kumimoji="0" lang="ar-JO" sz="3200" b="1" i="0" u="none" strike="noStrike" kern="1200" cap="none" spc="0" normalizeH="0" baseline="0" noProof="0" dirty="0">
                <a:ln>
                  <a:noFill/>
                </a:ln>
                <a:solidFill>
                  <a:srgbClr val="FFFF00"/>
                </a:solidFill>
                <a:effectLst/>
                <a:uLnTx/>
                <a:uFillTx/>
                <a:latin typeface="Arial"/>
                <a:ea typeface="ＭＳ Ｐゴシック" charset="-128"/>
                <a:cs typeface="Arial"/>
              </a:rPr>
              <a:t>التطبيق</a:t>
            </a: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7" name="Text Box 17"/>
          <p:cNvSpPr txBox="1">
            <a:spLocks noChangeArrowheads="1"/>
          </p:cNvSpPr>
          <p:nvPr/>
        </p:nvSpPr>
        <p:spPr bwMode="auto">
          <a:xfrm>
            <a:off x="6096000" y="6472238"/>
            <a:ext cx="2971800" cy="340735"/>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دون سونوكجيان، كلية دالاس اللاهوتية</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6098" name="Text Box 18"/>
          <p:cNvSpPr txBox="1">
            <a:spLocks noChangeArrowheads="1"/>
          </p:cNvSpPr>
          <p:nvPr/>
        </p:nvSpPr>
        <p:spPr bwMode="auto">
          <a:xfrm>
            <a:off x="0" y="2287588"/>
            <a:ext cx="1691680" cy="683264"/>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marR="0" lvl="0" indent="-457200" algn="r" defTabSz="914400" rtl="0" eaLnBrk="0" fontAlgn="base" latinLnBrk="0" hangingPunct="0">
              <a:lnSpc>
                <a:spcPct val="80000"/>
              </a:lnSpc>
              <a:spcBef>
                <a:spcPct val="50000"/>
              </a:spcBef>
              <a:spcAft>
                <a:spcPct val="0"/>
              </a:spcAft>
              <a:buClrTx/>
              <a:buSzTx/>
              <a:buFont typeface="Arial" charset="0"/>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 </a:t>
            </a:r>
            <a:r>
              <a:rPr kumimoji="0" lang="ar-JO" sz="2400" b="1" i="0" u="none" strike="noStrike" kern="1200" cap="none" spc="0" normalizeH="0" baseline="0" noProof="0" dirty="0">
                <a:ln>
                  <a:noFill/>
                </a:ln>
                <a:solidFill>
                  <a:srgbClr val="FFFF00"/>
                </a:solidFill>
                <a:effectLst/>
                <a:uLnTx/>
                <a:uFillTx/>
                <a:latin typeface="Arial"/>
                <a:ea typeface="ＭＳ Ｐゴシック" charset="-128"/>
                <a:cs typeface="Arial"/>
              </a:rPr>
              <a:t>الفكرة التفسيرية</a:t>
            </a: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a:t>
            </a:r>
            <a:endPar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9" name="Text Box 19"/>
          <p:cNvSpPr txBox="1">
            <a:spLocks noChangeArrowheads="1"/>
          </p:cNvSpPr>
          <p:nvPr/>
        </p:nvSpPr>
        <p:spPr bwMode="auto">
          <a:xfrm>
            <a:off x="7696200" y="2984500"/>
            <a:ext cx="1447800" cy="75713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80000"/>
              </a:lnSpc>
              <a:spcBef>
                <a:spcPct val="50000"/>
              </a:spcBef>
              <a:spcAft>
                <a:spcPct val="0"/>
              </a:spcAft>
              <a:buClrTx/>
              <a:buSzTx/>
              <a:buFont typeface="Arial" charset="0"/>
              <a:buNone/>
              <a:tabLst/>
              <a:defRPr/>
            </a:pPr>
            <a:r>
              <a:rPr kumimoji="0" lang="ar-JO" sz="1800" b="1" i="0" u="none" strike="noStrike" kern="1200" cap="none" spc="0" normalizeH="0" baseline="0" noProof="0" dirty="0">
                <a:ln>
                  <a:noFill/>
                </a:ln>
                <a:solidFill>
                  <a:srgbClr val="FFFFFF"/>
                </a:solidFill>
                <a:effectLst/>
                <a:uLnTx/>
                <a:uFillTx/>
                <a:latin typeface="Arial"/>
                <a:ea typeface="ＭＳ Ｐゴシック" charset="-128"/>
                <a:cs typeface="Arial"/>
              </a:rPr>
              <a:t>نقطة رئيسية متقدمة  استقرائيا</a:t>
            </a:r>
            <a:endParaRPr kumimoji="0" lang="en-US" sz="18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100" name="Line 20"/>
          <p:cNvSpPr>
            <a:spLocks noChangeShapeType="1"/>
          </p:cNvSpPr>
          <p:nvPr/>
        </p:nvSpPr>
        <p:spPr bwMode="auto">
          <a:xfrm>
            <a:off x="7812360" y="2311871"/>
            <a:ext cx="493440" cy="325041"/>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46101" name="Line 21"/>
          <p:cNvSpPr>
            <a:spLocks noChangeShapeType="1"/>
          </p:cNvSpPr>
          <p:nvPr/>
        </p:nvSpPr>
        <p:spPr bwMode="auto">
          <a:xfrm flipH="1">
            <a:off x="7202760" y="1627080"/>
            <a:ext cx="609600" cy="167902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2" name="Text Box 18">
            <a:extLst>
              <a:ext uri="{FF2B5EF4-FFF2-40B4-BE49-F238E27FC236}">
                <a16:creationId xmlns:a16="http://schemas.microsoft.com/office/drawing/2014/main" id="{6618C997-29C0-23FC-A15D-05AC4CB3ECB6}"/>
              </a:ext>
            </a:extLst>
          </p:cNvPr>
          <p:cNvSpPr txBox="1">
            <a:spLocks noChangeArrowheads="1"/>
          </p:cNvSpPr>
          <p:nvPr/>
        </p:nvSpPr>
        <p:spPr bwMode="auto">
          <a:xfrm>
            <a:off x="0" y="4294187"/>
            <a:ext cx="1691680" cy="683264"/>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marR="0" lvl="0" indent="-457200" algn="r" defTabSz="914400" rtl="0" eaLnBrk="0" fontAlgn="base" latinLnBrk="0" hangingPunct="0">
              <a:lnSpc>
                <a:spcPct val="80000"/>
              </a:lnSpc>
              <a:spcBef>
                <a:spcPct val="50000"/>
              </a:spcBef>
              <a:spcAft>
                <a:spcPct val="0"/>
              </a:spcAft>
              <a:buClrTx/>
              <a:buSzTx/>
              <a:buFont typeface="Arial" charset="0"/>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 </a:t>
            </a:r>
            <a:r>
              <a:rPr kumimoji="0" lang="ar-JO" sz="2400" b="1" i="0" u="none" strike="noStrike" kern="1200" cap="none" spc="0" normalizeH="0" baseline="0" noProof="0" dirty="0">
                <a:ln>
                  <a:noFill/>
                </a:ln>
                <a:solidFill>
                  <a:srgbClr val="FFFF00"/>
                </a:solidFill>
                <a:effectLst/>
                <a:uLnTx/>
                <a:uFillTx/>
                <a:latin typeface="Arial"/>
                <a:ea typeface="ＭＳ Ｐゴシック" charset="-128"/>
                <a:cs typeface="Arial"/>
              </a:rPr>
              <a:t>الفكرة التفسيرية</a:t>
            </a: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a:t>
            </a:r>
            <a:endPar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p:cTn id="7" dur="500" fill="hold"/>
                                        <p:tgtEl>
                                          <p:spTgt spid="46088"/>
                                        </p:tgtEl>
                                        <p:attrNameLst>
                                          <p:attrName>ppt_x</p:attrName>
                                        </p:attrNameLst>
                                      </p:cBhvr>
                                      <p:tavLst>
                                        <p:tav tm="0">
                                          <p:val>
                                            <p:strVal val="#ppt_x-#ppt_w/2"/>
                                          </p:val>
                                        </p:tav>
                                        <p:tav tm="100000">
                                          <p:val>
                                            <p:strVal val="#ppt_x"/>
                                          </p:val>
                                        </p:tav>
                                      </p:tavLst>
                                    </p:anim>
                                    <p:anim calcmode="lin" valueType="num">
                                      <p:cBhvr>
                                        <p:cTn id="8" dur="500" fill="hold"/>
                                        <p:tgtEl>
                                          <p:spTgt spid="46088"/>
                                        </p:tgtEl>
                                        <p:attrNameLst>
                                          <p:attrName>ppt_y</p:attrName>
                                        </p:attrNameLst>
                                      </p:cBhvr>
                                      <p:tavLst>
                                        <p:tav tm="0">
                                          <p:val>
                                            <p:strVal val="#ppt_y"/>
                                          </p:val>
                                        </p:tav>
                                        <p:tav tm="100000">
                                          <p:val>
                                            <p:strVal val="#ppt_y"/>
                                          </p:val>
                                        </p:tav>
                                      </p:tavLst>
                                    </p:anim>
                                    <p:anim calcmode="lin" valueType="num">
                                      <p:cBhvr>
                                        <p:cTn id="9" dur="500" fill="hold"/>
                                        <p:tgtEl>
                                          <p:spTgt spid="46088"/>
                                        </p:tgtEl>
                                        <p:attrNameLst>
                                          <p:attrName>ppt_w</p:attrName>
                                        </p:attrNameLst>
                                      </p:cBhvr>
                                      <p:tavLst>
                                        <p:tav tm="0">
                                          <p:val>
                                            <p:fltVal val="0"/>
                                          </p:val>
                                        </p:tav>
                                        <p:tav tm="100000">
                                          <p:val>
                                            <p:strVal val="#ppt_w"/>
                                          </p:val>
                                        </p:tav>
                                      </p:tavLst>
                                    </p:anim>
                                    <p:anim calcmode="lin" valueType="num">
                                      <p:cBhvr>
                                        <p:cTn id="10" dur="500" fill="hold"/>
                                        <p:tgtEl>
                                          <p:spTgt spid="46088"/>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46093"/>
                                        </p:tgtEl>
                                        <p:attrNameLst>
                                          <p:attrName>style.visibility</p:attrName>
                                        </p:attrNameLst>
                                      </p:cBhvr>
                                      <p:to>
                                        <p:strVal val="visible"/>
                                      </p:to>
                                    </p:set>
                                    <p:anim calcmode="lin" valueType="num">
                                      <p:cBhvr>
                                        <p:cTn id="15" dur="500" fill="hold"/>
                                        <p:tgtEl>
                                          <p:spTgt spid="46093"/>
                                        </p:tgtEl>
                                        <p:attrNameLst>
                                          <p:attrName>ppt_x</p:attrName>
                                        </p:attrNameLst>
                                      </p:cBhvr>
                                      <p:tavLst>
                                        <p:tav tm="0">
                                          <p:val>
                                            <p:strVal val="#ppt_x-#ppt_w/2"/>
                                          </p:val>
                                        </p:tav>
                                        <p:tav tm="100000">
                                          <p:val>
                                            <p:strVal val="#ppt_x"/>
                                          </p:val>
                                        </p:tav>
                                      </p:tavLst>
                                    </p:anim>
                                    <p:anim calcmode="lin" valueType="num">
                                      <p:cBhvr>
                                        <p:cTn id="16" dur="500" fill="hold"/>
                                        <p:tgtEl>
                                          <p:spTgt spid="46093"/>
                                        </p:tgtEl>
                                        <p:attrNameLst>
                                          <p:attrName>ppt_y</p:attrName>
                                        </p:attrNameLst>
                                      </p:cBhvr>
                                      <p:tavLst>
                                        <p:tav tm="0">
                                          <p:val>
                                            <p:strVal val="#ppt_y"/>
                                          </p:val>
                                        </p:tav>
                                        <p:tav tm="100000">
                                          <p:val>
                                            <p:strVal val="#ppt_y"/>
                                          </p:val>
                                        </p:tav>
                                      </p:tavLst>
                                    </p:anim>
                                    <p:anim calcmode="lin" valueType="num">
                                      <p:cBhvr>
                                        <p:cTn id="17" dur="500" fill="hold"/>
                                        <p:tgtEl>
                                          <p:spTgt spid="46093"/>
                                        </p:tgtEl>
                                        <p:attrNameLst>
                                          <p:attrName>ppt_w</p:attrName>
                                        </p:attrNameLst>
                                      </p:cBhvr>
                                      <p:tavLst>
                                        <p:tav tm="0">
                                          <p:val>
                                            <p:fltVal val="0"/>
                                          </p:val>
                                        </p:tav>
                                        <p:tav tm="100000">
                                          <p:val>
                                            <p:strVal val="#ppt_w"/>
                                          </p:val>
                                        </p:tav>
                                      </p:tavLst>
                                    </p:anim>
                                    <p:anim calcmode="lin" valueType="num">
                                      <p:cBhvr>
                                        <p:cTn id="18" dur="500" fill="hold"/>
                                        <p:tgtEl>
                                          <p:spTgt spid="4609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46094">
                                            <p:txEl>
                                              <p:pRg st="0" end="0"/>
                                            </p:txEl>
                                          </p:spTgt>
                                        </p:tgtEl>
                                        <p:attrNameLst>
                                          <p:attrName>style.visibility</p:attrName>
                                        </p:attrNameLst>
                                      </p:cBhvr>
                                      <p:to>
                                        <p:strVal val="visible"/>
                                      </p:to>
                                    </p:set>
                                    <p:anim calcmode="lin" valueType="num">
                                      <p:cBhvr>
                                        <p:cTn id="23" dur="500" fill="hold"/>
                                        <p:tgtEl>
                                          <p:spTgt spid="46094">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46094">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4609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609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46094">
                                            <p:txEl>
                                              <p:pRg st="1" end="1"/>
                                            </p:txEl>
                                          </p:spTgt>
                                        </p:tgtEl>
                                        <p:attrNameLst>
                                          <p:attrName>style.visibility</p:attrName>
                                        </p:attrNameLst>
                                      </p:cBhvr>
                                      <p:to>
                                        <p:strVal val="visible"/>
                                      </p:to>
                                    </p:set>
                                    <p:anim calcmode="lin" valueType="num">
                                      <p:cBhvr>
                                        <p:cTn id="31" dur="500" fill="hold"/>
                                        <p:tgtEl>
                                          <p:spTgt spid="46094">
                                            <p:txEl>
                                              <p:pRg st="1" end="1"/>
                                            </p:txEl>
                                          </p:spTgt>
                                        </p:tgtEl>
                                        <p:attrNameLst>
                                          <p:attrName>ppt_x</p:attrName>
                                        </p:attrNameLst>
                                      </p:cBhvr>
                                      <p:tavLst>
                                        <p:tav tm="0">
                                          <p:val>
                                            <p:strVal val="#ppt_x-#ppt_w/2"/>
                                          </p:val>
                                        </p:tav>
                                        <p:tav tm="100000">
                                          <p:val>
                                            <p:strVal val="#ppt_x"/>
                                          </p:val>
                                        </p:tav>
                                      </p:tavLst>
                                    </p:anim>
                                    <p:anim calcmode="lin" valueType="num">
                                      <p:cBhvr>
                                        <p:cTn id="32" dur="500" fill="hold"/>
                                        <p:tgtEl>
                                          <p:spTgt spid="46094">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46094">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4609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46094">
                                            <p:txEl>
                                              <p:pRg st="2" end="2"/>
                                            </p:txEl>
                                          </p:spTgt>
                                        </p:tgtEl>
                                        <p:attrNameLst>
                                          <p:attrName>style.visibility</p:attrName>
                                        </p:attrNameLst>
                                      </p:cBhvr>
                                      <p:to>
                                        <p:strVal val="visible"/>
                                      </p:to>
                                    </p:set>
                                    <p:anim calcmode="lin" valueType="num">
                                      <p:cBhvr>
                                        <p:cTn id="39" dur="500" fill="hold"/>
                                        <p:tgtEl>
                                          <p:spTgt spid="46094">
                                            <p:txEl>
                                              <p:pRg st="2" end="2"/>
                                            </p:txEl>
                                          </p:spTgt>
                                        </p:tgtEl>
                                        <p:attrNameLst>
                                          <p:attrName>ppt_x</p:attrName>
                                        </p:attrNameLst>
                                      </p:cBhvr>
                                      <p:tavLst>
                                        <p:tav tm="0">
                                          <p:val>
                                            <p:strVal val="#ppt_x-#ppt_w/2"/>
                                          </p:val>
                                        </p:tav>
                                        <p:tav tm="100000">
                                          <p:val>
                                            <p:strVal val="#ppt_x"/>
                                          </p:val>
                                        </p:tav>
                                      </p:tavLst>
                                    </p:anim>
                                    <p:anim calcmode="lin" valueType="num">
                                      <p:cBhvr>
                                        <p:cTn id="40" dur="500" fill="hold"/>
                                        <p:tgtEl>
                                          <p:spTgt spid="46094">
                                            <p:txEl>
                                              <p:p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46094">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4609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46095"/>
                                        </p:tgtEl>
                                        <p:attrNameLst>
                                          <p:attrName>style.visibility</p:attrName>
                                        </p:attrNameLst>
                                      </p:cBhvr>
                                      <p:to>
                                        <p:strVal val="visible"/>
                                      </p:to>
                                    </p:set>
                                    <p:anim calcmode="lin" valueType="num">
                                      <p:cBhvr>
                                        <p:cTn id="47" dur="500" fill="hold"/>
                                        <p:tgtEl>
                                          <p:spTgt spid="46095"/>
                                        </p:tgtEl>
                                        <p:attrNameLst>
                                          <p:attrName>ppt_x</p:attrName>
                                        </p:attrNameLst>
                                      </p:cBhvr>
                                      <p:tavLst>
                                        <p:tav tm="0">
                                          <p:val>
                                            <p:strVal val="#ppt_x-#ppt_w/2"/>
                                          </p:val>
                                        </p:tav>
                                        <p:tav tm="100000">
                                          <p:val>
                                            <p:strVal val="#ppt_x"/>
                                          </p:val>
                                        </p:tav>
                                      </p:tavLst>
                                    </p:anim>
                                    <p:anim calcmode="lin" valueType="num">
                                      <p:cBhvr>
                                        <p:cTn id="48" dur="500" fill="hold"/>
                                        <p:tgtEl>
                                          <p:spTgt spid="46095"/>
                                        </p:tgtEl>
                                        <p:attrNameLst>
                                          <p:attrName>ppt_y</p:attrName>
                                        </p:attrNameLst>
                                      </p:cBhvr>
                                      <p:tavLst>
                                        <p:tav tm="0">
                                          <p:val>
                                            <p:strVal val="#ppt_y"/>
                                          </p:val>
                                        </p:tav>
                                        <p:tav tm="100000">
                                          <p:val>
                                            <p:strVal val="#ppt_y"/>
                                          </p:val>
                                        </p:tav>
                                      </p:tavLst>
                                    </p:anim>
                                    <p:anim calcmode="lin" valueType="num">
                                      <p:cBhvr>
                                        <p:cTn id="49" dur="500" fill="hold"/>
                                        <p:tgtEl>
                                          <p:spTgt spid="46095"/>
                                        </p:tgtEl>
                                        <p:attrNameLst>
                                          <p:attrName>ppt_w</p:attrName>
                                        </p:attrNameLst>
                                      </p:cBhvr>
                                      <p:tavLst>
                                        <p:tav tm="0">
                                          <p:val>
                                            <p:fltVal val="0"/>
                                          </p:val>
                                        </p:tav>
                                        <p:tav tm="100000">
                                          <p:val>
                                            <p:strVal val="#ppt_w"/>
                                          </p:val>
                                        </p:tav>
                                      </p:tavLst>
                                    </p:anim>
                                    <p:anim calcmode="lin" valueType="num">
                                      <p:cBhvr>
                                        <p:cTn id="50" dur="500" fill="hold"/>
                                        <p:tgtEl>
                                          <p:spTgt spid="46095"/>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46096"/>
                                        </p:tgtEl>
                                        <p:attrNameLst>
                                          <p:attrName>style.visibility</p:attrName>
                                        </p:attrNameLst>
                                      </p:cBhvr>
                                      <p:to>
                                        <p:strVal val="visible"/>
                                      </p:to>
                                    </p:set>
                                    <p:anim calcmode="lin" valueType="num">
                                      <p:cBhvr>
                                        <p:cTn id="55" dur="500" fill="hold"/>
                                        <p:tgtEl>
                                          <p:spTgt spid="46096"/>
                                        </p:tgtEl>
                                        <p:attrNameLst>
                                          <p:attrName>ppt_x</p:attrName>
                                        </p:attrNameLst>
                                      </p:cBhvr>
                                      <p:tavLst>
                                        <p:tav tm="0">
                                          <p:val>
                                            <p:strVal val="#ppt_x-#ppt_w/2"/>
                                          </p:val>
                                        </p:tav>
                                        <p:tav tm="100000">
                                          <p:val>
                                            <p:strVal val="#ppt_x"/>
                                          </p:val>
                                        </p:tav>
                                      </p:tavLst>
                                    </p:anim>
                                    <p:anim calcmode="lin" valueType="num">
                                      <p:cBhvr>
                                        <p:cTn id="56" dur="500" fill="hold"/>
                                        <p:tgtEl>
                                          <p:spTgt spid="46096"/>
                                        </p:tgtEl>
                                        <p:attrNameLst>
                                          <p:attrName>ppt_y</p:attrName>
                                        </p:attrNameLst>
                                      </p:cBhvr>
                                      <p:tavLst>
                                        <p:tav tm="0">
                                          <p:val>
                                            <p:strVal val="#ppt_y"/>
                                          </p:val>
                                        </p:tav>
                                        <p:tav tm="100000">
                                          <p:val>
                                            <p:strVal val="#ppt_y"/>
                                          </p:val>
                                        </p:tav>
                                      </p:tavLst>
                                    </p:anim>
                                    <p:anim calcmode="lin" valueType="num">
                                      <p:cBhvr>
                                        <p:cTn id="57" dur="500" fill="hold"/>
                                        <p:tgtEl>
                                          <p:spTgt spid="46096"/>
                                        </p:tgtEl>
                                        <p:attrNameLst>
                                          <p:attrName>ppt_w</p:attrName>
                                        </p:attrNameLst>
                                      </p:cBhvr>
                                      <p:tavLst>
                                        <p:tav tm="0">
                                          <p:val>
                                            <p:fltVal val="0"/>
                                          </p:val>
                                        </p:tav>
                                        <p:tav tm="100000">
                                          <p:val>
                                            <p:strVal val="#ppt_w"/>
                                          </p:val>
                                        </p:tav>
                                      </p:tavLst>
                                    </p:anim>
                                    <p:anim calcmode="lin" valueType="num">
                                      <p:cBhvr>
                                        <p:cTn id="58" dur="500" fill="hold"/>
                                        <p:tgtEl>
                                          <p:spTgt spid="46096"/>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46098"/>
                                        </p:tgtEl>
                                        <p:attrNameLst>
                                          <p:attrName>style.visibility</p:attrName>
                                        </p:attrNameLst>
                                      </p:cBhvr>
                                      <p:to>
                                        <p:strVal val="visible"/>
                                      </p:to>
                                    </p:set>
                                    <p:anim calcmode="lin" valueType="num">
                                      <p:cBhvr>
                                        <p:cTn id="63" dur="500" fill="hold"/>
                                        <p:tgtEl>
                                          <p:spTgt spid="46098"/>
                                        </p:tgtEl>
                                        <p:attrNameLst>
                                          <p:attrName>ppt_x</p:attrName>
                                        </p:attrNameLst>
                                      </p:cBhvr>
                                      <p:tavLst>
                                        <p:tav tm="0">
                                          <p:val>
                                            <p:strVal val="#ppt_x-#ppt_w/2"/>
                                          </p:val>
                                        </p:tav>
                                        <p:tav tm="100000">
                                          <p:val>
                                            <p:strVal val="#ppt_x"/>
                                          </p:val>
                                        </p:tav>
                                      </p:tavLst>
                                    </p:anim>
                                    <p:anim calcmode="lin" valueType="num">
                                      <p:cBhvr>
                                        <p:cTn id="64" dur="500" fill="hold"/>
                                        <p:tgtEl>
                                          <p:spTgt spid="46098"/>
                                        </p:tgtEl>
                                        <p:attrNameLst>
                                          <p:attrName>ppt_y</p:attrName>
                                        </p:attrNameLst>
                                      </p:cBhvr>
                                      <p:tavLst>
                                        <p:tav tm="0">
                                          <p:val>
                                            <p:strVal val="#ppt_y"/>
                                          </p:val>
                                        </p:tav>
                                        <p:tav tm="100000">
                                          <p:val>
                                            <p:strVal val="#ppt_y"/>
                                          </p:val>
                                        </p:tav>
                                      </p:tavLst>
                                    </p:anim>
                                    <p:anim calcmode="lin" valueType="num">
                                      <p:cBhvr>
                                        <p:cTn id="65" dur="500" fill="hold"/>
                                        <p:tgtEl>
                                          <p:spTgt spid="46098"/>
                                        </p:tgtEl>
                                        <p:attrNameLst>
                                          <p:attrName>ppt_w</p:attrName>
                                        </p:attrNameLst>
                                      </p:cBhvr>
                                      <p:tavLst>
                                        <p:tav tm="0">
                                          <p:val>
                                            <p:fltVal val="0"/>
                                          </p:val>
                                        </p:tav>
                                        <p:tav tm="100000">
                                          <p:val>
                                            <p:strVal val="#ppt_w"/>
                                          </p:val>
                                        </p:tav>
                                      </p:tavLst>
                                    </p:anim>
                                    <p:anim calcmode="lin" valueType="num">
                                      <p:cBhvr>
                                        <p:cTn id="66" dur="500" fill="hold"/>
                                        <p:tgtEl>
                                          <p:spTgt spid="46098"/>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nodeType="clickEffect">
                                  <p:stCondLst>
                                    <p:cond delay="0"/>
                                  </p:stCondLst>
                                  <p:childTnLst>
                                    <p:set>
                                      <p:cBhvr>
                                        <p:cTn id="70" dur="1" fill="hold">
                                          <p:stCondLst>
                                            <p:cond delay="0"/>
                                          </p:stCondLst>
                                        </p:cTn>
                                        <p:tgtEl>
                                          <p:spTgt spid="46100"/>
                                        </p:tgtEl>
                                        <p:attrNameLst>
                                          <p:attrName>style.visibility</p:attrName>
                                        </p:attrNameLst>
                                      </p:cBhvr>
                                      <p:to>
                                        <p:strVal val="visible"/>
                                      </p:to>
                                    </p:set>
                                    <p:animEffect transition="in" filter="wipe(down)">
                                      <p:cBhvr>
                                        <p:cTn id="71" dur="500"/>
                                        <p:tgtEl>
                                          <p:spTgt spid="46100"/>
                                        </p:tgtEl>
                                      </p:cBhvr>
                                    </p:animEffect>
                                  </p:childTnLst>
                                </p:cTn>
                              </p:par>
                            </p:childTnLst>
                          </p:cTn>
                        </p:par>
                        <p:par>
                          <p:cTn id="72" fill="hold" nodeType="afterGroup">
                            <p:stCondLst>
                              <p:cond delay="500"/>
                            </p:stCondLst>
                            <p:childTnLst>
                              <p:par>
                                <p:cTn id="73" presetID="17" presetClass="entr" presetSubtype="8" fill="hold" grpId="0" nodeType="afterEffect">
                                  <p:stCondLst>
                                    <p:cond delay="0"/>
                                  </p:stCondLst>
                                  <p:childTnLst>
                                    <p:set>
                                      <p:cBhvr>
                                        <p:cTn id="74" dur="1" fill="hold">
                                          <p:stCondLst>
                                            <p:cond delay="0"/>
                                          </p:stCondLst>
                                        </p:cTn>
                                        <p:tgtEl>
                                          <p:spTgt spid="46099"/>
                                        </p:tgtEl>
                                        <p:attrNameLst>
                                          <p:attrName>style.visibility</p:attrName>
                                        </p:attrNameLst>
                                      </p:cBhvr>
                                      <p:to>
                                        <p:strVal val="visible"/>
                                      </p:to>
                                    </p:set>
                                    <p:anim calcmode="lin" valueType="num">
                                      <p:cBhvr>
                                        <p:cTn id="75" dur="500" fill="hold"/>
                                        <p:tgtEl>
                                          <p:spTgt spid="46099"/>
                                        </p:tgtEl>
                                        <p:attrNameLst>
                                          <p:attrName>ppt_x</p:attrName>
                                        </p:attrNameLst>
                                      </p:cBhvr>
                                      <p:tavLst>
                                        <p:tav tm="0">
                                          <p:val>
                                            <p:strVal val="#ppt_x-#ppt_w/2"/>
                                          </p:val>
                                        </p:tav>
                                        <p:tav tm="100000">
                                          <p:val>
                                            <p:strVal val="#ppt_x"/>
                                          </p:val>
                                        </p:tav>
                                      </p:tavLst>
                                    </p:anim>
                                    <p:anim calcmode="lin" valueType="num">
                                      <p:cBhvr>
                                        <p:cTn id="76" dur="500" fill="hold"/>
                                        <p:tgtEl>
                                          <p:spTgt spid="46099"/>
                                        </p:tgtEl>
                                        <p:attrNameLst>
                                          <p:attrName>ppt_y</p:attrName>
                                        </p:attrNameLst>
                                      </p:cBhvr>
                                      <p:tavLst>
                                        <p:tav tm="0">
                                          <p:val>
                                            <p:strVal val="#ppt_y"/>
                                          </p:val>
                                        </p:tav>
                                        <p:tav tm="100000">
                                          <p:val>
                                            <p:strVal val="#ppt_y"/>
                                          </p:val>
                                        </p:tav>
                                      </p:tavLst>
                                    </p:anim>
                                    <p:anim calcmode="lin" valueType="num">
                                      <p:cBhvr>
                                        <p:cTn id="77" dur="500" fill="hold"/>
                                        <p:tgtEl>
                                          <p:spTgt spid="46099"/>
                                        </p:tgtEl>
                                        <p:attrNameLst>
                                          <p:attrName>ppt_w</p:attrName>
                                        </p:attrNameLst>
                                      </p:cBhvr>
                                      <p:tavLst>
                                        <p:tav tm="0">
                                          <p:val>
                                            <p:fltVal val="0"/>
                                          </p:val>
                                        </p:tav>
                                        <p:tav tm="100000">
                                          <p:val>
                                            <p:strVal val="#ppt_w"/>
                                          </p:val>
                                        </p:tav>
                                      </p:tavLst>
                                    </p:anim>
                                    <p:anim calcmode="lin" valueType="num">
                                      <p:cBhvr>
                                        <p:cTn id="78" dur="500" fill="hold"/>
                                        <p:tgtEl>
                                          <p:spTgt spid="46099"/>
                                        </p:tgtEl>
                                        <p:attrNameLst>
                                          <p:attrName>ppt_h</p:attrName>
                                        </p:attrNameLst>
                                      </p:cBhvr>
                                      <p:tavLst>
                                        <p:tav tm="0">
                                          <p:val>
                                            <p:strVal val="#ppt_h"/>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1" fill="hold" nodeType="clickEffect">
                                  <p:stCondLst>
                                    <p:cond delay="0"/>
                                  </p:stCondLst>
                                  <p:childTnLst>
                                    <p:set>
                                      <p:cBhvr>
                                        <p:cTn id="82" dur="1" fill="hold">
                                          <p:stCondLst>
                                            <p:cond delay="0"/>
                                          </p:stCondLst>
                                        </p:cTn>
                                        <p:tgtEl>
                                          <p:spTgt spid="46101"/>
                                        </p:tgtEl>
                                        <p:attrNameLst>
                                          <p:attrName>style.visibility</p:attrName>
                                        </p:attrNameLst>
                                      </p:cBhvr>
                                      <p:to>
                                        <p:strVal val="visible"/>
                                      </p:to>
                                    </p:set>
                                    <p:animEffect transition="in" filter="wipe(up)">
                                      <p:cBhvr>
                                        <p:cTn id="83" dur="500"/>
                                        <p:tgtEl>
                                          <p:spTgt spid="46101"/>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8" fill="hold" grpId="0" nodeType="clickEffect">
                                  <p:stCondLst>
                                    <p:cond delay="0"/>
                                  </p:stCondLst>
                                  <p:childTnLst>
                                    <p:set>
                                      <p:cBhvr>
                                        <p:cTn id="87" dur="1" fill="hold">
                                          <p:stCondLst>
                                            <p:cond delay="0"/>
                                          </p:stCondLst>
                                        </p:cTn>
                                        <p:tgtEl>
                                          <p:spTgt spid="2"/>
                                        </p:tgtEl>
                                        <p:attrNameLst>
                                          <p:attrName>style.visibility</p:attrName>
                                        </p:attrNameLst>
                                      </p:cBhvr>
                                      <p:to>
                                        <p:strVal val="visible"/>
                                      </p:to>
                                    </p:set>
                                    <p:anim calcmode="lin" valueType="num">
                                      <p:cBhvr>
                                        <p:cTn id="88" dur="500" fill="hold"/>
                                        <p:tgtEl>
                                          <p:spTgt spid="2"/>
                                        </p:tgtEl>
                                        <p:attrNameLst>
                                          <p:attrName>ppt_x</p:attrName>
                                        </p:attrNameLst>
                                      </p:cBhvr>
                                      <p:tavLst>
                                        <p:tav tm="0">
                                          <p:val>
                                            <p:strVal val="#ppt_x-#ppt_w/2"/>
                                          </p:val>
                                        </p:tav>
                                        <p:tav tm="100000">
                                          <p:val>
                                            <p:strVal val="#ppt_x"/>
                                          </p:val>
                                        </p:tav>
                                      </p:tavLst>
                                    </p:anim>
                                    <p:anim calcmode="lin" valueType="num">
                                      <p:cBhvr>
                                        <p:cTn id="89" dur="500" fill="hold"/>
                                        <p:tgtEl>
                                          <p:spTgt spid="2"/>
                                        </p:tgtEl>
                                        <p:attrNameLst>
                                          <p:attrName>ppt_y</p:attrName>
                                        </p:attrNameLst>
                                      </p:cBhvr>
                                      <p:tavLst>
                                        <p:tav tm="0">
                                          <p:val>
                                            <p:strVal val="#ppt_y"/>
                                          </p:val>
                                        </p:tav>
                                        <p:tav tm="100000">
                                          <p:val>
                                            <p:strVal val="#ppt_y"/>
                                          </p:val>
                                        </p:tav>
                                      </p:tavLst>
                                    </p:anim>
                                    <p:anim calcmode="lin" valueType="num">
                                      <p:cBhvr>
                                        <p:cTn id="90" dur="500" fill="hold"/>
                                        <p:tgtEl>
                                          <p:spTgt spid="2"/>
                                        </p:tgtEl>
                                        <p:attrNameLst>
                                          <p:attrName>ppt_w</p:attrName>
                                        </p:attrNameLst>
                                      </p:cBhvr>
                                      <p:tavLst>
                                        <p:tav tm="0">
                                          <p:val>
                                            <p:fltVal val="0"/>
                                          </p:val>
                                        </p:tav>
                                        <p:tav tm="100000">
                                          <p:val>
                                            <p:strVal val="#ppt_w"/>
                                          </p:val>
                                        </p:tav>
                                      </p:tavLst>
                                    </p:anim>
                                    <p:anim calcmode="lin" valueType="num">
                                      <p:cBhvr>
                                        <p:cTn id="91"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utoUpdateAnimBg="0"/>
      <p:bldP spid="46093" grpId="0" autoUpdateAnimBg="0"/>
      <p:bldP spid="46094" grpId="0" build="p" autoUpdateAnimBg="0"/>
      <p:bldP spid="46095" grpId="0" autoUpdateAnimBg="0"/>
      <p:bldP spid="46096" grpId="0" autoUpdateAnimBg="0"/>
      <p:bldP spid="46098" grpId="0" autoUpdateAnimBg="0"/>
      <p:bldP spid="46099" grpId="0" autoUpdateAnimBg="0"/>
      <p:bldP spid="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82" name="Rectangle 6"/>
          <p:cNvSpPr>
            <a:spLocks noChangeArrowheads="1"/>
          </p:cNvSpPr>
          <p:nvPr/>
        </p:nvSpPr>
        <p:spPr bwMode="auto">
          <a:xfrm>
            <a:off x="1676400" y="3733800"/>
            <a:ext cx="7315200" cy="3048000"/>
          </a:xfrm>
          <a:prstGeom prst="rect">
            <a:avLst/>
          </a:prstGeom>
          <a:gradFill rotWithShape="0">
            <a:gsLst>
              <a:gs pos="0">
                <a:srgbClr val="1F3E22"/>
              </a:gs>
              <a:gs pos="100000">
                <a:srgbClr val="0E1D10"/>
              </a:gs>
            </a:gsLst>
            <a:path path="shape">
              <a:fillToRect l="50000" t="50000" r="50000" b="50000"/>
            </a:path>
          </a:gra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marL="342900" marR="0" lvl="0" indent="-342900" algn="r" defTabSz="914400" rtl="1" eaLnBrk="1" fontAlgn="base" latinLnBrk="0" hangingPunct="1">
              <a:lnSpc>
                <a:spcPct val="100000"/>
              </a:lnSpc>
              <a:spcBef>
                <a:spcPct val="20000"/>
              </a:spcBef>
              <a:spcAft>
                <a:spcPct val="0"/>
              </a:spcAft>
              <a:buClrTx/>
              <a:buSzTx/>
              <a:buFont typeface="Wingdings" charset="0"/>
              <a:buChar char="§"/>
              <a:tabLst/>
              <a:defRPr/>
            </a:pPr>
            <a:r>
              <a:rPr kumimoji="0" lang="ar-JO" sz="28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في حالات نادرة عندما تشعر بالحاجة لتطوير النقطة الرئيسية استقرائياً ضعها بين أقواس على مخططك</a:t>
            </a:r>
            <a:endParaRPr kumimoji="0" lang="en-US" sz="28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54626" name="Rectangle 2"/>
          <p:cNvSpPr>
            <a:spLocks noGrp="1" noChangeArrowheads="1"/>
          </p:cNvSpPr>
          <p:nvPr>
            <p:ph type="title"/>
          </p:nvPr>
        </p:nvSpPr>
        <p:spPr>
          <a:xfrm>
            <a:off x="1752600" y="228600"/>
            <a:ext cx="6553200" cy="1143000"/>
          </a:xfrm>
        </p:spPr>
        <p:txBody>
          <a:bodyPr/>
          <a:lstStyle/>
          <a:p>
            <a:pPr algn="ctr" eaLnBrk="1" hangingPunct="1"/>
            <a:r>
              <a:rPr lang="ar-JO" b="1" dirty="0">
                <a:latin typeface="Arial" panose="020B0604020202020204" pitchFamily="34" charset="0"/>
                <a:ea typeface="ＭＳ Ｐゴシック" charset="0"/>
                <a:cs typeface="Arial" panose="020B0604020202020204" pitchFamily="34" charset="0"/>
              </a:rPr>
              <a:t>أعلن النقاط الرئيسية استنتاجياً</a:t>
            </a:r>
            <a:endParaRPr lang="en-US" b="1" dirty="0">
              <a:latin typeface="Arial" panose="020B0604020202020204" pitchFamily="34" charset="0"/>
              <a:ea typeface="ＭＳ Ｐゴシック" charset="0"/>
              <a:cs typeface="Arial" panose="020B0604020202020204" pitchFamily="34" charset="0"/>
            </a:endParaRPr>
          </a:p>
        </p:txBody>
      </p:sp>
      <p:sp>
        <p:nvSpPr>
          <p:cNvPr id="638979" name="Rectangle 3"/>
          <p:cNvSpPr>
            <a:spLocks noGrp="1" noChangeArrowheads="1"/>
          </p:cNvSpPr>
          <p:nvPr>
            <p:ph type="body" idx="1"/>
          </p:nvPr>
        </p:nvSpPr>
        <p:spPr>
          <a:xfrm>
            <a:off x="1676400" y="2590800"/>
            <a:ext cx="7315200" cy="1066800"/>
          </a:xfrm>
          <a:solidFill>
            <a:srgbClr val="FF0000"/>
          </a:solidFill>
          <a:effectLst>
            <a:outerShdw blurRad="63500" dist="35921" dir="2700000" algn="ctr" rotWithShape="0">
              <a:srgbClr val="000000">
                <a:alpha val="74998"/>
              </a:srgbClr>
            </a:outerShdw>
          </a:effectLst>
        </p:spPr>
        <p:txBody>
          <a:bodyPr/>
          <a:lstStyle/>
          <a:p>
            <a:pPr algn="r" rtl="1" eaLnBrk="1" hangingPunct="1">
              <a:buFont typeface="Wingdings" charset="2"/>
              <a:buChar char="§"/>
              <a:defRPr/>
            </a:pP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أخبر الحضور النقطة في العدد/المقطع </a:t>
            </a:r>
            <a:r>
              <a:rPr lang="ar-JO" b="1" u="sng"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قبل</a:t>
            </a: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قراءتها</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38980" name="Rectangle 4"/>
          <p:cNvSpPr>
            <a:spLocks noChangeArrowheads="1"/>
          </p:cNvSpPr>
          <p:nvPr/>
        </p:nvSpPr>
        <p:spPr bwMode="auto">
          <a:xfrm>
            <a:off x="2339752" y="4725144"/>
            <a:ext cx="6118448" cy="2056656"/>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342900" marR="0" lvl="0" indent="-342900" algn="r" defTabSz="914400" rtl="1" eaLnBrk="1" fontAlgn="base" latinLnBrk="0" hangingPunct="1">
              <a:lnSpc>
                <a:spcPct val="100000"/>
              </a:lnSpc>
              <a:spcBef>
                <a:spcPct val="20000"/>
              </a:spcBef>
              <a:spcAft>
                <a:spcPct val="0"/>
              </a:spcAft>
              <a:buClrTx/>
              <a:buSzTx/>
              <a:buFont typeface="Wingdings" charset="2"/>
              <a:buChar char="§"/>
              <a:tabLst/>
              <a:defRPr/>
            </a:pPr>
            <a:r>
              <a:rPr kumimoji="0" lang="ar-JO" sz="28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الصفحة 48 في الأعلى (النقطة الرئيسية 1)</a:t>
            </a:r>
          </a:p>
          <a:p>
            <a:pPr marL="342900" marR="0" lvl="0" indent="-342900" algn="r" defTabSz="914400" rtl="1" eaLnBrk="1" fontAlgn="base" latinLnBrk="0" hangingPunct="1">
              <a:lnSpc>
                <a:spcPct val="100000"/>
              </a:lnSpc>
              <a:spcBef>
                <a:spcPct val="20000"/>
              </a:spcBef>
              <a:spcAft>
                <a:spcPct val="0"/>
              </a:spcAft>
              <a:buClrTx/>
              <a:buSzTx/>
              <a:buFont typeface="Wingdings" charset="2"/>
              <a:buChar char="§"/>
              <a:tabLst/>
              <a:defRPr/>
            </a:pPr>
            <a:r>
              <a:rPr kumimoji="0" lang="ar-JO" sz="28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الصفحة 49 في الأعلى (النقطة الرئيسية 1)</a:t>
            </a:r>
          </a:p>
          <a:p>
            <a:pPr marL="342900" marR="0" lvl="0" indent="-342900" algn="r" defTabSz="914400" rtl="1" eaLnBrk="1" fontAlgn="base" latinLnBrk="0" hangingPunct="1">
              <a:lnSpc>
                <a:spcPct val="100000"/>
              </a:lnSpc>
              <a:spcBef>
                <a:spcPct val="20000"/>
              </a:spcBef>
              <a:spcAft>
                <a:spcPct val="0"/>
              </a:spcAft>
              <a:buClrTx/>
              <a:buSzTx/>
              <a:buFont typeface="Wingdings" charset="2"/>
              <a:buChar char="§"/>
              <a:tabLst/>
              <a:defRPr/>
            </a:pPr>
            <a:r>
              <a:rPr lang="ar-JO" sz="2800" b="1" dirty="0">
                <a:solidFill>
                  <a:srgbClr val="FFFF66"/>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الصفحة 59 في الأعلى (النقطة الرئيسية 2)</a:t>
            </a:r>
            <a:endParaRPr kumimoji="0" lang="en-US" sz="28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638981" name="Rectangle 5"/>
          <p:cNvSpPr>
            <a:spLocks noChangeArrowheads="1"/>
          </p:cNvSpPr>
          <p:nvPr/>
        </p:nvSpPr>
        <p:spPr bwMode="auto">
          <a:xfrm>
            <a:off x="1676400" y="1524000"/>
            <a:ext cx="7315200" cy="990600"/>
          </a:xfrm>
          <a:prstGeom prst="rect">
            <a:avLst/>
          </a:prstGeom>
          <a:solidFill>
            <a:schemeClr val="accent1"/>
          </a:solidFill>
          <a:ln w="9525">
            <a:noFill/>
            <a:miter lim="800000"/>
            <a:headEnd/>
            <a:tailEnd/>
          </a:ln>
          <a:effectLst>
            <a:outerShdw blurRad="63500" dist="35921" dir="2700000" algn="ctr" rotWithShape="0">
              <a:srgbClr val="000000">
                <a:alpha val="74998"/>
              </a:srgbClr>
            </a:outerShdw>
          </a:effectLst>
        </p:spPr>
        <p:txBody>
          <a:bodyPr/>
          <a:lstStyle/>
          <a:p>
            <a:pPr marL="342900" marR="0" lvl="0" indent="-342900" algn="r" defTabSz="914400" rtl="1" eaLnBrk="1" fontAlgn="base" latinLnBrk="0" hangingPunct="1">
              <a:lnSpc>
                <a:spcPct val="100000"/>
              </a:lnSpc>
              <a:spcBef>
                <a:spcPct val="20000"/>
              </a:spcBef>
              <a:spcAft>
                <a:spcPct val="0"/>
              </a:spcAft>
              <a:buClrTx/>
              <a:buSzTx/>
              <a:buFont typeface="Wingdings" charset="2"/>
              <a:buChar char="§"/>
              <a:tabLst/>
              <a:defRPr/>
            </a:pPr>
            <a:r>
              <a:rPr kumimoji="0" lang="ar-JO" sz="28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استعرض خلاصة النقطة </a:t>
            </a:r>
            <a:r>
              <a:rPr kumimoji="0" lang="ar-JO" sz="2800" b="1"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قبل</a:t>
            </a:r>
            <a:r>
              <a:rPr kumimoji="0" lang="ar-JO" sz="28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 البدء بتفسيرها</a:t>
            </a:r>
            <a:endParaRPr kumimoji="0" lang="en-US" sz="28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638983" name="Text Box 7"/>
          <p:cNvSpPr txBox="1">
            <a:spLocks noChangeArrowheads="1"/>
          </p:cNvSpPr>
          <p:nvPr/>
        </p:nvSpPr>
        <p:spPr bwMode="auto">
          <a:xfrm>
            <a:off x="8458200" y="76200"/>
            <a:ext cx="609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68</a:t>
            </a:r>
            <a:endParaRPr kumimoji="0" lang="en-US" sz="24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525189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8981"/>
                                        </p:tgtEl>
                                        <p:attrNameLst>
                                          <p:attrName>style.visibility</p:attrName>
                                        </p:attrNameLst>
                                      </p:cBhvr>
                                      <p:to>
                                        <p:strVal val="visible"/>
                                      </p:to>
                                    </p:set>
                                    <p:anim calcmode="lin" valueType="num">
                                      <p:cBhvr>
                                        <p:cTn id="7" dur="500" fill="hold"/>
                                        <p:tgtEl>
                                          <p:spTgt spid="638981"/>
                                        </p:tgtEl>
                                        <p:attrNameLst>
                                          <p:attrName>ppt_w</p:attrName>
                                        </p:attrNameLst>
                                      </p:cBhvr>
                                      <p:tavLst>
                                        <p:tav tm="0">
                                          <p:val>
                                            <p:fltVal val="0"/>
                                          </p:val>
                                        </p:tav>
                                        <p:tav tm="100000">
                                          <p:val>
                                            <p:strVal val="#ppt_w"/>
                                          </p:val>
                                        </p:tav>
                                      </p:tavLst>
                                    </p:anim>
                                    <p:anim calcmode="lin" valueType="num">
                                      <p:cBhvr>
                                        <p:cTn id="8" dur="500" fill="hold"/>
                                        <p:tgtEl>
                                          <p:spTgt spid="63898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8979"/>
                                        </p:tgtEl>
                                        <p:attrNameLst>
                                          <p:attrName>style.visibility</p:attrName>
                                        </p:attrNameLst>
                                      </p:cBhvr>
                                      <p:to>
                                        <p:strVal val="visible"/>
                                      </p:to>
                                    </p:set>
                                    <p:anim calcmode="lin" valueType="num">
                                      <p:cBhvr>
                                        <p:cTn id="13" dur="500" fill="hold"/>
                                        <p:tgtEl>
                                          <p:spTgt spid="638979"/>
                                        </p:tgtEl>
                                        <p:attrNameLst>
                                          <p:attrName>ppt_w</p:attrName>
                                        </p:attrNameLst>
                                      </p:cBhvr>
                                      <p:tavLst>
                                        <p:tav tm="0">
                                          <p:val>
                                            <p:fltVal val="0"/>
                                          </p:val>
                                        </p:tav>
                                        <p:tav tm="100000">
                                          <p:val>
                                            <p:strVal val="#ppt_w"/>
                                          </p:val>
                                        </p:tav>
                                      </p:tavLst>
                                    </p:anim>
                                    <p:anim calcmode="lin" valueType="num">
                                      <p:cBhvr>
                                        <p:cTn id="14" dur="500" fill="hold"/>
                                        <p:tgtEl>
                                          <p:spTgt spid="63897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38982"/>
                                        </p:tgtEl>
                                        <p:attrNameLst>
                                          <p:attrName>style.visibility</p:attrName>
                                        </p:attrNameLst>
                                      </p:cBhvr>
                                      <p:to>
                                        <p:strVal val="visible"/>
                                      </p:to>
                                    </p:set>
                                    <p:anim calcmode="lin" valueType="num">
                                      <p:cBhvr>
                                        <p:cTn id="19" dur="500" fill="hold"/>
                                        <p:tgtEl>
                                          <p:spTgt spid="638982"/>
                                        </p:tgtEl>
                                        <p:attrNameLst>
                                          <p:attrName>ppt_w</p:attrName>
                                        </p:attrNameLst>
                                      </p:cBhvr>
                                      <p:tavLst>
                                        <p:tav tm="0">
                                          <p:val>
                                            <p:fltVal val="0"/>
                                          </p:val>
                                        </p:tav>
                                        <p:tav tm="100000">
                                          <p:val>
                                            <p:strVal val="#ppt_w"/>
                                          </p:val>
                                        </p:tav>
                                      </p:tavLst>
                                    </p:anim>
                                    <p:anim calcmode="lin" valueType="num">
                                      <p:cBhvr>
                                        <p:cTn id="20" dur="500" fill="hold"/>
                                        <p:tgtEl>
                                          <p:spTgt spid="63898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38980"/>
                                        </p:tgtEl>
                                        <p:attrNameLst>
                                          <p:attrName>style.visibility</p:attrName>
                                        </p:attrNameLst>
                                      </p:cBhvr>
                                      <p:to>
                                        <p:strVal val="visible"/>
                                      </p:to>
                                    </p:set>
                                    <p:anim calcmode="lin" valueType="num">
                                      <p:cBhvr>
                                        <p:cTn id="25" dur="500" fill="hold"/>
                                        <p:tgtEl>
                                          <p:spTgt spid="638980"/>
                                        </p:tgtEl>
                                        <p:attrNameLst>
                                          <p:attrName>ppt_w</p:attrName>
                                        </p:attrNameLst>
                                      </p:cBhvr>
                                      <p:tavLst>
                                        <p:tav tm="0">
                                          <p:val>
                                            <p:fltVal val="0"/>
                                          </p:val>
                                        </p:tav>
                                        <p:tav tm="100000">
                                          <p:val>
                                            <p:strVal val="#ppt_w"/>
                                          </p:val>
                                        </p:tav>
                                      </p:tavLst>
                                    </p:anim>
                                    <p:anim calcmode="lin" valueType="num">
                                      <p:cBhvr>
                                        <p:cTn id="26" dur="500" fill="hold"/>
                                        <p:tgtEl>
                                          <p:spTgt spid="6389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2" grpId="0" animBg="1"/>
      <p:bldP spid="638979" grpId="0" animBg="1" autoUpdateAnimBg="0"/>
      <p:bldP spid="638980" grpId="0"/>
      <p:bldP spid="6389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3563888" y="3357141"/>
            <a:ext cx="2879824" cy="3024187"/>
          </a:xfrm>
        </p:spPr>
        <p:txBody>
          <a:bodyPr/>
          <a:lstStyle/>
          <a:p>
            <a:r>
              <a:rPr lang="ar-JO" b="1" dirty="0">
                <a:latin typeface="Arial" panose="020B0604020202020204" pitchFamily="34" charset="0"/>
                <a:ea typeface="ＭＳ Ｐゴシック" charset="0"/>
                <a:cs typeface="Arial" panose="020B0604020202020204" pitchFamily="34" charset="0"/>
              </a:rPr>
              <a:t>تطور</a:t>
            </a:r>
            <a:br>
              <a:rPr lang="ar-JO" b="1" dirty="0">
                <a:latin typeface="Arial" panose="020B0604020202020204" pitchFamily="34" charset="0"/>
                <a:ea typeface="ＭＳ Ｐゴシック" charset="0"/>
                <a:cs typeface="Arial" panose="020B0604020202020204" pitchFamily="34" charset="0"/>
              </a:rPr>
            </a:br>
            <a:r>
              <a:rPr lang="ar-JO" b="1" dirty="0">
                <a:latin typeface="Arial" panose="020B0604020202020204" pitchFamily="34" charset="0"/>
                <a:ea typeface="ＭＳ Ｐゴシック" charset="0"/>
                <a:cs typeface="Arial" panose="020B0604020202020204" pitchFamily="34" charset="0"/>
              </a:rPr>
              <a:t>شعار</a:t>
            </a:r>
            <a:br>
              <a:rPr lang="ar-JO" b="1" dirty="0">
                <a:latin typeface="Arial" panose="020B0604020202020204" pitchFamily="34" charset="0"/>
                <a:ea typeface="ＭＳ Ｐゴシック" charset="0"/>
                <a:cs typeface="Arial" panose="020B0604020202020204" pitchFamily="34" charset="0"/>
              </a:rPr>
            </a:br>
            <a:r>
              <a:rPr lang="ar-JO" b="1" dirty="0">
                <a:latin typeface="Arial" panose="020B0604020202020204" pitchFamily="34" charset="0"/>
                <a:ea typeface="ＭＳ Ｐゴシック" charset="0"/>
                <a:cs typeface="Arial" panose="020B0604020202020204" pitchFamily="34" charset="0"/>
              </a:rPr>
              <a:t>آبل</a:t>
            </a:r>
            <a:endParaRPr lang="en-US" b="1" dirty="0">
              <a:latin typeface="Arial" panose="020B0604020202020204" pitchFamily="34" charset="0"/>
              <a:ea typeface="ＭＳ Ｐゴシック" charset="0"/>
              <a:cs typeface="Arial" panose="020B0604020202020204" pitchFamily="34" charset="0"/>
            </a:endParaRPr>
          </a:p>
        </p:txBody>
      </p:sp>
      <p:grpSp>
        <p:nvGrpSpPr>
          <p:cNvPr id="5" name="Group 4"/>
          <p:cNvGrpSpPr>
            <a:grpSpLocks/>
          </p:cNvGrpSpPr>
          <p:nvPr/>
        </p:nvGrpSpPr>
        <p:grpSpPr bwMode="auto">
          <a:xfrm>
            <a:off x="107504" y="0"/>
            <a:ext cx="4141787" cy="6713538"/>
            <a:chOff x="179512" y="0"/>
            <a:chExt cx="4141521" cy="6713984"/>
          </a:xfrm>
        </p:grpSpPr>
        <p:pic>
          <p:nvPicPr>
            <p:cNvPr id="105481"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9512" y="0"/>
              <a:ext cx="4141521" cy="6021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482" name="Title 1"/>
            <p:cNvSpPr txBox="1">
              <a:spLocks/>
            </p:cNvSpPr>
            <p:nvPr/>
          </p:nvSpPr>
          <p:spPr bwMode="auto">
            <a:xfrm>
              <a:off x="1043676" y="6021288"/>
              <a:ext cx="2376264" cy="692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1976</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0" name="Group 9"/>
          <p:cNvGrpSpPr>
            <a:grpSpLocks/>
          </p:cNvGrpSpPr>
          <p:nvPr/>
        </p:nvGrpSpPr>
        <p:grpSpPr bwMode="auto">
          <a:xfrm>
            <a:off x="5867400" y="71438"/>
            <a:ext cx="3097213" cy="3789362"/>
            <a:chOff x="5868144" y="72008"/>
            <a:chExt cx="3096344" cy="3789040"/>
          </a:xfrm>
        </p:grpSpPr>
        <p:pic>
          <p:nvPicPr>
            <p:cNvPr id="105479"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77168" y="72008"/>
              <a:ext cx="2678297" cy="2946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480" name="Title 1"/>
            <p:cNvSpPr txBox="1">
              <a:spLocks/>
            </p:cNvSpPr>
            <p:nvPr/>
          </p:nvSpPr>
          <p:spPr bwMode="auto">
            <a:xfrm>
              <a:off x="5868144" y="3168352"/>
              <a:ext cx="3096344" cy="692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1976-1998</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1" name="Group 10"/>
          <p:cNvGrpSpPr>
            <a:grpSpLocks/>
          </p:cNvGrpSpPr>
          <p:nvPr/>
        </p:nvGrpSpPr>
        <p:grpSpPr bwMode="auto">
          <a:xfrm>
            <a:off x="5148263" y="3844925"/>
            <a:ext cx="3995737" cy="2897188"/>
            <a:chOff x="5148064" y="3844962"/>
            <a:chExt cx="3995936" cy="2896406"/>
          </a:xfrm>
        </p:grpSpPr>
        <p:pic>
          <p:nvPicPr>
            <p:cNvPr id="105477"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344842" y="3844962"/>
              <a:ext cx="1899566" cy="2275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478" name="Title 1"/>
            <p:cNvSpPr txBox="1">
              <a:spLocks/>
            </p:cNvSpPr>
            <p:nvPr/>
          </p:nvSpPr>
          <p:spPr bwMode="auto">
            <a:xfrm>
              <a:off x="5148064" y="6048672"/>
              <a:ext cx="3995936" cy="692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1998-الآن</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0771"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cs typeface="Arial" charset="0"/>
              </a:rPr>
              <a:t>68</a:t>
            </a:r>
            <a:endParaRPr lang="en-US" b="1" dirty="0">
              <a:solidFill>
                <a:schemeClr val="bg1"/>
              </a:solidFill>
              <a:cs typeface="Arial" charset="0"/>
            </a:endParaRPr>
          </a:p>
        </p:txBody>
      </p:sp>
      <p:sp>
        <p:nvSpPr>
          <p:cNvPr id="160772" name="Rectangle 5"/>
          <p:cNvSpPr>
            <a:spLocks noGrp="1" noChangeArrowheads="1"/>
          </p:cNvSpPr>
          <p:nvPr>
            <p:ph type="title" idx="4294967295"/>
          </p:nvPr>
        </p:nvSpPr>
        <p:spPr>
          <a:xfrm>
            <a:off x="457200" y="609600"/>
            <a:ext cx="8229600" cy="808038"/>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الوضوح في الخلاصة</a:t>
            </a:r>
            <a:endParaRPr lang="en-US" b="1" dirty="0">
              <a:solidFill>
                <a:srgbClr val="FF0000"/>
              </a:solidFill>
              <a:latin typeface="Arial" charset="0"/>
              <a:ea typeface="ＭＳ Ｐゴシック" charset="0"/>
              <a:cs typeface="Arial" charset="0"/>
            </a:endParaRPr>
          </a:p>
        </p:txBody>
      </p:sp>
      <p:pic>
        <p:nvPicPr>
          <p:cNvPr id="160773" name="Picture 6" descr="images-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1556792"/>
            <a:ext cx="1666528" cy="1166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1027" name="Text Box 3"/>
          <p:cNvSpPr txBox="1">
            <a:spLocks noChangeArrowheads="1"/>
          </p:cNvSpPr>
          <p:nvPr/>
        </p:nvSpPr>
        <p:spPr bwMode="auto">
          <a:xfrm>
            <a:off x="516632" y="1823333"/>
            <a:ext cx="8229600" cy="3477875"/>
          </a:xfrm>
          <a:prstGeom prst="rect">
            <a:avLst/>
          </a:prstGeom>
          <a:noFill/>
          <a:ln w="9525">
            <a:noFill/>
            <a:miter lim="800000"/>
            <a:headEnd/>
            <a:tailEnd/>
          </a:ln>
          <a:effectLst/>
        </p:spPr>
        <p:txBody>
          <a:bodyPr wrap="square">
            <a:spAutoFit/>
          </a:bodyPr>
          <a:lstStyle/>
          <a:p>
            <a:pPr marL="271463" indent="-271463" algn="r" rtl="1" eaLnBrk="1" hangingPunct="1">
              <a:spcBef>
                <a:spcPct val="50000"/>
              </a:spcBef>
              <a:buFontTx/>
              <a:buChar char="•"/>
              <a:defRPr/>
            </a:pPr>
            <a:r>
              <a:rPr lang="ar-JO" sz="4000" b="1" dirty="0">
                <a:solidFill>
                  <a:schemeClr val="bg1"/>
                </a:solidFill>
                <a:latin typeface="Arial"/>
                <a:ea typeface="ＭＳ Ｐゴシック" charset="-128"/>
                <a:cs typeface="Arial"/>
              </a:rPr>
              <a:t>كرر الموضوع</a:t>
            </a:r>
            <a:endParaRPr lang="en-US" sz="4000" b="1" dirty="0">
              <a:solidFill>
                <a:schemeClr val="bg1"/>
              </a:solidFill>
              <a:latin typeface="Arial"/>
              <a:ea typeface="ＭＳ Ｐゴシック" charset="-128"/>
              <a:cs typeface="Arial"/>
            </a:endParaRPr>
          </a:p>
          <a:p>
            <a:pPr marL="271463" indent="-271463" algn="r" rtl="1" eaLnBrk="1" hangingPunct="1">
              <a:spcBef>
                <a:spcPct val="50000"/>
              </a:spcBef>
              <a:buFontTx/>
              <a:buChar char="•"/>
              <a:defRPr/>
            </a:pPr>
            <a:r>
              <a:rPr lang="ar-JO" sz="4000" b="1" dirty="0">
                <a:solidFill>
                  <a:schemeClr val="bg1"/>
                </a:solidFill>
                <a:latin typeface="Arial"/>
                <a:ea typeface="ＭＳ Ｐゴシック" charset="-128"/>
                <a:cs typeface="Arial"/>
              </a:rPr>
              <a:t>أذكر الفكرة الوعظية</a:t>
            </a:r>
            <a:endParaRPr lang="en-US" sz="4000" b="1" dirty="0">
              <a:solidFill>
                <a:schemeClr val="bg1"/>
              </a:solidFill>
              <a:latin typeface="Arial"/>
              <a:ea typeface="ＭＳ Ｐゴシック" charset="-128"/>
              <a:cs typeface="Arial"/>
            </a:endParaRPr>
          </a:p>
          <a:p>
            <a:pPr marL="271463" indent="-271463" algn="r" eaLnBrk="1" hangingPunct="1">
              <a:spcBef>
                <a:spcPct val="50000"/>
              </a:spcBef>
              <a:buFontTx/>
              <a:buChar char="•"/>
              <a:defRPr/>
            </a:pPr>
            <a:r>
              <a:rPr lang="ar-JO" sz="4000" b="1" dirty="0">
                <a:solidFill>
                  <a:schemeClr val="bg1"/>
                </a:solidFill>
                <a:latin typeface="Arial"/>
                <a:ea typeface="ＭＳ Ｐゴシック" charset="-128"/>
                <a:cs typeface="Arial"/>
              </a:rPr>
              <a:t>كرر النقاط الرئيسية</a:t>
            </a:r>
            <a:endParaRPr lang="en-US" sz="4000" b="1" dirty="0">
              <a:solidFill>
                <a:schemeClr val="bg1"/>
              </a:solidFill>
              <a:latin typeface="Arial"/>
              <a:ea typeface="ＭＳ Ｐゴシック" charset="-128"/>
              <a:cs typeface="Arial"/>
            </a:endParaRPr>
          </a:p>
          <a:p>
            <a:pPr marL="271463" indent="-271463" algn="r" rtl="1" eaLnBrk="1" hangingPunct="1">
              <a:spcBef>
                <a:spcPct val="50000"/>
              </a:spcBef>
              <a:buFontTx/>
              <a:buChar char="•"/>
              <a:defRPr/>
            </a:pPr>
            <a:r>
              <a:rPr lang="ar-JO" sz="4000" b="1" dirty="0">
                <a:solidFill>
                  <a:schemeClr val="bg1"/>
                </a:solidFill>
                <a:latin typeface="Arial"/>
                <a:ea typeface="ＭＳ Ｐゴシック" charset="-128"/>
                <a:cs typeface="Arial"/>
              </a:rPr>
              <a:t>أحضرها إلى المكان من خلال قصة واضحة</a:t>
            </a:r>
            <a:endParaRPr lang="en-US" sz="4000" b="1" dirty="0">
              <a:solidFill>
                <a:schemeClr val="bg1"/>
              </a:solidFill>
              <a:latin typeface="Arial"/>
              <a:ea typeface="ＭＳ Ｐゴシック" charset="-128"/>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41027">
                                            <p:txEl>
                                              <p:pRg st="0" end="0"/>
                                            </p:txEl>
                                          </p:spTgt>
                                        </p:tgtEl>
                                        <p:attrNameLst>
                                          <p:attrName>style.visibility</p:attrName>
                                        </p:attrNameLst>
                                      </p:cBhvr>
                                      <p:to>
                                        <p:strVal val="visible"/>
                                      </p:to>
                                    </p:set>
                                    <p:anim calcmode="lin" valueType="num">
                                      <p:cBhvr>
                                        <p:cTn id="7" dur="500" fill="hold"/>
                                        <p:tgtEl>
                                          <p:spTgt spid="64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4102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4102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6410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41027">
                                            <p:txEl>
                                              <p:pRg st="1" end="1"/>
                                            </p:txEl>
                                          </p:spTgt>
                                        </p:tgtEl>
                                        <p:attrNameLst>
                                          <p:attrName>style.visibility</p:attrName>
                                        </p:attrNameLst>
                                      </p:cBhvr>
                                      <p:to>
                                        <p:strVal val="visible"/>
                                      </p:to>
                                    </p:set>
                                    <p:anim calcmode="lin" valueType="num">
                                      <p:cBhvr>
                                        <p:cTn id="15" dur="500" fill="hold"/>
                                        <p:tgtEl>
                                          <p:spTgt spid="64102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64102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641027">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64102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641027">
                                            <p:txEl>
                                              <p:pRg st="2" end="2"/>
                                            </p:txEl>
                                          </p:spTgt>
                                        </p:tgtEl>
                                        <p:attrNameLst>
                                          <p:attrName>style.visibility</p:attrName>
                                        </p:attrNameLst>
                                      </p:cBhvr>
                                      <p:to>
                                        <p:strVal val="visible"/>
                                      </p:to>
                                    </p:set>
                                    <p:anim calcmode="lin" valueType="num">
                                      <p:cBhvr>
                                        <p:cTn id="23" dur="500" fill="hold"/>
                                        <p:tgtEl>
                                          <p:spTgt spid="64102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41027">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641027">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64102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641027">
                                            <p:txEl>
                                              <p:pRg st="3" end="3"/>
                                            </p:txEl>
                                          </p:spTgt>
                                        </p:tgtEl>
                                        <p:attrNameLst>
                                          <p:attrName>style.visibility</p:attrName>
                                        </p:attrNameLst>
                                      </p:cBhvr>
                                      <p:to>
                                        <p:strVal val="visible"/>
                                      </p:to>
                                    </p:set>
                                    <p:anim calcmode="lin" valueType="num">
                                      <p:cBhvr>
                                        <p:cTn id="31" dur="500" fill="hold"/>
                                        <p:tgtEl>
                                          <p:spTgt spid="64102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641027">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641027">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641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479235" name="Text Box 3"/>
          <p:cNvSpPr txBox="1">
            <a:spLocks noChangeArrowheads="1"/>
          </p:cNvSpPr>
          <p:nvPr/>
        </p:nvSpPr>
        <p:spPr bwMode="auto">
          <a:xfrm>
            <a:off x="609600" y="3657600"/>
            <a:ext cx="7696200" cy="1938992"/>
          </a:xfrm>
          <a:prstGeom prst="rect">
            <a:avLst/>
          </a:prstGeom>
          <a:solidFill>
            <a:schemeClr val="tx2"/>
          </a:solid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000" b="1" dirty="0">
                <a:solidFill>
                  <a:schemeClr val="bg1"/>
                </a:solidFill>
                <a:cs typeface="Arial" charset="0"/>
              </a:rPr>
              <a:t>هو الألف والياء                              الأول والآخر                                البداية والنهاية</a:t>
            </a:r>
            <a:endParaRPr lang="en-US" sz="4000" b="1" dirty="0">
              <a:solidFill>
                <a:schemeClr val="bg1"/>
              </a:solidFill>
              <a:cs typeface="Arial" charset="0"/>
            </a:endParaRPr>
          </a:p>
        </p:txBody>
      </p:sp>
      <p:sp>
        <p:nvSpPr>
          <p:cNvPr id="479237" name="Rectangle 5"/>
          <p:cNvSpPr>
            <a:spLocks noGrp="1" noChangeArrowheads="1"/>
          </p:cNvSpPr>
          <p:nvPr>
            <p:ph type="title" idx="4294967295"/>
          </p:nvPr>
        </p:nvSpPr>
        <p:spPr>
          <a:xfrm>
            <a:off x="457200" y="274638"/>
            <a:ext cx="4051300" cy="701675"/>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wrap="square" anchor="t">
            <a:spAutoFit/>
          </a:bodyPr>
          <a:lstStyle/>
          <a:p>
            <a:pPr eaLnBrk="1" hangingPunct="1">
              <a:spcBef>
                <a:spcPct val="50000"/>
              </a:spcBef>
              <a:defRPr/>
            </a:pPr>
            <a:r>
              <a:rPr lang="ar-JO" sz="4000" b="1" dirty="0">
                <a:solidFill>
                  <a:schemeClr val="bg1"/>
                </a:solidFill>
                <a:effectLst>
                  <a:outerShdw blurRad="38100" dist="38100" dir="2700000" algn="tl">
                    <a:srgbClr val="000000"/>
                  </a:outerShdw>
                </a:effectLst>
                <a:latin typeface="Arial" charset="0"/>
                <a:ea typeface="ＭＳ Ｐゴシック" charset="0"/>
                <a:cs typeface="Arial" charset="0"/>
              </a:rPr>
              <a:t>استخدم الحركة</a:t>
            </a:r>
            <a:endParaRPr lang="en-US" sz="4000" b="1" dirty="0">
              <a:solidFill>
                <a:schemeClr val="bg1"/>
              </a:solidFill>
              <a:effectLst>
                <a:outerShdw blurRad="38100" dist="38100" dir="2700000" algn="tl">
                  <a:srgbClr val="000000"/>
                </a:outerShdw>
              </a:effectLst>
              <a:latin typeface="Arial" charset="0"/>
              <a:ea typeface="ＭＳ Ｐゴシック" charset="0"/>
              <a:cs typeface="Arial" charset="0"/>
            </a:endParaRPr>
          </a:p>
        </p:txBody>
      </p:sp>
      <p:sp>
        <p:nvSpPr>
          <p:cNvPr id="479238" name="Text Box 6"/>
          <p:cNvSpPr txBox="1">
            <a:spLocks noChangeArrowheads="1"/>
          </p:cNvSpPr>
          <p:nvPr/>
        </p:nvSpPr>
        <p:spPr bwMode="auto">
          <a:xfrm>
            <a:off x="8382000" y="76200"/>
            <a:ext cx="685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ar-JO" b="1" dirty="0">
                <a:solidFill>
                  <a:schemeClr val="bg1"/>
                </a:solidFill>
                <a:latin typeface="Arial"/>
                <a:ea typeface="ＭＳ Ｐゴシック" charset="-128"/>
                <a:cs typeface="Arial"/>
              </a:rPr>
              <a:t>68</a:t>
            </a:r>
            <a:endParaRPr lang="en-US" b="1" dirty="0">
              <a:solidFill>
                <a:schemeClr val="bg1"/>
              </a:solidFill>
              <a:latin typeface="Arial"/>
              <a:ea typeface="ＭＳ Ｐゴシック" charset="-128"/>
              <a:cs typeface="Arial"/>
            </a:endParaRPr>
          </a:p>
        </p:txBody>
      </p:sp>
      <p:sp>
        <p:nvSpPr>
          <p:cNvPr id="479239" name="Text Box 7"/>
          <p:cNvSpPr txBox="1">
            <a:spLocks noChangeArrowheads="1"/>
          </p:cNvSpPr>
          <p:nvPr/>
        </p:nvSpPr>
        <p:spPr bwMode="auto">
          <a:xfrm rot="10800000" flipH="1" flipV="1">
            <a:off x="569913" y="1811338"/>
            <a:ext cx="8001000" cy="701675"/>
          </a:xfrm>
          <a:prstGeom prst="rect">
            <a:avLst/>
          </a:prstGeom>
          <a:noFill/>
          <a:ln w="9525">
            <a:noFill/>
            <a:miter lim="800000"/>
            <a:headEnd/>
            <a:tailEnd/>
          </a:ln>
          <a:effectLst/>
        </p:spPr>
        <p:txBody>
          <a:bodyPr>
            <a:spAutoFit/>
          </a:bodyPr>
          <a:lstStyle/>
          <a:p>
            <a:pPr eaLnBrk="1" hangingPunct="1">
              <a:spcBef>
                <a:spcPct val="50000"/>
              </a:spcBef>
              <a:defRPr/>
            </a:pPr>
            <a:r>
              <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rPr>
              <a:t>!</a:t>
            </a:r>
            <a:r>
              <a:rPr lang="en-US" sz="4000" b="1" dirty="0" err="1">
                <a:solidFill>
                  <a:schemeClr val="bg1"/>
                </a:solidFill>
                <a:effectLst>
                  <a:outerShdw blurRad="38100" dist="38100" dir="2700000" algn="tl">
                    <a:srgbClr val="000000">
                      <a:alpha val="43137"/>
                    </a:srgbClr>
                  </a:outerShdw>
                </a:effectLst>
                <a:latin typeface="Arial"/>
                <a:ea typeface="ＭＳ Ｐゴシック" charset="-128"/>
                <a:cs typeface="Arial"/>
              </a:rPr>
              <a:t>ytiralc</a:t>
            </a:r>
            <a:r>
              <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rPr>
              <a:t> rof </a:t>
            </a:r>
            <a:r>
              <a:rPr lang="en-US" sz="4000" b="1" dirty="0" err="1">
                <a:solidFill>
                  <a:schemeClr val="bg1"/>
                </a:solidFill>
                <a:effectLst>
                  <a:outerShdw blurRad="38100" dist="38100" dir="2700000" algn="tl">
                    <a:srgbClr val="000000">
                      <a:alpha val="43137"/>
                    </a:srgbClr>
                  </a:outerShdw>
                </a:effectLst>
                <a:latin typeface="Arial"/>
                <a:ea typeface="ＭＳ Ｐゴシック" charset="-128"/>
                <a:cs typeface="Arial"/>
              </a:rPr>
              <a:t>sdrawkcab</a:t>
            </a:r>
            <a:r>
              <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rPr>
              <a:t> </a:t>
            </a:r>
            <a:r>
              <a:rPr lang="en-US" sz="4000" b="1" dirty="0" err="1">
                <a:solidFill>
                  <a:schemeClr val="bg1"/>
                </a:solidFill>
                <a:effectLst>
                  <a:outerShdw blurRad="38100" dist="38100" dir="2700000" algn="tl">
                    <a:srgbClr val="000000">
                      <a:alpha val="43137"/>
                    </a:srgbClr>
                  </a:outerShdw>
                </a:effectLst>
                <a:latin typeface="Arial"/>
                <a:ea typeface="ＭＳ Ｐゴシック" charset="-128"/>
                <a:cs typeface="Arial"/>
              </a:rPr>
              <a:t>erutseG</a:t>
            </a:r>
            <a:endPar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endParaRPr>
          </a:p>
        </p:txBody>
      </p:sp>
      <p:pic>
        <p:nvPicPr>
          <p:cNvPr id="162822" name="Picture 10" descr="images-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08500" y="0"/>
            <a:ext cx="2197100" cy="163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9243" name="Text Box 11"/>
          <p:cNvSpPr txBox="1">
            <a:spLocks noChangeArrowheads="1"/>
          </p:cNvSpPr>
          <p:nvPr/>
        </p:nvSpPr>
        <p:spPr bwMode="auto">
          <a:xfrm>
            <a:off x="609599" y="2438400"/>
            <a:ext cx="7696201" cy="701675"/>
          </a:xfrm>
          <a:prstGeom prst="rect">
            <a:avLst/>
          </a:prstGeom>
          <a:noFill/>
          <a:ln w="9525">
            <a:noFill/>
            <a:miter lim="800000"/>
            <a:headEnd/>
            <a:tailEnd/>
          </a:ln>
          <a:effectLst/>
        </p:spPr>
        <p:txBody>
          <a:bodyPr wrap="square">
            <a:spAutoFit/>
          </a:bodyPr>
          <a:lstStyle/>
          <a:p>
            <a:pPr algn="ctr" eaLnBrk="1" hangingPunct="1">
              <a:spcBef>
                <a:spcPct val="50000"/>
              </a:spcBef>
              <a:defRPr/>
            </a:pPr>
            <a:r>
              <a:rPr lang="ar-JO" sz="4000" b="1" dirty="0">
                <a:solidFill>
                  <a:schemeClr val="bg1"/>
                </a:solidFill>
                <a:effectLst>
                  <a:outerShdw blurRad="38100" dist="38100" dir="2700000" algn="tl">
                    <a:srgbClr val="000000">
                      <a:alpha val="43137"/>
                    </a:srgbClr>
                  </a:outerShdw>
                </a:effectLst>
                <a:latin typeface="Arial"/>
                <a:ea typeface="ＭＳ Ｐゴシック" charset="-128"/>
                <a:cs typeface="Arial"/>
              </a:rPr>
              <a:t>لفتة إلى الوراء من أجل الوضوح</a:t>
            </a:r>
            <a:endPar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92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9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9" grpId="0" build="p" autoUpdateAnimBg="0" advAuto="6000"/>
      <p:bldP spid="479243" grpId="0" build="p" autoUpdateAnimBg="0" advAuto="600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2" descr="glowh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96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866" name="Rectangle 3"/>
          <p:cNvSpPr>
            <a:spLocks noGrp="1" noChangeArrowheads="1"/>
          </p:cNvSpPr>
          <p:nvPr>
            <p:ph type="ctrTitle"/>
          </p:nvPr>
        </p:nvSpPr>
        <p:spPr>
          <a:xfrm>
            <a:off x="1331640" y="76200"/>
            <a:ext cx="6578600" cy="3581400"/>
          </a:xfrm>
        </p:spPr>
        <p:txBody>
          <a:bodyPr/>
          <a:lstStyle/>
          <a:p>
            <a:pPr eaLnBrk="1" hangingPunct="1"/>
            <a:r>
              <a:rPr lang="ar-JO" sz="6000" b="1" dirty="0">
                <a:latin typeface="Arial" panose="020B0604020202020204" pitchFamily="34" charset="0"/>
                <a:ea typeface="Osaka" charset="0"/>
                <a:cs typeface="Arial" panose="020B0604020202020204" pitchFamily="34" charset="0"/>
              </a:rPr>
              <a:t>الوضوح في المتن</a:t>
            </a:r>
            <a:endParaRPr lang="en-US" sz="5400" dirty="0">
              <a:latin typeface="Arial" panose="020B0604020202020204" pitchFamily="34" charset="0"/>
              <a:ea typeface="Osaka" charset="0"/>
              <a:cs typeface="Arial" panose="020B0604020202020204" pitchFamily="34" charset="0"/>
            </a:endParaRPr>
          </a:p>
        </p:txBody>
      </p:sp>
      <p:sp>
        <p:nvSpPr>
          <p:cNvPr id="34821" name="Text Box 5"/>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Book Antiqua" charset="0"/>
                <a:ea typeface="ＭＳ Ｐゴシック" charset="0"/>
                <a:cs typeface="ＭＳ Ｐゴシック" charset="0"/>
              </a:defRPr>
            </a:lvl1pPr>
            <a:lvl2pPr marL="37931725" indent="-37474525">
              <a:defRPr sz="2400">
                <a:solidFill>
                  <a:schemeClr val="tx1"/>
                </a:solidFill>
                <a:latin typeface="Book Antiqua" charset="0"/>
                <a:ea typeface="ＭＳ Ｐゴシック" charset="0"/>
              </a:defRPr>
            </a:lvl2pPr>
            <a:lvl3pPr>
              <a:defRPr sz="2400">
                <a:solidFill>
                  <a:schemeClr val="tx1"/>
                </a:solidFill>
                <a:latin typeface="Book Antiqua" charset="0"/>
                <a:ea typeface="ＭＳ Ｐゴシック" charset="0"/>
              </a:defRPr>
            </a:lvl3pPr>
            <a:lvl4pPr>
              <a:defRPr sz="2400">
                <a:solidFill>
                  <a:schemeClr val="tx1"/>
                </a:solidFill>
                <a:latin typeface="Book Antiqua" charset="0"/>
                <a:ea typeface="ＭＳ Ｐゴシック" charset="0"/>
              </a:defRPr>
            </a:lvl4pPr>
            <a:lvl5pPr>
              <a:defRPr sz="2400">
                <a:solidFill>
                  <a:schemeClr val="tx1"/>
                </a:solidFill>
                <a:latin typeface="Book Antiqua" charset="0"/>
                <a:ea typeface="ＭＳ Ｐゴシック" charset="0"/>
              </a:defRPr>
            </a:lvl5pPr>
            <a:lvl6pPr marL="457200" eaLnBrk="0" fontAlgn="base" hangingPunct="0">
              <a:spcBef>
                <a:spcPct val="0"/>
              </a:spcBef>
              <a:spcAft>
                <a:spcPct val="0"/>
              </a:spcAft>
              <a:defRPr sz="2400">
                <a:solidFill>
                  <a:schemeClr val="tx1"/>
                </a:solidFill>
                <a:latin typeface="Book Antiqua" charset="0"/>
                <a:ea typeface="ＭＳ Ｐゴシック" charset="0"/>
              </a:defRPr>
            </a:lvl6pPr>
            <a:lvl7pPr marL="914400" eaLnBrk="0" fontAlgn="base" hangingPunct="0">
              <a:spcBef>
                <a:spcPct val="0"/>
              </a:spcBef>
              <a:spcAft>
                <a:spcPct val="0"/>
              </a:spcAft>
              <a:defRPr sz="2400">
                <a:solidFill>
                  <a:schemeClr val="tx1"/>
                </a:solidFill>
                <a:latin typeface="Book Antiqua" charset="0"/>
                <a:ea typeface="ＭＳ Ｐゴシック" charset="0"/>
              </a:defRPr>
            </a:lvl7pPr>
            <a:lvl8pPr marL="1371600" eaLnBrk="0" fontAlgn="base" hangingPunct="0">
              <a:spcBef>
                <a:spcPct val="0"/>
              </a:spcBef>
              <a:spcAft>
                <a:spcPct val="0"/>
              </a:spcAft>
              <a:defRPr sz="2400">
                <a:solidFill>
                  <a:schemeClr val="tx1"/>
                </a:solidFill>
                <a:latin typeface="Book Antiqua" charset="0"/>
                <a:ea typeface="ＭＳ Ｐゴシック" charset="0"/>
              </a:defRPr>
            </a:lvl8pPr>
            <a:lvl9pPr marL="1828800" eaLnBrk="0" fontAlgn="base" hangingPunct="0">
              <a:spcBef>
                <a:spcPct val="0"/>
              </a:spcBef>
              <a:spcAft>
                <a:spcPct val="0"/>
              </a:spcAft>
              <a:defRPr sz="2400">
                <a:solidFill>
                  <a:schemeClr val="tx1"/>
                </a:solidFill>
                <a:latin typeface="Book Antiqua" charset="0"/>
                <a:ea typeface="ＭＳ Ｐゴシック" charset="0"/>
              </a:defRPr>
            </a:lvl9pPr>
          </a:lstStyle>
          <a:p>
            <a:pPr>
              <a:defRPr/>
            </a:pPr>
            <a:r>
              <a:rPr lang="ar-JO" b="1" dirty="0">
                <a:solidFill>
                  <a:srgbClr val="FFFFFF"/>
                </a:solidFill>
                <a:latin typeface="Arial" panose="020B0604020202020204" pitchFamily="34" charset="0"/>
                <a:cs typeface="Arial" panose="020B0604020202020204" pitchFamily="34" charset="0"/>
              </a:rPr>
              <a:t>68</a:t>
            </a:r>
            <a:endParaRPr lang="en-US" dirty="0">
              <a:solidFill>
                <a:srgbClr val="FFFFFF"/>
              </a:solidFill>
              <a:latin typeface="Arial" panose="020B0604020202020204" pitchFamily="34" charset="0"/>
              <a:cs typeface="Arial" panose="020B0604020202020204" pitchFamily="34" charset="0"/>
            </a:endParaRPr>
          </a:p>
        </p:txBody>
      </p:sp>
      <p:sp>
        <p:nvSpPr>
          <p:cNvPr id="34822" name="Rectangle 6"/>
          <p:cNvSpPr>
            <a:spLocks noChangeArrowheads="1"/>
          </p:cNvSpPr>
          <p:nvPr/>
        </p:nvSpPr>
        <p:spPr bwMode="auto">
          <a:xfrm>
            <a:off x="1600200" y="2971800"/>
            <a:ext cx="60198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ar-JO" sz="3200" b="1" dirty="0">
                <a:solidFill>
                  <a:srgbClr val="000000"/>
                </a:solidFill>
                <a:latin typeface="Arial" panose="020B0604020202020204" pitchFamily="34" charset="0"/>
                <a:ea typeface="Osaka" charset="0"/>
                <a:cs typeface="Arial" panose="020B0604020202020204" pitchFamily="34" charset="0"/>
              </a:rPr>
              <a:t>نقاط رئيسية في جمل كاملة</a:t>
            </a:r>
            <a:endParaRPr lang="en-US" sz="3200" b="1" dirty="0">
              <a:solidFill>
                <a:srgbClr val="000000"/>
              </a:solidFill>
              <a:latin typeface="Arial" panose="020B0604020202020204" pitchFamily="34" charset="0"/>
              <a:ea typeface="Osaka" charset="0"/>
              <a:cs typeface="Arial" panose="020B0604020202020204" pitchFamily="34" charset="0"/>
            </a:endParaRPr>
          </a:p>
          <a:p>
            <a:pPr algn="ctr" eaLnBrk="1" hangingPunct="1">
              <a:spcBef>
                <a:spcPct val="20000"/>
              </a:spcBef>
            </a:pPr>
            <a:r>
              <a:rPr lang="ar-JO" sz="3200" b="1" dirty="0">
                <a:solidFill>
                  <a:srgbClr val="000000"/>
                </a:solidFill>
                <a:latin typeface="Arial" panose="020B0604020202020204" pitchFamily="34" charset="0"/>
                <a:ea typeface="Osaka" charset="0"/>
                <a:cs typeface="Arial" panose="020B0604020202020204" pitchFamily="34" charset="0"/>
              </a:rPr>
              <a:t>العبارات الإنتقالية</a:t>
            </a:r>
            <a:endParaRPr lang="en-US" sz="3200" b="1" dirty="0">
              <a:solidFill>
                <a:srgbClr val="000000"/>
              </a:solidFill>
              <a:latin typeface="Arial" panose="020B0604020202020204" pitchFamily="34" charset="0"/>
              <a:ea typeface="Osaka" charset="0"/>
              <a:cs typeface="Arial" panose="020B0604020202020204" pitchFamily="34" charset="0"/>
            </a:endParaRPr>
          </a:p>
          <a:p>
            <a:pPr algn="ctr" eaLnBrk="1" hangingPunct="1">
              <a:spcBef>
                <a:spcPct val="20000"/>
              </a:spcBef>
            </a:pPr>
            <a:r>
              <a:rPr lang="ar-JO" sz="3200" b="1" dirty="0">
                <a:solidFill>
                  <a:srgbClr val="000000"/>
                </a:solidFill>
                <a:latin typeface="Arial" panose="020B0604020202020204" pitchFamily="34" charset="0"/>
                <a:ea typeface="Osaka" charset="0"/>
                <a:cs typeface="Arial" panose="020B0604020202020204" pitchFamily="34" charset="0"/>
              </a:rPr>
              <a:t>الإيضاحات</a:t>
            </a:r>
            <a:endParaRPr lang="en-US" sz="3200" b="1" dirty="0">
              <a:solidFill>
                <a:srgbClr val="000000"/>
              </a:solidFill>
              <a:latin typeface="Arial" panose="020B0604020202020204" pitchFamily="34" charset="0"/>
              <a:ea typeface="Osaka" charset="0"/>
              <a:cs typeface="Arial" panose="020B0604020202020204" pitchFamily="34" charset="0"/>
            </a:endParaRPr>
          </a:p>
          <a:p>
            <a:pPr algn="ctr" eaLnBrk="1" hangingPunct="1">
              <a:spcBef>
                <a:spcPct val="20000"/>
              </a:spcBef>
            </a:pPr>
            <a:r>
              <a:rPr lang="ar-JO" sz="3200" b="1" dirty="0">
                <a:solidFill>
                  <a:srgbClr val="000000"/>
                </a:solidFill>
                <a:latin typeface="Arial" panose="020B0604020202020204" pitchFamily="34" charset="0"/>
                <a:ea typeface="Osaka" charset="0"/>
                <a:cs typeface="Arial" panose="020B0604020202020204" pitchFamily="34" charset="0"/>
              </a:rPr>
              <a:t>الحركة</a:t>
            </a:r>
            <a:endParaRPr lang="en-US" sz="3200" b="1" dirty="0">
              <a:solidFill>
                <a:srgbClr val="000000"/>
              </a:solidFill>
              <a:latin typeface="Arial" panose="020B0604020202020204" pitchFamily="34" charset="0"/>
              <a:ea typeface="Osaka" charset="0"/>
              <a:cs typeface="Arial" panose="020B0604020202020204" pitchFamily="34" charset="0"/>
            </a:endParaRPr>
          </a:p>
          <a:p>
            <a:pPr algn="ctr" eaLnBrk="1" hangingPunct="1">
              <a:spcBef>
                <a:spcPct val="20000"/>
              </a:spcBef>
            </a:pPr>
            <a:r>
              <a:rPr lang="ar-JO" sz="3200" b="1" dirty="0">
                <a:solidFill>
                  <a:srgbClr val="000000"/>
                </a:solidFill>
                <a:latin typeface="Arial" panose="020B0604020202020204" pitchFamily="34" charset="0"/>
                <a:ea typeface="Osaka" charset="0"/>
                <a:cs typeface="Arial" panose="020B0604020202020204" pitchFamily="34" charset="0"/>
              </a:rPr>
              <a:t>كرر الموضوع</a:t>
            </a:r>
            <a:endParaRPr lang="en-US" sz="3200" b="1" dirty="0">
              <a:solidFill>
                <a:srgbClr val="000000"/>
              </a:solidFill>
              <a:latin typeface="Arial" panose="020B0604020202020204" pitchFamily="34" charset="0"/>
              <a:ea typeface="Osaka"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Effect transition="in" filter="slide(fromBottom)">
                                      <p:cBhvr>
                                        <p:cTn id="7" dur="500"/>
                                        <p:tgtEl>
                                          <p:spTgt spid="348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4822">
                                            <p:txEl>
                                              <p:pRg st="1" end="1"/>
                                            </p:txEl>
                                          </p:spTgt>
                                        </p:tgtEl>
                                        <p:attrNameLst>
                                          <p:attrName>style.visibility</p:attrName>
                                        </p:attrNameLst>
                                      </p:cBhvr>
                                      <p:to>
                                        <p:strVal val="visible"/>
                                      </p:to>
                                    </p:set>
                                    <p:animEffect transition="in" filter="slide(fromBottom)">
                                      <p:cBhvr>
                                        <p:cTn id="12" dur="500"/>
                                        <p:tgtEl>
                                          <p:spTgt spid="348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4822">
                                            <p:txEl>
                                              <p:pRg st="2" end="2"/>
                                            </p:txEl>
                                          </p:spTgt>
                                        </p:tgtEl>
                                        <p:attrNameLst>
                                          <p:attrName>style.visibility</p:attrName>
                                        </p:attrNameLst>
                                      </p:cBhvr>
                                      <p:to>
                                        <p:strVal val="visible"/>
                                      </p:to>
                                    </p:set>
                                    <p:animEffect transition="in" filter="slide(fromBottom)">
                                      <p:cBhvr>
                                        <p:cTn id="17" dur="500"/>
                                        <p:tgtEl>
                                          <p:spTgt spid="348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4822">
                                            <p:txEl>
                                              <p:pRg st="3" end="3"/>
                                            </p:txEl>
                                          </p:spTgt>
                                        </p:tgtEl>
                                        <p:attrNameLst>
                                          <p:attrName>style.visibility</p:attrName>
                                        </p:attrNameLst>
                                      </p:cBhvr>
                                      <p:to>
                                        <p:strVal val="visible"/>
                                      </p:to>
                                    </p:set>
                                    <p:animEffect transition="in" filter="slide(fromBottom)">
                                      <p:cBhvr>
                                        <p:cTn id="22" dur="500"/>
                                        <p:tgtEl>
                                          <p:spTgt spid="348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4822">
                                            <p:txEl>
                                              <p:pRg st="4" end="4"/>
                                            </p:txEl>
                                          </p:spTgt>
                                        </p:tgtEl>
                                        <p:attrNameLst>
                                          <p:attrName>style.visibility</p:attrName>
                                        </p:attrNameLst>
                                      </p:cBhvr>
                                      <p:to>
                                        <p:strVal val="visible"/>
                                      </p:to>
                                    </p:set>
                                    <p:animEffect transition="in" filter="slide(fromBottom)">
                                      <p:cBhvr>
                                        <p:cTn id="27" dur="500"/>
                                        <p:tgtEl>
                                          <p:spTgt spid="348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الوعظ (فن الوعظ)</a:t>
            </a:r>
            <a:r>
              <a:rPr lang="en-US" sz="24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709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descr="p15s_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4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5277296" y="134764"/>
            <a:ext cx="3759200" cy="2070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7522" name="Rectangle 3"/>
          <p:cNvSpPr>
            <a:spLocks noGrp="1" noChangeArrowheads="1"/>
          </p:cNvSpPr>
          <p:nvPr>
            <p:ph type="title" idx="4294967295"/>
          </p:nvPr>
        </p:nvSpPr>
        <p:spPr>
          <a:xfrm>
            <a:off x="685800" y="5181600"/>
            <a:ext cx="8458200" cy="1676400"/>
          </a:xfrm>
          <a:solidFill>
            <a:srgbClr val="000000"/>
          </a:solidFill>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نقطة اللاعودة دوليتل 1942</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07524" name="Text Box 5"/>
          <p:cNvSpPr txBox="1">
            <a:spLocks noChangeArrowheads="1"/>
          </p:cNvSpPr>
          <p:nvPr/>
        </p:nvSpPr>
        <p:spPr bwMode="auto">
          <a:xfrm>
            <a:off x="6116907" y="1776701"/>
            <a:ext cx="21001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قاذفة قنابل بي-25</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607" name="Freeform 7"/>
          <p:cNvSpPr>
            <a:spLocks/>
          </p:cNvSpPr>
          <p:nvPr/>
        </p:nvSpPr>
        <p:spPr bwMode="auto">
          <a:xfrm>
            <a:off x="3048000" y="2895600"/>
            <a:ext cx="3751263" cy="773113"/>
          </a:xfrm>
          <a:custGeom>
            <a:avLst/>
            <a:gdLst>
              <a:gd name="T0" fmla="*/ 2147483647 w 2363"/>
              <a:gd name="T1" fmla="*/ 2147483647 h 487"/>
              <a:gd name="T2" fmla="*/ 2147483647 w 2363"/>
              <a:gd name="T3" fmla="*/ 2147483647 h 487"/>
              <a:gd name="T4" fmla="*/ 2147483647 w 2363"/>
              <a:gd name="T5" fmla="*/ 2147483647 h 487"/>
              <a:gd name="T6" fmla="*/ 2147483647 w 2363"/>
              <a:gd name="T7" fmla="*/ 2147483647 h 487"/>
              <a:gd name="T8" fmla="*/ 2147483647 w 2363"/>
              <a:gd name="T9" fmla="*/ 2147483647 h 487"/>
              <a:gd name="T10" fmla="*/ 2147483647 w 2363"/>
              <a:gd name="T11" fmla="*/ 2147483647 h 487"/>
              <a:gd name="T12" fmla="*/ 2147483647 w 2363"/>
              <a:gd name="T13" fmla="*/ 2147483647 h 487"/>
              <a:gd name="T14" fmla="*/ 2147483647 w 2363"/>
              <a:gd name="T15" fmla="*/ 2147483647 h 487"/>
              <a:gd name="T16" fmla="*/ 2147483647 w 2363"/>
              <a:gd name="T17" fmla="*/ 2147483647 h 487"/>
              <a:gd name="T18" fmla="*/ 2147483647 w 2363"/>
              <a:gd name="T19" fmla="*/ 2147483647 h 487"/>
              <a:gd name="T20" fmla="*/ 2147483647 w 2363"/>
              <a:gd name="T21" fmla="*/ 2147483647 h 487"/>
              <a:gd name="T22" fmla="*/ 2147483647 w 2363"/>
              <a:gd name="T23" fmla="*/ 2147483647 h 487"/>
              <a:gd name="T24" fmla="*/ 0 w 2363"/>
              <a:gd name="T25" fmla="*/ 0 h 4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3"/>
              <a:gd name="T40" fmla="*/ 0 h 487"/>
              <a:gd name="T41" fmla="*/ 2363 w 2363"/>
              <a:gd name="T42" fmla="*/ 487 h 4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3" h="487">
                <a:moveTo>
                  <a:pt x="2363" y="478"/>
                </a:moveTo>
                <a:cubicBezTo>
                  <a:pt x="2262" y="487"/>
                  <a:pt x="2178" y="477"/>
                  <a:pt x="2078" y="469"/>
                </a:cubicBezTo>
                <a:cubicBezTo>
                  <a:pt x="2015" y="453"/>
                  <a:pt x="1944" y="448"/>
                  <a:pt x="1885" y="423"/>
                </a:cubicBezTo>
                <a:cubicBezTo>
                  <a:pt x="1849" y="407"/>
                  <a:pt x="1820" y="381"/>
                  <a:pt x="1784" y="368"/>
                </a:cubicBezTo>
                <a:cubicBezTo>
                  <a:pt x="1729" y="347"/>
                  <a:pt x="1665" y="349"/>
                  <a:pt x="1609" y="341"/>
                </a:cubicBezTo>
                <a:cubicBezTo>
                  <a:pt x="1499" y="323"/>
                  <a:pt x="1397" y="288"/>
                  <a:pt x="1287" y="276"/>
                </a:cubicBezTo>
                <a:cubicBezTo>
                  <a:pt x="1243" y="265"/>
                  <a:pt x="1203" y="236"/>
                  <a:pt x="1159" y="230"/>
                </a:cubicBezTo>
                <a:cubicBezTo>
                  <a:pt x="1067" y="217"/>
                  <a:pt x="974" y="218"/>
                  <a:pt x="883" y="212"/>
                </a:cubicBezTo>
                <a:cubicBezTo>
                  <a:pt x="791" y="189"/>
                  <a:pt x="699" y="162"/>
                  <a:pt x="607" y="147"/>
                </a:cubicBezTo>
                <a:cubicBezTo>
                  <a:pt x="547" y="136"/>
                  <a:pt x="553" y="143"/>
                  <a:pt x="506" y="129"/>
                </a:cubicBezTo>
                <a:cubicBezTo>
                  <a:pt x="424" y="104"/>
                  <a:pt x="342" y="55"/>
                  <a:pt x="257" y="46"/>
                </a:cubicBezTo>
                <a:cubicBezTo>
                  <a:pt x="211" y="41"/>
                  <a:pt x="165" y="40"/>
                  <a:pt x="119" y="37"/>
                </a:cubicBezTo>
                <a:cubicBezTo>
                  <a:pt x="88" y="27"/>
                  <a:pt x="33" y="0"/>
                  <a:pt x="0" y="0"/>
                </a:cubicBezTo>
              </a:path>
            </a:pathLst>
          </a:cu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609" name="Text Box 9"/>
          <p:cNvSpPr txBox="1">
            <a:spLocks noChangeArrowheads="1"/>
          </p:cNvSpPr>
          <p:nvPr/>
        </p:nvSpPr>
        <p:spPr bwMode="auto">
          <a:xfrm>
            <a:off x="1371600" y="1600200"/>
            <a:ext cx="2895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طريق القصف المقصود</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610" name="Text Box 10"/>
          <p:cNvSpPr txBox="1">
            <a:spLocks noChangeArrowheads="1"/>
          </p:cNvSpPr>
          <p:nvPr/>
        </p:nvSpPr>
        <p:spPr bwMode="auto">
          <a:xfrm>
            <a:off x="3886200" y="2590800"/>
            <a:ext cx="230063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طريق الناقل المقصود</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611" name="Freeform 11"/>
          <p:cNvSpPr>
            <a:spLocks/>
          </p:cNvSpPr>
          <p:nvPr/>
        </p:nvSpPr>
        <p:spPr bwMode="auto">
          <a:xfrm>
            <a:off x="3505200" y="3276600"/>
            <a:ext cx="3294063" cy="544513"/>
          </a:xfrm>
          <a:custGeom>
            <a:avLst/>
            <a:gdLst>
              <a:gd name="T0" fmla="*/ 2147483647 w 2363"/>
              <a:gd name="T1" fmla="*/ 2147483647 h 487"/>
              <a:gd name="T2" fmla="*/ 2147483647 w 2363"/>
              <a:gd name="T3" fmla="*/ 2147483647 h 487"/>
              <a:gd name="T4" fmla="*/ 2147483647 w 2363"/>
              <a:gd name="T5" fmla="*/ 2147483647 h 487"/>
              <a:gd name="T6" fmla="*/ 2147483647 w 2363"/>
              <a:gd name="T7" fmla="*/ 2147483647 h 487"/>
              <a:gd name="T8" fmla="*/ 2147483647 w 2363"/>
              <a:gd name="T9" fmla="*/ 2147483647 h 487"/>
              <a:gd name="T10" fmla="*/ 2147483647 w 2363"/>
              <a:gd name="T11" fmla="*/ 2147483647 h 487"/>
              <a:gd name="T12" fmla="*/ 2147483647 w 2363"/>
              <a:gd name="T13" fmla="*/ 2147483647 h 487"/>
              <a:gd name="T14" fmla="*/ 2147483647 w 2363"/>
              <a:gd name="T15" fmla="*/ 2147483647 h 487"/>
              <a:gd name="T16" fmla="*/ 2147483647 w 2363"/>
              <a:gd name="T17" fmla="*/ 2147483647 h 487"/>
              <a:gd name="T18" fmla="*/ 2147483647 w 2363"/>
              <a:gd name="T19" fmla="*/ 2147483647 h 487"/>
              <a:gd name="T20" fmla="*/ 2147483647 w 2363"/>
              <a:gd name="T21" fmla="*/ 2147483647 h 487"/>
              <a:gd name="T22" fmla="*/ 2147483647 w 2363"/>
              <a:gd name="T23" fmla="*/ 2147483647 h 487"/>
              <a:gd name="T24" fmla="*/ 0 w 2363"/>
              <a:gd name="T25" fmla="*/ 0 h 4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3"/>
              <a:gd name="T40" fmla="*/ 0 h 487"/>
              <a:gd name="T41" fmla="*/ 2363 w 2363"/>
              <a:gd name="T42" fmla="*/ 487 h 4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3" h="487">
                <a:moveTo>
                  <a:pt x="2363" y="478"/>
                </a:moveTo>
                <a:cubicBezTo>
                  <a:pt x="2262" y="487"/>
                  <a:pt x="2178" y="477"/>
                  <a:pt x="2078" y="469"/>
                </a:cubicBezTo>
                <a:cubicBezTo>
                  <a:pt x="2015" y="453"/>
                  <a:pt x="1944" y="448"/>
                  <a:pt x="1885" y="423"/>
                </a:cubicBezTo>
                <a:cubicBezTo>
                  <a:pt x="1849" y="407"/>
                  <a:pt x="1820" y="381"/>
                  <a:pt x="1784" y="368"/>
                </a:cubicBezTo>
                <a:cubicBezTo>
                  <a:pt x="1729" y="347"/>
                  <a:pt x="1665" y="349"/>
                  <a:pt x="1609" y="341"/>
                </a:cubicBezTo>
                <a:cubicBezTo>
                  <a:pt x="1499" y="323"/>
                  <a:pt x="1397" y="288"/>
                  <a:pt x="1287" y="276"/>
                </a:cubicBezTo>
                <a:cubicBezTo>
                  <a:pt x="1243" y="265"/>
                  <a:pt x="1203" y="236"/>
                  <a:pt x="1159" y="230"/>
                </a:cubicBezTo>
                <a:cubicBezTo>
                  <a:pt x="1067" y="217"/>
                  <a:pt x="974" y="218"/>
                  <a:pt x="883" y="212"/>
                </a:cubicBezTo>
                <a:cubicBezTo>
                  <a:pt x="791" y="189"/>
                  <a:pt x="699" y="162"/>
                  <a:pt x="607" y="147"/>
                </a:cubicBezTo>
                <a:cubicBezTo>
                  <a:pt x="547" y="136"/>
                  <a:pt x="553" y="143"/>
                  <a:pt x="506" y="129"/>
                </a:cubicBezTo>
                <a:cubicBezTo>
                  <a:pt x="424" y="104"/>
                  <a:pt x="342" y="55"/>
                  <a:pt x="257" y="46"/>
                </a:cubicBezTo>
                <a:cubicBezTo>
                  <a:pt x="211" y="41"/>
                  <a:pt x="165" y="40"/>
                  <a:pt x="119" y="37"/>
                </a:cubicBezTo>
                <a:cubicBezTo>
                  <a:pt x="88" y="27"/>
                  <a:pt x="33" y="0"/>
                  <a:pt x="0" y="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612" name="Freeform 12"/>
          <p:cNvSpPr>
            <a:spLocks/>
          </p:cNvSpPr>
          <p:nvPr/>
        </p:nvSpPr>
        <p:spPr bwMode="auto">
          <a:xfrm rot="560777">
            <a:off x="685800" y="1676400"/>
            <a:ext cx="2862263" cy="1365250"/>
          </a:xfrm>
          <a:custGeom>
            <a:avLst/>
            <a:gdLst>
              <a:gd name="T0" fmla="*/ 2147483647 w 1263"/>
              <a:gd name="T1" fmla="*/ 2147483647 h 405"/>
              <a:gd name="T2" fmla="*/ 2147483647 w 1263"/>
              <a:gd name="T3" fmla="*/ 2147483647 h 405"/>
              <a:gd name="T4" fmla="*/ 2147483647 w 1263"/>
              <a:gd name="T5" fmla="*/ 2147483647 h 405"/>
              <a:gd name="T6" fmla="*/ 2147483647 w 1263"/>
              <a:gd name="T7" fmla="*/ 2147483647 h 405"/>
              <a:gd name="T8" fmla="*/ 2147483647 w 1263"/>
              <a:gd name="T9" fmla="*/ 2147483647 h 405"/>
              <a:gd name="T10" fmla="*/ 2147483647 w 1263"/>
              <a:gd name="T11" fmla="*/ 2147483647 h 405"/>
              <a:gd name="T12" fmla="*/ 2147483647 w 1263"/>
              <a:gd name="T13" fmla="*/ 2147483647 h 405"/>
              <a:gd name="T14" fmla="*/ 2147483647 w 1263"/>
              <a:gd name="T15" fmla="*/ 0 h 405"/>
              <a:gd name="T16" fmla="*/ 0 60000 65536"/>
              <a:gd name="T17" fmla="*/ 0 60000 65536"/>
              <a:gd name="T18" fmla="*/ 0 60000 65536"/>
              <a:gd name="T19" fmla="*/ 0 60000 65536"/>
              <a:gd name="T20" fmla="*/ 0 60000 65536"/>
              <a:gd name="T21" fmla="*/ 0 60000 65536"/>
              <a:gd name="T22" fmla="*/ 0 60000 65536"/>
              <a:gd name="T23" fmla="*/ 0 60000 65536"/>
              <a:gd name="T24" fmla="*/ 0 w 1263"/>
              <a:gd name="T25" fmla="*/ 0 h 405"/>
              <a:gd name="T26" fmla="*/ 1263 w 1263"/>
              <a:gd name="T27" fmla="*/ 405 h 4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3" h="405">
                <a:moveTo>
                  <a:pt x="1263" y="405"/>
                </a:moveTo>
                <a:cubicBezTo>
                  <a:pt x="1161" y="392"/>
                  <a:pt x="1060" y="380"/>
                  <a:pt x="959" y="368"/>
                </a:cubicBezTo>
                <a:cubicBezTo>
                  <a:pt x="810" y="318"/>
                  <a:pt x="708" y="327"/>
                  <a:pt x="536" y="322"/>
                </a:cubicBezTo>
                <a:cubicBezTo>
                  <a:pt x="492" y="307"/>
                  <a:pt x="457" y="278"/>
                  <a:pt x="417" y="258"/>
                </a:cubicBezTo>
                <a:cubicBezTo>
                  <a:pt x="399" y="249"/>
                  <a:pt x="379" y="245"/>
                  <a:pt x="361" y="239"/>
                </a:cubicBezTo>
                <a:cubicBezTo>
                  <a:pt x="336" y="214"/>
                  <a:pt x="259" y="116"/>
                  <a:pt x="205" y="92"/>
                </a:cubicBezTo>
                <a:cubicBezTo>
                  <a:pt x="159" y="71"/>
                  <a:pt x="106" y="59"/>
                  <a:pt x="58" y="46"/>
                </a:cubicBezTo>
                <a:cubicBezTo>
                  <a:pt x="0" y="8"/>
                  <a:pt x="3" y="31"/>
                  <a:pt x="3" y="0"/>
                </a:cubicBezTo>
              </a:path>
            </a:pathLst>
          </a:cu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613" name="Text Box 13"/>
          <p:cNvSpPr txBox="1">
            <a:spLocks noChangeArrowheads="1"/>
          </p:cNvSpPr>
          <p:nvPr/>
        </p:nvSpPr>
        <p:spPr bwMode="auto">
          <a:xfrm>
            <a:off x="152400" y="2743200"/>
            <a:ext cx="2590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طريق القصف الفعلي</a:t>
            </a:r>
            <a:endPar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endParaRPr>
          </a:p>
        </p:txBody>
      </p:sp>
      <p:sp>
        <p:nvSpPr>
          <p:cNvPr id="25614" name="Text Box 14"/>
          <p:cNvSpPr txBox="1">
            <a:spLocks noChangeArrowheads="1"/>
          </p:cNvSpPr>
          <p:nvPr/>
        </p:nvSpPr>
        <p:spPr bwMode="auto">
          <a:xfrm>
            <a:off x="3505200" y="3810000"/>
            <a:ext cx="205056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طريق الناقل الفعلي</a:t>
            </a:r>
            <a:endPar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endParaRPr>
          </a:p>
        </p:txBody>
      </p:sp>
      <p:sp>
        <p:nvSpPr>
          <p:cNvPr id="25615" name="Freeform 15"/>
          <p:cNvSpPr>
            <a:spLocks/>
          </p:cNvSpPr>
          <p:nvPr/>
        </p:nvSpPr>
        <p:spPr bwMode="auto">
          <a:xfrm>
            <a:off x="1600200" y="2428875"/>
            <a:ext cx="1371600" cy="447675"/>
          </a:xfrm>
          <a:custGeom>
            <a:avLst/>
            <a:gdLst>
              <a:gd name="T0" fmla="*/ 2147483647 w 864"/>
              <a:gd name="T1" fmla="*/ 2147483647 h 282"/>
              <a:gd name="T2" fmla="*/ 2147483647 w 864"/>
              <a:gd name="T3" fmla="*/ 2147483647 h 282"/>
              <a:gd name="T4" fmla="*/ 2147483647 w 864"/>
              <a:gd name="T5" fmla="*/ 2147483647 h 282"/>
              <a:gd name="T6" fmla="*/ 2147483647 w 864"/>
              <a:gd name="T7" fmla="*/ 2147483647 h 282"/>
              <a:gd name="T8" fmla="*/ 2147483647 w 864"/>
              <a:gd name="T9" fmla="*/ 2147483647 h 282"/>
              <a:gd name="T10" fmla="*/ 2147483647 w 864"/>
              <a:gd name="T11" fmla="*/ 2147483647 h 282"/>
              <a:gd name="T12" fmla="*/ 2147483647 w 864"/>
              <a:gd name="T13" fmla="*/ 2147483647 h 282"/>
              <a:gd name="T14" fmla="*/ 0 60000 65536"/>
              <a:gd name="T15" fmla="*/ 0 60000 65536"/>
              <a:gd name="T16" fmla="*/ 0 60000 65536"/>
              <a:gd name="T17" fmla="*/ 0 60000 65536"/>
              <a:gd name="T18" fmla="*/ 0 60000 65536"/>
              <a:gd name="T19" fmla="*/ 0 60000 65536"/>
              <a:gd name="T20" fmla="*/ 0 60000 65536"/>
              <a:gd name="T21" fmla="*/ 0 w 864"/>
              <a:gd name="T22" fmla="*/ 0 h 282"/>
              <a:gd name="T23" fmla="*/ 864 w 864"/>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 h="282">
                <a:moveTo>
                  <a:pt x="864" y="282"/>
                </a:moveTo>
                <a:cubicBezTo>
                  <a:pt x="740" y="273"/>
                  <a:pt x="628" y="245"/>
                  <a:pt x="506" y="236"/>
                </a:cubicBezTo>
                <a:cubicBezTo>
                  <a:pt x="451" y="218"/>
                  <a:pt x="394" y="213"/>
                  <a:pt x="340" y="199"/>
                </a:cubicBezTo>
                <a:cubicBezTo>
                  <a:pt x="299" y="188"/>
                  <a:pt x="261" y="172"/>
                  <a:pt x="221" y="162"/>
                </a:cubicBezTo>
                <a:cubicBezTo>
                  <a:pt x="168" y="109"/>
                  <a:pt x="195" y="122"/>
                  <a:pt x="147" y="107"/>
                </a:cubicBezTo>
                <a:cubicBezTo>
                  <a:pt x="124" y="83"/>
                  <a:pt x="104" y="46"/>
                  <a:pt x="74" y="33"/>
                </a:cubicBezTo>
                <a:cubicBezTo>
                  <a:pt x="0" y="0"/>
                  <a:pt x="34" y="31"/>
                  <a:pt x="9" y="6"/>
                </a:cubicBezTo>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617" name="Freeform 17"/>
          <p:cNvSpPr>
            <a:spLocks/>
          </p:cNvSpPr>
          <p:nvPr/>
        </p:nvSpPr>
        <p:spPr bwMode="auto">
          <a:xfrm rot="10533723">
            <a:off x="1600200" y="2362200"/>
            <a:ext cx="1371600" cy="447675"/>
          </a:xfrm>
          <a:custGeom>
            <a:avLst/>
            <a:gdLst>
              <a:gd name="T0" fmla="*/ 2147483647 w 864"/>
              <a:gd name="T1" fmla="*/ 2147483647 h 282"/>
              <a:gd name="T2" fmla="*/ 2147483647 w 864"/>
              <a:gd name="T3" fmla="*/ 2147483647 h 282"/>
              <a:gd name="T4" fmla="*/ 2147483647 w 864"/>
              <a:gd name="T5" fmla="*/ 2147483647 h 282"/>
              <a:gd name="T6" fmla="*/ 2147483647 w 864"/>
              <a:gd name="T7" fmla="*/ 2147483647 h 282"/>
              <a:gd name="T8" fmla="*/ 2147483647 w 864"/>
              <a:gd name="T9" fmla="*/ 2147483647 h 282"/>
              <a:gd name="T10" fmla="*/ 2147483647 w 864"/>
              <a:gd name="T11" fmla="*/ 2147483647 h 282"/>
              <a:gd name="T12" fmla="*/ 2147483647 w 864"/>
              <a:gd name="T13" fmla="*/ 2147483647 h 282"/>
              <a:gd name="T14" fmla="*/ 0 60000 65536"/>
              <a:gd name="T15" fmla="*/ 0 60000 65536"/>
              <a:gd name="T16" fmla="*/ 0 60000 65536"/>
              <a:gd name="T17" fmla="*/ 0 60000 65536"/>
              <a:gd name="T18" fmla="*/ 0 60000 65536"/>
              <a:gd name="T19" fmla="*/ 0 60000 65536"/>
              <a:gd name="T20" fmla="*/ 0 60000 65536"/>
              <a:gd name="T21" fmla="*/ 0 w 864"/>
              <a:gd name="T22" fmla="*/ 0 h 282"/>
              <a:gd name="T23" fmla="*/ 864 w 864"/>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 h="282">
                <a:moveTo>
                  <a:pt x="864" y="282"/>
                </a:moveTo>
                <a:cubicBezTo>
                  <a:pt x="740" y="273"/>
                  <a:pt x="628" y="245"/>
                  <a:pt x="506" y="236"/>
                </a:cubicBezTo>
                <a:cubicBezTo>
                  <a:pt x="451" y="218"/>
                  <a:pt x="394" y="213"/>
                  <a:pt x="340" y="199"/>
                </a:cubicBezTo>
                <a:cubicBezTo>
                  <a:pt x="299" y="188"/>
                  <a:pt x="261" y="172"/>
                  <a:pt x="221" y="162"/>
                </a:cubicBezTo>
                <a:cubicBezTo>
                  <a:pt x="168" y="109"/>
                  <a:pt x="195" y="122"/>
                  <a:pt x="147" y="107"/>
                </a:cubicBezTo>
                <a:cubicBezTo>
                  <a:pt x="124" y="83"/>
                  <a:pt x="104" y="46"/>
                  <a:pt x="74" y="33"/>
                </a:cubicBezTo>
                <a:cubicBezTo>
                  <a:pt x="0" y="0"/>
                  <a:pt x="34" y="31"/>
                  <a:pt x="9" y="6"/>
                </a:cubicBezTo>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wipe(up)">
                                      <p:cBhvr>
                                        <p:cTn id="7" dur="1000"/>
                                        <p:tgtEl>
                                          <p:spTgt spid="256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5607"/>
                                        </p:tgtEl>
                                        <p:attrNameLst>
                                          <p:attrName>style.visibility</p:attrName>
                                        </p:attrNameLst>
                                      </p:cBhvr>
                                      <p:to>
                                        <p:strVal val="visible"/>
                                      </p:to>
                                    </p:set>
                                    <p:animEffect transition="in" filter="wipe(right)">
                                      <p:cBhvr>
                                        <p:cTn id="10" dur="1000"/>
                                        <p:tgtEl>
                                          <p:spTgt spid="256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5609"/>
                                        </p:tgtEl>
                                        <p:attrNameLst>
                                          <p:attrName>style.visibility</p:attrName>
                                        </p:attrNameLst>
                                      </p:cBhvr>
                                      <p:to>
                                        <p:strVal val="visible"/>
                                      </p:to>
                                    </p:set>
                                    <p:animEffect transition="in" filter="wipe(up)">
                                      <p:cBhvr>
                                        <p:cTn id="15" dur="1000"/>
                                        <p:tgtEl>
                                          <p:spTgt spid="2560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5617"/>
                                        </p:tgtEl>
                                        <p:attrNameLst>
                                          <p:attrName>style.visibility</p:attrName>
                                        </p:attrNameLst>
                                      </p:cBhvr>
                                      <p:to>
                                        <p:strVal val="visible"/>
                                      </p:to>
                                    </p:set>
                                    <p:animEffect transition="in" filter="wipe(right)">
                                      <p:cBhvr>
                                        <p:cTn id="18" dur="1000"/>
                                        <p:tgtEl>
                                          <p:spTgt spid="256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615"/>
                                        </p:tgtEl>
                                        <p:attrNameLst>
                                          <p:attrName>style.visibility</p:attrName>
                                        </p:attrNameLst>
                                      </p:cBhvr>
                                      <p:to>
                                        <p:strVal val="visible"/>
                                      </p:to>
                                    </p:set>
                                    <p:animEffect transition="in" filter="wipe(left)">
                                      <p:cBhvr>
                                        <p:cTn id="23" dur="3000"/>
                                        <p:tgtEl>
                                          <p:spTgt spid="256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5614"/>
                                        </p:tgtEl>
                                        <p:attrNameLst>
                                          <p:attrName>style.visibility</p:attrName>
                                        </p:attrNameLst>
                                      </p:cBhvr>
                                      <p:to>
                                        <p:strVal val="visible"/>
                                      </p:to>
                                    </p:set>
                                    <p:animEffect transition="in" filter="wipe(up)">
                                      <p:cBhvr>
                                        <p:cTn id="28" dur="1000"/>
                                        <p:tgtEl>
                                          <p:spTgt spid="2561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5611"/>
                                        </p:tgtEl>
                                        <p:attrNameLst>
                                          <p:attrName>style.visibility</p:attrName>
                                        </p:attrNameLst>
                                      </p:cBhvr>
                                      <p:to>
                                        <p:strVal val="visible"/>
                                      </p:to>
                                    </p:set>
                                    <p:animEffect transition="in" filter="wipe(right)">
                                      <p:cBhvr>
                                        <p:cTn id="31" dur="1000"/>
                                        <p:tgtEl>
                                          <p:spTgt spid="256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5613"/>
                                        </p:tgtEl>
                                        <p:attrNameLst>
                                          <p:attrName>style.visibility</p:attrName>
                                        </p:attrNameLst>
                                      </p:cBhvr>
                                      <p:to>
                                        <p:strVal val="visible"/>
                                      </p:to>
                                    </p:set>
                                    <p:animEffect transition="in" filter="wipe(up)">
                                      <p:cBhvr>
                                        <p:cTn id="36" dur="1000"/>
                                        <p:tgtEl>
                                          <p:spTgt spid="2561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5612"/>
                                        </p:tgtEl>
                                        <p:attrNameLst>
                                          <p:attrName>style.visibility</p:attrName>
                                        </p:attrNameLst>
                                      </p:cBhvr>
                                      <p:to>
                                        <p:strVal val="visible"/>
                                      </p:to>
                                    </p:set>
                                    <p:animEffect transition="in" filter="wipe(right)">
                                      <p:cBhvr>
                                        <p:cTn id="39" dur="10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25609" grpId="0"/>
      <p:bldP spid="25610" grpId="0"/>
      <p:bldP spid="25611" grpId="0" animBg="1"/>
      <p:bldP spid="25612" grpId="0" animBg="1"/>
      <p:bldP spid="25613" grpId="0"/>
      <p:bldP spid="25614" grpId="0"/>
      <p:bldP spid="25615" grpId="0" animBg="1"/>
      <p:bldP spid="256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a:xfrm>
            <a:off x="228600" y="228600"/>
            <a:ext cx="8229600" cy="838200"/>
          </a:xfrm>
          <a:solidFill>
            <a:srgbClr val="000000"/>
          </a:solidFill>
        </p:spPr>
        <p:txBody>
          <a:bodyPr/>
          <a:lstStyle/>
          <a:p>
            <a:pPr eaLnBrk="1" hangingPunct="1">
              <a:defRPr/>
            </a:pPr>
            <a:r>
              <a:rPr lang="ar-JO" altLang="ja-JP" sz="3200" dirty="0">
                <a:latin typeface="Arial" panose="020B0604020202020204" pitchFamily="34" charset="0"/>
                <a:ea typeface="ＭＳ Ｐゴシック" charset="0"/>
                <a:cs typeface="Arial" panose="020B0604020202020204" pitchFamily="34" charset="0"/>
              </a:rPr>
              <a:t>نقطة اللاعودة (كتب وعظات)</a:t>
            </a:r>
            <a:endParaRPr lang="en-US" dirty="0">
              <a:latin typeface="Arial" panose="020B0604020202020204" pitchFamily="34" charset="0"/>
              <a:ea typeface="ＭＳ Ｐゴシック" charset="0"/>
              <a:cs typeface="Arial" panose="020B0604020202020204" pitchFamily="34" charset="0"/>
            </a:endParaRPr>
          </a:p>
        </p:txBody>
      </p:sp>
      <p:sp>
        <p:nvSpPr>
          <p:cNvPr id="109570" name="Text Box 1028"/>
          <p:cNvSpPr txBox="1">
            <a:spLocks noChangeArrowheads="1"/>
          </p:cNvSpPr>
          <p:nvPr/>
        </p:nvSpPr>
        <p:spPr bwMode="auto">
          <a:xfrm>
            <a:off x="8527572" y="95250"/>
            <a:ext cx="528007"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67</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nvGrpSpPr>
          <p:cNvPr id="109571" name="Group 1085"/>
          <p:cNvGrpSpPr>
            <a:grpSpLocks/>
          </p:cNvGrpSpPr>
          <p:nvPr/>
        </p:nvGrpSpPr>
        <p:grpSpPr bwMode="auto">
          <a:xfrm>
            <a:off x="685800" y="5272088"/>
            <a:ext cx="8229600" cy="692150"/>
            <a:chOff x="432" y="3321"/>
            <a:chExt cx="5184" cy="436"/>
          </a:xfrm>
        </p:grpSpPr>
        <p:sp>
          <p:nvSpPr>
            <p:cNvPr id="123907" name="Text Box 1027"/>
            <p:cNvSpPr txBox="1">
              <a:spLocks noChangeArrowheads="1"/>
            </p:cNvSpPr>
            <p:nvPr/>
          </p:nvSpPr>
          <p:spPr bwMode="auto">
            <a:xfrm>
              <a:off x="480" y="3465"/>
              <a:ext cx="240"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9596" name="Line 1029"/>
            <p:cNvSpPr>
              <a:spLocks noChangeShapeType="1"/>
            </p:cNvSpPr>
            <p:nvPr/>
          </p:nvSpPr>
          <p:spPr bwMode="auto">
            <a:xfrm>
              <a:off x="432" y="3465"/>
              <a:ext cx="5137" cy="32"/>
            </a:xfrm>
            <a:prstGeom prst="line">
              <a:avLst/>
            </a:prstGeom>
            <a:noFill/>
            <a:ln w="76200">
              <a:solidFill>
                <a:schemeClr val="tx1"/>
              </a:solidFill>
              <a:round/>
              <a:headEnd/>
              <a:tailEnd type="none" w="lg" len="lg"/>
            </a:ln>
            <a:extLst>
              <a:ext uri="{909E8E84-426E-40dd-AFC4-6F175D3DCCD1}">
                <a14:hiddenFill xmlns=""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597" name="Line 1034"/>
            <p:cNvSpPr>
              <a:spLocks noChangeShapeType="1"/>
            </p:cNvSpPr>
            <p:nvPr/>
          </p:nvSpPr>
          <p:spPr bwMode="auto">
            <a:xfrm>
              <a:off x="1104" y="3321"/>
              <a:ext cx="0" cy="144"/>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598" name="Line 1035"/>
            <p:cNvSpPr>
              <a:spLocks noChangeShapeType="1"/>
            </p:cNvSpPr>
            <p:nvPr/>
          </p:nvSpPr>
          <p:spPr bwMode="auto">
            <a:xfrm>
              <a:off x="5232" y="3321"/>
              <a:ext cx="0" cy="144"/>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599" name="Line 1036"/>
            <p:cNvSpPr>
              <a:spLocks noChangeShapeType="1"/>
            </p:cNvSpPr>
            <p:nvPr/>
          </p:nvSpPr>
          <p:spPr bwMode="auto">
            <a:xfrm>
              <a:off x="3408" y="3321"/>
              <a:ext cx="0" cy="144"/>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600" name="Line 1037"/>
            <p:cNvSpPr>
              <a:spLocks noChangeShapeType="1"/>
            </p:cNvSpPr>
            <p:nvPr/>
          </p:nvSpPr>
          <p:spPr bwMode="auto">
            <a:xfrm>
              <a:off x="4848" y="3321"/>
              <a:ext cx="0" cy="144"/>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601" name="Line 1038"/>
            <p:cNvSpPr>
              <a:spLocks noChangeShapeType="1"/>
            </p:cNvSpPr>
            <p:nvPr/>
          </p:nvSpPr>
          <p:spPr bwMode="auto">
            <a:xfrm>
              <a:off x="4464" y="3321"/>
              <a:ext cx="0" cy="144"/>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602" name="Line 1039"/>
            <p:cNvSpPr>
              <a:spLocks noChangeShapeType="1"/>
            </p:cNvSpPr>
            <p:nvPr/>
          </p:nvSpPr>
          <p:spPr bwMode="auto">
            <a:xfrm>
              <a:off x="768" y="3321"/>
              <a:ext cx="0" cy="144"/>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603" name="Line 1040"/>
            <p:cNvSpPr>
              <a:spLocks noChangeShapeType="1"/>
            </p:cNvSpPr>
            <p:nvPr/>
          </p:nvSpPr>
          <p:spPr bwMode="auto">
            <a:xfrm>
              <a:off x="1440" y="3321"/>
              <a:ext cx="0" cy="144"/>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3921" name="Text Box 1041"/>
            <p:cNvSpPr txBox="1">
              <a:spLocks noChangeArrowheads="1"/>
            </p:cNvSpPr>
            <p:nvPr/>
          </p:nvSpPr>
          <p:spPr bwMode="auto">
            <a:xfrm>
              <a:off x="816" y="3465"/>
              <a:ext cx="240"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22" name="Text Box 1042"/>
            <p:cNvSpPr txBox="1">
              <a:spLocks noChangeArrowheads="1"/>
            </p:cNvSpPr>
            <p:nvPr/>
          </p:nvSpPr>
          <p:spPr bwMode="auto">
            <a:xfrm>
              <a:off x="1152" y="3465"/>
              <a:ext cx="240"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3</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23" name="Text Box 1043"/>
            <p:cNvSpPr txBox="1">
              <a:spLocks noChangeArrowheads="1"/>
            </p:cNvSpPr>
            <p:nvPr/>
          </p:nvSpPr>
          <p:spPr bwMode="auto">
            <a:xfrm>
              <a:off x="1488" y="3465"/>
              <a:ext cx="240"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4</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24" name="Text Box 1044"/>
            <p:cNvSpPr txBox="1">
              <a:spLocks noChangeArrowheads="1"/>
            </p:cNvSpPr>
            <p:nvPr/>
          </p:nvSpPr>
          <p:spPr bwMode="auto">
            <a:xfrm>
              <a:off x="3360" y="3465"/>
              <a:ext cx="384"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16</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25" name="Text Box 1045"/>
            <p:cNvSpPr txBox="1">
              <a:spLocks noChangeArrowheads="1"/>
            </p:cNvSpPr>
            <p:nvPr/>
          </p:nvSpPr>
          <p:spPr bwMode="auto">
            <a:xfrm>
              <a:off x="4109" y="3465"/>
              <a:ext cx="384"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18</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26" name="Text Box 1046"/>
            <p:cNvSpPr txBox="1">
              <a:spLocks noChangeArrowheads="1"/>
            </p:cNvSpPr>
            <p:nvPr/>
          </p:nvSpPr>
          <p:spPr bwMode="auto">
            <a:xfrm>
              <a:off x="4484" y="3465"/>
              <a:ext cx="384"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19</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27" name="Text Box 1047"/>
            <p:cNvSpPr txBox="1">
              <a:spLocks noChangeArrowheads="1"/>
            </p:cNvSpPr>
            <p:nvPr/>
          </p:nvSpPr>
          <p:spPr bwMode="auto">
            <a:xfrm>
              <a:off x="4858" y="3465"/>
              <a:ext cx="384"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20</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28" name="Text Box 1048"/>
            <p:cNvSpPr txBox="1">
              <a:spLocks noChangeArrowheads="1"/>
            </p:cNvSpPr>
            <p:nvPr/>
          </p:nvSpPr>
          <p:spPr bwMode="auto">
            <a:xfrm>
              <a:off x="3735" y="3465"/>
              <a:ext cx="384"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17</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29" name="Text Box 1049"/>
            <p:cNvSpPr txBox="1">
              <a:spLocks noChangeArrowheads="1"/>
            </p:cNvSpPr>
            <p:nvPr/>
          </p:nvSpPr>
          <p:spPr bwMode="auto">
            <a:xfrm>
              <a:off x="5232" y="3465"/>
              <a:ext cx="384"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21</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9613" name="Line 1050"/>
            <p:cNvSpPr>
              <a:spLocks noChangeShapeType="1"/>
            </p:cNvSpPr>
            <p:nvPr/>
          </p:nvSpPr>
          <p:spPr bwMode="auto">
            <a:xfrm>
              <a:off x="3744" y="3321"/>
              <a:ext cx="0" cy="144"/>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614" name="Line 1051"/>
            <p:cNvSpPr>
              <a:spLocks noChangeShapeType="1"/>
            </p:cNvSpPr>
            <p:nvPr/>
          </p:nvSpPr>
          <p:spPr bwMode="auto">
            <a:xfrm>
              <a:off x="4080" y="3321"/>
              <a:ext cx="0" cy="144"/>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sp>
        <p:nvSpPr>
          <p:cNvPr id="123935" name="Text Box 1055"/>
          <p:cNvSpPr txBox="1">
            <a:spLocks noChangeArrowheads="1"/>
          </p:cNvSpPr>
          <p:nvPr/>
        </p:nvSpPr>
        <p:spPr bwMode="auto">
          <a:xfrm>
            <a:off x="7696200" y="1295400"/>
            <a:ext cx="1447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sng"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القراءة</a:t>
            </a:r>
            <a:endParaRPr kumimoji="0" lang="en-US" sz="2800" b="1" i="0" u="sng"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23937" name="Text Box 1057"/>
          <p:cNvSpPr txBox="1">
            <a:spLocks noChangeArrowheads="1"/>
          </p:cNvSpPr>
          <p:nvPr/>
        </p:nvSpPr>
        <p:spPr bwMode="auto">
          <a:xfrm>
            <a:off x="8100392" y="3124200"/>
            <a:ext cx="1043608" cy="52322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sng"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rPr>
              <a:t>الوعظ</a:t>
            </a:r>
            <a:endParaRPr kumimoji="0" lang="en-US" sz="2800" b="1" i="0" u="sng"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endParaRPr>
          </a:p>
        </p:txBody>
      </p:sp>
      <p:sp>
        <p:nvSpPr>
          <p:cNvPr id="109574" name="Text Box 1058"/>
          <p:cNvSpPr txBox="1">
            <a:spLocks noChangeArrowheads="1"/>
          </p:cNvSpPr>
          <p:nvPr/>
        </p:nvSpPr>
        <p:spPr bwMode="auto">
          <a:xfrm>
            <a:off x="7884368" y="6034088"/>
            <a:ext cx="125963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61C"/>
                </a:solidFill>
                <a:effectLst/>
                <a:uLnTx/>
                <a:uFillTx/>
                <a:latin typeface="Arial" panose="020B0604020202020204" pitchFamily="34" charset="0"/>
                <a:ea typeface="ＭＳ Ｐゴシック" charset="0"/>
                <a:cs typeface="Arial" panose="020B0604020202020204" pitchFamily="34" charset="0"/>
              </a:rPr>
              <a:t>الصفحات</a:t>
            </a:r>
            <a:endParaRPr kumimoji="0" lang="en-US" sz="2800" b="1" i="0" u="none" strike="noStrike" kern="1200" cap="none" spc="0" normalizeH="0" baseline="0" noProof="0" dirty="0">
              <a:ln>
                <a:noFill/>
              </a:ln>
              <a:solidFill>
                <a:srgbClr val="FF8000"/>
              </a:solidFill>
              <a:effectLst/>
              <a:uLnTx/>
              <a:uFillTx/>
              <a:latin typeface="Arial" panose="020B0604020202020204" pitchFamily="34" charset="0"/>
              <a:ea typeface="ＭＳ Ｐゴシック" charset="0"/>
              <a:cs typeface="Arial" panose="020B0604020202020204" pitchFamily="34" charset="0"/>
            </a:endParaRPr>
          </a:p>
        </p:txBody>
      </p:sp>
      <p:sp>
        <p:nvSpPr>
          <p:cNvPr id="123939" name="Text Box 1059"/>
          <p:cNvSpPr txBox="1">
            <a:spLocks noChangeArrowheads="1"/>
          </p:cNvSpPr>
          <p:nvPr/>
        </p:nvSpPr>
        <p:spPr bwMode="auto">
          <a:xfrm>
            <a:off x="5724128" y="6034088"/>
            <a:ext cx="2232248" cy="5238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rPr>
              <a:t>(</a:t>
            </a:r>
            <a:r>
              <a:rPr kumimoji="0" lang="ar-JO" sz="28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rPr>
              <a:t>أو الدقائق</a:t>
            </a:r>
            <a:r>
              <a:rPr kumimoji="0" lang="en-US" sz="28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rPr>
              <a:t>)</a:t>
            </a:r>
          </a:p>
        </p:txBody>
      </p:sp>
      <p:sp>
        <p:nvSpPr>
          <p:cNvPr id="123940" name="Freeform 1060"/>
          <p:cNvSpPr>
            <a:spLocks/>
          </p:cNvSpPr>
          <p:nvPr/>
        </p:nvSpPr>
        <p:spPr bwMode="auto">
          <a:xfrm>
            <a:off x="685800" y="2590800"/>
            <a:ext cx="377825" cy="381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3942" name="Freeform 1062"/>
          <p:cNvSpPr>
            <a:spLocks/>
          </p:cNvSpPr>
          <p:nvPr/>
        </p:nvSpPr>
        <p:spPr bwMode="auto">
          <a:xfrm>
            <a:off x="2514600" y="2590800"/>
            <a:ext cx="12954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3943" name="Freeform 1063"/>
          <p:cNvSpPr>
            <a:spLocks/>
          </p:cNvSpPr>
          <p:nvPr/>
        </p:nvSpPr>
        <p:spPr bwMode="auto">
          <a:xfrm>
            <a:off x="4114800" y="2590800"/>
            <a:ext cx="14478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3944" name="Freeform 1064"/>
          <p:cNvSpPr>
            <a:spLocks/>
          </p:cNvSpPr>
          <p:nvPr/>
        </p:nvSpPr>
        <p:spPr bwMode="auto">
          <a:xfrm flipV="1">
            <a:off x="6248400" y="2514600"/>
            <a:ext cx="25146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3945" name="Text Box 1065"/>
          <p:cNvSpPr txBox="1">
            <a:spLocks noChangeArrowheads="1"/>
          </p:cNvSpPr>
          <p:nvPr/>
        </p:nvSpPr>
        <p:spPr bwMode="auto">
          <a:xfrm>
            <a:off x="1046163" y="2057400"/>
            <a:ext cx="11368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الموضوع</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23946" name="Text Box 1066"/>
          <p:cNvSpPr txBox="1">
            <a:spLocks noChangeArrowheads="1"/>
          </p:cNvSpPr>
          <p:nvPr/>
        </p:nvSpPr>
        <p:spPr bwMode="auto">
          <a:xfrm>
            <a:off x="2362201" y="2057400"/>
            <a:ext cx="195438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الفكرة الرئيسية 1</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23947" name="Text Box 1067"/>
          <p:cNvSpPr txBox="1">
            <a:spLocks noChangeArrowheads="1"/>
          </p:cNvSpPr>
          <p:nvPr/>
        </p:nvSpPr>
        <p:spPr bwMode="auto">
          <a:xfrm>
            <a:off x="4621414" y="2057400"/>
            <a:ext cx="195438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الفكرة الرئيسية 2</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23948" name="Text Box 1068"/>
          <p:cNvSpPr txBox="1">
            <a:spLocks noChangeArrowheads="1"/>
          </p:cNvSpPr>
          <p:nvPr/>
        </p:nvSpPr>
        <p:spPr bwMode="auto">
          <a:xfrm>
            <a:off x="7132639" y="2057400"/>
            <a:ext cx="20113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الفكرة الرئيسية 3</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23957" name="Freeform 1077"/>
          <p:cNvSpPr>
            <a:spLocks/>
          </p:cNvSpPr>
          <p:nvPr/>
        </p:nvSpPr>
        <p:spPr bwMode="auto">
          <a:xfrm>
            <a:off x="609600" y="4343400"/>
            <a:ext cx="377825" cy="38100"/>
          </a:xfrm>
          <a:custGeom>
            <a:avLst/>
            <a:gdLst/>
            <a:ahLst/>
            <a:cxnLst>
              <a:cxn ang="0">
                <a:pos x="0" y="0"/>
              </a:cxn>
              <a:cxn ang="0">
                <a:pos x="238" y="0"/>
              </a:cxn>
            </a:cxnLst>
            <a:rect l="0" t="0" r="r" b="b"/>
            <a:pathLst>
              <a:path w="238" h="24">
                <a:moveTo>
                  <a:pt x="0" y="0"/>
                </a:moveTo>
                <a:cubicBezTo>
                  <a:pt x="74" y="24"/>
                  <a:pt x="159" y="0"/>
                  <a:pt x="238" y="0"/>
                </a:cubicBezTo>
              </a:path>
            </a:pathLst>
          </a:custGeom>
          <a:noFill/>
          <a:ln w="76200" cmpd="sng">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58" name="Freeform 1078"/>
          <p:cNvSpPr>
            <a:spLocks/>
          </p:cNvSpPr>
          <p:nvPr/>
        </p:nvSpPr>
        <p:spPr bwMode="auto">
          <a:xfrm>
            <a:off x="2438400" y="4343400"/>
            <a:ext cx="1295400" cy="76200"/>
          </a:xfrm>
          <a:custGeom>
            <a:avLst/>
            <a:gdLst/>
            <a:ahLst/>
            <a:cxnLst>
              <a:cxn ang="0">
                <a:pos x="0" y="0"/>
              </a:cxn>
              <a:cxn ang="0">
                <a:pos x="238" y="0"/>
              </a:cxn>
            </a:cxnLst>
            <a:rect l="0" t="0" r="r" b="b"/>
            <a:pathLst>
              <a:path w="238" h="24">
                <a:moveTo>
                  <a:pt x="0" y="0"/>
                </a:moveTo>
                <a:cubicBezTo>
                  <a:pt x="74" y="24"/>
                  <a:pt x="159" y="0"/>
                  <a:pt x="238" y="0"/>
                </a:cubicBezTo>
              </a:path>
            </a:pathLst>
          </a:custGeom>
          <a:noFill/>
          <a:ln w="76200" cmpd="sng">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59" name="Freeform 1079"/>
          <p:cNvSpPr>
            <a:spLocks/>
          </p:cNvSpPr>
          <p:nvPr/>
        </p:nvSpPr>
        <p:spPr bwMode="auto">
          <a:xfrm>
            <a:off x="4038600" y="4343400"/>
            <a:ext cx="1447800" cy="76200"/>
          </a:xfrm>
          <a:custGeom>
            <a:avLst/>
            <a:gdLst/>
            <a:ahLst/>
            <a:cxnLst>
              <a:cxn ang="0">
                <a:pos x="0" y="0"/>
              </a:cxn>
              <a:cxn ang="0">
                <a:pos x="238" y="0"/>
              </a:cxn>
            </a:cxnLst>
            <a:rect l="0" t="0" r="r" b="b"/>
            <a:pathLst>
              <a:path w="238" h="24">
                <a:moveTo>
                  <a:pt x="0" y="0"/>
                </a:moveTo>
                <a:cubicBezTo>
                  <a:pt x="74" y="24"/>
                  <a:pt x="159" y="0"/>
                  <a:pt x="238" y="0"/>
                </a:cubicBezTo>
              </a:path>
            </a:pathLst>
          </a:custGeom>
          <a:noFill/>
          <a:ln w="76200" cmpd="sng">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60" name="Freeform 1080"/>
          <p:cNvSpPr>
            <a:spLocks/>
          </p:cNvSpPr>
          <p:nvPr/>
        </p:nvSpPr>
        <p:spPr bwMode="auto">
          <a:xfrm flipV="1">
            <a:off x="6172200" y="4267200"/>
            <a:ext cx="2514600" cy="76200"/>
          </a:xfrm>
          <a:custGeom>
            <a:avLst/>
            <a:gdLst/>
            <a:ahLst/>
            <a:cxnLst>
              <a:cxn ang="0">
                <a:pos x="0" y="0"/>
              </a:cxn>
              <a:cxn ang="0">
                <a:pos x="238" y="0"/>
              </a:cxn>
            </a:cxnLst>
            <a:rect l="0" t="0" r="r" b="b"/>
            <a:pathLst>
              <a:path w="238" h="24">
                <a:moveTo>
                  <a:pt x="0" y="0"/>
                </a:moveTo>
                <a:cubicBezTo>
                  <a:pt x="74" y="24"/>
                  <a:pt x="159" y="0"/>
                  <a:pt x="238" y="0"/>
                </a:cubicBezTo>
              </a:path>
            </a:pathLst>
          </a:custGeom>
          <a:noFill/>
          <a:ln w="76200" cmpd="sng">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61" name="Text Box 1081"/>
          <p:cNvSpPr txBox="1">
            <a:spLocks noChangeArrowheads="1"/>
          </p:cNvSpPr>
          <p:nvPr/>
        </p:nvSpPr>
        <p:spPr bwMode="auto">
          <a:xfrm>
            <a:off x="969963" y="3810000"/>
            <a:ext cx="113524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rPr>
              <a:t>الموضوع</a:t>
            </a:r>
            <a:endParaRPr kumimoji="0" lang="en-US" sz="24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62" name="Text Box 1082"/>
          <p:cNvSpPr txBox="1">
            <a:spLocks noChangeArrowheads="1"/>
          </p:cNvSpPr>
          <p:nvPr/>
        </p:nvSpPr>
        <p:spPr bwMode="auto">
          <a:xfrm>
            <a:off x="2143295" y="3810000"/>
            <a:ext cx="1954381"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rPr>
              <a:t>الفكرة الرئيسية 1</a:t>
            </a:r>
            <a:endParaRPr kumimoji="0" lang="en-US" sz="24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63" name="Text Box 1083"/>
          <p:cNvSpPr txBox="1">
            <a:spLocks noChangeArrowheads="1"/>
          </p:cNvSpPr>
          <p:nvPr/>
        </p:nvSpPr>
        <p:spPr bwMode="auto">
          <a:xfrm>
            <a:off x="4849982" y="3810000"/>
            <a:ext cx="1954374"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rPr>
              <a:t>الفكرة الرئيسية 2</a:t>
            </a:r>
            <a:endParaRPr kumimoji="0" lang="en-US" sz="24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64" name="Text Box 1084"/>
          <p:cNvSpPr txBox="1">
            <a:spLocks noChangeArrowheads="1"/>
          </p:cNvSpPr>
          <p:nvPr/>
        </p:nvSpPr>
        <p:spPr bwMode="auto">
          <a:xfrm>
            <a:off x="7380312" y="3810000"/>
            <a:ext cx="1763688"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rPr>
              <a:t>الفكرة الرئيسية</a:t>
            </a:r>
            <a:endParaRPr kumimoji="0" lang="en-US" sz="24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66" name="Freeform 1086"/>
          <p:cNvSpPr>
            <a:spLocks/>
          </p:cNvSpPr>
          <p:nvPr/>
        </p:nvSpPr>
        <p:spPr bwMode="auto">
          <a:xfrm>
            <a:off x="990600" y="2590800"/>
            <a:ext cx="16002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3967" name="Freeform 1087"/>
          <p:cNvSpPr>
            <a:spLocks/>
          </p:cNvSpPr>
          <p:nvPr/>
        </p:nvSpPr>
        <p:spPr bwMode="auto">
          <a:xfrm>
            <a:off x="3733800" y="2590800"/>
            <a:ext cx="377825" cy="381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3968" name="Freeform 1088"/>
          <p:cNvSpPr>
            <a:spLocks/>
          </p:cNvSpPr>
          <p:nvPr/>
        </p:nvSpPr>
        <p:spPr bwMode="auto">
          <a:xfrm>
            <a:off x="5562600" y="2590800"/>
            <a:ext cx="685800" cy="1524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935"/>
                                        </p:tgtEl>
                                        <p:attrNameLst>
                                          <p:attrName>style.visibility</p:attrName>
                                        </p:attrNameLst>
                                      </p:cBhvr>
                                      <p:to>
                                        <p:strVal val="visible"/>
                                      </p:to>
                                    </p:set>
                                    <p:animEffect transition="in" filter="wipe(left)">
                                      <p:cBhvr>
                                        <p:cTn id="7" dur="500"/>
                                        <p:tgtEl>
                                          <p:spTgt spid="1239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940"/>
                                        </p:tgtEl>
                                        <p:attrNameLst>
                                          <p:attrName>style.visibility</p:attrName>
                                        </p:attrNameLst>
                                      </p:cBhvr>
                                      <p:to>
                                        <p:strVal val="visible"/>
                                      </p:to>
                                    </p:set>
                                    <p:animEffect transition="in" filter="wipe(left)">
                                      <p:cBhvr>
                                        <p:cTn id="12" dur="500"/>
                                        <p:tgtEl>
                                          <p:spTgt spid="123940"/>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3942"/>
                                        </p:tgtEl>
                                        <p:attrNameLst>
                                          <p:attrName>style.visibility</p:attrName>
                                        </p:attrNameLst>
                                      </p:cBhvr>
                                      <p:to>
                                        <p:strVal val="visible"/>
                                      </p:to>
                                    </p:set>
                                    <p:animEffect transition="in" filter="wipe(left)">
                                      <p:cBhvr>
                                        <p:cTn id="16" dur="500"/>
                                        <p:tgtEl>
                                          <p:spTgt spid="123942"/>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23943"/>
                                        </p:tgtEl>
                                        <p:attrNameLst>
                                          <p:attrName>style.visibility</p:attrName>
                                        </p:attrNameLst>
                                      </p:cBhvr>
                                      <p:to>
                                        <p:strVal val="visible"/>
                                      </p:to>
                                    </p:set>
                                    <p:animEffect transition="in" filter="wipe(left)">
                                      <p:cBhvr>
                                        <p:cTn id="20" dur="500"/>
                                        <p:tgtEl>
                                          <p:spTgt spid="123943"/>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3944"/>
                                        </p:tgtEl>
                                        <p:attrNameLst>
                                          <p:attrName>style.visibility</p:attrName>
                                        </p:attrNameLst>
                                      </p:cBhvr>
                                      <p:to>
                                        <p:strVal val="visible"/>
                                      </p:to>
                                    </p:set>
                                    <p:animEffect transition="in" filter="wipe(left)">
                                      <p:cBhvr>
                                        <p:cTn id="24" dur="500"/>
                                        <p:tgtEl>
                                          <p:spTgt spid="1239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3945"/>
                                        </p:tgtEl>
                                        <p:attrNameLst>
                                          <p:attrName>style.visibility</p:attrName>
                                        </p:attrNameLst>
                                      </p:cBhvr>
                                      <p:to>
                                        <p:strVal val="visible"/>
                                      </p:to>
                                    </p:set>
                                    <p:animEffect transition="in" filter="wipe(left)">
                                      <p:cBhvr>
                                        <p:cTn id="29" dur="500"/>
                                        <p:tgtEl>
                                          <p:spTgt spid="1239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3946"/>
                                        </p:tgtEl>
                                        <p:attrNameLst>
                                          <p:attrName>style.visibility</p:attrName>
                                        </p:attrNameLst>
                                      </p:cBhvr>
                                      <p:to>
                                        <p:strVal val="visible"/>
                                      </p:to>
                                    </p:set>
                                    <p:animEffect transition="in" filter="wipe(left)">
                                      <p:cBhvr>
                                        <p:cTn id="34" dur="500"/>
                                        <p:tgtEl>
                                          <p:spTgt spid="12394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3947"/>
                                        </p:tgtEl>
                                        <p:attrNameLst>
                                          <p:attrName>style.visibility</p:attrName>
                                        </p:attrNameLst>
                                      </p:cBhvr>
                                      <p:to>
                                        <p:strVal val="visible"/>
                                      </p:to>
                                    </p:set>
                                    <p:animEffect transition="in" filter="wipe(left)">
                                      <p:cBhvr>
                                        <p:cTn id="39" dur="500"/>
                                        <p:tgtEl>
                                          <p:spTgt spid="12394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3948"/>
                                        </p:tgtEl>
                                        <p:attrNameLst>
                                          <p:attrName>style.visibility</p:attrName>
                                        </p:attrNameLst>
                                      </p:cBhvr>
                                      <p:to>
                                        <p:strVal val="visible"/>
                                      </p:to>
                                    </p:set>
                                    <p:animEffect transition="in" filter="wipe(left)">
                                      <p:cBhvr>
                                        <p:cTn id="44" dur="500"/>
                                        <p:tgtEl>
                                          <p:spTgt spid="12394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3966"/>
                                        </p:tgtEl>
                                        <p:attrNameLst>
                                          <p:attrName>style.visibility</p:attrName>
                                        </p:attrNameLst>
                                      </p:cBhvr>
                                      <p:to>
                                        <p:strVal val="visible"/>
                                      </p:to>
                                    </p:set>
                                    <p:animEffect transition="in" filter="wipe(left)">
                                      <p:cBhvr>
                                        <p:cTn id="49" dur="500"/>
                                        <p:tgtEl>
                                          <p:spTgt spid="12396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3967"/>
                                        </p:tgtEl>
                                        <p:attrNameLst>
                                          <p:attrName>style.visibility</p:attrName>
                                        </p:attrNameLst>
                                      </p:cBhvr>
                                      <p:to>
                                        <p:strVal val="visible"/>
                                      </p:to>
                                    </p:set>
                                    <p:animEffect transition="in" filter="wipe(left)">
                                      <p:cBhvr>
                                        <p:cTn id="54" dur="500"/>
                                        <p:tgtEl>
                                          <p:spTgt spid="12396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23968"/>
                                        </p:tgtEl>
                                        <p:attrNameLst>
                                          <p:attrName>style.visibility</p:attrName>
                                        </p:attrNameLst>
                                      </p:cBhvr>
                                      <p:to>
                                        <p:strVal val="visible"/>
                                      </p:to>
                                    </p:set>
                                    <p:animEffect transition="in" filter="wipe(left)">
                                      <p:cBhvr>
                                        <p:cTn id="59" dur="500"/>
                                        <p:tgtEl>
                                          <p:spTgt spid="12396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23937"/>
                                        </p:tgtEl>
                                        <p:attrNameLst>
                                          <p:attrName>style.visibility</p:attrName>
                                        </p:attrNameLst>
                                      </p:cBhvr>
                                      <p:to>
                                        <p:strVal val="visible"/>
                                      </p:to>
                                    </p:set>
                                    <p:animEffect transition="in" filter="wipe(left)">
                                      <p:cBhvr>
                                        <p:cTn id="64" dur="500"/>
                                        <p:tgtEl>
                                          <p:spTgt spid="12393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23939"/>
                                        </p:tgtEl>
                                        <p:attrNameLst>
                                          <p:attrName>style.visibility</p:attrName>
                                        </p:attrNameLst>
                                      </p:cBhvr>
                                      <p:to>
                                        <p:strVal val="visible"/>
                                      </p:to>
                                    </p:set>
                                    <p:animEffect transition="in" filter="wipe(left)">
                                      <p:cBhvr>
                                        <p:cTn id="69" dur="500"/>
                                        <p:tgtEl>
                                          <p:spTgt spid="12393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123957"/>
                                        </p:tgtEl>
                                        <p:attrNameLst>
                                          <p:attrName>style.visibility</p:attrName>
                                        </p:attrNameLst>
                                      </p:cBhvr>
                                      <p:to>
                                        <p:strVal val="visible"/>
                                      </p:to>
                                    </p:set>
                                    <p:animEffect transition="in" filter="wipe(left)">
                                      <p:cBhvr>
                                        <p:cTn id="74" dur="500"/>
                                        <p:tgtEl>
                                          <p:spTgt spid="123957"/>
                                        </p:tgtEl>
                                      </p:cBhvr>
                                    </p:animEffect>
                                  </p:childTnLst>
                                </p:cTn>
                              </p:par>
                            </p:childTnLst>
                          </p:cTn>
                        </p:par>
                        <p:par>
                          <p:cTn id="75" fill="hold" nodeType="afterGroup">
                            <p:stCondLst>
                              <p:cond delay="500"/>
                            </p:stCondLst>
                            <p:childTnLst>
                              <p:par>
                                <p:cTn id="76" presetID="22" presetClass="entr" presetSubtype="8" fill="hold" nodeType="afterEffect">
                                  <p:stCondLst>
                                    <p:cond delay="0"/>
                                  </p:stCondLst>
                                  <p:childTnLst>
                                    <p:set>
                                      <p:cBhvr>
                                        <p:cTn id="77" dur="1" fill="hold">
                                          <p:stCondLst>
                                            <p:cond delay="0"/>
                                          </p:stCondLst>
                                        </p:cTn>
                                        <p:tgtEl>
                                          <p:spTgt spid="123958"/>
                                        </p:tgtEl>
                                        <p:attrNameLst>
                                          <p:attrName>style.visibility</p:attrName>
                                        </p:attrNameLst>
                                      </p:cBhvr>
                                      <p:to>
                                        <p:strVal val="visible"/>
                                      </p:to>
                                    </p:set>
                                    <p:animEffect transition="in" filter="wipe(left)">
                                      <p:cBhvr>
                                        <p:cTn id="78" dur="500"/>
                                        <p:tgtEl>
                                          <p:spTgt spid="123958"/>
                                        </p:tgtEl>
                                      </p:cBhvr>
                                    </p:animEffect>
                                  </p:childTnLst>
                                </p:cTn>
                              </p:par>
                            </p:childTnLst>
                          </p:cTn>
                        </p:par>
                        <p:par>
                          <p:cTn id="79" fill="hold" nodeType="afterGroup">
                            <p:stCondLst>
                              <p:cond delay="1000"/>
                            </p:stCondLst>
                            <p:childTnLst>
                              <p:par>
                                <p:cTn id="80" presetID="22" presetClass="entr" presetSubtype="8" fill="hold" nodeType="afterEffect">
                                  <p:stCondLst>
                                    <p:cond delay="0"/>
                                  </p:stCondLst>
                                  <p:childTnLst>
                                    <p:set>
                                      <p:cBhvr>
                                        <p:cTn id="81" dur="1" fill="hold">
                                          <p:stCondLst>
                                            <p:cond delay="0"/>
                                          </p:stCondLst>
                                        </p:cTn>
                                        <p:tgtEl>
                                          <p:spTgt spid="123959"/>
                                        </p:tgtEl>
                                        <p:attrNameLst>
                                          <p:attrName>style.visibility</p:attrName>
                                        </p:attrNameLst>
                                      </p:cBhvr>
                                      <p:to>
                                        <p:strVal val="visible"/>
                                      </p:to>
                                    </p:set>
                                    <p:animEffect transition="in" filter="wipe(left)">
                                      <p:cBhvr>
                                        <p:cTn id="82" dur="500"/>
                                        <p:tgtEl>
                                          <p:spTgt spid="123959"/>
                                        </p:tgtEl>
                                      </p:cBhvr>
                                    </p:animEffect>
                                  </p:childTnLst>
                                </p:cTn>
                              </p:par>
                            </p:childTnLst>
                          </p:cTn>
                        </p:par>
                        <p:par>
                          <p:cTn id="83" fill="hold" nodeType="afterGroup">
                            <p:stCondLst>
                              <p:cond delay="1500"/>
                            </p:stCondLst>
                            <p:childTnLst>
                              <p:par>
                                <p:cTn id="84" presetID="22" presetClass="entr" presetSubtype="8" fill="hold" nodeType="afterEffect">
                                  <p:stCondLst>
                                    <p:cond delay="0"/>
                                  </p:stCondLst>
                                  <p:childTnLst>
                                    <p:set>
                                      <p:cBhvr>
                                        <p:cTn id="85" dur="1" fill="hold">
                                          <p:stCondLst>
                                            <p:cond delay="0"/>
                                          </p:stCondLst>
                                        </p:cTn>
                                        <p:tgtEl>
                                          <p:spTgt spid="123960"/>
                                        </p:tgtEl>
                                        <p:attrNameLst>
                                          <p:attrName>style.visibility</p:attrName>
                                        </p:attrNameLst>
                                      </p:cBhvr>
                                      <p:to>
                                        <p:strVal val="visible"/>
                                      </p:to>
                                    </p:set>
                                    <p:animEffect transition="in" filter="wipe(left)">
                                      <p:cBhvr>
                                        <p:cTn id="86" dur="500"/>
                                        <p:tgtEl>
                                          <p:spTgt spid="12396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23961"/>
                                        </p:tgtEl>
                                        <p:attrNameLst>
                                          <p:attrName>style.visibility</p:attrName>
                                        </p:attrNameLst>
                                      </p:cBhvr>
                                      <p:to>
                                        <p:strVal val="visible"/>
                                      </p:to>
                                    </p:set>
                                    <p:animEffect transition="in" filter="wipe(left)">
                                      <p:cBhvr>
                                        <p:cTn id="91" dur="500"/>
                                        <p:tgtEl>
                                          <p:spTgt spid="12396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23962"/>
                                        </p:tgtEl>
                                        <p:attrNameLst>
                                          <p:attrName>style.visibility</p:attrName>
                                        </p:attrNameLst>
                                      </p:cBhvr>
                                      <p:to>
                                        <p:strVal val="visible"/>
                                      </p:to>
                                    </p:set>
                                    <p:animEffect transition="in" filter="wipe(left)">
                                      <p:cBhvr>
                                        <p:cTn id="96" dur="500"/>
                                        <p:tgtEl>
                                          <p:spTgt spid="12396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23963"/>
                                        </p:tgtEl>
                                        <p:attrNameLst>
                                          <p:attrName>style.visibility</p:attrName>
                                        </p:attrNameLst>
                                      </p:cBhvr>
                                      <p:to>
                                        <p:strVal val="visible"/>
                                      </p:to>
                                    </p:set>
                                    <p:animEffect transition="in" filter="wipe(left)">
                                      <p:cBhvr>
                                        <p:cTn id="101" dur="500"/>
                                        <p:tgtEl>
                                          <p:spTgt spid="12396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23964"/>
                                        </p:tgtEl>
                                        <p:attrNameLst>
                                          <p:attrName>style.visibility</p:attrName>
                                        </p:attrNameLst>
                                      </p:cBhvr>
                                      <p:to>
                                        <p:strVal val="visible"/>
                                      </p:to>
                                    </p:set>
                                    <p:animEffect transition="in" filter="wipe(left)">
                                      <p:cBhvr>
                                        <p:cTn id="106" dur="500"/>
                                        <p:tgtEl>
                                          <p:spTgt spid="123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5" grpId="0" autoUpdateAnimBg="0"/>
      <p:bldP spid="123937" grpId="0" autoUpdateAnimBg="0"/>
      <p:bldP spid="123939" grpId="0" autoUpdateAnimBg="0"/>
      <p:bldP spid="123940" grpId="0" animBg="1"/>
      <p:bldP spid="123942" grpId="0" animBg="1"/>
      <p:bldP spid="123943" grpId="0" animBg="1"/>
      <p:bldP spid="123944" grpId="0" animBg="1"/>
      <p:bldP spid="123945" grpId="0" autoUpdateAnimBg="0"/>
      <p:bldP spid="123946" grpId="0" autoUpdateAnimBg="0"/>
      <p:bldP spid="123947" grpId="0" autoUpdateAnimBg="0"/>
      <p:bldP spid="123948" grpId="0" autoUpdateAnimBg="0"/>
      <p:bldP spid="123961" grpId="0" autoUpdateAnimBg="0"/>
      <p:bldP spid="123962" grpId="0" autoUpdateAnimBg="0"/>
      <p:bldP spid="123963" grpId="0" autoUpdateAnimBg="0"/>
      <p:bldP spid="123964" grpId="0" autoUpdateAnimBg="0"/>
      <p:bldP spid="123966" grpId="0" animBg="1"/>
      <p:bldP spid="123967" grpId="0" animBg="1"/>
      <p:bldP spid="1239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685800" y="457200"/>
            <a:ext cx="7772400" cy="914400"/>
          </a:xfrm>
          <a:solidFill>
            <a:srgbClr val="FF0000"/>
          </a:solidFill>
        </p:spPr>
        <p:txBody>
          <a:bodyPr/>
          <a:lstStyle/>
          <a:p>
            <a:pPr eaLnBrk="1" hangingPunct="1">
              <a:defRPr/>
            </a:pPr>
            <a:r>
              <a:rPr kumimoji="0" lang="ar-JO" dirty="0">
                <a:effectLst>
                  <a:outerShdw blurRad="111125" dist="139700" dir="2700000" algn="tl" rotWithShape="0">
                    <a:srgbClr val="000000">
                      <a:alpha val="87000"/>
                    </a:srgbClr>
                  </a:outerShdw>
                </a:effectLst>
                <a:latin typeface="Arial" panose="020B0604020202020204" pitchFamily="34" charset="0"/>
                <a:cs typeface="Arial" panose="020B0604020202020204" pitchFamily="34" charset="0"/>
              </a:rPr>
              <a:t>القراءة مقابل الإستماع</a:t>
            </a:r>
            <a:endParaRPr kumimoji="0" lang="en-US" dirty="0">
              <a:effectLst>
                <a:outerShdw blurRad="111125" dist="139700" dir="2700000" algn="tl" rotWithShape="0">
                  <a:srgbClr val="000000">
                    <a:alpha val="87000"/>
                  </a:srgbClr>
                </a:outerShdw>
              </a:effectLst>
              <a:latin typeface="Arial" panose="020B0604020202020204" pitchFamily="34" charset="0"/>
              <a:cs typeface="Arial" panose="020B0604020202020204" pitchFamily="34" charset="0"/>
            </a:endParaRPr>
          </a:p>
        </p:txBody>
      </p:sp>
      <p:sp>
        <p:nvSpPr>
          <p:cNvPr id="304131" name="Rectangle 3"/>
          <p:cNvSpPr>
            <a:spLocks noGrp="1" noChangeArrowheads="1"/>
          </p:cNvSpPr>
          <p:nvPr>
            <p:ph type="body" idx="1"/>
          </p:nvPr>
        </p:nvSpPr>
        <p:spPr>
          <a:xfrm>
            <a:off x="0" y="1524000"/>
            <a:ext cx="4191000" cy="609600"/>
          </a:xfrm>
          <a:ln>
            <a:miter lim="800000"/>
            <a:headEnd/>
            <a:tailEnd/>
          </a:ln>
        </p:spPr>
        <p:txBody>
          <a:bodyPr/>
          <a:lstStyle/>
          <a:p>
            <a:pPr marL="0" indent="0" algn="r" eaLnBrk="1" hangingPunct="1">
              <a:buFontTx/>
              <a:buNone/>
              <a:tabLst>
                <a:tab pos="292100" algn="l"/>
                <a:tab pos="685800" algn="l"/>
                <a:tab pos="977900" algn="l"/>
              </a:tabLst>
              <a:defRPr/>
            </a:pPr>
            <a:r>
              <a:rPr lang="ar-JO" sz="2800" b="1" u="sng" kern="1200" dirty="0">
                <a:effectLst>
                  <a:outerShdw blurRad="111125" dist="139700" dir="2700000" algn="tl" rotWithShape="0">
                    <a:srgbClr val="000000">
                      <a:alpha val="87000"/>
                    </a:srgbClr>
                  </a:outerShdw>
                </a:effectLst>
                <a:latin typeface="Arial" panose="020B0604020202020204" pitchFamily="34" charset="0"/>
                <a:ea typeface="ＭＳ Ｐゴシック" charset="-128"/>
                <a:cs typeface="Arial" panose="020B0604020202020204" pitchFamily="34" charset="0"/>
              </a:rPr>
              <a:t>ماذا قال الواعظ:</a:t>
            </a:r>
            <a:endParaRPr lang="en-US" sz="2800" b="1" u="sng" kern="1200" dirty="0">
              <a:effectLst>
                <a:outerShdw blurRad="111125" dist="139700" dir="2700000" algn="tl" rotWithShape="0">
                  <a:srgbClr val="000000">
                    <a:alpha val="87000"/>
                  </a:srgbClr>
                </a:outerShdw>
              </a:effectLst>
              <a:latin typeface="Arial" panose="020B0604020202020204" pitchFamily="34" charset="0"/>
              <a:ea typeface="ＭＳ Ｐゴシック" charset="-128"/>
              <a:cs typeface="Arial" panose="020B0604020202020204" pitchFamily="34" charset="0"/>
            </a:endParaRPr>
          </a:p>
        </p:txBody>
      </p:sp>
      <p:sp>
        <p:nvSpPr>
          <p:cNvPr id="304132" name="Rectangle 4"/>
          <p:cNvSpPr>
            <a:spLocks noChangeArrowheads="1"/>
          </p:cNvSpPr>
          <p:nvPr/>
        </p:nvSpPr>
        <p:spPr bwMode="auto">
          <a:xfrm>
            <a:off x="304800" y="2209800"/>
            <a:ext cx="3810000" cy="4267200"/>
          </a:xfrm>
          <a:prstGeom prst="rect">
            <a:avLst/>
          </a:prstGeom>
          <a:noFill/>
          <a:ln w="9525">
            <a:noFill/>
            <a:miter lim="800000"/>
            <a:headEnd/>
            <a:tailEnd/>
          </a:ln>
          <a:effectLst/>
        </p:spPr>
        <p:txBody>
          <a:bodyPr/>
          <a:lstStyle/>
          <a:p>
            <a:pPr marL="0" marR="0" lvl="0" indent="0" algn="r" defTabSz="914400" rtl="0" eaLnBrk="1" fontAlgn="base" latinLnBrk="0" hangingPunct="1">
              <a:lnSpc>
                <a:spcPct val="100000"/>
              </a:lnSpc>
              <a:spcBef>
                <a:spcPct val="20000"/>
              </a:spcBef>
              <a:spcAft>
                <a:spcPct val="0"/>
              </a:spcAft>
              <a:buClrTx/>
              <a:buSzPct val="90000"/>
              <a:buFontTx/>
              <a:buNone/>
              <a:tabLst>
                <a:tab pos="292100" algn="l"/>
                <a:tab pos="685800" algn="l"/>
                <a:tab pos="977900" algn="l"/>
              </a:tabLst>
              <a:defRPr/>
            </a:pPr>
            <a:r>
              <a:rPr kumimoji="0"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الموضوع</a:t>
            </a:r>
            <a:b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br>
            <a:r>
              <a:rPr kumimoji="0"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a:t>
            </a:r>
            <a: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I</a:t>
            </a:r>
            <a:b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br>
            <a:r>
              <a:rPr kumimoji="0"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   أ.</a:t>
            </a:r>
            <a:b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br>
            <a: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	</a:t>
            </a:r>
            <a:r>
              <a:rPr kumimoji="0"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   ب.</a:t>
            </a:r>
            <a:b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br>
            <a: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		</a:t>
            </a:r>
            <a:r>
              <a:rPr kumimoji="0"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      1.</a:t>
            </a:r>
            <a:b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br>
            <a: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		</a:t>
            </a:r>
            <a:r>
              <a:rPr kumimoji="0"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      2.</a:t>
            </a:r>
            <a:b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br>
            <a:r>
              <a:rPr kumimoji="0"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a:t>
            </a:r>
            <a: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II</a:t>
            </a:r>
            <a:b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br>
            <a:r>
              <a:rPr kumimoji="0"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الفكرة الرئيسية</a:t>
            </a:r>
            <a:endPar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304133" name="Rectangle 5"/>
          <p:cNvSpPr>
            <a:spLocks noChangeArrowheads="1"/>
          </p:cNvSpPr>
          <p:nvPr/>
        </p:nvSpPr>
        <p:spPr bwMode="auto">
          <a:xfrm>
            <a:off x="4724400" y="1524000"/>
            <a:ext cx="4419600" cy="609600"/>
          </a:xfrm>
          <a:prstGeom prst="rect">
            <a:avLst/>
          </a:prstGeom>
          <a:noFill/>
          <a:ln w="9525">
            <a:noFill/>
            <a:miter lim="800000"/>
            <a:headEnd/>
            <a:tailEnd/>
          </a:ln>
          <a:effectLst/>
        </p:spPr>
        <p:txBody>
          <a:bodyPr/>
          <a:lstStyle/>
          <a:p>
            <a:pPr marL="0" marR="0" lvl="0" indent="0" algn="r" defTabSz="914400" rtl="0" eaLnBrk="1" fontAlgn="base" latinLnBrk="0" hangingPunct="1">
              <a:lnSpc>
                <a:spcPct val="100000"/>
              </a:lnSpc>
              <a:spcBef>
                <a:spcPct val="20000"/>
              </a:spcBef>
              <a:spcAft>
                <a:spcPct val="0"/>
              </a:spcAft>
              <a:buClrTx/>
              <a:buSzPct val="90000"/>
              <a:buFontTx/>
              <a:buNone/>
              <a:tabLst>
                <a:tab pos="292100" algn="l"/>
                <a:tab pos="685800" algn="l"/>
                <a:tab pos="977900" algn="l"/>
              </a:tabLst>
              <a:defRPr/>
            </a:pPr>
            <a:r>
              <a:rPr kumimoji="0" lang="ar-JO" sz="2800" b="1" i="0" u="sng"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ما يسمعه الناس:</a:t>
            </a:r>
            <a:endParaRPr kumimoji="0" lang="en-US" sz="2800" b="1" i="0" u="sng"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304134" name="Rectangle 6"/>
          <p:cNvSpPr>
            <a:spLocks noChangeArrowheads="1"/>
          </p:cNvSpPr>
          <p:nvPr/>
        </p:nvSpPr>
        <p:spPr bwMode="auto">
          <a:xfrm>
            <a:off x="4724400" y="2209800"/>
            <a:ext cx="3810000" cy="609600"/>
          </a:xfrm>
          <a:prstGeom prst="rect">
            <a:avLst/>
          </a:prstGeom>
          <a:noFill/>
          <a:ln w="9525">
            <a:noFill/>
            <a:miter lim="800000"/>
            <a:headEnd/>
            <a:tailEnd/>
          </a:ln>
          <a:effectLst/>
        </p:spPr>
        <p:txBody>
          <a:bodyPr/>
          <a:lstStyle/>
          <a:p>
            <a:pPr marL="0" marR="0" lvl="0" indent="0" algn="r" defTabSz="914400" rtl="1" eaLnBrk="1" fontAlgn="base" latinLnBrk="0" hangingPunct="1">
              <a:lnSpc>
                <a:spcPct val="100000"/>
              </a:lnSpc>
              <a:spcBef>
                <a:spcPct val="20000"/>
              </a:spcBef>
              <a:spcAft>
                <a:spcPct val="0"/>
              </a:spcAft>
              <a:buClrTx/>
              <a:buSzPct val="90000"/>
              <a:buFontTx/>
              <a:buNone/>
              <a:tabLst>
                <a:tab pos="292100" algn="l"/>
                <a:tab pos="685800" algn="l"/>
                <a:tab pos="977900" algn="l"/>
              </a:tabLst>
              <a:defRPr/>
            </a:pPr>
            <a:r>
              <a:rPr kumimoji="0"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الموضوع </a:t>
            </a:r>
            <a:r>
              <a:rPr lang="ar-JO" sz="2800" b="1" noProof="0" dirty="0">
                <a:solidFill>
                  <a:srgbClr val="BBE0E3"/>
                </a:solidFill>
                <a:effectLst>
                  <a:outerShdw blurRad="111125" dist="139700" dir="2700000" algn="tl" rotWithShape="0">
                    <a:srgbClr val="000000">
                      <a:alpha val="87000"/>
                    </a:srgbClr>
                  </a:outerShdw>
                </a:effectLst>
                <a:latin typeface="Arial" panose="020B0604020202020204" pitchFamily="34" charset="0"/>
                <a:ea typeface="ＭＳ Ｐゴシック" charset="-128"/>
                <a:cs typeface="Arial" panose="020B0604020202020204" pitchFamily="34" charset="0"/>
              </a:rPr>
              <a:t>أولاً.أ.ب.1. 2. ثانياً. الفكرة الرئيسية</a:t>
            </a:r>
            <a:endPar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304135" name="Rectangle 7"/>
          <p:cNvSpPr>
            <a:spLocks noChangeArrowheads="1"/>
          </p:cNvSpPr>
          <p:nvPr/>
        </p:nvSpPr>
        <p:spPr bwMode="auto">
          <a:xfrm>
            <a:off x="4648200" y="3352800"/>
            <a:ext cx="4495800" cy="609600"/>
          </a:xfrm>
          <a:prstGeom prst="rect">
            <a:avLst/>
          </a:prstGeom>
          <a:noFill/>
          <a:ln w="9525">
            <a:noFill/>
            <a:miter lim="800000"/>
            <a:headEnd/>
            <a:tailEnd/>
          </a:ln>
          <a:effectLst/>
        </p:spPr>
        <p:txBody>
          <a:bodyPr/>
          <a:lstStyle/>
          <a:p>
            <a:pPr marL="0" marR="0" lvl="0" indent="0" algn="r" defTabSz="914400" rtl="0" eaLnBrk="1" fontAlgn="base" latinLnBrk="0" hangingPunct="1">
              <a:lnSpc>
                <a:spcPct val="100000"/>
              </a:lnSpc>
              <a:spcBef>
                <a:spcPct val="20000"/>
              </a:spcBef>
              <a:spcAft>
                <a:spcPct val="0"/>
              </a:spcAft>
              <a:buClrTx/>
              <a:buSzPct val="90000"/>
              <a:buFontTx/>
              <a:buNone/>
              <a:tabLst>
                <a:tab pos="292100" algn="l"/>
                <a:tab pos="685800" algn="l"/>
                <a:tab pos="977900" algn="l"/>
              </a:tabLst>
              <a:defRPr/>
            </a:pPr>
            <a:r>
              <a:rPr kumimoji="0" lang="ar-JO" sz="2800" b="1" i="0" u="sng"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كيف نحل هذا؟</a:t>
            </a:r>
            <a:endParaRPr kumimoji="0" lang="en-US" sz="2800" b="1" i="0" u="sng"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304136" name="Rectangle 8"/>
          <p:cNvSpPr>
            <a:spLocks noChangeArrowheads="1"/>
          </p:cNvSpPr>
          <p:nvPr/>
        </p:nvSpPr>
        <p:spPr bwMode="auto">
          <a:xfrm>
            <a:off x="4648200" y="4114800"/>
            <a:ext cx="4343400" cy="1219200"/>
          </a:xfrm>
          <a:prstGeom prst="rect">
            <a:avLst/>
          </a:prstGeom>
          <a:noFill/>
          <a:ln w="9525">
            <a:noFill/>
            <a:miter lim="800000"/>
            <a:headEnd/>
            <a:tailEnd/>
          </a:ln>
          <a:effectLst/>
        </p:spPr>
        <p:txBody>
          <a:bodyPr/>
          <a:lstStyle/>
          <a:p>
            <a:pPr marL="0" marR="0" lvl="0" indent="0" algn="r" defTabSz="914400" rtl="1" eaLnBrk="1" fontAlgn="base" latinLnBrk="0" hangingPunct="1">
              <a:lnSpc>
                <a:spcPct val="100000"/>
              </a:lnSpc>
              <a:spcBef>
                <a:spcPct val="20000"/>
              </a:spcBef>
              <a:spcAft>
                <a:spcPct val="0"/>
              </a:spcAft>
              <a:buClrTx/>
              <a:buSzPct val="90000"/>
              <a:buFontTx/>
              <a:buNone/>
              <a:tabLst>
                <a:tab pos="292100" algn="l"/>
                <a:tab pos="685800" algn="l"/>
                <a:tab pos="977900" algn="l"/>
              </a:tabLst>
              <a:defRPr/>
            </a:pPr>
            <a:r>
              <a:rPr kumimoji="1"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 •  </a:t>
            </a:r>
            <a:r>
              <a:rPr kumimoji="1"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كرر النقاط الرئيسية</a:t>
            </a:r>
            <a:endParaRPr kumimoji="1"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1" fontAlgn="base" latinLnBrk="0" hangingPunct="1">
              <a:lnSpc>
                <a:spcPct val="100000"/>
              </a:lnSpc>
              <a:spcBef>
                <a:spcPct val="20000"/>
              </a:spcBef>
              <a:spcAft>
                <a:spcPct val="0"/>
              </a:spcAft>
              <a:buClrTx/>
              <a:buSzPct val="90000"/>
              <a:buFontTx/>
              <a:buNone/>
              <a:tabLst>
                <a:tab pos="292100" algn="l"/>
                <a:tab pos="685800" algn="l"/>
                <a:tab pos="977900" algn="l"/>
              </a:tabLst>
              <a:defRPr/>
            </a:pPr>
            <a:r>
              <a:rPr kumimoji="1"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 •  </a:t>
            </a:r>
            <a:r>
              <a:rPr kumimoji="1" lang="ar-JO" sz="2800" b="1" dirty="0">
                <a:solidFill>
                  <a:srgbClr val="BBE0E3"/>
                </a:solidFill>
                <a:effectLst>
                  <a:outerShdw blurRad="111125" dist="139700" dir="2700000" algn="tl" rotWithShape="0">
                    <a:srgbClr val="000000">
                      <a:alpha val="87000"/>
                    </a:srgbClr>
                  </a:outerShdw>
                </a:effectLst>
                <a:latin typeface="Arial" panose="020B0604020202020204" pitchFamily="34" charset="0"/>
                <a:ea typeface="ＭＳ Ｐゴシック" charset="-128"/>
                <a:cs typeface="Arial" panose="020B0604020202020204" pitchFamily="34" charset="0"/>
              </a:rPr>
              <a:t>أعد صياغة النقاط الرئيسية</a:t>
            </a:r>
            <a:endParaRPr kumimoji="1"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304137" name="Oval 9"/>
          <p:cNvSpPr>
            <a:spLocks noChangeArrowheads="1"/>
          </p:cNvSpPr>
          <p:nvPr/>
        </p:nvSpPr>
        <p:spPr bwMode="auto">
          <a:xfrm>
            <a:off x="7236296" y="2133600"/>
            <a:ext cx="1512168" cy="533400"/>
          </a:xfrm>
          <a:prstGeom prst="ellipse">
            <a:avLst/>
          </a:prstGeom>
          <a:noFill/>
          <a:ln w="9525">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304138" name="Oval 10"/>
          <p:cNvSpPr>
            <a:spLocks noChangeArrowheads="1"/>
          </p:cNvSpPr>
          <p:nvPr/>
        </p:nvSpPr>
        <p:spPr bwMode="auto">
          <a:xfrm>
            <a:off x="6705600" y="2209800"/>
            <a:ext cx="624136" cy="457200"/>
          </a:xfrm>
          <a:prstGeom prst="ellipse">
            <a:avLst/>
          </a:prstGeom>
          <a:noFill/>
          <a:ln w="9525">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304139" name="Oval 11"/>
          <p:cNvSpPr>
            <a:spLocks noChangeArrowheads="1"/>
          </p:cNvSpPr>
          <p:nvPr/>
        </p:nvSpPr>
        <p:spPr bwMode="auto">
          <a:xfrm>
            <a:off x="4800600" y="2209800"/>
            <a:ext cx="700336" cy="533400"/>
          </a:xfrm>
          <a:prstGeom prst="ellipse">
            <a:avLst/>
          </a:prstGeom>
          <a:noFill/>
          <a:ln w="9525">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304140" name="Oval 12"/>
          <p:cNvSpPr>
            <a:spLocks noChangeArrowheads="1"/>
          </p:cNvSpPr>
          <p:nvPr/>
        </p:nvSpPr>
        <p:spPr bwMode="auto">
          <a:xfrm>
            <a:off x="6444208" y="2590800"/>
            <a:ext cx="2160240" cy="609600"/>
          </a:xfrm>
          <a:prstGeom prst="ellipse">
            <a:avLst/>
          </a:prstGeom>
          <a:noFill/>
          <a:ln w="9525">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304141" name="Text Box 13"/>
          <p:cNvSpPr txBox="1">
            <a:spLocks noChangeArrowheads="1"/>
          </p:cNvSpPr>
          <p:nvPr/>
        </p:nvSpPr>
        <p:spPr bwMode="auto">
          <a:xfrm>
            <a:off x="8525985" y="95250"/>
            <a:ext cx="528007" cy="463846"/>
          </a:xfrm>
          <a:prstGeom prst="rect">
            <a:avLst/>
          </a:prstGeom>
          <a:noFill/>
          <a:ln w="9525">
            <a:noFill/>
            <a:miter lim="800000"/>
            <a:headEnd/>
            <a:tailEnd type="none" w="lg" len="lg"/>
          </a:ln>
          <a:effectLst/>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28</a:t>
            </a:r>
            <a:endParaRPr kumimoji="0" lang="en-US" sz="24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animEffect transition="in" filter="dissolve">
                                      <p:cBhvr>
                                        <p:cTn id="7" dur="500"/>
                                        <p:tgtEl>
                                          <p:spTgt spid="304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4132"/>
                                        </p:tgtEl>
                                        <p:attrNameLst>
                                          <p:attrName>style.visibility</p:attrName>
                                        </p:attrNameLst>
                                      </p:cBhvr>
                                      <p:to>
                                        <p:strVal val="visible"/>
                                      </p:to>
                                    </p:set>
                                    <p:animEffect transition="in" filter="dissolve">
                                      <p:cBhvr>
                                        <p:cTn id="12" dur="500"/>
                                        <p:tgtEl>
                                          <p:spTgt spid="3041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4133"/>
                                        </p:tgtEl>
                                        <p:attrNameLst>
                                          <p:attrName>style.visibility</p:attrName>
                                        </p:attrNameLst>
                                      </p:cBhvr>
                                      <p:to>
                                        <p:strVal val="visible"/>
                                      </p:to>
                                    </p:set>
                                    <p:animEffect transition="in" filter="dissolve">
                                      <p:cBhvr>
                                        <p:cTn id="17" dur="500"/>
                                        <p:tgtEl>
                                          <p:spTgt spid="3041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4134"/>
                                        </p:tgtEl>
                                        <p:attrNameLst>
                                          <p:attrName>style.visibility</p:attrName>
                                        </p:attrNameLst>
                                      </p:cBhvr>
                                      <p:to>
                                        <p:strVal val="visible"/>
                                      </p:to>
                                    </p:set>
                                    <p:animEffect transition="in" filter="dissolve">
                                      <p:cBhvr>
                                        <p:cTn id="22" dur="500"/>
                                        <p:tgtEl>
                                          <p:spTgt spid="3041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4135"/>
                                        </p:tgtEl>
                                        <p:attrNameLst>
                                          <p:attrName>style.visibility</p:attrName>
                                        </p:attrNameLst>
                                      </p:cBhvr>
                                      <p:to>
                                        <p:strVal val="visible"/>
                                      </p:to>
                                    </p:set>
                                    <p:animEffect transition="in" filter="dissolve">
                                      <p:cBhvr>
                                        <p:cTn id="27" dur="500"/>
                                        <p:tgtEl>
                                          <p:spTgt spid="3041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4136">
                                            <p:txEl>
                                              <p:pRg st="0" end="0"/>
                                            </p:txEl>
                                          </p:spTgt>
                                        </p:tgtEl>
                                        <p:attrNameLst>
                                          <p:attrName>style.visibility</p:attrName>
                                        </p:attrNameLst>
                                      </p:cBhvr>
                                      <p:to>
                                        <p:strVal val="visible"/>
                                      </p:to>
                                    </p:set>
                                    <p:animEffect transition="in" filter="dissolve">
                                      <p:cBhvr>
                                        <p:cTn id="32" dur="500"/>
                                        <p:tgtEl>
                                          <p:spTgt spid="30413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04136">
                                            <p:txEl>
                                              <p:pRg st="1" end="1"/>
                                            </p:txEl>
                                          </p:spTgt>
                                        </p:tgtEl>
                                        <p:attrNameLst>
                                          <p:attrName>style.visibility</p:attrName>
                                        </p:attrNameLst>
                                      </p:cBhvr>
                                      <p:to>
                                        <p:strVal val="visible"/>
                                      </p:to>
                                    </p:set>
                                    <p:animEffect transition="in" filter="dissolve">
                                      <p:cBhvr>
                                        <p:cTn id="37" dur="500"/>
                                        <p:tgtEl>
                                          <p:spTgt spid="304136">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04137"/>
                                        </p:tgtEl>
                                        <p:attrNameLst>
                                          <p:attrName>style.visibility</p:attrName>
                                        </p:attrNameLst>
                                      </p:cBhvr>
                                      <p:to>
                                        <p:strVal val="visible"/>
                                      </p:to>
                                    </p:set>
                                    <p:animEffect transition="in" filter="dissolve">
                                      <p:cBhvr>
                                        <p:cTn id="42" dur="500"/>
                                        <p:tgtEl>
                                          <p:spTgt spid="304137"/>
                                        </p:tgtEl>
                                      </p:cBhvr>
                                    </p:animEffect>
                                  </p:childTnLst>
                                </p:cTn>
                              </p:par>
                            </p:childTnLst>
                          </p:cTn>
                        </p:par>
                        <p:par>
                          <p:cTn id="43" fill="hold" nodeType="afterGroup">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304138"/>
                                        </p:tgtEl>
                                        <p:attrNameLst>
                                          <p:attrName>style.visibility</p:attrName>
                                        </p:attrNameLst>
                                      </p:cBhvr>
                                      <p:to>
                                        <p:strVal val="visible"/>
                                      </p:to>
                                    </p:set>
                                    <p:animEffect transition="in" filter="dissolve">
                                      <p:cBhvr>
                                        <p:cTn id="46" dur="500"/>
                                        <p:tgtEl>
                                          <p:spTgt spid="304138"/>
                                        </p:tgtEl>
                                      </p:cBhvr>
                                    </p:animEffect>
                                  </p:childTnLst>
                                </p:cTn>
                              </p:par>
                            </p:childTnLst>
                          </p:cTn>
                        </p:par>
                        <p:par>
                          <p:cTn id="47" fill="hold" nodeType="afterGroup">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304139"/>
                                        </p:tgtEl>
                                        <p:attrNameLst>
                                          <p:attrName>style.visibility</p:attrName>
                                        </p:attrNameLst>
                                      </p:cBhvr>
                                      <p:to>
                                        <p:strVal val="visible"/>
                                      </p:to>
                                    </p:set>
                                    <p:animEffect transition="in" filter="dissolve">
                                      <p:cBhvr>
                                        <p:cTn id="50" dur="500"/>
                                        <p:tgtEl>
                                          <p:spTgt spid="304139"/>
                                        </p:tgtEl>
                                      </p:cBhvr>
                                    </p:animEffect>
                                  </p:childTnLst>
                                </p:cTn>
                              </p:par>
                            </p:childTnLst>
                          </p:cTn>
                        </p:par>
                        <p:par>
                          <p:cTn id="51" fill="hold" nodeType="afterGroup">
                            <p:stCondLst>
                              <p:cond delay="1500"/>
                            </p:stCondLst>
                            <p:childTnLst>
                              <p:par>
                                <p:cTn id="52" presetID="9" presetClass="entr" presetSubtype="0" fill="hold" grpId="0" nodeType="afterEffect">
                                  <p:stCondLst>
                                    <p:cond delay="0"/>
                                  </p:stCondLst>
                                  <p:childTnLst>
                                    <p:set>
                                      <p:cBhvr>
                                        <p:cTn id="53" dur="1" fill="hold">
                                          <p:stCondLst>
                                            <p:cond delay="0"/>
                                          </p:stCondLst>
                                        </p:cTn>
                                        <p:tgtEl>
                                          <p:spTgt spid="304140"/>
                                        </p:tgtEl>
                                        <p:attrNameLst>
                                          <p:attrName>style.visibility</p:attrName>
                                        </p:attrNameLst>
                                      </p:cBhvr>
                                      <p:to>
                                        <p:strVal val="visible"/>
                                      </p:to>
                                    </p:set>
                                    <p:animEffect transition="in" filter="dissolve">
                                      <p:cBhvr>
                                        <p:cTn id="54" dur="500"/>
                                        <p:tgtEl>
                                          <p:spTgt spid="304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build="p"/>
      <p:bldP spid="304132" grpId="0"/>
      <p:bldP spid="304133" grpId="0"/>
      <p:bldP spid="304134" grpId="0"/>
      <p:bldP spid="304135" grpId="0"/>
      <p:bldP spid="304136" grpId="0" build="p"/>
      <p:bldP spid="304137" grpId="0" animBg="1"/>
      <p:bldP spid="304138" grpId="0" animBg="1"/>
      <p:bldP spid="304139" grpId="0" animBg="1"/>
      <p:bldP spid="3041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6" descr="Rick&amp;FrontR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0" y="612775"/>
            <a:ext cx="9144000" cy="624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9" name="AutoShape 9"/>
          <p:cNvSpPr>
            <a:spLocks noChangeArrowheads="1"/>
          </p:cNvSpPr>
          <p:nvPr/>
        </p:nvSpPr>
        <p:spPr bwMode="auto">
          <a:xfrm>
            <a:off x="914400" y="3200400"/>
            <a:ext cx="3124200" cy="2133600"/>
          </a:xfrm>
          <a:prstGeom prst="cloudCallout">
            <a:avLst>
              <a:gd name="adj1" fmla="val -65783"/>
              <a:gd name="adj2" fmla="val -55170"/>
            </a:avLst>
          </a:prstGeom>
          <a:gradFill rotWithShape="0">
            <a:gsLst>
              <a:gs pos="0">
                <a:schemeClr val="bg2">
                  <a:alpha val="75999"/>
                </a:schemeClr>
              </a:gs>
              <a:gs pos="100000">
                <a:schemeClr val="bg2">
                  <a:gamma/>
                  <a:shade val="23922"/>
                  <a:invGamma/>
                  <a:alpha val="75999"/>
                </a:schemeClr>
              </a:gs>
            </a:gsLst>
            <a:lin ang="18900000" scaled="1"/>
          </a:gradFill>
          <a:ln w="9525">
            <a:noFill/>
            <a:round/>
            <a:headEnd/>
            <a:tailEnd/>
          </a:ln>
          <a:effectLst/>
        </p:spPr>
        <p:txBody>
          <a:bodyPr wrap="none" anchor="ctr"/>
          <a:lstStyle/>
          <a:p>
            <a:pPr algn="ctr">
              <a:defRPr/>
            </a:pPr>
            <a:endParaRPr lang="en-US">
              <a:latin typeface="Arial" panose="020B0604020202020204" pitchFamily="34" charset="0"/>
              <a:ea typeface="ＭＳ Ｐゴシック" charset="-128"/>
              <a:cs typeface="Arial" panose="020B0604020202020204" pitchFamily="34" charset="0"/>
            </a:endParaRPr>
          </a:p>
        </p:txBody>
      </p:sp>
      <p:sp>
        <p:nvSpPr>
          <p:cNvPr id="61442" name="Rectangle 2"/>
          <p:cNvSpPr>
            <a:spLocks noGrp="1" noChangeArrowheads="1"/>
          </p:cNvSpPr>
          <p:nvPr>
            <p:ph type="ctrTitle"/>
          </p:nvPr>
        </p:nvSpPr>
        <p:spPr>
          <a:xfrm>
            <a:off x="990600" y="3429000"/>
            <a:ext cx="3124200" cy="1524000"/>
          </a:xfrm>
          <a:effectLst>
            <a:outerShdw blurRad="63500" dist="35921" dir="2700000" algn="ctr" rotWithShape="0">
              <a:srgbClr val="000000">
                <a:alpha val="74998"/>
              </a:srgbClr>
            </a:outerShdw>
          </a:effectLst>
        </p:spPr>
        <p:txBody>
          <a:bodyPr/>
          <a:lstStyle/>
          <a:p>
            <a:pPr eaLnBrk="1" hangingPunct="1">
              <a:defRPr/>
            </a:pPr>
            <a:r>
              <a:rPr lang="ar-JO" altLang="ja-JP" sz="3600" b="1" dirty="0">
                <a:solidFill>
                  <a:schemeClr val="bg1"/>
                </a:solidFill>
                <a:latin typeface="Arial" panose="020B0604020202020204" pitchFamily="34" charset="0"/>
                <a:ea typeface="ＭＳ Ｐゴシック" charset="0"/>
                <a:cs typeface="Arial" panose="020B0604020202020204" pitchFamily="34" charset="0"/>
              </a:rPr>
              <a:t>الغشاوة </a:t>
            </a:r>
            <a:br>
              <a:rPr lang="ar-JO" altLang="ja-JP" sz="3600" b="1" dirty="0">
                <a:solidFill>
                  <a:schemeClr val="bg1"/>
                </a:solidFill>
                <a:latin typeface="Arial" panose="020B0604020202020204" pitchFamily="34" charset="0"/>
                <a:ea typeface="ＭＳ Ｐゴシック" charset="0"/>
                <a:cs typeface="Arial" panose="020B0604020202020204" pitchFamily="34" charset="0"/>
              </a:rPr>
            </a:br>
            <a:r>
              <a:rPr lang="ar-JO" altLang="ja-JP" sz="3600" b="1" dirty="0">
                <a:solidFill>
                  <a:schemeClr val="bg1"/>
                </a:solidFill>
                <a:latin typeface="Arial" panose="020B0604020202020204" pitchFamily="34" charset="0"/>
                <a:ea typeface="ＭＳ Ｐゴシック" charset="0"/>
                <a:cs typeface="Arial" panose="020B0604020202020204" pitchFamily="34" charset="0"/>
              </a:rPr>
              <a:t>على المنبر</a:t>
            </a:r>
            <a:endParaRPr lang="en-US" sz="3600" b="1" dirty="0">
              <a:solidFill>
                <a:schemeClr val="bg1"/>
              </a:solidFill>
              <a:latin typeface="Arial" panose="020B0604020202020204" pitchFamily="34" charset="0"/>
              <a:ea typeface="ＭＳ Ｐゴシック" charset="0"/>
              <a:cs typeface="Arial" panose="020B0604020202020204" pitchFamily="34" charset="0"/>
            </a:endParaRPr>
          </a:p>
        </p:txBody>
      </p:sp>
      <p:grpSp>
        <p:nvGrpSpPr>
          <p:cNvPr id="2" name="Group 14"/>
          <p:cNvGrpSpPr>
            <a:grpSpLocks/>
          </p:cNvGrpSpPr>
          <p:nvPr/>
        </p:nvGrpSpPr>
        <p:grpSpPr bwMode="auto">
          <a:xfrm>
            <a:off x="1981200" y="990600"/>
            <a:ext cx="6553200" cy="1981200"/>
            <a:chOff x="480" y="624"/>
            <a:chExt cx="4896" cy="1440"/>
          </a:xfrm>
        </p:grpSpPr>
        <p:sp>
          <p:nvSpPr>
            <p:cNvPr id="61450" name="AutoShape 10"/>
            <p:cNvSpPr>
              <a:spLocks noChangeArrowheads="1"/>
            </p:cNvSpPr>
            <p:nvPr/>
          </p:nvSpPr>
          <p:spPr bwMode="auto">
            <a:xfrm>
              <a:off x="480" y="624"/>
              <a:ext cx="4896" cy="1440"/>
            </a:xfrm>
            <a:prstGeom prst="cloudCallout">
              <a:avLst>
                <a:gd name="adj1" fmla="val 42812"/>
                <a:gd name="adj2" fmla="val 79284"/>
              </a:avLst>
            </a:prstGeom>
            <a:gradFill rotWithShape="0">
              <a:gsLst>
                <a:gs pos="0">
                  <a:schemeClr val="tx2">
                    <a:alpha val="75000"/>
                  </a:schemeClr>
                </a:gs>
                <a:gs pos="100000">
                  <a:schemeClr val="tx2">
                    <a:gamma/>
                    <a:shade val="23922"/>
                    <a:invGamma/>
                    <a:alpha val="75999"/>
                  </a:schemeClr>
                </a:gs>
              </a:gsLst>
              <a:lin ang="18900000" scaled="1"/>
            </a:gradFill>
            <a:ln w="9525">
              <a:noFill/>
              <a:round/>
              <a:headEnd/>
              <a:tailEnd/>
            </a:ln>
            <a:effectLst/>
          </p:spPr>
          <p:txBody>
            <a:bodyPr wrap="none" anchor="ctr"/>
            <a:lstStyle/>
            <a:p>
              <a:pPr algn="ctr">
                <a:defRPr/>
              </a:pPr>
              <a:endParaRPr lang="en-US">
                <a:latin typeface="Arial" panose="020B0604020202020204" pitchFamily="34" charset="0"/>
                <a:ea typeface="ＭＳ Ｐゴシック" charset="-128"/>
                <a:cs typeface="Arial" panose="020B0604020202020204" pitchFamily="34" charset="0"/>
              </a:endParaRPr>
            </a:p>
          </p:txBody>
        </p:sp>
        <p:sp>
          <p:nvSpPr>
            <p:cNvPr id="113672" name="Rectangle 7"/>
            <p:cNvSpPr>
              <a:spLocks noChangeArrowheads="1"/>
            </p:cNvSpPr>
            <p:nvPr/>
          </p:nvSpPr>
          <p:spPr bwMode="auto">
            <a:xfrm>
              <a:off x="1152" y="912"/>
              <a:ext cx="3168" cy="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ar-JO" altLang="ja-JP" sz="3600" b="1" dirty="0">
                  <a:solidFill>
                    <a:schemeClr val="bg1"/>
                  </a:solidFill>
                  <a:latin typeface="Arial" panose="020B0604020202020204" pitchFamily="34" charset="0"/>
                  <a:cs typeface="Arial" panose="020B0604020202020204" pitchFamily="34" charset="0"/>
                </a:rPr>
                <a:t>هي ضباب </a:t>
              </a:r>
            </a:p>
            <a:p>
              <a:pPr algn="ctr" eaLnBrk="1" hangingPunct="1"/>
              <a:r>
                <a:rPr lang="ar-JO" altLang="ja-JP" sz="3600" b="1" dirty="0">
                  <a:solidFill>
                    <a:schemeClr val="bg1"/>
                  </a:solidFill>
                  <a:latin typeface="Arial" panose="020B0604020202020204" pitchFamily="34" charset="0"/>
                  <a:cs typeface="Arial" panose="020B0604020202020204" pitchFamily="34" charset="0"/>
                </a:rPr>
                <a:t>في المقعد</a:t>
              </a:r>
              <a:endParaRPr lang="en-US" sz="3600" b="1" dirty="0">
                <a:solidFill>
                  <a:schemeClr val="bg1"/>
                </a:solidFill>
                <a:latin typeface="Arial" panose="020B0604020202020204" pitchFamily="34" charset="0"/>
                <a:cs typeface="Arial" panose="020B0604020202020204" pitchFamily="34" charset="0"/>
              </a:endParaRPr>
            </a:p>
          </p:txBody>
        </p:sp>
      </p:grpSp>
      <p:sp>
        <p:nvSpPr>
          <p:cNvPr id="113669" name="Rectangle 11"/>
          <p:cNvSpPr>
            <a:spLocks noChangeArrowheads="1"/>
          </p:cNvSpPr>
          <p:nvPr/>
        </p:nvSpPr>
        <p:spPr bwMode="auto">
          <a:xfrm>
            <a:off x="0" y="0"/>
            <a:ext cx="914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ar-JO" sz="3600" b="1" dirty="0">
                <a:latin typeface="Arial" panose="020B0604020202020204" pitchFamily="34" charset="0"/>
                <a:cs typeface="Arial" panose="020B0604020202020204" pitchFamily="34" charset="0"/>
              </a:rPr>
              <a:t>يقول هادون روبنسون بكل ثقة ...</a:t>
            </a:r>
            <a:endParaRPr lang="en-US" sz="3600" b="1" dirty="0">
              <a:latin typeface="Arial" panose="020B0604020202020204" pitchFamily="34" charset="0"/>
              <a:cs typeface="Arial" panose="020B0604020202020204" pitchFamily="34" charset="0"/>
            </a:endParaRPr>
          </a:p>
        </p:txBody>
      </p:sp>
      <p:sp>
        <p:nvSpPr>
          <p:cNvPr id="113670" name="Rectangle 12"/>
          <p:cNvSpPr>
            <a:spLocks noChangeArrowheads="1"/>
          </p:cNvSpPr>
          <p:nvPr/>
        </p:nvSpPr>
        <p:spPr bwMode="auto">
          <a:xfrm>
            <a:off x="4114800" y="6324600"/>
            <a:ext cx="50292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r" eaLnBrk="1" hangingPunct="1"/>
            <a:r>
              <a:rPr lang="ar-JO" b="1" dirty="0">
                <a:solidFill>
                  <a:schemeClr val="bg1"/>
                </a:solidFill>
                <a:latin typeface="Arial" panose="020B0604020202020204" pitchFamily="34" charset="0"/>
                <a:cs typeface="Arial" panose="020B0604020202020204" pitchFamily="34" charset="0"/>
              </a:rPr>
              <a:t>من الوعظ الكتابي</a:t>
            </a:r>
            <a:endParaRPr lang="en-US" b="1" i="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9"/>
                                        </p:tgtEl>
                                        <p:attrNameLst>
                                          <p:attrName>style.visibility</p:attrName>
                                        </p:attrNameLst>
                                      </p:cBhvr>
                                      <p:to>
                                        <p:strVal val="visible"/>
                                      </p:to>
                                    </p:set>
                                    <p:animEffect transition="in" filter="dissolve">
                                      <p:cBhvr>
                                        <p:cTn id="7" dur="500"/>
                                        <p:tgtEl>
                                          <p:spTgt spid="614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442"/>
                                        </p:tgtEl>
                                        <p:attrNameLst>
                                          <p:attrName>style.visibility</p:attrName>
                                        </p:attrNameLst>
                                      </p:cBhvr>
                                      <p:to>
                                        <p:strVal val="visible"/>
                                      </p:to>
                                    </p:set>
                                    <p:animEffect transition="in" filter="dissolve">
                                      <p:cBhvr>
                                        <p:cTn id="10" dur="500"/>
                                        <p:tgtEl>
                                          <p:spTgt spid="614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animBg="1"/>
      <p:bldP spid="614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1026" descr="DeliveryClarifiesView"/>
          <p:cNvPicPr>
            <a:picLocks noChangeAspect="1" noChangeArrowheads="1"/>
          </p:cNvPicPr>
          <p:nvPr/>
        </p:nvPicPr>
        <p:blipFill>
          <a:blip r:embed="rId3" cstate="screen">
            <a:extLst>
              <a:ext uri="{28A0092B-C50C-407E-A947-70E740481C1C}">
                <a14:useLocalDpi xmlns:a14="http://schemas.microsoft.com/office/drawing/2010/main"/>
              </a:ext>
            </a:extLst>
          </a:blip>
          <a:srcRect l="26448" t="3255" r="19463" b="64194"/>
          <a:stretch>
            <a:fillRect/>
          </a:stretch>
        </p:blipFill>
        <p:spPr bwMode="auto">
          <a:xfrm>
            <a:off x="457200" y="0"/>
            <a:ext cx="7966075" cy="678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827" name="Rectangle 1027"/>
          <p:cNvSpPr>
            <a:spLocks noGrp="1" noChangeArrowheads="1"/>
          </p:cNvSpPr>
          <p:nvPr>
            <p:ph type="ctrTitle"/>
          </p:nvPr>
        </p:nvSpPr>
        <p:spPr>
          <a:xfrm>
            <a:off x="2590800" y="5105400"/>
            <a:ext cx="6553200" cy="1752600"/>
          </a:xfrm>
          <a:solidFill>
            <a:schemeClr val="accent2"/>
          </a:solidFill>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كن واضحاً حول </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وجهة نظرك</a:t>
            </a:r>
            <a:endParaRPr lang="en-US" b="1" dirty="0">
              <a:latin typeface="Arial" panose="020B0604020202020204" pitchFamily="34" charset="0"/>
              <a:ea typeface="ＭＳ Ｐゴシック" charset="0"/>
              <a:cs typeface="Arial" panose="020B0604020202020204" pitchFamily="34" charset="0"/>
            </a:endParaRPr>
          </a:p>
        </p:txBody>
      </p:sp>
      <p:sp>
        <p:nvSpPr>
          <p:cNvPr id="115715" name="Rounded Rectangular Callout 5"/>
          <p:cNvSpPr>
            <a:spLocks noChangeArrowheads="1"/>
          </p:cNvSpPr>
          <p:nvPr/>
        </p:nvSpPr>
        <p:spPr bwMode="auto">
          <a:xfrm>
            <a:off x="4038600" y="0"/>
            <a:ext cx="5105400" cy="1447800"/>
          </a:xfrm>
          <a:prstGeom prst="wedgeRoundRectCallout">
            <a:avLst>
              <a:gd name="adj1" fmla="val -13417"/>
              <a:gd name="adj2" fmla="val 87917"/>
              <a:gd name="adj3" fmla="val 16667"/>
            </a:avLst>
          </a:prstGeom>
          <a:solidFill>
            <a:schemeClr val="accent1"/>
          </a:solidFill>
          <a:ln w="9525">
            <a:solidFill>
              <a:schemeClr val="tx1"/>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15716" name="Rectangle 1027"/>
          <p:cNvSpPr txBox="1">
            <a:spLocks noChangeArrowheads="1"/>
          </p:cNvSpPr>
          <p:nvPr/>
        </p:nvSpPr>
        <p:spPr bwMode="auto">
          <a:xfrm>
            <a:off x="4038600" y="0"/>
            <a:ext cx="5105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3200" b="1" dirty="0">
                <a:latin typeface="Arial" panose="020B0604020202020204" pitchFamily="34" charset="0"/>
                <a:cs typeface="Arial" panose="020B0604020202020204" pitchFamily="34" charset="0"/>
              </a:rPr>
              <a:t>طبعاً، قد يكون هناك </a:t>
            </a:r>
          </a:p>
          <a:p>
            <a:pPr algn="ctr" eaLnBrk="1" hangingPunct="1"/>
            <a:r>
              <a:rPr lang="ar-JO" sz="3200" b="1" dirty="0">
                <a:latin typeface="Arial" panose="020B0604020202020204" pitchFamily="34" charset="0"/>
                <a:cs typeface="Arial" panose="020B0604020202020204" pitchFamily="34" charset="0"/>
              </a:rPr>
              <a:t>تفسيرات أخرى</a:t>
            </a:r>
            <a:endParaRPr lang="en-US" sz="3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827"/>
                                        </p:tgtEl>
                                        <p:attrNameLst>
                                          <p:attrName>style.visibility</p:attrName>
                                        </p:attrNameLst>
                                      </p:cBhvr>
                                      <p:to>
                                        <p:strVal val="visible"/>
                                      </p:to>
                                    </p:set>
                                    <p:animEffect transition="in" filter="dissolve">
                                      <p:cBhvr>
                                        <p:cTn id="7" dur="500"/>
                                        <p:tgtEl>
                                          <p:spTgt spid="71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descr="MF - Plate 2"/>
          <p:cNvPicPr>
            <a:picLocks noChangeAspect="1" noChangeArrowheads="1"/>
          </p:cNvPicPr>
          <p:nvPr/>
        </p:nvPicPr>
        <p:blipFill>
          <a:blip r:embed="rId3" cstate="screen">
            <a:lum bright="-6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Text Box 3"/>
          <p:cNvSpPr txBox="1">
            <a:spLocks noChangeArrowheads="1"/>
          </p:cNvSpPr>
          <p:nvPr/>
        </p:nvSpPr>
        <p:spPr bwMode="auto">
          <a:xfrm>
            <a:off x="76200" y="1219200"/>
            <a:ext cx="9067800" cy="507831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ar-JO" sz="3600" b="1" u="sng" dirty="0">
                <a:solidFill>
                  <a:schemeClr val="bg1"/>
                </a:solidFill>
                <a:cs typeface="Arial" charset="0"/>
              </a:rPr>
              <a:t>الموضوع</a:t>
            </a:r>
            <a:r>
              <a:rPr lang="ar-JO" sz="3600" b="1" dirty="0">
                <a:solidFill>
                  <a:schemeClr val="bg1"/>
                </a:solidFill>
                <a:cs typeface="Arial" charset="0"/>
              </a:rPr>
              <a:t>: سوف نرى اليوم </a:t>
            </a:r>
            <a:r>
              <a:rPr lang="ar-JO" sz="3600" b="1" dirty="0">
                <a:solidFill>
                  <a:srgbClr val="FFFF00"/>
                </a:solidFill>
                <a:cs typeface="Arial" charset="0"/>
              </a:rPr>
              <a:t>كيف نتكلم </a:t>
            </a:r>
            <a:r>
              <a:rPr lang="ar-JO" sz="3600" b="1" dirty="0">
                <a:solidFill>
                  <a:schemeClr val="bg1"/>
                </a:solidFill>
                <a:cs typeface="Arial" charset="0"/>
              </a:rPr>
              <a:t>لغير المؤمنين بشكل مناسب</a:t>
            </a:r>
            <a:endParaRPr lang="en-US" sz="3600" b="1" dirty="0">
              <a:solidFill>
                <a:schemeClr val="bg1"/>
              </a:solidFill>
              <a:cs typeface="Arial" charset="0"/>
            </a:endParaRPr>
          </a:p>
          <a:p>
            <a:pPr algn="r" eaLnBrk="1" hangingPunct="1">
              <a:spcBef>
                <a:spcPct val="50000"/>
              </a:spcBef>
              <a:buFont typeface="Arial" charset="0"/>
              <a:buNone/>
              <a:defRPr/>
            </a:pPr>
            <a:r>
              <a:rPr lang="ar-JO" sz="3600" b="1" dirty="0">
                <a:solidFill>
                  <a:schemeClr val="bg1"/>
                </a:solidFill>
                <a:cs typeface="Arial" charset="0"/>
              </a:rPr>
              <a:t>1. تكلم </a:t>
            </a:r>
            <a:r>
              <a:rPr lang="ar-JO" sz="3600" b="1" dirty="0">
                <a:solidFill>
                  <a:srgbClr val="FFFF00"/>
                </a:solidFill>
                <a:cs typeface="Arial" charset="0"/>
              </a:rPr>
              <a:t>بلطف</a:t>
            </a:r>
            <a:r>
              <a:rPr lang="ar-JO" sz="3600" b="1" dirty="0">
                <a:solidFill>
                  <a:schemeClr val="bg1"/>
                </a:solidFill>
                <a:cs typeface="Arial" charset="0"/>
              </a:rPr>
              <a:t> (6أ)</a:t>
            </a:r>
            <a:endParaRPr lang="en-US" sz="3600" b="1" dirty="0">
              <a:solidFill>
                <a:schemeClr val="bg1"/>
              </a:solidFill>
              <a:cs typeface="Arial" charset="0"/>
            </a:endParaRPr>
          </a:p>
          <a:p>
            <a:pPr algn="r" eaLnBrk="1" hangingPunct="1">
              <a:spcBef>
                <a:spcPct val="50000"/>
              </a:spcBef>
              <a:buFont typeface="Arial" charset="0"/>
              <a:buNone/>
              <a:defRPr/>
            </a:pPr>
            <a:r>
              <a:rPr lang="ar-JO" sz="3600" b="1" dirty="0">
                <a:solidFill>
                  <a:schemeClr val="bg1"/>
                </a:solidFill>
                <a:cs typeface="Arial" charset="0"/>
              </a:rPr>
              <a:t>2. تكلم </a:t>
            </a:r>
            <a:r>
              <a:rPr lang="ar-JO" sz="3600" b="1" dirty="0">
                <a:solidFill>
                  <a:srgbClr val="FFFF00"/>
                </a:solidFill>
                <a:cs typeface="Arial" charset="0"/>
              </a:rPr>
              <a:t>بطهارة</a:t>
            </a:r>
            <a:r>
              <a:rPr lang="ar-JO" sz="3600" b="1" dirty="0">
                <a:solidFill>
                  <a:schemeClr val="bg1"/>
                </a:solidFill>
                <a:cs typeface="Arial" charset="0"/>
              </a:rPr>
              <a:t> (6ب)</a:t>
            </a:r>
            <a:endParaRPr lang="en-US" sz="3600" b="1" dirty="0">
              <a:solidFill>
                <a:schemeClr val="bg1"/>
              </a:solidFill>
              <a:cs typeface="Arial" charset="0"/>
            </a:endParaRPr>
          </a:p>
          <a:p>
            <a:pPr algn="r" eaLnBrk="1" hangingPunct="1">
              <a:spcBef>
                <a:spcPct val="50000"/>
              </a:spcBef>
              <a:buFont typeface="Arial" charset="0"/>
              <a:buNone/>
              <a:defRPr/>
            </a:pPr>
            <a:r>
              <a:rPr lang="ar-JO" sz="3600" b="1" dirty="0">
                <a:solidFill>
                  <a:schemeClr val="bg1"/>
                </a:solidFill>
                <a:cs typeface="Arial" charset="0"/>
              </a:rPr>
              <a:t>3. تكلم </a:t>
            </a:r>
            <a:r>
              <a:rPr lang="ar-JO" sz="3600" b="1" dirty="0">
                <a:solidFill>
                  <a:srgbClr val="FFFF00"/>
                </a:solidFill>
                <a:cs typeface="Arial" charset="0"/>
              </a:rPr>
              <a:t>بشكل مناسب </a:t>
            </a:r>
            <a:r>
              <a:rPr lang="ar-JO" sz="3600" b="1" dirty="0">
                <a:solidFill>
                  <a:schemeClr val="bg1"/>
                </a:solidFill>
                <a:cs typeface="Arial" charset="0"/>
              </a:rPr>
              <a:t>مع كل شخص (6ت)</a:t>
            </a:r>
            <a:endParaRPr lang="en-US" sz="3600" b="1" dirty="0">
              <a:solidFill>
                <a:schemeClr val="bg1"/>
              </a:solidFill>
              <a:cs typeface="Arial" charset="0"/>
            </a:endParaRPr>
          </a:p>
          <a:p>
            <a:pPr algn="r" eaLnBrk="1" hangingPunct="1">
              <a:spcBef>
                <a:spcPct val="50000"/>
              </a:spcBef>
              <a:buFont typeface="Arial" charset="0"/>
              <a:buNone/>
              <a:defRPr/>
            </a:pPr>
            <a:r>
              <a:rPr lang="ar-JO" sz="3600" b="1" u="sng" dirty="0">
                <a:solidFill>
                  <a:schemeClr val="bg1"/>
                </a:solidFill>
                <a:cs typeface="Arial" charset="0"/>
              </a:rPr>
              <a:t>الفكرة الرئيسية</a:t>
            </a:r>
            <a:r>
              <a:rPr lang="ar-JO" sz="3600" b="1" dirty="0">
                <a:solidFill>
                  <a:schemeClr val="bg1"/>
                </a:solidFill>
                <a:cs typeface="Arial" charset="0"/>
              </a:rPr>
              <a:t>: تكلم </a:t>
            </a:r>
            <a:r>
              <a:rPr lang="ar-JO" sz="3600" b="1" dirty="0">
                <a:solidFill>
                  <a:srgbClr val="FFFF00"/>
                </a:solidFill>
                <a:cs typeface="Arial" charset="0"/>
              </a:rPr>
              <a:t>بلطف</a:t>
            </a:r>
            <a:r>
              <a:rPr lang="ar-JO" sz="3600" b="1" dirty="0">
                <a:solidFill>
                  <a:schemeClr val="bg1"/>
                </a:solidFill>
                <a:cs typeface="Arial" charset="0"/>
              </a:rPr>
              <a:t>، </a:t>
            </a:r>
            <a:r>
              <a:rPr lang="ar-JO" sz="3600" b="1" dirty="0">
                <a:solidFill>
                  <a:srgbClr val="FFFF00"/>
                </a:solidFill>
                <a:cs typeface="Arial" charset="0"/>
              </a:rPr>
              <a:t>طهارة</a:t>
            </a:r>
            <a:r>
              <a:rPr lang="ar-JO" sz="3600" b="1" dirty="0">
                <a:solidFill>
                  <a:schemeClr val="bg1"/>
                </a:solidFill>
                <a:cs typeface="Arial" charset="0"/>
              </a:rPr>
              <a:t>، و</a:t>
            </a:r>
            <a:r>
              <a:rPr lang="ar-JO" sz="3600" b="1" dirty="0">
                <a:solidFill>
                  <a:srgbClr val="FFFF00"/>
                </a:solidFill>
                <a:cs typeface="Arial" charset="0"/>
              </a:rPr>
              <a:t>كلمات مناسبة </a:t>
            </a:r>
            <a:r>
              <a:rPr lang="ar-JO" sz="3600" b="1" dirty="0">
                <a:solidFill>
                  <a:schemeClr val="bg1"/>
                </a:solidFill>
                <a:cs typeface="Arial" charset="0"/>
              </a:rPr>
              <a:t>مع كل شخص غير مؤمن </a:t>
            </a:r>
            <a:endParaRPr lang="en-US" sz="3600" b="1" dirty="0">
              <a:solidFill>
                <a:schemeClr val="bg1"/>
              </a:solidFill>
              <a:cs typeface="Arial" charset="0"/>
            </a:endParaRPr>
          </a:p>
        </p:txBody>
      </p:sp>
      <p:sp>
        <p:nvSpPr>
          <p:cNvPr id="117763" name="Text Box 4"/>
          <p:cNvSpPr txBox="1">
            <a:spLocks noChangeArrowheads="1"/>
          </p:cNvSpPr>
          <p:nvPr/>
        </p:nvSpPr>
        <p:spPr bwMode="auto">
          <a:xfrm>
            <a:off x="8534400" y="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cs typeface="Arial" charset="0"/>
              </a:rPr>
              <a:t>67</a:t>
            </a:r>
            <a:endParaRPr lang="en-US" b="1" dirty="0">
              <a:solidFill>
                <a:schemeClr val="bg1"/>
              </a:solidFill>
              <a:cs typeface="Arial" charset="0"/>
            </a:endParaRPr>
          </a:p>
        </p:txBody>
      </p:sp>
      <p:sp>
        <p:nvSpPr>
          <p:cNvPr id="117764" name="Rectangle 5"/>
          <p:cNvSpPr>
            <a:spLocks noGrp="1" noChangeArrowheads="1"/>
          </p:cNvSpPr>
          <p:nvPr>
            <p:ph type="title" idx="4294967295"/>
          </p:nvPr>
        </p:nvSpPr>
        <p:spPr>
          <a:xfrm>
            <a:off x="0" y="411163"/>
            <a:ext cx="8610600" cy="731837"/>
          </a:xfrm>
          <a:solidFill>
            <a:schemeClr val="accent1"/>
          </a:solidFill>
        </p:spPr>
        <p:txBody>
          <a:bodyPr/>
          <a:lstStyle/>
          <a:p>
            <a:pPr eaLnBrk="1" hangingPunct="1"/>
            <a:r>
              <a:rPr lang="ar-JO" sz="3600" b="1" dirty="0">
                <a:solidFill>
                  <a:srgbClr val="FF0000"/>
                </a:solidFill>
                <a:latin typeface="Arial" charset="0"/>
                <a:ea typeface="ＭＳ Ｐゴシック" charset="0"/>
                <a:cs typeface="Arial" charset="0"/>
              </a:rPr>
              <a:t>الوضوح في كل مكان: تحقق من التدفق الخاص بك</a:t>
            </a:r>
            <a:endParaRPr lang="en-US" sz="3600" dirty="0">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500" fill="hold"/>
                                        <p:tgtEl>
                                          <p:spTgt spid="808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08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p:cTn id="13" dur="500" fill="hold"/>
                                        <p:tgtEl>
                                          <p:spTgt spid="8089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08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p:cTn id="19" dur="500" fill="hold"/>
                                        <p:tgtEl>
                                          <p:spTgt spid="8089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089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p:cTn id="25" dur="500" fill="hold"/>
                                        <p:tgtEl>
                                          <p:spTgt spid="8089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089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80899">
                                            <p:txEl>
                                              <p:pRg st="4" end="4"/>
                                            </p:txEl>
                                          </p:spTgt>
                                        </p:tgtEl>
                                        <p:attrNameLst>
                                          <p:attrName>style.visibility</p:attrName>
                                        </p:attrNameLst>
                                      </p:cBhvr>
                                      <p:to>
                                        <p:strVal val="visible"/>
                                      </p:to>
                                    </p:set>
                                    <p:anim calcmode="lin" valueType="num">
                                      <p:cBhvr>
                                        <p:cTn id="31" dur="500" fill="hold"/>
                                        <p:tgtEl>
                                          <p:spTgt spid="8089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8089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theme/theme1.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de">
  <a:themeElements>
    <a:clrScheme name="Slide 1">
      <a:dk1>
        <a:srgbClr val="336699"/>
      </a:dk1>
      <a:lt1>
        <a:srgbClr val="FFFF66"/>
      </a:lt1>
      <a:dk2>
        <a:srgbClr val="000000"/>
      </a:dk2>
      <a:lt2>
        <a:srgbClr val="FFFF66"/>
      </a:lt2>
      <a:accent1>
        <a:srgbClr val="003399"/>
      </a:accent1>
      <a:accent2>
        <a:srgbClr val="468A4B"/>
      </a:accent2>
      <a:accent3>
        <a:srgbClr val="AAAAAA"/>
      </a:accent3>
      <a:accent4>
        <a:srgbClr val="DADA56"/>
      </a:accent4>
      <a:accent5>
        <a:srgbClr val="AAADCA"/>
      </a:accent5>
      <a:accent6>
        <a:srgbClr val="3F7D43"/>
      </a:accent6>
      <a:hlink>
        <a:srgbClr val="66CCFF"/>
      </a:hlink>
      <a:folHlink>
        <a:srgbClr val="F0E500"/>
      </a:folHlink>
    </a:clrScheme>
    <a:fontScheme name="Slid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lide 1">
        <a:dk1>
          <a:srgbClr val="336699"/>
        </a:dk1>
        <a:lt1>
          <a:srgbClr val="FFFF66"/>
        </a:lt1>
        <a:dk2>
          <a:srgbClr val="000000"/>
        </a:dk2>
        <a:lt2>
          <a:srgbClr val="FFFF66"/>
        </a:lt2>
        <a:accent1>
          <a:srgbClr val="003399"/>
        </a:accent1>
        <a:accent2>
          <a:srgbClr val="468A4B"/>
        </a:accent2>
        <a:accent3>
          <a:srgbClr val="AAAAAA"/>
        </a:accent3>
        <a:accent4>
          <a:srgbClr val="DADA56"/>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Book Antiqua"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Book Antiqu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4283</TotalTime>
  <Words>1720</Words>
  <Application>Microsoft Macintosh PowerPoint</Application>
  <PresentationFormat>On-screen Show (4:3)</PresentationFormat>
  <Paragraphs>323</Paragraphs>
  <Slides>34</Slides>
  <Notes>34</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34</vt:i4>
      </vt:variant>
    </vt:vector>
  </HeadingPairs>
  <TitlesOfParts>
    <vt:vector size="53" baseType="lpstr">
      <vt:lpstr>ＭＳ Ｐゴシック</vt:lpstr>
      <vt:lpstr>Osaka</vt:lpstr>
      <vt:lpstr>Arial</vt:lpstr>
      <vt:lpstr>Helvetica</vt:lpstr>
      <vt:lpstr>Monotype Sorts</vt:lpstr>
      <vt:lpstr>Tahoma</vt:lpstr>
      <vt:lpstr>Times New Roman</vt:lpstr>
      <vt:lpstr>Wingdings</vt:lpstr>
      <vt:lpstr>blstripc.ppt - Blue Stripes</vt:lpstr>
      <vt:lpstr>Slide</vt:lpstr>
      <vt:lpstr>Schmooze</vt:lpstr>
      <vt:lpstr>Textured</vt:lpstr>
      <vt:lpstr>Default Design</vt:lpstr>
      <vt:lpstr>Blank Presentation</vt:lpstr>
      <vt:lpstr>Slit</vt:lpstr>
      <vt:lpstr>1_Default Design</vt:lpstr>
      <vt:lpstr>1_Blank Presentation</vt:lpstr>
      <vt:lpstr>2_Default Design</vt:lpstr>
      <vt:lpstr>3_Blank Presentation</vt:lpstr>
      <vt:lpstr>كيف تعظ بوضوح؟</vt:lpstr>
      <vt:lpstr>كن واضحاً</vt:lpstr>
      <vt:lpstr>تطور شعار آبل</vt:lpstr>
      <vt:lpstr>نقطة اللاعودة دوليتل 1942</vt:lpstr>
      <vt:lpstr>نقطة اللاعودة (كتب وعظات)</vt:lpstr>
      <vt:lpstr>القراءة مقابل الإستماع</vt:lpstr>
      <vt:lpstr>الغشاوة  على المنبر</vt:lpstr>
      <vt:lpstr>كن واضحاً حول  وجهة نظرك</vt:lpstr>
      <vt:lpstr>الوضوح في كل مكان: تحقق من التدفق الخاص بك</vt:lpstr>
      <vt:lpstr>الوضوح في مقدمتك</vt:lpstr>
      <vt:lpstr>شارك خلفية مناسبة فقط</vt:lpstr>
      <vt:lpstr>الوضوح في المتن</vt:lpstr>
      <vt:lpstr>تمارين إعادة الصياغة</vt:lpstr>
      <vt:lpstr>تمارين إعادة الصياغة</vt:lpstr>
      <vt:lpstr>تمارين إعادة الصياغة</vt:lpstr>
      <vt:lpstr>تمارين إعادة الصياغة</vt:lpstr>
      <vt:lpstr>تمارين إعادة الصياغة</vt:lpstr>
      <vt:lpstr>Title Over Black</vt:lpstr>
      <vt:lpstr>الإنتقال يحسن الفكرة</vt:lpstr>
      <vt:lpstr>أنواع العبارات الإنتقالية</vt:lpstr>
      <vt:lpstr>أنواع العبارات الإنتقالية</vt:lpstr>
      <vt:lpstr>أنواع العبارات الإنتقالية</vt:lpstr>
      <vt:lpstr>أنواع العبارات الإنتقالية</vt:lpstr>
      <vt:lpstr>الوضوح في المتن</vt:lpstr>
      <vt:lpstr>كرر الكلمات الرئيسية</vt:lpstr>
      <vt:lpstr>الوضوح في المتن</vt:lpstr>
      <vt:lpstr>أعلن النقاط الرئيسية استنتاجياً</vt:lpstr>
      <vt:lpstr>استقرائي بسيط (أعمال 6: 1-6)</vt:lpstr>
      <vt:lpstr>أعلن النقاط الرئيسية استنتاجياً</vt:lpstr>
      <vt:lpstr>الوضوح في الخلاصة</vt:lpstr>
      <vt:lpstr>استخدم الحركة</vt:lpstr>
      <vt:lpstr>الوضوح في المتن</vt:lpstr>
      <vt:lpstr>Black</vt:lpstr>
      <vt:lpstr>الوعظ (فن الوعظ)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What and Why of Exposition</dc:title>
  <dc:creator>Rick Griffith</dc:creator>
  <cp:lastModifiedBy>Rick Griffith</cp:lastModifiedBy>
  <cp:revision>163</cp:revision>
  <dcterms:created xsi:type="dcterms:W3CDTF">2005-08-07T02:38:24Z</dcterms:created>
  <dcterms:modified xsi:type="dcterms:W3CDTF">2024-01-28T17:16:32Z</dcterms:modified>
</cp:coreProperties>
</file>