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718" r:id="rId2"/>
    <p:sldMasterId id="2147483682" r:id="rId3"/>
    <p:sldMasterId id="2147483672" r:id="rId4"/>
    <p:sldMasterId id="2147483649" r:id="rId5"/>
    <p:sldMasterId id="2147483772" r:id="rId6"/>
    <p:sldMasterId id="2147484468" r:id="rId7"/>
  </p:sldMasterIdLst>
  <p:notesMasterIdLst>
    <p:notesMasterId r:id="rId42"/>
  </p:notesMasterIdLst>
  <p:sldIdLst>
    <p:sldId id="269" r:id="rId8"/>
    <p:sldId id="348" r:id="rId9"/>
    <p:sldId id="349" r:id="rId10"/>
    <p:sldId id="350" r:id="rId11"/>
    <p:sldId id="4035" r:id="rId12"/>
    <p:sldId id="4039" r:id="rId13"/>
    <p:sldId id="4038" r:id="rId14"/>
    <p:sldId id="4037" r:id="rId15"/>
    <p:sldId id="4036" r:id="rId16"/>
    <p:sldId id="327" r:id="rId17"/>
    <p:sldId id="323" r:id="rId18"/>
    <p:sldId id="4033" r:id="rId19"/>
    <p:sldId id="330" r:id="rId20"/>
    <p:sldId id="4034" r:id="rId21"/>
    <p:sldId id="333" r:id="rId22"/>
    <p:sldId id="339" r:id="rId23"/>
    <p:sldId id="329" r:id="rId24"/>
    <p:sldId id="334" r:id="rId25"/>
    <p:sldId id="335" r:id="rId26"/>
    <p:sldId id="264" r:id="rId27"/>
    <p:sldId id="307" r:id="rId28"/>
    <p:sldId id="337" r:id="rId29"/>
    <p:sldId id="338" r:id="rId30"/>
    <p:sldId id="328" r:id="rId31"/>
    <p:sldId id="256" r:id="rId32"/>
    <p:sldId id="305" r:id="rId33"/>
    <p:sldId id="285" r:id="rId34"/>
    <p:sldId id="340" r:id="rId35"/>
    <p:sldId id="342" r:id="rId36"/>
    <p:sldId id="290" r:id="rId37"/>
    <p:sldId id="260" r:id="rId38"/>
    <p:sldId id="341" r:id="rId39"/>
    <p:sldId id="336" r:id="rId40"/>
    <p:sldId id="4032" r:id="rId4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6600"/>
    <a:srgbClr val="0A0A0A"/>
    <a:srgbClr val="FFB97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1368" autoAdjust="0"/>
    <p:restoredTop sz="70000" autoAdjust="0"/>
  </p:normalViewPr>
  <p:slideViewPr>
    <p:cSldViewPr>
      <p:cViewPr varScale="1">
        <p:scale>
          <a:sx n="87" d="100"/>
          <a:sy n="87" d="100"/>
        </p:scale>
        <p:origin x="696" y="184"/>
      </p:cViewPr>
      <p:guideLst>
        <p:guide orient="horz" pos="2160"/>
        <p:guide pos="2880"/>
      </p:guideLst>
    </p:cSldViewPr>
  </p:slideViewPr>
  <p:outlineViewPr>
    <p:cViewPr>
      <p:scale>
        <a:sx n="33" d="100"/>
        <a:sy n="33" d="100"/>
      </p:scale>
      <p:origin x="0" y="1024"/>
    </p:cViewPr>
  </p:outlineViewPr>
  <p:notesTextViewPr>
    <p:cViewPr>
      <p:scale>
        <a:sx n="100" d="100"/>
        <a:sy n="10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charset="-128"/>
                <a:cs typeface="ＭＳ Ｐゴシック" charset="-128"/>
              </a:defRPr>
            </a:lvl1pPr>
          </a:lstStyle>
          <a:p>
            <a:pPr>
              <a:defRPr/>
            </a:pPr>
            <a:endParaRPr lang="en-US"/>
          </a:p>
        </p:txBody>
      </p:sp>
      <p:sp>
        <p:nvSpPr>
          <p:cNvPr id="655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2FC9FADD-FD98-A941-B561-528F2B63E3FB}" type="slidenum">
              <a:rPr lang="en-US"/>
              <a:pPr>
                <a:defRPr/>
              </a:pPr>
              <a:t>‹#›</a:t>
            </a:fld>
            <a:endParaRPr lang="en-US"/>
          </a:p>
        </p:txBody>
      </p:sp>
    </p:spTree>
    <p:extLst>
      <p:ext uri="{BB962C8B-B14F-4D97-AF65-F5344CB8AC3E}">
        <p14:creationId xmlns:p14="http://schemas.microsoft.com/office/powerpoint/2010/main" val="1072872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A0601B5-7794-EB43-BF08-99E7E174E878}" type="slidenum">
              <a:rPr lang="en-US" sz="1200"/>
              <a:pPr/>
              <a:t>1</a:t>
            </a:fld>
            <a:endParaRPr lang="en-US" sz="1200"/>
          </a:p>
        </p:txBody>
      </p:sp>
      <p:sp>
        <p:nvSpPr>
          <p:cNvPr id="67586" name="Rectangle 1026"/>
          <p:cNvSpPr>
            <a:spLocks noGrp="1" noRot="1" noChangeAspect="1" noChangeArrowheads="1"/>
          </p:cNvSpPr>
          <p:nvPr>
            <p:ph type="sldImg"/>
          </p:nvPr>
        </p:nvSpPr>
        <p:spPr>
          <a:solidFill>
            <a:srgbClr val="FFFFFF"/>
          </a:solidFill>
          <a:ln/>
        </p:spPr>
      </p:sp>
      <p:sp>
        <p:nvSpPr>
          <p:cNvPr id="67587" name="Rectangle 1027"/>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In Thailand elephants paint pictures.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CA5A404-4784-444B-952A-E048F133B7E4}" type="slidenum">
              <a:rPr lang="en-US" sz="1200"/>
              <a:pPr/>
              <a:t>10</a:t>
            </a:fld>
            <a:endParaRPr lang="en-US" sz="1200"/>
          </a:p>
        </p:txBody>
      </p:sp>
      <p:sp>
        <p:nvSpPr>
          <p:cNvPr id="73730" name="Rectangle 1026"/>
          <p:cNvSpPr>
            <a:spLocks noGrp="1" noRot="1" noChangeAspect="1" noChangeArrowheads="1"/>
          </p:cNvSpPr>
          <p:nvPr>
            <p:ph type="sldImg"/>
          </p:nvPr>
        </p:nvSpPr>
        <p:spPr>
          <a:solidFill>
            <a:srgbClr val="FFFFFF"/>
          </a:solidFill>
          <a:ln/>
        </p:spPr>
      </p:sp>
      <p:sp>
        <p:nvSpPr>
          <p:cNvPr id="73731"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6FB9559-94A0-2C4E-B269-11980740722D}" type="slidenum">
              <a:rPr lang="en-US" sz="1200"/>
              <a:pPr/>
              <a:t>11</a:t>
            </a:fld>
            <a:endParaRPr lang="en-US" sz="1200"/>
          </a:p>
        </p:txBody>
      </p:sp>
      <p:sp>
        <p:nvSpPr>
          <p:cNvPr id="75778" name="Rectangle 2"/>
          <p:cNvSpPr>
            <a:spLocks noGrp="1" noRot="1" noChangeAspect="1" noChangeArrowheads="1"/>
          </p:cNvSpPr>
          <p:nvPr>
            <p:ph type="sldImg"/>
          </p:nvPr>
        </p:nvSpPr>
        <p:spPr>
          <a:solidFill>
            <a:srgbClr val="FFFFFF"/>
          </a:solidFill>
          <a:ln/>
        </p:spPr>
      </p:sp>
      <p:sp>
        <p:nvSpPr>
          <p:cNvPr id="75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CA5A404-4784-444B-952A-E048F133B7E4}"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73730" name="Rectangle 1026"/>
          <p:cNvSpPr>
            <a:spLocks noGrp="1" noRot="1" noChangeAspect="1" noChangeArrowheads="1"/>
          </p:cNvSpPr>
          <p:nvPr>
            <p:ph type="sldImg"/>
          </p:nvPr>
        </p:nvSpPr>
        <p:spPr>
          <a:solidFill>
            <a:srgbClr val="FFFFFF"/>
          </a:solidFill>
          <a:ln/>
        </p:spPr>
      </p:sp>
      <p:sp>
        <p:nvSpPr>
          <p:cNvPr id="73731"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12059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5C7A7DA-FF07-2C47-9FFF-025407978A5F}" type="slidenum">
              <a:rPr lang="en-US" sz="1200"/>
              <a:pPr/>
              <a:t>13</a:t>
            </a:fld>
            <a:endParaRPr lang="en-US" sz="1200"/>
          </a:p>
        </p:txBody>
      </p:sp>
      <p:sp>
        <p:nvSpPr>
          <p:cNvPr id="79874" name="Rectangle 2"/>
          <p:cNvSpPr>
            <a:spLocks noGrp="1" noRot="1" noChangeAspect="1" noChangeArrowheads="1"/>
          </p:cNvSpPr>
          <p:nvPr>
            <p:ph type="sldImg"/>
          </p:nvPr>
        </p:nvSpPr>
        <p:spPr>
          <a:solidFill>
            <a:srgbClr val="FFFFFF"/>
          </a:solidFill>
          <a:ln/>
        </p:spPr>
      </p:sp>
      <p:sp>
        <p:nvSpPr>
          <p:cNvPr id="7987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CA5A404-4784-444B-952A-E048F133B7E4}"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73730" name="Rectangle 1026"/>
          <p:cNvSpPr>
            <a:spLocks noGrp="1" noRot="1" noChangeAspect="1" noChangeArrowheads="1"/>
          </p:cNvSpPr>
          <p:nvPr>
            <p:ph type="sldImg"/>
          </p:nvPr>
        </p:nvSpPr>
        <p:spPr>
          <a:solidFill>
            <a:srgbClr val="FFFFFF"/>
          </a:solidFill>
          <a:ln/>
        </p:spPr>
      </p:sp>
      <p:sp>
        <p:nvSpPr>
          <p:cNvPr id="73731"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513708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1035226-4E7E-164D-9FE9-7ED3581E5E07}" type="slidenum">
              <a:rPr lang="en-US" sz="1200"/>
              <a:pPr/>
              <a:t>15</a:t>
            </a:fld>
            <a:endParaRPr lang="en-US" sz="1200"/>
          </a:p>
        </p:txBody>
      </p:sp>
      <p:sp>
        <p:nvSpPr>
          <p:cNvPr id="83970" name="Rectangle 1026"/>
          <p:cNvSpPr>
            <a:spLocks noGrp="1" noRot="1" noChangeAspect="1" noChangeArrowheads="1"/>
          </p:cNvSpPr>
          <p:nvPr>
            <p:ph type="sldImg"/>
          </p:nvPr>
        </p:nvSpPr>
        <p:spPr>
          <a:solidFill>
            <a:srgbClr val="FFFFFF"/>
          </a:solidFill>
          <a:ln/>
        </p:spPr>
      </p:sp>
      <p:sp>
        <p:nvSpPr>
          <p:cNvPr id="83971"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705F38A-78B7-584C-8241-76E8CDBF2B36}" type="slidenum">
              <a:rPr lang="en-US" sz="1200"/>
              <a:pPr/>
              <a:t>16</a:t>
            </a:fld>
            <a:endParaRPr lang="en-US" sz="1200"/>
          </a:p>
        </p:txBody>
      </p:sp>
      <p:sp>
        <p:nvSpPr>
          <p:cNvPr id="86018" name="Rectangle 2"/>
          <p:cNvSpPr>
            <a:spLocks noGrp="1" noRot="1" noChangeAspect="1" noChangeArrowheads="1"/>
          </p:cNvSpPr>
          <p:nvPr>
            <p:ph type="sldImg"/>
          </p:nvPr>
        </p:nvSpPr>
        <p:spPr>
          <a:solidFill>
            <a:srgbClr val="FFFFFF"/>
          </a:solidFill>
          <a:ln/>
        </p:spPr>
      </p:sp>
      <p:sp>
        <p:nvSpPr>
          <p:cNvPr id="860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9C0A4EC-B0CB-BE46-A192-11E6B72F8A6C}" type="slidenum">
              <a:rPr lang="en-US" sz="1200"/>
              <a:pPr/>
              <a:t>17</a:t>
            </a:fld>
            <a:endParaRPr lang="en-US" sz="1200"/>
          </a:p>
        </p:txBody>
      </p:sp>
      <p:sp>
        <p:nvSpPr>
          <p:cNvPr id="88066" name="Rectangle 2"/>
          <p:cNvSpPr>
            <a:spLocks noGrp="1" noRot="1" noChangeAspect="1" noChangeArrowheads="1"/>
          </p:cNvSpPr>
          <p:nvPr>
            <p:ph type="sldImg"/>
          </p:nvPr>
        </p:nvSpPr>
        <p:spPr>
          <a:solidFill>
            <a:srgbClr val="FFFFFF"/>
          </a:solidFill>
          <a:ln/>
        </p:spPr>
      </p:sp>
      <p:sp>
        <p:nvSpPr>
          <p:cNvPr id="880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9A22656-04A8-4B44-A61E-E56EC076147B}" type="slidenum">
              <a:rPr lang="en-US" sz="1200"/>
              <a:pPr/>
              <a:t>18</a:t>
            </a:fld>
            <a:endParaRPr lang="en-US" sz="120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D526E27-7DFD-D44C-85AB-8C2DDC0D2C9F}" type="slidenum">
              <a:rPr lang="en-US" sz="1200"/>
              <a:pPr/>
              <a:t>19</a:t>
            </a:fld>
            <a:endParaRPr lang="en-US" sz="1200"/>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Buy this book for insights into how many Chinese characters illustrate truths.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Singaporeans have an interesting practice of placing tissue paper packets on public food court seats to reserve them while they get their food. How funny to see the same to reserve a parking space! </a:t>
            </a:r>
          </a:p>
        </p:txBody>
      </p:sp>
      <p:sp>
        <p:nvSpPr>
          <p:cNvPr id="4" name="Slide Number Placeholder 3"/>
          <p:cNvSpPr>
            <a:spLocks noGrp="1"/>
          </p:cNvSpPr>
          <p:nvPr>
            <p:ph type="sldNum" sz="quarter" idx="5"/>
          </p:nvPr>
        </p:nvSpPr>
        <p:spPr/>
        <p:txBody>
          <a:bodyPr/>
          <a:lstStyle/>
          <a:p>
            <a:pPr>
              <a:defRPr/>
            </a:pPr>
            <a:fld id="{2FC9FADD-FD98-A941-B561-528F2B63E3FB}" type="slidenum">
              <a:rPr lang="en-US" smtClean="0"/>
              <a:pPr>
                <a:defRPr/>
              </a:pPr>
              <a:t>2</a:t>
            </a:fld>
            <a:endParaRPr lang="en-US"/>
          </a:p>
        </p:txBody>
      </p:sp>
    </p:spTree>
    <p:extLst>
      <p:ext uri="{BB962C8B-B14F-4D97-AF65-F5344CB8AC3E}">
        <p14:creationId xmlns:p14="http://schemas.microsoft.com/office/powerpoint/2010/main" val="1060486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E8FD988-9646-1F40-87BE-FD2A11EE8B00}" type="slidenum">
              <a:rPr lang="en-US" sz="1200"/>
              <a:pPr/>
              <a:t>20</a:t>
            </a:fld>
            <a:endParaRPr lang="en-US" sz="1200"/>
          </a:p>
        </p:txBody>
      </p:sp>
      <p:sp>
        <p:nvSpPr>
          <p:cNvPr id="94210" name="Rectangle 2"/>
          <p:cNvSpPr>
            <a:spLocks noGrp="1" noRot="1" noChangeAspect="1" noChangeArrowheads="1"/>
          </p:cNvSpPr>
          <p:nvPr>
            <p:ph type="sldImg"/>
          </p:nvPr>
        </p:nvSpPr>
        <p:spPr>
          <a:solidFill>
            <a:srgbClr val="FFFFFF"/>
          </a:solidFill>
          <a:ln/>
        </p:spPr>
      </p:sp>
      <p:sp>
        <p:nvSpPr>
          <p:cNvPr id="942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141F744-7DF3-1C41-A1A2-376B74417977}" type="slidenum">
              <a:rPr lang="en-US" sz="1200"/>
              <a:pPr/>
              <a:t>21</a:t>
            </a:fld>
            <a:endParaRPr lang="en-US" sz="1200"/>
          </a:p>
        </p:txBody>
      </p:sp>
      <p:sp>
        <p:nvSpPr>
          <p:cNvPr id="96258" name="Rectangle 1026"/>
          <p:cNvSpPr>
            <a:spLocks noGrp="1" noRot="1" noChangeAspect="1" noChangeArrowheads="1"/>
          </p:cNvSpPr>
          <p:nvPr>
            <p:ph type="sldImg"/>
          </p:nvPr>
        </p:nvSpPr>
        <p:spPr>
          <a:solidFill>
            <a:srgbClr val="FFFFFF"/>
          </a:solidFill>
          <a:ln/>
        </p:spPr>
      </p:sp>
      <p:sp>
        <p:nvSpPr>
          <p:cNvPr id="96259" name="Rectangle 1027"/>
          <p:cNvSpPr>
            <a:spLocks noGrp="1"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C73065C-663E-5242-8588-E90992E841A0}" type="slidenum">
              <a:rPr lang="en-US" sz="1200"/>
              <a:pPr/>
              <a:t>22</a:t>
            </a:fld>
            <a:endParaRPr lang="en-US" sz="1200"/>
          </a:p>
        </p:txBody>
      </p:sp>
      <p:sp>
        <p:nvSpPr>
          <p:cNvPr id="98306" name="Rectangle 1026"/>
          <p:cNvSpPr>
            <a:spLocks noGrp="1" noRot="1" noChangeAspect="1" noChangeArrowheads="1"/>
          </p:cNvSpPr>
          <p:nvPr>
            <p:ph type="sldImg"/>
          </p:nvPr>
        </p:nvSpPr>
        <p:spPr>
          <a:solidFill>
            <a:srgbClr val="FFFFFF"/>
          </a:solidFill>
          <a:ln/>
        </p:spPr>
      </p:sp>
      <p:sp>
        <p:nvSpPr>
          <p:cNvPr id="98307" name="Rectangle 1027"/>
          <p:cNvSpPr>
            <a:spLocks noGrp="1"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F0A5E16-D59E-4742-AA64-E0FE3E839E99}" type="slidenum">
              <a:rPr lang="en-US" sz="1200"/>
              <a:pPr/>
              <a:t>23</a:t>
            </a:fld>
            <a:endParaRPr lang="en-US" sz="1200"/>
          </a:p>
        </p:txBody>
      </p:sp>
      <p:sp>
        <p:nvSpPr>
          <p:cNvPr id="100354" name="Rectangle 1026"/>
          <p:cNvSpPr>
            <a:spLocks noGrp="1" noRot="1" noChangeAspect="1" noChangeArrowheads="1"/>
          </p:cNvSpPr>
          <p:nvPr>
            <p:ph type="sldImg"/>
          </p:nvPr>
        </p:nvSpPr>
        <p:spPr>
          <a:solidFill>
            <a:srgbClr val="FFFFFF"/>
          </a:solidFill>
          <a:ln/>
        </p:spPr>
      </p:sp>
      <p:sp>
        <p:nvSpPr>
          <p:cNvPr id="100355" name="Rectangle 1027"/>
          <p:cNvSpPr>
            <a:spLocks noGrp="1"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90DF3E6-2122-9149-87E1-EA9534168E95}" type="slidenum">
              <a:rPr lang="en-US" sz="1200"/>
              <a:pPr/>
              <a:t>24</a:t>
            </a:fld>
            <a:endParaRPr lang="en-US" sz="1200"/>
          </a:p>
        </p:txBody>
      </p:sp>
      <p:sp>
        <p:nvSpPr>
          <p:cNvPr id="102402" name="Rectangle 1026"/>
          <p:cNvSpPr>
            <a:spLocks noGrp="1" noRot="1" noChangeAspect="1" noChangeArrowheads="1"/>
          </p:cNvSpPr>
          <p:nvPr>
            <p:ph type="sldImg"/>
          </p:nvPr>
        </p:nvSpPr>
        <p:spPr>
          <a:solidFill>
            <a:srgbClr val="FFFFFF"/>
          </a:solidFill>
          <a:ln/>
        </p:spPr>
      </p:sp>
      <p:sp>
        <p:nvSpPr>
          <p:cNvPr id="102403"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6752A14-973A-5D48-B242-609007535D51}" type="slidenum">
              <a:rPr lang="en-US" sz="1200"/>
              <a:pPr/>
              <a:t>25</a:t>
            </a:fld>
            <a:endParaRPr lang="en-US" sz="1200"/>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4AD1E92-4C9C-CE4F-A978-CDAEEBA8DE41}" type="slidenum">
              <a:rPr lang="en-US" sz="1200"/>
              <a:pPr/>
              <a:t>26</a:t>
            </a:fld>
            <a:endParaRPr lang="en-US" sz="1200"/>
          </a:p>
        </p:txBody>
      </p:sp>
      <p:sp>
        <p:nvSpPr>
          <p:cNvPr id="106498" name="Rectangle 1026"/>
          <p:cNvSpPr>
            <a:spLocks noGrp="1" noRot="1" noChangeAspect="1" noChangeArrowheads="1"/>
          </p:cNvSpPr>
          <p:nvPr>
            <p:ph type="sldImg"/>
          </p:nvPr>
        </p:nvSpPr>
        <p:spPr>
          <a:solidFill>
            <a:srgbClr val="FFFFFF"/>
          </a:solidFill>
          <a:ln/>
        </p:spPr>
      </p:sp>
      <p:sp>
        <p:nvSpPr>
          <p:cNvPr id="10649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63B665F-0A0C-8B42-9A24-70DA384FAEA6}" type="slidenum">
              <a:rPr lang="en-US" sz="1200"/>
              <a:pPr/>
              <a:t>27</a:t>
            </a:fld>
            <a:endParaRPr lang="en-US" sz="1200"/>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More Illustrations.com has 25,000 ILLS.</a:t>
            </a:r>
          </a:p>
          <a:p>
            <a:pPr eaLnBrk="1" hangingPunct="1"/>
            <a:endParaRPr lang="en-US">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0DF403E-8A01-4E43-9D12-5B1F1ADF86C8}" type="slidenum">
              <a:rPr lang="en-US" sz="1200">
                <a:solidFill>
                  <a:srgbClr val="000000"/>
                </a:solidFill>
              </a:rPr>
              <a:pPr/>
              <a:t>29</a:t>
            </a:fld>
            <a:endParaRPr lang="en-US" sz="1200">
              <a:solidFill>
                <a:srgbClr val="000000"/>
              </a:solidFill>
            </a:endParaRPr>
          </a:p>
        </p:txBody>
      </p:sp>
      <p:sp>
        <p:nvSpPr>
          <p:cNvPr id="111618" name="Rectangle 2"/>
          <p:cNvSpPr>
            <a:spLocks noGrp="1" noRot="1" noChangeAspect="1" noChangeArrowheads="1"/>
          </p:cNvSpPr>
          <p:nvPr>
            <p:ph type="sldImg"/>
          </p:nvPr>
        </p:nvSpPr>
        <p:spPr>
          <a:solidFill>
            <a:srgbClr val="FFFFFF"/>
          </a:solidFill>
          <a:ln/>
        </p:spPr>
      </p:sp>
      <p:sp>
        <p:nvSpPr>
          <p:cNvPr id="1116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5A4DE49-7855-2F44-AED0-A82BC826D5F6}" type="slidenum">
              <a:rPr lang="en-US" sz="1200"/>
              <a:pPr/>
              <a:t>30</a:t>
            </a:fld>
            <a:endParaRPr lang="en-US" sz="1200"/>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eager driver even placed his young son on the spot to reserve it until he could get his car to that parking slot!</a:t>
            </a:r>
          </a:p>
        </p:txBody>
      </p:sp>
      <p:sp>
        <p:nvSpPr>
          <p:cNvPr id="4" name="Slide Number Placeholder 3"/>
          <p:cNvSpPr>
            <a:spLocks noGrp="1"/>
          </p:cNvSpPr>
          <p:nvPr>
            <p:ph type="sldNum" sz="quarter" idx="5"/>
          </p:nvPr>
        </p:nvSpPr>
        <p:spPr/>
        <p:txBody>
          <a:bodyPr/>
          <a:lstStyle/>
          <a:p>
            <a:pPr>
              <a:defRPr/>
            </a:pPr>
            <a:fld id="{2FC9FADD-FD98-A941-B561-528F2B63E3FB}" type="slidenum">
              <a:rPr lang="en-US" smtClean="0"/>
              <a:pPr>
                <a:defRPr/>
              </a:pPr>
              <a:t>3</a:t>
            </a:fld>
            <a:endParaRPr lang="en-US"/>
          </a:p>
        </p:txBody>
      </p:sp>
    </p:spTree>
    <p:extLst>
      <p:ext uri="{BB962C8B-B14F-4D97-AF65-F5344CB8AC3E}">
        <p14:creationId xmlns:p14="http://schemas.microsoft.com/office/powerpoint/2010/main" val="38495300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8C79E3F-8667-934C-AEDB-421AC4C7EDFA}" type="slidenum">
              <a:rPr lang="en-US" sz="1200"/>
              <a:pPr/>
              <a:t>31</a:t>
            </a:fld>
            <a:endParaRPr lang="en-US" sz="1200"/>
          </a:p>
        </p:txBody>
      </p:sp>
      <p:sp>
        <p:nvSpPr>
          <p:cNvPr id="115714" name="Rectangle 2"/>
          <p:cNvSpPr>
            <a:spLocks noGrp="1" noRot="1" noChangeAspect="1" noChangeArrowheads="1"/>
          </p:cNvSpPr>
          <p:nvPr>
            <p:ph type="sldImg"/>
          </p:nvPr>
        </p:nvSpPr>
        <p:spPr>
          <a:solidFill>
            <a:srgbClr val="FFFFFF"/>
          </a:solidFill>
          <a:ln/>
        </p:spPr>
      </p:sp>
      <p:sp>
        <p:nvSpPr>
          <p:cNvPr id="11571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6E66FCD-BD35-C247-A3F4-8F0E5EF23D0D}" type="slidenum">
              <a:rPr lang="en-US" sz="1200"/>
              <a:pPr/>
              <a:t>33</a:t>
            </a:fld>
            <a:endParaRPr lang="en-US" sz="1200"/>
          </a:p>
        </p:txBody>
      </p:sp>
      <p:sp>
        <p:nvSpPr>
          <p:cNvPr id="118786" name="Rectangle 2"/>
          <p:cNvSpPr>
            <a:spLocks noGrp="1" noRot="1" noChangeAspect="1" noChangeArrowheads="1"/>
          </p:cNvSpPr>
          <p:nvPr>
            <p:ph type="sldImg"/>
          </p:nvPr>
        </p:nvSpPr>
        <p:spPr>
          <a:solidFill>
            <a:srgbClr val="FFFFFF"/>
          </a:solidFill>
          <a:ln/>
        </p:spPr>
      </p:sp>
      <p:sp>
        <p:nvSpPr>
          <p:cNvPr id="11878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PR Preaching (</a:t>
            </a:r>
            <a:r>
              <a:rPr lang="en-US" b="1" dirty="0">
                <a:latin typeface="Arial" charset="0"/>
                <a:ea typeface="ＭＳ Ｐゴシック" charset="0"/>
                <a:cs typeface="ＭＳ Ｐゴシック" charset="0"/>
              </a:rPr>
              <a:t>Homiletics</a:t>
            </a:r>
            <a:r>
              <a:rPr lang="en-US" dirty="0">
                <a:latin typeface="Arial" charset="0"/>
                <a:ea typeface="ＭＳ Ｐゴシック" charset="0"/>
                <a:cs typeface="ＭＳ Ｐゴシック" charset="0"/>
              </a:rPr>
              <a:t>) </a:t>
            </a:r>
            <a:r>
              <a:rPr lang="en-US" baseline="0" dirty="0">
                <a:latin typeface="Arial" charset="0"/>
                <a:ea typeface="ＭＳ Ｐゴシック" charset="0"/>
                <a:cs typeface="ＭＳ Ｐゴシック" charset="0"/>
              </a:rPr>
              <a:t>Arabic</a:t>
            </a:r>
          </a:p>
          <a:p>
            <a:r>
              <a:rPr lang="en-US" dirty="0"/>
              <a:t>_____________</a:t>
            </a:r>
          </a:p>
          <a:p>
            <a:r>
              <a:rPr lang="en-US" dirty="0"/>
              <a:t>Common-</a:t>
            </a:r>
            <a:r>
              <a:rPr lang="en-US" dirty="0">
                <a:latin typeface="Arial" charset="0"/>
                <a:ea typeface="ＭＳ Ｐゴシック" charset="0"/>
              </a:rPr>
              <a:t>3</a:t>
            </a:r>
            <a:r>
              <a:rPr lang="en-US" baseline="0" dirty="0">
                <a:latin typeface="Arial" charset="0"/>
                <a:ea typeface="ＭＳ Ｐゴシック" charset="0"/>
              </a:rPr>
              <a:t>6</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996574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0C0C80C-A46F-8749-8743-6FCB5D212556}"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ea typeface="ＭＳ Ｐゴシック" charset="0"/>
                <a:cs typeface="ＭＳ Ｐゴシック" charset="0"/>
              </a:rPr>
              <a:t>The class has some interesting answers to this question, so break it into small groups to share.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02457-FBBF-E959-3B2D-83B9BF2C70CB}"/>
            </a:ext>
          </a:extLst>
        </p:cNvPr>
        <p:cNvGrpSpPr/>
        <p:nvPr/>
      </p:nvGrpSpPr>
      <p:grpSpPr>
        <a:xfrm>
          <a:off x="0" y="0"/>
          <a:ext cx="0" cy="0"/>
          <a:chOff x="0" y="0"/>
          <a:chExt cx="0" cy="0"/>
        </a:xfrm>
      </p:grpSpPr>
      <p:sp>
        <p:nvSpPr>
          <p:cNvPr id="71681" name="Rectangle 7">
            <a:extLst>
              <a:ext uri="{FF2B5EF4-FFF2-40B4-BE49-F238E27FC236}">
                <a16:creationId xmlns:a16="http://schemas.microsoft.com/office/drawing/2014/main" id="{38F15627-2FD7-3217-F295-B1880189C653}"/>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34906D9-4BED-464D-BBDB-5E909D938303}" type="slidenum">
              <a:rPr lang="en-US" sz="1200"/>
              <a:pPr/>
              <a:t>5</a:t>
            </a:fld>
            <a:endParaRPr lang="en-US" sz="1200"/>
          </a:p>
        </p:txBody>
      </p:sp>
      <p:sp>
        <p:nvSpPr>
          <p:cNvPr id="71682" name="Rectangle 1026">
            <a:extLst>
              <a:ext uri="{FF2B5EF4-FFF2-40B4-BE49-F238E27FC236}">
                <a16:creationId xmlns:a16="http://schemas.microsoft.com/office/drawing/2014/main" id="{3553AC4C-BB20-5432-2321-CA525936B2C8}"/>
              </a:ext>
            </a:extLst>
          </p:cNvPr>
          <p:cNvSpPr>
            <a:spLocks noGrp="1" noRot="1" noChangeAspect="1" noChangeArrowheads="1" noTextEdit="1"/>
          </p:cNvSpPr>
          <p:nvPr>
            <p:ph type="sldImg"/>
          </p:nvPr>
        </p:nvSpPr>
        <p:spPr>
          <a:ln/>
        </p:spPr>
      </p:sp>
      <p:sp>
        <p:nvSpPr>
          <p:cNvPr id="71683" name="Rectangle 1027">
            <a:extLst>
              <a:ext uri="{FF2B5EF4-FFF2-40B4-BE49-F238E27FC236}">
                <a16:creationId xmlns:a16="http://schemas.microsoft.com/office/drawing/2014/main" id="{5EE54FE3-7A81-0EBF-4938-7B28D68650E3}"/>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ea typeface="ＭＳ Ｐゴシック" charset="0"/>
                <a:cs typeface="ＭＳ Ｐゴシック" charset="0"/>
              </a:rPr>
              <a:t>Your world = preaching sermons, pastoral counseling, around many Christians</a:t>
            </a:r>
          </a:p>
          <a:p>
            <a:pPr eaLnBrk="1" hangingPunct="1"/>
            <a:r>
              <a:rPr lang="en-US" dirty="0">
                <a:ea typeface="ＭＳ Ｐゴシック" charset="0"/>
                <a:cs typeface="ＭＳ Ｐゴシック" charset="0"/>
              </a:rPr>
              <a:t>Their world = listening to sermons, secular work conflicts, difficult unbelievers</a:t>
            </a:r>
          </a:p>
          <a:p>
            <a:pPr eaLnBrk="1" hangingPunct="1"/>
            <a:r>
              <a:rPr lang="en-US" dirty="0">
                <a:ea typeface="ＭＳ Ｐゴシック" charset="0"/>
                <a:cs typeface="ＭＳ Ｐゴシック" charset="0"/>
              </a:rPr>
              <a:t>Common to both = family, food, finances, aging, children, spouse</a:t>
            </a:r>
          </a:p>
        </p:txBody>
      </p:sp>
    </p:spTree>
    <p:extLst>
      <p:ext uri="{BB962C8B-B14F-4D97-AF65-F5344CB8AC3E}">
        <p14:creationId xmlns:p14="http://schemas.microsoft.com/office/powerpoint/2010/main" val="2078702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2FE5C-59BE-F18E-8CB2-2AA526E717A7}"/>
            </a:ext>
          </a:extLst>
        </p:cNvPr>
        <p:cNvGrpSpPr/>
        <p:nvPr/>
      </p:nvGrpSpPr>
      <p:grpSpPr>
        <a:xfrm>
          <a:off x="0" y="0"/>
          <a:ext cx="0" cy="0"/>
          <a:chOff x="0" y="0"/>
          <a:chExt cx="0" cy="0"/>
        </a:xfrm>
      </p:grpSpPr>
      <p:sp>
        <p:nvSpPr>
          <p:cNvPr id="71681" name="Rectangle 7">
            <a:extLst>
              <a:ext uri="{FF2B5EF4-FFF2-40B4-BE49-F238E27FC236}">
                <a16:creationId xmlns:a16="http://schemas.microsoft.com/office/drawing/2014/main" id="{CABB5886-829B-9A29-103E-353B4FB62FA3}"/>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34906D9-4BED-464D-BBDB-5E909D938303}" type="slidenum">
              <a:rPr lang="en-US" sz="1200"/>
              <a:pPr/>
              <a:t>6</a:t>
            </a:fld>
            <a:endParaRPr lang="en-US" sz="1200"/>
          </a:p>
        </p:txBody>
      </p:sp>
      <p:sp>
        <p:nvSpPr>
          <p:cNvPr id="71682" name="Rectangle 1026">
            <a:extLst>
              <a:ext uri="{FF2B5EF4-FFF2-40B4-BE49-F238E27FC236}">
                <a16:creationId xmlns:a16="http://schemas.microsoft.com/office/drawing/2014/main" id="{AAE1F0BF-9619-B216-8CCE-D5499B60BE5E}"/>
              </a:ext>
            </a:extLst>
          </p:cNvPr>
          <p:cNvSpPr>
            <a:spLocks noGrp="1" noRot="1" noChangeAspect="1" noChangeArrowheads="1" noTextEdit="1"/>
          </p:cNvSpPr>
          <p:nvPr>
            <p:ph type="sldImg"/>
          </p:nvPr>
        </p:nvSpPr>
        <p:spPr>
          <a:ln/>
        </p:spPr>
      </p:sp>
      <p:sp>
        <p:nvSpPr>
          <p:cNvPr id="71683" name="Rectangle 1027">
            <a:extLst>
              <a:ext uri="{FF2B5EF4-FFF2-40B4-BE49-F238E27FC236}">
                <a16:creationId xmlns:a16="http://schemas.microsoft.com/office/drawing/2014/main" id="{7CB833A7-BB36-FADC-D934-1928059E0C73}"/>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ea typeface="ＭＳ Ｐゴシック" charset="0"/>
                <a:cs typeface="ＭＳ Ｐゴシック" charset="0"/>
              </a:rPr>
              <a:t>Your world = preaching sermons, pastoral counseling, around many Christians</a:t>
            </a:r>
          </a:p>
          <a:p>
            <a:pPr eaLnBrk="1" hangingPunct="1"/>
            <a:r>
              <a:rPr lang="en-US" dirty="0">
                <a:ea typeface="ＭＳ Ｐゴシック" charset="0"/>
                <a:cs typeface="ＭＳ Ｐゴシック" charset="0"/>
              </a:rPr>
              <a:t>Their world = listening to sermons, secular work conflicts, difficult unbelievers</a:t>
            </a:r>
          </a:p>
          <a:p>
            <a:pPr eaLnBrk="1" hangingPunct="1"/>
            <a:r>
              <a:rPr lang="en-US" dirty="0">
                <a:ea typeface="ＭＳ Ｐゴシック" charset="0"/>
                <a:cs typeface="ＭＳ Ｐゴシック" charset="0"/>
              </a:rPr>
              <a:t>Common to both = family, food, finances, aging, children, spouse</a:t>
            </a:r>
          </a:p>
        </p:txBody>
      </p:sp>
    </p:spTree>
    <p:extLst>
      <p:ext uri="{BB962C8B-B14F-4D97-AF65-F5344CB8AC3E}">
        <p14:creationId xmlns:p14="http://schemas.microsoft.com/office/powerpoint/2010/main" val="2411370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8C532-788E-0335-28D6-67EDE3DE5A1E}"/>
            </a:ext>
          </a:extLst>
        </p:cNvPr>
        <p:cNvGrpSpPr/>
        <p:nvPr/>
      </p:nvGrpSpPr>
      <p:grpSpPr>
        <a:xfrm>
          <a:off x="0" y="0"/>
          <a:ext cx="0" cy="0"/>
          <a:chOff x="0" y="0"/>
          <a:chExt cx="0" cy="0"/>
        </a:xfrm>
      </p:grpSpPr>
      <p:sp>
        <p:nvSpPr>
          <p:cNvPr id="71681" name="Rectangle 7">
            <a:extLst>
              <a:ext uri="{FF2B5EF4-FFF2-40B4-BE49-F238E27FC236}">
                <a16:creationId xmlns:a16="http://schemas.microsoft.com/office/drawing/2014/main" id="{BB353B03-8D8A-2A4E-1E71-05136D869765}"/>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34906D9-4BED-464D-BBDB-5E909D938303}" type="slidenum">
              <a:rPr lang="en-US" sz="1200"/>
              <a:pPr/>
              <a:t>7</a:t>
            </a:fld>
            <a:endParaRPr lang="en-US" sz="1200"/>
          </a:p>
        </p:txBody>
      </p:sp>
      <p:sp>
        <p:nvSpPr>
          <p:cNvPr id="71682" name="Rectangle 1026">
            <a:extLst>
              <a:ext uri="{FF2B5EF4-FFF2-40B4-BE49-F238E27FC236}">
                <a16:creationId xmlns:a16="http://schemas.microsoft.com/office/drawing/2014/main" id="{B94D2B8A-8168-1840-1176-AB7C6DDCDB2C}"/>
              </a:ext>
            </a:extLst>
          </p:cNvPr>
          <p:cNvSpPr>
            <a:spLocks noGrp="1" noRot="1" noChangeAspect="1" noChangeArrowheads="1" noTextEdit="1"/>
          </p:cNvSpPr>
          <p:nvPr>
            <p:ph type="sldImg"/>
          </p:nvPr>
        </p:nvSpPr>
        <p:spPr>
          <a:ln/>
        </p:spPr>
      </p:sp>
      <p:sp>
        <p:nvSpPr>
          <p:cNvPr id="71683" name="Rectangle 1027">
            <a:extLst>
              <a:ext uri="{FF2B5EF4-FFF2-40B4-BE49-F238E27FC236}">
                <a16:creationId xmlns:a16="http://schemas.microsoft.com/office/drawing/2014/main" id="{7FB420EC-ABE4-BEFD-DAFA-F28E0A420BFE}"/>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ea typeface="ＭＳ Ｐゴシック" charset="0"/>
                <a:cs typeface="ＭＳ Ｐゴシック" charset="0"/>
              </a:rPr>
              <a:t>Your world = preaching sermons, pastoral counseling, around many Christians</a:t>
            </a:r>
          </a:p>
          <a:p>
            <a:pPr eaLnBrk="1" hangingPunct="1"/>
            <a:r>
              <a:rPr lang="en-US" dirty="0">
                <a:ea typeface="ＭＳ Ｐゴシック" charset="0"/>
                <a:cs typeface="ＭＳ Ｐゴシック" charset="0"/>
              </a:rPr>
              <a:t>Their world = listening to sermons, secular work conflicts, difficult unbelievers</a:t>
            </a:r>
          </a:p>
          <a:p>
            <a:pPr eaLnBrk="1" hangingPunct="1"/>
            <a:r>
              <a:rPr lang="en-US" dirty="0">
                <a:ea typeface="ＭＳ Ｐゴシック" charset="0"/>
                <a:cs typeface="ＭＳ Ｐゴシック" charset="0"/>
              </a:rPr>
              <a:t>Common to both = family, food, finances, aging, children, spouse</a:t>
            </a:r>
          </a:p>
        </p:txBody>
      </p:sp>
    </p:spTree>
    <p:extLst>
      <p:ext uri="{BB962C8B-B14F-4D97-AF65-F5344CB8AC3E}">
        <p14:creationId xmlns:p14="http://schemas.microsoft.com/office/powerpoint/2010/main" val="3182727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EA67D-5CAE-0E71-0E6C-AB1C0514DEC5}"/>
            </a:ext>
          </a:extLst>
        </p:cNvPr>
        <p:cNvGrpSpPr/>
        <p:nvPr/>
      </p:nvGrpSpPr>
      <p:grpSpPr>
        <a:xfrm>
          <a:off x="0" y="0"/>
          <a:ext cx="0" cy="0"/>
          <a:chOff x="0" y="0"/>
          <a:chExt cx="0" cy="0"/>
        </a:xfrm>
      </p:grpSpPr>
      <p:sp>
        <p:nvSpPr>
          <p:cNvPr id="71681" name="Rectangle 7">
            <a:extLst>
              <a:ext uri="{FF2B5EF4-FFF2-40B4-BE49-F238E27FC236}">
                <a16:creationId xmlns:a16="http://schemas.microsoft.com/office/drawing/2014/main" id="{25E32828-1950-037E-3A00-E362BC52401C}"/>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34906D9-4BED-464D-BBDB-5E909D938303}" type="slidenum">
              <a:rPr lang="en-US" sz="1200"/>
              <a:pPr/>
              <a:t>8</a:t>
            </a:fld>
            <a:endParaRPr lang="en-US" sz="1200"/>
          </a:p>
        </p:txBody>
      </p:sp>
      <p:sp>
        <p:nvSpPr>
          <p:cNvPr id="71682" name="Rectangle 1026">
            <a:extLst>
              <a:ext uri="{FF2B5EF4-FFF2-40B4-BE49-F238E27FC236}">
                <a16:creationId xmlns:a16="http://schemas.microsoft.com/office/drawing/2014/main" id="{E06A8967-8A0F-13FB-2963-286C580D294C}"/>
              </a:ext>
            </a:extLst>
          </p:cNvPr>
          <p:cNvSpPr>
            <a:spLocks noGrp="1" noRot="1" noChangeAspect="1" noChangeArrowheads="1" noTextEdit="1"/>
          </p:cNvSpPr>
          <p:nvPr>
            <p:ph type="sldImg"/>
          </p:nvPr>
        </p:nvSpPr>
        <p:spPr>
          <a:ln/>
        </p:spPr>
      </p:sp>
      <p:sp>
        <p:nvSpPr>
          <p:cNvPr id="71683" name="Rectangle 1027">
            <a:extLst>
              <a:ext uri="{FF2B5EF4-FFF2-40B4-BE49-F238E27FC236}">
                <a16:creationId xmlns:a16="http://schemas.microsoft.com/office/drawing/2014/main" id="{3D7436A0-57DC-0A47-667C-CB28D2D4D985}"/>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ea typeface="ＭＳ Ｐゴシック" charset="0"/>
                <a:cs typeface="ＭＳ Ｐゴシック" charset="0"/>
              </a:rPr>
              <a:t>Your world = preaching sermons, pastoral counseling, around many Christians</a:t>
            </a:r>
          </a:p>
          <a:p>
            <a:pPr eaLnBrk="1" hangingPunct="1"/>
            <a:r>
              <a:rPr lang="en-US" dirty="0">
                <a:ea typeface="ＭＳ Ｐゴシック" charset="0"/>
                <a:cs typeface="ＭＳ Ｐゴシック" charset="0"/>
              </a:rPr>
              <a:t>Their world = listening to sermons, secular work conflicts, difficult unbelievers</a:t>
            </a:r>
          </a:p>
          <a:p>
            <a:pPr eaLnBrk="1" hangingPunct="1"/>
            <a:r>
              <a:rPr lang="en-US" dirty="0">
                <a:ea typeface="ＭＳ Ｐゴシック" charset="0"/>
                <a:cs typeface="ＭＳ Ｐゴシック" charset="0"/>
              </a:rPr>
              <a:t>Common to both = family, food, finances, aging, children, spouse</a:t>
            </a:r>
          </a:p>
        </p:txBody>
      </p:sp>
    </p:spTree>
    <p:extLst>
      <p:ext uri="{BB962C8B-B14F-4D97-AF65-F5344CB8AC3E}">
        <p14:creationId xmlns:p14="http://schemas.microsoft.com/office/powerpoint/2010/main" val="2586578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74D07-3347-D323-7B75-16C2F85CCD89}"/>
            </a:ext>
          </a:extLst>
        </p:cNvPr>
        <p:cNvGrpSpPr/>
        <p:nvPr/>
      </p:nvGrpSpPr>
      <p:grpSpPr>
        <a:xfrm>
          <a:off x="0" y="0"/>
          <a:ext cx="0" cy="0"/>
          <a:chOff x="0" y="0"/>
          <a:chExt cx="0" cy="0"/>
        </a:xfrm>
      </p:grpSpPr>
      <p:sp>
        <p:nvSpPr>
          <p:cNvPr id="71681" name="Rectangle 7">
            <a:extLst>
              <a:ext uri="{FF2B5EF4-FFF2-40B4-BE49-F238E27FC236}">
                <a16:creationId xmlns:a16="http://schemas.microsoft.com/office/drawing/2014/main" id="{C999C82C-55AC-95E1-4AA0-A32F98FED385}"/>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34906D9-4BED-464D-BBDB-5E909D938303}" type="slidenum">
              <a:rPr lang="en-US" sz="1200"/>
              <a:pPr/>
              <a:t>9</a:t>
            </a:fld>
            <a:endParaRPr lang="en-US" sz="1200"/>
          </a:p>
        </p:txBody>
      </p:sp>
      <p:sp>
        <p:nvSpPr>
          <p:cNvPr id="71682" name="Rectangle 1026">
            <a:extLst>
              <a:ext uri="{FF2B5EF4-FFF2-40B4-BE49-F238E27FC236}">
                <a16:creationId xmlns:a16="http://schemas.microsoft.com/office/drawing/2014/main" id="{37262F60-D082-A0CA-1477-56825E7973AC}"/>
              </a:ext>
            </a:extLst>
          </p:cNvPr>
          <p:cNvSpPr>
            <a:spLocks noGrp="1" noRot="1" noChangeAspect="1" noChangeArrowheads="1" noTextEdit="1"/>
          </p:cNvSpPr>
          <p:nvPr>
            <p:ph type="sldImg"/>
          </p:nvPr>
        </p:nvSpPr>
        <p:spPr>
          <a:ln/>
        </p:spPr>
      </p:sp>
      <p:sp>
        <p:nvSpPr>
          <p:cNvPr id="71683" name="Rectangle 1027">
            <a:extLst>
              <a:ext uri="{FF2B5EF4-FFF2-40B4-BE49-F238E27FC236}">
                <a16:creationId xmlns:a16="http://schemas.microsoft.com/office/drawing/2014/main" id="{40577181-FFF4-BDA0-76DA-AE73C8C81B1B}"/>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ea typeface="ＭＳ Ｐゴシック" charset="0"/>
                <a:cs typeface="ＭＳ Ｐゴシック" charset="0"/>
              </a:rPr>
              <a:t>Your world = preaching sermons, pastoral counseling, around many Christians</a:t>
            </a:r>
          </a:p>
          <a:p>
            <a:pPr eaLnBrk="1" hangingPunct="1"/>
            <a:r>
              <a:rPr lang="en-US" dirty="0">
                <a:ea typeface="ＭＳ Ｐゴシック" charset="0"/>
                <a:cs typeface="ＭＳ Ｐゴシック" charset="0"/>
              </a:rPr>
              <a:t>Their world = listening to sermons, secular work conflicts, difficult unbelievers</a:t>
            </a:r>
          </a:p>
          <a:p>
            <a:pPr eaLnBrk="1" hangingPunct="1"/>
            <a:r>
              <a:rPr lang="en-US" dirty="0">
                <a:ea typeface="ＭＳ Ｐゴシック" charset="0"/>
                <a:cs typeface="ＭＳ Ｐゴシック" charset="0"/>
              </a:rPr>
              <a:t>Common to both = family, food, finances, aging, children, spouse</a:t>
            </a:r>
          </a:p>
        </p:txBody>
      </p:sp>
    </p:spTree>
    <p:extLst>
      <p:ext uri="{BB962C8B-B14F-4D97-AF65-F5344CB8AC3E}">
        <p14:creationId xmlns:p14="http://schemas.microsoft.com/office/powerpoint/2010/main" val="4048867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51DFC4-5A21-214E-8156-2C7E4D9C827C}" type="slidenum">
              <a:rPr lang="en-US"/>
              <a:pPr>
                <a:defRPr/>
              </a:pPr>
              <a:t>‹#›</a:t>
            </a:fld>
            <a:endParaRPr lang="en-US"/>
          </a:p>
        </p:txBody>
      </p:sp>
    </p:spTree>
    <p:extLst>
      <p:ext uri="{BB962C8B-B14F-4D97-AF65-F5344CB8AC3E}">
        <p14:creationId xmlns:p14="http://schemas.microsoft.com/office/powerpoint/2010/main" val="1029455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A7F8CD-FF52-D14D-9EE3-537354126795}" type="slidenum">
              <a:rPr lang="en-US"/>
              <a:pPr>
                <a:defRPr/>
              </a:pPr>
              <a:t>‹#›</a:t>
            </a:fld>
            <a:endParaRPr lang="en-US"/>
          </a:p>
        </p:txBody>
      </p:sp>
    </p:spTree>
    <p:extLst>
      <p:ext uri="{BB962C8B-B14F-4D97-AF65-F5344CB8AC3E}">
        <p14:creationId xmlns:p14="http://schemas.microsoft.com/office/powerpoint/2010/main" val="1981049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9F198E-CAC5-D345-B4F6-280A485B9C9A}" type="slidenum">
              <a:rPr lang="en-US"/>
              <a:pPr>
                <a:defRPr/>
              </a:pPr>
              <a:t>‹#›</a:t>
            </a:fld>
            <a:endParaRPr lang="en-US"/>
          </a:p>
        </p:txBody>
      </p:sp>
    </p:spTree>
    <p:extLst>
      <p:ext uri="{BB962C8B-B14F-4D97-AF65-F5344CB8AC3E}">
        <p14:creationId xmlns:p14="http://schemas.microsoft.com/office/powerpoint/2010/main" val="2455077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838564740"/>
      </p:ext>
    </p:extLst>
  </p:cSld>
  <p:clrMapOvr>
    <a:masterClrMapping/>
  </p:clrMapOvr>
  <p:transition>
    <p:cu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665819"/>
      </p:ext>
    </p:extLst>
  </p:cSld>
  <p:clrMapOvr>
    <a:masterClrMapping/>
  </p:clrMapOvr>
  <p:transition>
    <p:cu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77345231"/>
      </p:ext>
    </p:extLst>
  </p:cSld>
  <p:clrMapOvr>
    <a:masterClrMapping/>
  </p:clrMapOvr>
  <p:transition>
    <p:cu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3937579"/>
      </p:ext>
    </p:extLst>
  </p:cSld>
  <p:clrMapOvr>
    <a:masterClrMapping/>
  </p:clrMapOvr>
  <p:transition>
    <p:cu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074140"/>
      </p:ext>
    </p:extLst>
  </p:cSld>
  <p:clrMapOvr>
    <a:masterClrMapping/>
  </p:clrMapOvr>
  <p:transition>
    <p:cu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121945964"/>
      </p:ext>
    </p:extLst>
  </p:cSld>
  <p:clrMapOvr>
    <a:masterClrMapping/>
  </p:clrMapOvr>
  <p:transition>
    <p:cu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4264767"/>
      </p:ext>
    </p:extLst>
  </p:cSld>
  <p:clrMapOvr>
    <a:masterClrMapping/>
  </p:clrMapOvr>
  <p:transition>
    <p:cu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59702538"/>
      </p:ext>
    </p:extLst>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69628A-8C59-C840-A769-347E9A91BB43}" type="slidenum">
              <a:rPr lang="en-US"/>
              <a:pPr>
                <a:defRPr/>
              </a:pPr>
              <a:t>‹#›</a:t>
            </a:fld>
            <a:endParaRPr lang="en-US"/>
          </a:p>
        </p:txBody>
      </p:sp>
    </p:spTree>
    <p:extLst>
      <p:ext uri="{BB962C8B-B14F-4D97-AF65-F5344CB8AC3E}">
        <p14:creationId xmlns:p14="http://schemas.microsoft.com/office/powerpoint/2010/main" val="33475421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45754446"/>
      </p:ext>
    </p:extLst>
  </p:cSld>
  <p:clrMapOvr>
    <a:masterClrMapping/>
  </p:clrMapOvr>
  <p:transition>
    <p:cu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3070317"/>
      </p:ext>
    </p:extLst>
  </p:cSld>
  <p:clrMapOvr>
    <a:masterClrMapping/>
  </p:clrMapOvr>
  <p:transition>
    <p:cu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3058212"/>
      </p:ext>
    </p:extLst>
  </p:cSld>
  <p:clrMapOvr>
    <a:masterClrMapping/>
  </p:clrMapOvr>
  <p:transition>
    <p:cu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5234"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95235" name="Rectangle 3"/>
          <p:cNvSpPr>
            <a:spLocks noGrp="1" noChangeArrowheads="1"/>
          </p:cNvSpPr>
          <p:nvPr>
            <p:ph type="subTitle"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buFontTx/>
              <a:buNone/>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64D899AA-6386-1C42-8F99-1C03DB1B2409}" type="slidenum">
              <a:rPr lang="en-US"/>
              <a:pPr>
                <a:defRPr/>
              </a:pPr>
              <a:t>‹#›</a:t>
            </a:fld>
            <a:endParaRPr lang="en-US"/>
          </a:p>
        </p:txBody>
      </p:sp>
    </p:spTree>
    <p:extLst>
      <p:ext uri="{BB962C8B-B14F-4D97-AF65-F5344CB8AC3E}">
        <p14:creationId xmlns:p14="http://schemas.microsoft.com/office/powerpoint/2010/main" val="13429914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218360-AABA-C84A-8277-9C2E37F30A54}" type="slidenum">
              <a:rPr lang="en-US"/>
              <a:pPr>
                <a:defRPr/>
              </a:pPr>
              <a:t>‹#›</a:t>
            </a:fld>
            <a:endParaRPr lang="en-US"/>
          </a:p>
        </p:txBody>
      </p:sp>
    </p:spTree>
    <p:extLst>
      <p:ext uri="{BB962C8B-B14F-4D97-AF65-F5344CB8AC3E}">
        <p14:creationId xmlns:p14="http://schemas.microsoft.com/office/powerpoint/2010/main" val="38854029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5CF577-793A-5146-92A1-E525C2B690AD}" type="slidenum">
              <a:rPr lang="en-US"/>
              <a:pPr>
                <a:defRPr/>
              </a:pPr>
              <a:t>‹#›</a:t>
            </a:fld>
            <a:endParaRPr lang="en-US"/>
          </a:p>
        </p:txBody>
      </p:sp>
    </p:spTree>
    <p:extLst>
      <p:ext uri="{BB962C8B-B14F-4D97-AF65-F5344CB8AC3E}">
        <p14:creationId xmlns:p14="http://schemas.microsoft.com/office/powerpoint/2010/main" val="7369745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F2137A-7D02-8641-8C5C-5B0A5489FE1A}" type="slidenum">
              <a:rPr lang="en-US"/>
              <a:pPr>
                <a:defRPr/>
              </a:pPr>
              <a:t>‹#›</a:t>
            </a:fld>
            <a:endParaRPr lang="en-US"/>
          </a:p>
        </p:txBody>
      </p:sp>
    </p:spTree>
    <p:extLst>
      <p:ext uri="{BB962C8B-B14F-4D97-AF65-F5344CB8AC3E}">
        <p14:creationId xmlns:p14="http://schemas.microsoft.com/office/powerpoint/2010/main" val="27471069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E273422-B798-4142-91B4-833BA19A4ED1}" type="slidenum">
              <a:rPr lang="en-US"/>
              <a:pPr>
                <a:defRPr/>
              </a:pPr>
              <a:t>‹#›</a:t>
            </a:fld>
            <a:endParaRPr lang="en-US"/>
          </a:p>
        </p:txBody>
      </p:sp>
    </p:spTree>
    <p:extLst>
      <p:ext uri="{BB962C8B-B14F-4D97-AF65-F5344CB8AC3E}">
        <p14:creationId xmlns:p14="http://schemas.microsoft.com/office/powerpoint/2010/main" val="14034831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6B9841A-C0B7-9D48-9338-BDED40041F2E}" type="slidenum">
              <a:rPr lang="en-US"/>
              <a:pPr>
                <a:defRPr/>
              </a:pPr>
              <a:t>‹#›</a:t>
            </a:fld>
            <a:endParaRPr lang="en-US"/>
          </a:p>
        </p:txBody>
      </p:sp>
    </p:spTree>
    <p:extLst>
      <p:ext uri="{BB962C8B-B14F-4D97-AF65-F5344CB8AC3E}">
        <p14:creationId xmlns:p14="http://schemas.microsoft.com/office/powerpoint/2010/main" val="22271350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579BD05-D4BC-7F4F-ACB5-F85402F331F3}" type="slidenum">
              <a:rPr lang="en-US"/>
              <a:pPr>
                <a:defRPr/>
              </a:pPr>
              <a:t>‹#›</a:t>
            </a:fld>
            <a:endParaRPr lang="en-US"/>
          </a:p>
        </p:txBody>
      </p:sp>
    </p:spTree>
    <p:extLst>
      <p:ext uri="{BB962C8B-B14F-4D97-AF65-F5344CB8AC3E}">
        <p14:creationId xmlns:p14="http://schemas.microsoft.com/office/powerpoint/2010/main" val="111099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9EDF5B-8180-5C4E-B8C8-BC4A9D6DC1C5}" type="slidenum">
              <a:rPr lang="en-US"/>
              <a:pPr>
                <a:defRPr/>
              </a:pPr>
              <a:t>‹#›</a:t>
            </a:fld>
            <a:endParaRPr lang="en-US"/>
          </a:p>
        </p:txBody>
      </p:sp>
    </p:spTree>
    <p:extLst>
      <p:ext uri="{BB962C8B-B14F-4D97-AF65-F5344CB8AC3E}">
        <p14:creationId xmlns:p14="http://schemas.microsoft.com/office/powerpoint/2010/main" val="24147487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CCA59A-0637-6841-94A0-E1405BA48722}" type="slidenum">
              <a:rPr lang="en-US"/>
              <a:pPr>
                <a:defRPr/>
              </a:pPr>
              <a:t>‹#›</a:t>
            </a:fld>
            <a:endParaRPr lang="en-US"/>
          </a:p>
        </p:txBody>
      </p:sp>
    </p:spTree>
    <p:extLst>
      <p:ext uri="{BB962C8B-B14F-4D97-AF65-F5344CB8AC3E}">
        <p14:creationId xmlns:p14="http://schemas.microsoft.com/office/powerpoint/2010/main" val="1856682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1FA2B9-A5B9-E446-A0BE-FA64CF82C42A}" type="slidenum">
              <a:rPr lang="en-US"/>
              <a:pPr>
                <a:defRPr/>
              </a:pPr>
              <a:t>‹#›</a:t>
            </a:fld>
            <a:endParaRPr lang="en-US"/>
          </a:p>
        </p:txBody>
      </p:sp>
    </p:spTree>
    <p:extLst>
      <p:ext uri="{BB962C8B-B14F-4D97-AF65-F5344CB8AC3E}">
        <p14:creationId xmlns:p14="http://schemas.microsoft.com/office/powerpoint/2010/main" val="17749611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237224-862B-8549-A81E-245067D30D35}" type="slidenum">
              <a:rPr lang="en-US"/>
              <a:pPr>
                <a:defRPr/>
              </a:pPr>
              <a:t>‹#›</a:t>
            </a:fld>
            <a:endParaRPr lang="en-US"/>
          </a:p>
        </p:txBody>
      </p:sp>
    </p:spTree>
    <p:extLst>
      <p:ext uri="{BB962C8B-B14F-4D97-AF65-F5344CB8AC3E}">
        <p14:creationId xmlns:p14="http://schemas.microsoft.com/office/powerpoint/2010/main" val="12830807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883DF5-97BE-564F-937E-26DC48D07E60}" type="slidenum">
              <a:rPr lang="en-US"/>
              <a:pPr>
                <a:defRPr/>
              </a:pPr>
              <a:t>‹#›</a:t>
            </a:fld>
            <a:endParaRPr lang="en-US"/>
          </a:p>
        </p:txBody>
      </p:sp>
    </p:spTree>
    <p:extLst>
      <p:ext uri="{BB962C8B-B14F-4D97-AF65-F5344CB8AC3E}">
        <p14:creationId xmlns:p14="http://schemas.microsoft.com/office/powerpoint/2010/main" val="3775213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bwMode="inv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ctrTitle"/>
          </p:nvPr>
        </p:nvSpPr>
        <p:spPr>
          <a:xfrm>
            <a:off x="685800" y="1981200"/>
            <a:ext cx="7772400" cy="990600"/>
          </a:xfrm>
          <a:effectLst>
            <a:outerShdw blurRad="63500" dist="35915" dir="8100000" algn="ctr" rotWithShape="0">
              <a:srgbClr val="000000">
                <a:alpha val="75000"/>
              </a:srgbClr>
            </a:outerShdw>
          </a:effectLst>
        </p:spPr>
        <p:txBody>
          <a:bodyPr/>
          <a:lstStyle>
            <a:lvl1pPr algn="ctr">
              <a:defRPr/>
            </a:lvl1pPr>
          </a:lstStyle>
          <a:p>
            <a:r>
              <a:rPr lang="en-US"/>
              <a:t>Click to edit Master title style</a:t>
            </a:r>
          </a:p>
        </p:txBody>
      </p:sp>
      <p:sp>
        <p:nvSpPr>
          <p:cNvPr id="79875" name="Rectangle 3"/>
          <p:cNvSpPr>
            <a:spLocks noGrp="1" noChangeArrowheads="1"/>
          </p:cNvSpPr>
          <p:nvPr>
            <p:ph type="subTitle" idx="1"/>
          </p:nvPr>
        </p:nvSpPr>
        <p:spPr>
          <a:xfrm>
            <a:off x="685800" y="3048000"/>
            <a:ext cx="7772400" cy="1219200"/>
          </a:xfrm>
          <a:effectLst>
            <a:outerShdw blurRad="68580" dist="25399" dir="8100000" algn="ctr" rotWithShape="0">
              <a:srgbClr val="000000">
                <a:alpha val="75000"/>
              </a:srgbClr>
            </a:outerShdw>
          </a:effectLst>
        </p:spPr>
        <p:txBody>
          <a:bodyPr anchor="ctr"/>
          <a:lstStyle>
            <a:lvl1pPr marL="0" indent="0" algn="ctr">
              <a:buFont typeface="Wingdings" charset="2"/>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52B1BE-08ED-034A-94F0-CBA989ECB255}" type="slidenum">
              <a:rPr lang="en-US"/>
              <a:pPr>
                <a:defRPr/>
              </a:pPr>
              <a:t>‹#›</a:t>
            </a:fld>
            <a:endParaRPr lang="en-US"/>
          </a:p>
        </p:txBody>
      </p:sp>
    </p:spTree>
    <p:extLst>
      <p:ext uri="{BB962C8B-B14F-4D97-AF65-F5344CB8AC3E}">
        <p14:creationId xmlns:p14="http://schemas.microsoft.com/office/powerpoint/2010/main" val="12548975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EA4B91-2FCD-3649-8E0D-2C4FA29210E9}" type="slidenum">
              <a:rPr lang="en-US"/>
              <a:pPr>
                <a:defRPr/>
              </a:pPr>
              <a:t>‹#›</a:t>
            </a:fld>
            <a:endParaRPr lang="en-US"/>
          </a:p>
        </p:txBody>
      </p:sp>
    </p:spTree>
    <p:extLst>
      <p:ext uri="{BB962C8B-B14F-4D97-AF65-F5344CB8AC3E}">
        <p14:creationId xmlns:p14="http://schemas.microsoft.com/office/powerpoint/2010/main" val="3569161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EC6617-EF33-B54F-8CAC-12936C8F5BE3}" type="slidenum">
              <a:rPr lang="en-US"/>
              <a:pPr>
                <a:defRPr/>
              </a:pPr>
              <a:t>‹#›</a:t>
            </a:fld>
            <a:endParaRPr lang="en-US"/>
          </a:p>
        </p:txBody>
      </p:sp>
    </p:spTree>
    <p:extLst>
      <p:ext uri="{BB962C8B-B14F-4D97-AF65-F5344CB8AC3E}">
        <p14:creationId xmlns:p14="http://schemas.microsoft.com/office/powerpoint/2010/main" val="7914104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76B606-B6F5-2446-8481-7EB8083472A7}" type="slidenum">
              <a:rPr lang="en-US"/>
              <a:pPr>
                <a:defRPr/>
              </a:pPr>
              <a:t>‹#›</a:t>
            </a:fld>
            <a:endParaRPr lang="en-US"/>
          </a:p>
        </p:txBody>
      </p:sp>
    </p:spTree>
    <p:extLst>
      <p:ext uri="{BB962C8B-B14F-4D97-AF65-F5344CB8AC3E}">
        <p14:creationId xmlns:p14="http://schemas.microsoft.com/office/powerpoint/2010/main" val="19751896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91FEAA3-62DC-384B-B215-1AFD177CE585}" type="slidenum">
              <a:rPr lang="en-US"/>
              <a:pPr>
                <a:defRPr/>
              </a:pPr>
              <a:t>‹#›</a:t>
            </a:fld>
            <a:endParaRPr lang="en-US"/>
          </a:p>
        </p:txBody>
      </p:sp>
    </p:spTree>
    <p:extLst>
      <p:ext uri="{BB962C8B-B14F-4D97-AF65-F5344CB8AC3E}">
        <p14:creationId xmlns:p14="http://schemas.microsoft.com/office/powerpoint/2010/main" val="39998252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29AB23E-2187-1546-AF7D-DBBEC0D5F9EA}" type="slidenum">
              <a:rPr lang="en-US"/>
              <a:pPr>
                <a:defRPr/>
              </a:pPr>
              <a:t>‹#›</a:t>
            </a:fld>
            <a:endParaRPr lang="en-US"/>
          </a:p>
        </p:txBody>
      </p:sp>
    </p:spTree>
    <p:extLst>
      <p:ext uri="{BB962C8B-B14F-4D97-AF65-F5344CB8AC3E}">
        <p14:creationId xmlns:p14="http://schemas.microsoft.com/office/powerpoint/2010/main" val="3366396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F24258-90E8-F54B-83BB-96310FCD7766}" type="slidenum">
              <a:rPr lang="en-US"/>
              <a:pPr>
                <a:defRPr/>
              </a:pPr>
              <a:t>‹#›</a:t>
            </a:fld>
            <a:endParaRPr lang="en-US"/>
          </a:p>
        </p:txBody>
      </p:sp>
    </p:spTree>
    <p:extLst>
      <p:ext uri="{BB962C8B-B14F-4D97-AF65-F5344CB8AC3E}">
        <p14:creationId xmlns:p14="http://schemas.microsoft.com/office/powerpoint/2010/main" val="36300478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BE91F9-ADF0-BB48-88A0-364E15353DAB}" type="slidenum">
              <a:rPr lang="en-US"/>
              <a:pPr>
                <a:defRPr/>
              </a:pPr>
              <a:t>‹#›</a:t>
            </a:fld>
            <a:endParaRPr lang="en-US"/>
          </a:p>
        </p:txBody>
      </p:sp>
    </p:spTree>
    <p:extLst>
      <p:ext uri="{BB962C8B-B14F-4D97-AF65-F5344CB8AC3E}">
        <p14:creationId xmlns:p14="http://schemas.microsoft.com/office/powerpoint/2010/main" val="42685929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20AE4B-0A2C-F446-9EBB-D77BC01B6C14}" type="slidenum">
              <a:rPr lang="en-US"/>
              <a:pPr>
                <a:defRPr/>
              </a:pPr>
              <a:t>‹#›</a:t>
            </a:fld>
            <a:endParaRPr lang="en-US"/>
          </a:p>
        </p:txBody>
      </p:sp>
    </p:spTree>
    <p:extLst>
      <p:ext uri="{BB962C8B-B14F-4D97-AF65-F5344CB8AC3E}">
        <p14:creationId xmlns:p14="http://schemas.microsoft.com/office/powerpoint/2010/main" val="11648683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B548B4-1040-3C47-A030-6931D238B187}" type="slidenum">
              <a:rPr lang="en-US"/>
              <a:pPr>
                <a:defRPr/>
              </a:pPr>
              <a:t>‹#›</a:t>
            </a:fld>
            <a:endParaRPr lang="en-US"/>
          </a:p>
        </p:txBody>
      </p:sp>
    </p:spTree>
    <p:extLst>
      <p:ext uri="{BB962C8B-B14F-4D97-AF65-F5344CB8AC3E}">
        <p14:creationId xmlns:p14="http://schemas.microsoft.com/office/powerpoint/2010/main" val="30308272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E955ED-1C2C-0644-A026-8C1E39F1A26F}" type="slidenum">
              <a:rPr lang="en-US"/>
              <a:pPr>
                <a:defRPr/>
              </a:pPr>
              <a:t>‹#›</a:t>
            </a:fld>
            <a:endParaRPr lang="en-US"/>
          </a:p>
        </p:txBody>
      </p:sp>
    </p:spTree>
    <p:extLst>
      <p:ext uri="{BB962C8B-B14F-4D97-AF65-F5344CB8AC3E}">
        <p14:creationId xmlns:p14="http://schemas.microsoft.com/office/powerpoint/2010/main" val="11486746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A29308-C69B-3141-AE4D-0AC0BD377A94}" type="slidenum">
              <a:rPr lang="en-US"/>
              <a:pPr>
                <a:defRPr/>
              </a:pPr>
              <a:t>‹#›</a:t>
            </a:fld>
            <a:endParaRPr lang="en-US"/>
          </a:p>
        </p:txBody>
      </p:sp>
    </p:spTree>
    <p:extLst>
      <p:ext uri="{BB962C8B-B14F-4D97-AF65-F5344CB8AC3E}">
        <p14:creationId xmlns:p14="http://schemas.microsoft.com/office/powerpoint/2010/main" val="1048548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B756FE-841B-2B46-A782-0063273727D0}" type="slidenum">
              <a:rPr lang="en-US"/>
              <a:pPr>
                <a:defRPr/>
              </a:pPr>
              <a:t>‹#›</a:t>
            </a:fld>
            <a:endParaRPr lang="en-US"/>
          </a:p>
        </p:txBody>
      </p:sp>
    </p:spTree>
    <p:extLst>
      <p:ext uri="{BB962C8B-B14F-4D97-AF65-F5344CB8AC3E}">
        <p14:creationId xmlns:p14="http://schemas.microsoft.com/office/powerpoint/2010/main" val="28746898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55148B-625A-BE49-B098-B22194F1181D}" type="slidenum">
              <a:rPr lang="en-US"/>
              <a:pPr>
                <a:defRPr/>
              </a:pPr>
              <a:t>‹#›</a:t>
            </a:fld>
            <a:endParaRPr lang="en-US"/>
          </a:p>
        </p:txBody>
      </p:sp>
    </p:spTree>
    <p:extLst>
      <p:ext uri="{BB962C8B-B14F-4D97-AF65-F5344CB8AC3E}">
        <p14:creationId xmlns:p14="http://schemas.microsoft.com/office/powerpoint/2010/main" val="39756313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5EBAD4-5593-F54A-A363-F117191FB6F1}" type="slidenum">
              <a:rPr lang="en-US"/>
              <a:pPr>
                <a:defRPr/>
              </a:pPr>
              <a:t>‹#›</a:t>
            </a:fld>
            <a:endParaRPr lang="en-US"/>
          </a:p>
        </p:txBody>
      </p:sp>
    </p:spTree>
    <p:extLst>
      <p:ext uri="{BB962C8B-B14F-4D97-AF65-F5344CB8AC3E}">
        <p14:creationId xmlns:p14="http://schemas.microsoft.com/office/powerpoint/2010/main" val="7362996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22BB90-A1D7-2F46-A3FB-AA5E83475CA3}" type="slidenum">
              <a:rPr lang="en-US"/>
              <a:pPr>
                <a:defRPr/>
              </a:pPr>
              <a:t>‹#›</a:t>
            </a:fld>
            <a:endParaRPr lang="en-US"/>
          </a:p>
        </p:txBody>
      </p:sp>
    </p:spTree>
    <p:extLst>
      <p:ext uri="{BB962C8B-B14F-4D97-AF65-F5344CB8AC3E}">
        <p14:creationId xmlns:p14="http://schemas.microsoft.com/office/powerpoint/2010/main" val="24634866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43CE6EF-9C7C-6342-98D3-0AE2E60BE1ED}" type="slidenum">
              <a:rPr lang="en-US"/>
              <a:pPr>
                <a:defRPr/>
              </a:pPr>
              <a:t>‹#›</a:t>
            </a:fld>
            <a:endParaRPr lang="en-US"/>
          </a:p>
        </p:txBody>
      </p:sp>
    </p:spTree>
    <p:extLst>
      <p:ext uri="{BB962C8B-B14F-4D97-AF65-F5344CB8AC3E}">
        <p14:creationId xmlns:p14="http://schemas.microsoft.com/office/powerpoint/2010/main" val="724901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A17788E-8378-2D44-A230-FB37F464D098}" type="slidenum">
              <a:rPr lang="en-US"/>
              <a:pPr>
                <a:defRPr/>
              </a:pPr>
              <a:t>‹#›</a:t>
            </a:fld>
            <a:endParaRPr lang="en-US"/>
          </a:p>
        </p:txBody>
      </p:sp>
    </p:spTree>
    <p:extLst>
      <p:ext uri="{BB962C8B-B14F-4D97-AF65-F5344CB8AC3E}">
        <p14:creationId xmlns:p14="http://schemas.microsoft.com/office/powerpoint/2010/main" val="11358892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5B90F67-CC97-1F49-9BEC-F925D641F6D8}" type="slidenum">
              <a:rPr lang="en-US"/>
              <a:pPr>
                <a:defRPr/>
              </a:pPr>
              <a:t>‹#›</a:t>
            </a:fld>
            <a:endParaRPr lang="en-US"/>
          </a:p>
        </p:txBody>
      </p:sp>
    </p:spTree>
    <p:extLst>
      <p:ext uri="{BB962C8B-B14F-4D97-AF65-F5344CB8AC3E}">
        <p14:creationId xmlns:p14="http://schemas.microsoft.com/office/powerpoint/2010/main" val="34834630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D7BA0CE-365D-DD40-8211-E8831C5DAE79}" type="slidenum">
              <a:rPr lang="en-US"/>
              <a:pPr>
                <a:defRPr/>
              </a:pPr>
              <a:t>‹#›</a:t>
            </a:fld>
            <a:endParaRPr lang="en-US"/>
          </a:p>
        </p:txBody>
      </p:sp>
    </p:spTree>
    <p:extLst>
      <p:ext uri="{BB962C8B-B14F-4D97-AF65-F5344CB8AC3E}">
        <p14:creationId xmlns:p14="http://schemas.microsoft.com/office/powerpoint/2010/main" val="35694038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95E2F5-8781-4B49-868F-92ECFFAAF034}" type="slidenum">
              <a:rPr lang="en-US"/>
              <a:pPr>
                <a:defRPr/>
              </a:pPr>
              <a:t>‹#›</a:t>
            </a:fld>
            <a:endParaRPr lang="en-US"/>
          </a:p>
        </p:txBody>
      </p:sp>
    </p:spTree>
    <p:extLst>
      <p:ext uri="{BB962C8B-B14F-4D97-AF65-F5344CB8AC3E}">
        <p14:creationId xmlns:p14="http://schemas.microsoft.com/office/powerpoint/2010/main" val="29544333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0F645A-8A42-AD43-8A0D-A5505607B6BA}" type="slidenum">
              <a:rPr lang="en-US"/>
              <a:pPr>
                <a:defRPr/>
              </a:pPr>
              <a:t>‹#›</a:t>
            </a:fld>
            <a:endParaRPr lang="en-US"/>
          </a:p>
        </p:txBody>
      </p:sp>
    </p:spTree>
    <p:extLst>
      <p:ext uri="{BB962C8B-B14F-4D97-AF65-F5344CB8AC3E}">
        <p14:creationId xmlns:p14="http://schemas.microsoft.com/office/powerpoint/2010/main" val="16473336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6D5416-C0F3-6E4D-B19C-F7134606784D}" type="slidenum">
              <a:rPr lang="en-US"/>
              <a:pPr>
                <a:defRPr/>
              </a:pPr>
              <a:t>‹#›</a:t>
            </a:fld>
            <a:endParaRPr lang="en-US"/>
          </a:p>
        </p:txBody>
      </p:sp>
    </p:spTree>
    <p:extLst>
      <p:ext uri="{BB962C8B-B14F-4D97-AF65-F5344CB8AC3E}">
        <p14:creationId xmlns:p14="http://schemas.microsoft.com/office/powerpoint/2010/main" val="36765188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D6B2E9-042B-8D4F-BB94-9F6C9545B841}" type="slidenum">
              <a:rPr lang="en-US"/>
              <a:pPr>
                <a:defRPr/>
              </a:pPr>
              <a:t>‹#›</a:t>
            </a:fld>
            <a:endParaRPr lang="en-US"/>
          </a:p>
        </p:txBody>
      </p:sp>
    </p:spTree>
    <p:extLst>
      <p:ext uri="{BB962C8B-B14F-4D97-AF65-F5344CB8AC3E}">
        <p14:creationId xmlns:p14="http://schemas.microsoft.com/office/powerpoint/2010/main" val="25677489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03FEB93-EAAD-E94C-8EAD-5A4A20DFE95A}" type="slidenum">
              <a:rPr lang="en-US"/>
              <a:pPr>
                <a:defRPr/>
              </a:pPr>
              <a:t>‹#›</a:t>
            </a:fld>
            <a:endParaRPr lang="en-US"/>
          </a:p>
        </p:txBody>
      </p:sp>
    </p:spTree>
    <p:extLst>
      <p:ext uri="{BB962C8B-B14F-4D97-AF65-F5344CB8AC3E}">
        <p14:creationId xmlns:p14="http://schemas.microsoft.com/office/powerpoint/2010/main" val="31117328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973988029"/>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687994624"/>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34850034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D2DA666-0C5A-CA4D-A079-B24D0C49E989}" type="slidenum">
              <a:rPr lang="en-US"/>
              <a:pPr>
                <a:defRPr/>
              </a:pPr>
              <a:t>‹#›</a:t>
            </a:fld>
            <a:endParaRPr lang="en-US"/>
          </a:p>
        </p:txBody>
      </p:sp>
    </p:spTree>
    <p:extLst>
      <p:ext uri="{BB962C8B-B14F-4D97-AF65-F5344CB8AC3E}">
        <p14:creationId xmlns:p14="http://schemas.microsoft.com/office/powerpoint/2010/main" val="33896980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4153258070"/>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4227311853"/>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265180955"/>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581652173"/>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3690778"/>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07626860"/>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643609895"/>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marL="0" marR="0" lvl="0" indent="0" algn="l"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5" name="Rectangle 13"/>
          <p:cNvSpPr>
            <a:spLocks noGrp="1" noChangeArrowheads="1"/>
          </p:cNvSpPr>
          <p:nvPr>
            <p:ph type="ftr" sz="quarter" idx="11"/>
          </p:nvPr>
        </p:nvSpPr>
        <p:spPr/>
        <p:txBody>
          <a:bodyPr/>
          <a:lstStyle>
            <a:lvl1pPr>
              <a:defRPr/>
            </a:lvl1pPr>
          </a:lstStyle>
          <a:p>
            <a:pPr marL="0" marR="0" lvl="0" indent="0" algn="ctr"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marL="0" marR="0" lvl="0" indent="0" algn="r" defTabSz="457150" rtl="0" eaLnBrk="1" fontAlgn="auto" latinLnBrk="0" hangingPunct="1">
              <a:lnSpc>
                <a:spcPct val="100000"/>
              </a:lnSpc>
              <a:spcBef>
                <a:spcPts val="0"/>
              </a:spcBef>
              <a:spcAft>
                <a:spcPts val="0"/>
              </a:spcAft>
              <a:buClrTx/>
              <a:buSzTx/>
              <a:buFontTx/>
              <a:buNone/>
              <a:tabLst/>
              <a:defRPr/>
            </a:pPr>
            <a:fld id="{AC0D556E-1B47-E145-B343-9708077C202E}" type="slidenum">
              <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spTree>
    <p:extLst>
      <p:ext uri="{BB962C8B-B14F-4D97-AF65-F5344CB8AC3E}">
        <p14:creationId xmlns:p14="http://schemas.microsoft.com/office/powerpoint/2010/main" val="38968396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1B0FE32-1ADE-3343-BFC0-683B36524406}" type="slidenum">
              <a:rPr lang="en-US"/>
              <a:pPr>
                <a:defRPr/>
              </a:pPr>
              <a:t>‹#›</a:t>
            </a:fld>
            <a:endParaRPr lang="en-US"/>
          </a:p>
        </p:txBody>
      </p:sp>
    </p:spTree>
    <p:extLst>
      <p:ext uri="{BB962C8B-B14F-4D97-AF65-F5344CB8AC3E}">
        <p14:creationId xmlns:p14="http://schemas.microsoft.com/office/powerpoint/2010/main" val="3291304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D1F191-776B-A94F-A717-D80ADCF563C2}" type="slidenum">
              <a:rPr lang="en-US"/>
              <a:pPr>
                <a:defRPr/>
              </a:pPr>
              <a:t>‹#›</a:t>
            </a:fld>
            <a:endParaRPr lang="en-US"/>
          </a:p>
        </p:txBody>
      </p:sp>
    </p:spTree>
    <p:extLst>
      <p:ext uri="{BB962C8B-B14F-4D97-AF65-F5344CB8AC3E}">
        <p14:creationId xmlns:p14="http://schemas.microsoft.com/office/powerpoint/2010/main" val="883428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025016-8AAD-6146-93AD-CFFE16E9D929}" type="slidenum">
              <a:rPr lang="en-US"/>
              <a:pPr>
                <a:defRPr/>
              </a:pPr>
              <a:t>‹#›</a:t>
            </a:fld>
            <a:endParaRPr lang="en-US"/>
          </a:p>
        </p:txBody>
      </p:sp>
    </p:spTree>
    <p:extLst>
      <p:ext uri="{BB962C8B-B14F-4D97-AF65-F5344CB8AC3E}">
        <p14:creationId xmlns:p14="http://schemas.microsoft.com/office/powerpoint/2010/main" val="3202704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7.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CA615507-6A56-B54A-A487-0CA61404B1E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01" r:id="rId1"/>
    <p:sldLayoutId id="2147484402" r:id="rId2"/>
    <p:sldLayoutId id="2147484403" r:id="rId3"/>
    <p:sldLayoutId id="2147484404" r:id="rId4"/>
    <p:sldLayoutId id="2147484405" r:id="rId5"/>
    <p:sldLayoutId id="2147484406" r:id="rId6"/>
    <p:sldLayoutId id="2147484407" r:id="rId7"/>
    <p:sldLayoutId id="2147484408" r:id="rId8"/>
    <p:sldLayoutId id="2147484409" r:id="rId9"/>
    <p:sldLayoutId id="2147484410" r:id="rId10"/>
    <p:sldLayoutId id="214748441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0"/>
            <a:ext cx="9132888" cy="6845300"/>
            <a:chOff x="0" y="0"/>
            <a:chExt cx="5753" cy="4312"/>
          </a:xfrm>
        </p:grpSpPr>
        <p:sp>
          <p:nvSpPr>
            <p:cNvPr id="13317" name="Rectangle 3"/>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nvGrpSpPr>
            <p:cNvPr id="13318" name="Group 4"/>
            <p:cNvGrpSpPr>
              <a:grpSpLocks/>
            </p:cNvGrpSpPr>
            <p:nvPr/>
          </p:nvGrpSpPr>
          <p:grpSpPr bwMode="auto">
            <a:xfrm>
              <a:off x="246" y="204"/>
              <a:ext cx="5271" cy="3889"/>
              <a:chOff x="246" y="204"/>
              <a:chExt cx="5271" cy="3889"/>
            </a:xfrm>
          </p:grpSpPr>
          <p:sp>
            <p:nvSpPr>
              <p:cNvPr id="1276933"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defRPr/>
                </a:pPr>
                <a:endParaRPr lang="en-US">
                  <a:ea typeface="ＭＳ Ｐゴシック" charset="-128"/>
                  <a:cs typeface="ＭＳ Ｐゴシック" charset="-128"/>
                </a:endParaRPr>
              </a:p>
            </p:txBody>
          </p:sp>
          <p:sp>
            <p:nvSpPr>
              <p:cNvPr id="13324"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3325"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3326"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3327"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3328"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3329"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3330"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3331"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3332"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3333"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3334"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3335"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3336"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3337"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3338"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3339"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3340"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3341"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3342"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3343"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3344"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3345"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3319" name="Group 28"/>
            <p:cNvGrpSpPr>
              <a:grpSpLocks/>
            </p:cNvGrpSpPr>
            <p:nvPr/>
          </p:nvGrpSpPr>
          <p:grpSpPr bwMode="auto">
            <a:xfrm>
              <a:off x="0" y="0"/>
              <a:ext cx="1246" cy="1232"/>
              <a:chOff x="0" y="0"/>
              <a:chExt cx="1246" cy="1232"/>
            </a:xfrm>
          </p:grpSpPr>
          <p:sp>
            <p:nvSpPr>
              <p:cNvPr id="13320" name="Rectangle 29"/>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3321" name="Rectangle 30"/>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3322" name="Rectangle 31"/>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grpSp>
      <p:sp>
        <p:nvSpPr>
          <p:cNvPr id="13315" name="Text Box 32"/>
          <p:cNvSpPr txBox="1">
            <a:spLocks noChangeArrowheads="1"/>
          </p:cNvSpPr>
          <p:nvPr/>
        </p:nvSpPr>
        <p:spPr bwMode="auto">
          <a:xfrm>
            <a:off x="282575" y="6542088"/>
            <a:ext cx="995363"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sz="1000" b="1">
                <a:solidFill>
                  <a:srgbClr val="FFFFFF"/>
                </a:solidFill>
              </a:rPr>
              <a:t>©2004 TBBMI</a:t>
            </a:r>
          </a:p>
        </p:txBody>
      </p:sp>
      <p:sp>
        <p:nvSpPr>
          <p:cNvPr id="1276961" name="Rectangle 33"/>
          <p:cNvSpPr>
            <a:spLocks noChangeArrowheads="1"/>
          </p:cNvSpPr>
          <p:nvPr/>
        </p:nvSpPr>
        <p:spPr bwMode="auto">
          <a:xfrm>
            <a:off x="7616825" y="6518275"/>
            <a:ext cx="661988" cy="268288"/>
          </a:xfrm>
          <a:prstGeom prst="rect">
            <a:avLst/>
          </a:prstGeom>
          <a:noFill/>
          <a:ln w="12700">
            <a:noFill/>
            <a:miter lim="800000"/>
            <a:headEnd/>
            <a:tailEnd/>
          </a:ln>
          <a:effectLst/>
        </p:spPr>
        <p:txBody>
          <a:bodyPr wrap="none" anchor="ctr">
            <a:spAutoFit/>
          </a:bodyPr>
          <a:lstStyle/>
          <a:p>
            <a:pPr algn="ctr">
              <a:defRPr/>
            </a:pPr>
            <a:r>
              <a:rPr lang="en-US" sz="1000" b="1">
                <a:effectLst>
                  <a:outerShdw blurRad="38100" dist="38100" dir="2700000" algn="tl">
                    <a:srgbClr val="000000"/>
                  </a:outerShdw>
                </a:effectLst>
                <a:latin typeface="Comic Sans MS" charset="0"/>
              </a:rPr>
              <a:t>8.0.01.</a:t>
            </a:r>
          </a:p>
        </p:txBody>
      </p:sp>
    </p:spTree>
  </p:cSld>
  <p:clrMap bg1="dk2" tx1="lt1" bg2="dk1" tx2="lt2" accent1="accent1" accent2="accent2" accent3="accent3" accent4="accent4" accent5="accent5" accent6="accent6" hlink="hlink" folHlink="folHlink"/>
  <p:sldLayoutIdLst>
    <p:sldLayoutId id="2147484412" r:id="rId1"/>
    <p:sldLayoutId id="2147484413" r:id="rId2"/>
    <p:sldLayoutId id="2147484414" r:id="rId3"/>
    <p:sldLayoutId id="2147484415" r:id="rId4"/>
    <p:sldLayoutId id="2147484416" r:id="rId5"/>
    <p:sldLayoutId id="2147484417" r:id="rId6"/>
    <p:sldLayoutId id="2147484418" r:id="rId7"/>
    <p:sldLayoutId id="2147484419" r:id="rId8"/>
    <p:sldLayoutId id="2147484420" r:id="rId9"/>
    <p:sldLayoutId id="2147484421" r:id="rId10"/>
    <p:sldLayoutId id="2147484422" r:id="rId11"/>
  </p:sldLayoutIdLst>
  <p:transition>
    <p:cut/>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128"/>
          <a:cs typeface="ＭＳ Ｐゴシック"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50800" dist="12700" dir="2700000" algn="ctr" rotWithShape="0">
              <a:srgbClr val="000000">
                <a:alpha val="80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421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50800" dist="12700" dir="2700000" algn="ctr" rotWithShape="0">
              <a:srgbClr val="000000">
                <a:alpha val="80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421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63500" dist="38099" dir="2700000" algn="ctr" rotWithShape="0">
              <a:schemeClr val="bg2">
                <a:alpha val="74998"/>
              </a:schemeClr>
            </a:outerShdw>
          </a:effectLst>
        </p:spPr>
        <p:txBody>
          <a:bodyPr vert="horz" wrap="square" lIns="91440" tIns="45720" rIns="91440" bIns="45720" numCol="1" anchor="t" anchorCtr="0" compatLnSpc="1">
            <a:prstTxWarp prst="textNoShape">
              <a:avLst/>
            </a:prstTxWarp>
          </a:bodyPr>
          <a:lstStyle>
            <a:lvl1pPr>
              <a:buFont typeface="Wingdings" charset="2"/>
              <a:buNone/>
              <a:defRPr sz="1400">
                <a:latin typeface="+mn-lt"/>
                <a:ea typeface="ＭＳ Ｐゴシック" charset="-128"/>
                <a:cs typeface="ＭＳ Ｐゴシック" charset="-128"/>
              </a:defRPr>
            </a:lvl1pPr>
          </a:lstStyle>
          <a:p>
            <a:pPr>
              <a:defRPr/>
            </a:pPr>
            <a:endParaRPr lang="en-US"/>
          </a:p>
        </p:txBody>
      </p:sp>
      <p:sp>
        <p:nvSpPr>
          <p:cNvPr id="9421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blurRad="63500" dist="38099" dir="2700000" algn="ctr" rotWithShape="0">
              <a:schemeClr val="bg2">
                <a:alpha val="74998"/>
              </a:schemeClr>
            </a:outerShdw>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charset="-128"/>
                <a:cs typeface="ＭＳ Ｐゴシック" charset="-128"/>
              </a:defRPr>
            </a:lvl1pPr>
          </a:lstStyle>
          <a:p>
            <a:pPr>
              <a:defRPr/>
            </a:pPr>
            <a:endParaRPr lang="en-US"/>
          </a:p>
        </p:txBody>
      </p:sp>
      <p:sp>
        <p:nvSpPr>
          <p:cNvPr id="9421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blurRad="63500" dist="38099" dir="2700000" algn="ctr" rotWithShape="0">
              <a:schemeClr val="bg2">
                <a:alpha val="74998"/>
              </a:schemeClr>
            </a:outerShdw>
          </a:effectLst>
        </p:spPr>
        <p:txBody>
          <a:bodyPr vert="horz" wrap="square" lIns="91440" tIns="45720" rIns="91440" bIns="45720" numCol="1" anchor="t" anchorCtr="0" compatLnSpc="1">
            <a:prstTxWarp prst="textNoShape">
              <a:avLst/>
            </a:prstTxWarp>
          </a:bodyPr>
          <a:lstStyle>
            <a:lvl1pPr algn="r">
              <a:defRPr sz="1400">
                <a:latin typeface="Tahoma" charset="0"/>
              </a:defRPr>
            </a:lvl1pPr>
          </a:lstStyle>
          <a:p>
            <a:pPr>
              <a:defRPr/>
            </a:pPr>
            <a:fld id="{0201C967-848E-0840-AF3F-DC5CA3C9A65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455" r:id="rId1"/>
    <p:sldLayoutId id="2147484423" r:id="rId2"/>
    <p:sldLayoutId id="2147484424" r:id="rId3"/>
    <p:sldLayoutId id="2147484425" r:id="rId4"/>
    <p:sldLayoutId id="2147484426" r:id="rId5"/>
    <p:sldLayoutId id="2147484427" r:id="rId6"/>
    <p:sldLayoutId id="2147484428" r:id="rId7"/>
    <p:sldLayoutId id="2147484429" r:id="rId8"/>
    <p:sldLayoutId id="2147484430" r:id="rId9"/>
    <p:sldLayoutId id="2147484431" r:id="rId10"/>
    <p:sldLayoutId id="2147484432" r:id="rId11"/>
  </p:sldLayoutIdLst>
  <p:hf sldNum="0"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charset="-52"/>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ahoma" charset="-52"/>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ahoma" charset="-52"/>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ahoma" charset="-52"/>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ahoma" charset="-52"/>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Tahoma" charset="-52"/>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Tahoma" charset="-52"/>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Tahoma" charset="-52"/>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Wingdings" charset="0"/>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charset="0"/>
        <a:buChar char="w"/>
        <a:defRPr sz="2800">
          <a:solidFill>
            <a:schemeClr val="tx1"/>
          </a:solidFill>
          <a:latin typeface="+mn-lt"/>
          <a:ea typeface="+mn-ea"/>
        </a:defRPr>
      </a:lvl2pPr>
      <a:lvl3pPr marL="1143000" indent="-228600" algn="l" rtl="0" eaLnBrk="0" fontAlgn="base" hangingPunct="0">
        <a:spcBef>
          <a:spcPct val="20000"/>
        </a:spcBef>
        <a:spcAft>
          <a:spcPct val="0"/>
        </a:spcAft>
        <a:buFont typeface="Wingdings" charset="0"/>
        <a:buChar char="w"/>
        <a:defRPr sz="2400">
          <a:solidFill>
            <a:schemeClr val="tx1"/>
          </a:solidFill>
          <a:latin typeface="+mn-lt"/>
          <a:ea typeface="+mn-ea"/>
        </a:defRPr>
      </a:lvl3pPr>
      <a:lvl4pPr marL="1600200" indent="-228600" algn="l" rtl="0" eaLnBrk="0" fontAlgn="base" hangingPunct="0">
        <a:spcBef>
          <a:spcPct val="20000"/>
        </a:spcBef>
        <a:spcAft>
          <a:spcPct val="0"/>
        </a:spcAft>
        <a:buFont typeface="Wingdings" charset="0"/>
        <a:buChar char="w"/>
        <a:defRPr sz="2000">
          <a:solidFill>
            <a:schemeClr val="tx1"/>
          </a:solidFill>
          <a:latin typeface="+mn-lt"/>
          <a:ea typeface="+mn-ea"/>
        </a:defRPr>
      </a:lvl4pPr>
      <a:lvl5pPr marL="2057400" indent="-228600" algn="l" rtl="0" eaLnBrk="0" fontAlgn="base" hangingPunct="0">
        <a:spcBef>
          <a:spcPct val="20000"/>
        </a:spcBef>
        <a:spcAft>
          <a:spcPct val="0"/>
        </a:spcAft>
        <a:buFont typeface="Wingdings" charset="0"/>
        <a:buChar char="w"/>
        <a:defRPr sz="2000">
          <a:solidFill>
            <a:schemeClr val="tx1"/>
          </a:solidFill>
          <a:latin typeface="+mn-lt"/>
          <a:ea typeface="+mn-ea"/>
        </a:defRPr>
      </a:lvl5pPr>
      <a:lvl6pPr marL="2514600" indent="-228600" algn="l" rtl="0" fontAlgn="base">
        <a:spcBef>
          <a:spcPct val="20000"/>
        </a:spcBef>
        <a:spcAft>
          <a:spcPct val="0"/>
        </a:spcAft>
        <a:buFont typeface="Wingdings" charset="2"/>
        <a:buChar char="w"/>
        <a:defRPr sz="2000">
          <a:solidFill>
            <a:schemeClr val="tx1"/>
          </a:solidFill>
          <a:latin typeface="+mn-lt"/>
          <a:ea typeface="+mn-ea"/>
        </a:defRPr>
      </a:lvl6pPr>
      <a:lvl7pPr marL="2971800" indent="-228600" algn="l" rtl="0" fontAlgn="base">
        <a:spcBef>
          <a:spcPct val="20000"/>
        </a:spcBef>
        <a:spcAft>
          <a:spcPct val="0"/>
        </a:spcAft>
        <a:buFont typeface="Wingdings" charset="2"/>
        <a:buChar char="w"/>
        <a:defRPr sz="2000">
          <a:solidFill>
            <a:schemeClr val="tx1"/>
          </a:solidFill>
          <a:latin typeface="+mn-lt"/>
          <a:ea typeface="+mn-ea"/>
        </a:defRPr>
      </a:lvl7pPr>
      <a:lvl8pPr marL="3429000" indent="-228600" algn="l" rtl="0" fontAlgn="base">
        <a:spcBef>
          <a:spcPct val="20000"/>
        </a:spcBef>
        <a:spcAft>
          <a:spcPct val="0"/>
        </a:spcAft>
        <a:buFont typeface="Wingdings" charset="2"/>
        <a:buChar char="w"/>
        <a:defRPr sz="2000">
          <a:solidFill>
            <a:schemeClr val="tx1"/>
          </a:solidFill>
          <a:latin typeface="+mn-lt"/>
          <a:ea typeface="+mn-ea"/>
        </a:defRPr>
      </a:lvl8pPr>
      <a:lvl9pPr marL="3886200" indent="-228600" algn="l" rtl="0" fontAlgn="base">
        <a:spcBef>
          <a:spcPct val="20000"/>
        </a:spcBef>
        <a:spcAft>
          <a:spcPct val="0"/>
        </a:spcAft>
        <a:buFont typeface="Wingdings" charset="2"/>
        <a:buChar char="w"/>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152400" y="533400"/>
            <a:ext cx="8839200" cy="990600"/>
          </a:xfrm>
          <a:prstGeom prst="rect">
            <a:avLst/>
          </a:prstGeom>
          <a:solidFill>
            <a:srgbClr val="0A0A0A"/>
          </a:solidFill>
          <a:ln w="9525">
            <a:noFill/>
            <a:miter lim="800000"/>
            <a:headEnd/>
            <a:tailEnd/>
          </a:ln>
          <a:effectLst>
            <a:outerShdw blurRad="63500" dist="35916" dir="8100068"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78851" name="Rectangle 3"/>
          <p:cNvSpPr>
            <a:spLocks noGrp="1" noChangeArrowheads="1"/>
          </p:cNvSpPr>
          <p:nvPr>
            <p:ph type="body" idx="1"/>
          </p:nvPr>
        </p:nvSpPr>
        <p:spPr bwMode="auto">
          <a:xfrm>
            <a:off x="152400" y="1981200"/>
            <a:ext cx="8839200" cy="4114800"/>
          </a:xfrm>
          <a:prstGeom prst="rect">
            <a:avLst/>
          </a:prstGeom>
          <a:noFill/>
          <a:ln w="9525">
            <a:noFill/>
            <a:miter lim="800000"/>
            <a:headEnd/>
            <a:tailEnd/>
          </a:ln>
          <a:effectLst>
            <a:outerShdw blurRad="63500" dist="25399" dir="81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5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a typeface="ＭＳ Ｐゴシック" charset="-128"/>
                <a:cs typeface="ＭＳ Ｐゴシック" charset="-128"/>
              </a:defRPr>
            </a:lvl1pPr>
          </a:lstStyle>
          <a:p>
            <a:pPr>
              <a:defRPr/>
            </a:pPr>
            <a:endParaRPr lang="en-US"/>
          </a:p>
        </p:txBody>
      </p:sp>
      <p:sp>
        <p:nvSpPr>
          <p:cNvPr id="7885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p>
        </p:txBody>
      </p:sp>
      <p:sp>
        <p:nvSpPr>
          <p:cNvPr id="7885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B11DA83B-3F4C-9541-A6EA-8CA879E19E6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456" r:id="rId1"/>
    <p:sldLayoutId id="2147484433" r:id="rId2"/>
    <p:sldLayoutId id="2147484434" r:id="rId3"/>
    <p:sldLayoutId id="2147484435" r:id="rId4"/>
    <p:sldLayoutId id="2147484436" r:id="rId5"/>
    <p:sldLayoutId id="2147484437" r:id="rId6"/>
    <p:sldLayoutId id="2147484438" r:id="rId7"/>
    <p:sldLayoutId id="2147484439" r:id="rId8"/>
    <p:sldLayoutId id="2147484440" r:id="rId9"/>
    <p:sldLayoutId id="2147484441" r:id="rId10"/>
    <p:sldLayoutId id="2147484442" r:id="rId11"/>
  </p:sldLayoutIdLst>
  <p:txStyles>
    <p:titleStyle>
      <a:lvl1pPr algn="ctr" rtl="0" eaLnBrk="0" fontAlgn="base" hangingPunct="0">
        <a:lnSpc>
          <a:spcPct val="90000"/>
        </a:lnSpc>
        <a:spcBef>
          <a:spcPct val="0"/>
        </a:spcBef>
        <a:spcAft>
          <a:spcPct val="0"/>
        </a:spcAft>
        <a:defRPr sz="4400" b="1">
          <a:solidFill>
            <a:schemeClr val="tx1"/>
          </a:solidFill>
          <a:latin typeface="Arial"/>
          <a:ea typeface="ＭＳ Ｐゴシック" charset="-128"/>
          <a:cs typeface="Arial"/>
        </a:defRPr>
      </a:lvl1pPr>
      <a:lvl2pPr algn="ctr" rtl="0" eaLnBrk="0" fontAlgn="base" hangingPunct="0">
        <a:lnSpc>
          <a:spcPct val="90000"/>
        </a:lnSpc>
        <a:spcBef>
          <a:spcPct val="0"/>
        </a:spcBef>
        <a:spcAft>
          <a:spcPct val="0"/>
        </a:spcAft>
        <a:defRPr sz="4400" b="1">
          <a:solidFill>
            <a:schemeClr val="tx1"/>
          </a:solidFill>
          <a:latin typeface="Arial" charset="0"/>
          <a:ea typeface="ＭＳ Ｐゴシック" charset="-128"/>
        </a:defRPr>
      </a:lvl2pPr>
      <a:lvl3pPr algn="ctr" rtl="0" eaLnBrk="0" fontAlgn="base" hangingPunct="0">
        <a:lnSpc>
          <a:spcPct val="90000"/>
        </a:lnSpc>
        <a:spcBef>
          <a:spcPct val="0"/>
        </a:spcBef>
        <a:spcAft>
          <a:spcPct val="0"/>
        </a:spcAft>
        <a:defRPr sz="4400" b="1">
          <a:solidFill>
            <a:schemeClr val="tx1"/>
          </a:solidFill>
          <a:latin typeface="Arial" charset="0"/>
          <a:ea typeface="ＭＳ Ｐゴシック" charset="-128"/>
        </a:defRPr>
      </a:lvl3pPr>
      <a:lvl4pPr algn="ctr" rtl="0" eaLnBrk="0" fontAlgn="base" hangingPunct="0">
        <a:lnSpc>
          <a:spcPct val="90000"/>
        </a:lnSpc>
        <a:spcBef>
          <a:spcPct val="0"/>
        </a:spcBef>
        <a:spcAft>
          <a:spcPct val="0"/>
        </a:spcAft>
        <a:defRPr sz="4400" b="1">
          <a:solidFill>
            <a:schemeClr val="tx1"/>
          </a:solidFill>
          <a:latin typeface="Arial" charset="0"/>
          <a:ea typeface="ＭＳ Ｐゴシック" charset="-128"/>
        </a:defRPr>
      </a:lvl4pPr>
      <a:lvl5pPr algn="ctr" rtl="0" eaLnBrk="0" fontAlgn="base" hangingPunct="0">
        <a:lnSpc>
          <a:spcPct val="90000"/>
        </a:lnSpc>
        <a:spcBef>
          <a:spcPct val="0"/>
        </a:spcBef>
        <a:spcAft>
          <a:spcPct val="0"/>
        </a:spcAft>
        <a:defRPr sz="4400" b="1">
          <a:solidFill>
            <a:schemeClr val="tx1"/>
          </a:solidFill>
          <a:latin typeface="Arial" charset="0"/>
          <a:ea typeface="ＭＳ Ｐゴシック" charset="-128"/>
        </a:defRPr>
      </a:lvl5pPr>
      <a:lvl6pPr marL="457200" algn="l" rtl="0" eaLnBrk="0" fontAlgn="base" hangingPunct="0">
        <a:lnSpc>
          <a:spcPct val="90000"/>
        </a:lnSpc>
        <a:spcBef>
          <a:spcPct val="0"/>
        </a:spcBef>
        <a:spcAft>
          <a:spcPct val="0"/>
        </a:spcAft>
        <a:defRPr sz="4400" b="1">
          <a:solidFill>
            <a:schemeClr val="tx2"/>
          </a:solidFill>
          <a:latin typeface="Times New Roman" charset="0"/>
        </a:defRPr>
      </a:lvl6pPr>
      <a:lvl7pPr marL="914400" algn="l" rtl="0" eaLnBrk="0" fontAlgn="base" hangingPunct="0">
        <a:lnSpc>
          <a:spcPct val="90000"/>
        </a:lnSpc>
        <a:spcBef>
          <a:spcPct val="0"/>
        </a:spcBef>
        <a:spcAft>
          <a:spcPct val="0"/>
        </a:spcAft>
        <a:defRPr sz="4400" b="1">
          <a:solidFill>
            <a:schemeClr val="tx2"/>
          </a:solidFill>
          <a:latin typeface="Times New Roman" charset="0"/>
        </a:defRPr>
      </a:lvl7pPr>
      <a:lvl8pPr marL="1371600" algn="l" rtl="0" eaLnBrk="0" fontAlgn="base" hangingPunct="0">
        <a:lnSpc>
          <a:spcPct val="90000"/>
        </a:lnSpc>
        <a:spcBef>
          <a:spcPct val="0"/>
        </a:spcBef>
        <a:spcAft>
          <a:spcPct val="0"/>
        </a:spcAft>
        <a:defRPr sz="4400" b="1">
          <a:solidFill>
            <a:schemeClr val="tx2"/>
          </a:solidFill>
          <a:latin typeface="Times New Roman" charset="0"/>
        </a:defRPr>
      </a:lvl8pPr>
      <a:lvl9pPr marL="1828800" algn="l" rtl="0" eaLnBrk="0" fontAlgn="base" hangingPunct="0">
        <a:lnSpc>
          <a:spcPct val="90000"/>
        </a:lnSpc>
        <a:spcBef>
          <a:spcPct val="0"/>
        </a:spcBef>
        <a:spcAft>
          <a:spcPct val="0"/>
        </a:spcAft>
        <a:defRPr sz="4400" b="1">
          <a:solidFill>
            <a:schemeClr val="tx2"/>
          </a:solidFill>
          <a:latin typeface="Times New Roman" charset="0"/>
        </a:defRPr>
      </a:lvl9pPr>
    </p:titleStyle>
    <p:bodyStyle>
      <a:lvl1pPr marL="342900" indent="-342900" algn="l" rtl="0" eaLnBrk="0" fontAlgn="base" hangingPunct="0">
        <a:lnSpc>
          <a:spcPct val="90000"/>
        </a:lnSpc>
        <a:spcBef>
          <a:spcPct val="20000"/>
        </a:spcBef>
        <a:spcAft>
          <a:spcPct val="0"/>
        </a:spcAft>
        <a:buSzPct val="80000"/>
        <a:buFont typeface="Wingdings" charset="0"/>
        <a:buChar char="l"/>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lnSpc>
          <a:spcPct val="90000"/>
        </a:lnSpc>
        <a:spcBef>
          <a:spcPct val="20000"/>
        </a:spcBef>
        <a:spcAft>
          <a:spcPct val="0"/>
        </a:spcAft>
        <a:buSzPct val="80000"/>
        <a:buFont typeface="Wingdings" charset="0"/>
        <a:buChar char="n"/>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lnSpc>
          <a:spcPct val="90000"/>
        </a:lnSpc>
        <a:spcBef>
          <a:spcPct val="20000"/>
        </a:spcBef>
        <a:spcAft>
          <a:spcPct val="0"/>
        </a:spcAft>
        <a:buSzPct val="80000"/>
        <a:buFont typeface="Wingdings" charset="0"/>
        <a:buChar char="l"/>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lnSpc>
          <a:spcPct val="90000"/>
        </a:lnSpc>
        <a:spcBef>
          <a:spcPct val="20000"/>
        </a:spcBef>
        <a:spcAft>
          <a:spcPct val="0"/>
        </a:spcAft>
        <a:buSzPct val="80000"/>
        <a:buFont typeface="Wingdings" charset="0"/>
        <a:buChar char="n"/>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lnSpc>
          <a:spcPct val="90000"/>
        </a:lnSpc>
        <a:spcBef>
          <a:spcPct val="20000"/>
        </a:spcBef>
        <a:spcAft>
          <a:spcPct val="0"/>
        </a:spcAft>
        <a:buSzPct val="80000"/>
        <a:buFont typeface="Wingdings" charset="0"/>
        <a:buChar char="l"/>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eaLnBrk="0" fontAlgn="base" hangingPunct="0">
        <a:lnSpc>
          <a:spcPct val="90000"/>
        </a:lnSpc>
        <a:spcBef>
          <a:spcPct val="20000"/>
        </a:spcBef>
        <a:spcAft>
          <a:spcPct val="0"/>
        </a:spcAft>
        <a:buSzPct val="80000"/>
        <a:buFont typeface="Wingdings" charset="2"/>
        <a:buChar char="l"/>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eaLnBrk="0" fontAlgn="base" hangingPunct="0">
        <a:lnSpc>
          <a:spcPct val="90000"/>
        </a:lnSpc>
        <a:spcBef>
          <a:spcPct val="20000"/>
        </a:spcBef>
        <a:spcAft>
          <a:spcPct val="0"/>
        </a:spcAft>
        <a:buSzPct val="80000"/>
        <a:buFont typeface="Wingdings" charset="2"/>
        <a:buChar char="l"/>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eaLnBrk="0" fontAlgn="base" hangingPunct="0">
        <a:lnSpc>
          <a:spcPct val="90000"/>
        </a:lnSpc>
        <a:spcBef>
          <a:spcPct val="20000"/>
        </a:spcBef>
        <a:spcAft>
          <a:spcPct val="0"/>
        </a:spcAft>
        <a:buSzPct val="80000"/>
        <a:buFont typeface="Wingdings" charset="2"/>
        <a:buChar char="l"/>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eaLnBrk="0" fontAlgn="base" hangingPunct="0">
        <a:lnSpc>
          <a:spcPct val="90000"/>
        </a:lnSpc>
        <a:spcBef>
          <a:spcPct val="20000"/>
        </a:spcBef>
        <a:spcAft>
          <a:spcPct val="0"/>
        </a:spcAft>
        <a:buSzPct val="80000"/>
        <a:buFont typeface="Wingdings" charset="2"/>
        <a:buChar char="l"/>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89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128"/>
                <a:cs typeface="ＭＳ Ｐゴシック" charset="-128"/>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24DDB3E-986A-EB49-8910-BEB9D56794E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43" r:id="rId1"/>
    <p:sldLayoutId id="2147484444" r:id="rId2"/>
    <p:sldLayoutId id="2147484445" r:id="rId3"/>
    <p:sldLayoutId id="2147484446" r:id="rId4"/>
    <p:sldLayoutId id="2147484447" r:id="rId5"/>
    <p:sldLayoutId id="2147484448" r:id="rId6"/>
    <p:sldLayoutId id="2147484449" r:id="rId7"/>
    <p:sldLayoutId id="2147484450" r:id="rId8"/>
    <p:sldLayoutId id="2147484451" r:id="rId9"/>
    <p:sldLayoutId id="2147484452" r:id="rId10"/>
    <p:sldLayoutId id="2147484453"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a typeface="ＭＳ Ｐゴシック" charset="-128"/>
                <a:cs typeface="ＭＳ Ｐゴシック" charset="-128"/>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a typeface="ＭＳ Ｐゴシック" charset="-128"/>
                <a:cs typeface="ＭＳ Ｐゴシック" charset="-128"/>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12C29CF8-5A09-0D4C-B254-B7E79F7531C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54"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1199056057"/>
      </p:ext>
    </p:extLst>
  </p:cSld>
  <p:clrMap bg1="dk2" tx1="lt1" bg2="dk1" tx2="lt2" accent1="accent1" accent2="accent2" accent3="accent3" accent4="accent4" accent5="accent5" accent6="accent6" hlink="hlink" folHlink="folHlink"/>
  <p:sldLayoutIdLst>
    <p:sldLayoutId id="2147484469" r:id="rId1"/>
    <p:sldLayoutId id="2147484470" r:id="rId2"/>
    <p:sldLayoutId id="2147484471" r:id="rId3"/>
    <p:sldLayoutId id="2147484472" r:id="rId4"/>
    <p:sldLayoutId id="2147484473" r:id="rId5"/>
    <p:sldLayoutId id="2147484474" r:id="rId6"/>
    <p:sldLayoutId id="2147484475" r:id="rId7"/>
    <p:sldLayoutId id="2147484476" r:id="rId8"/>
    <p:sldLayoutId id="2147484477" r:id="rId9"/>
    <p:sldLayoutId id="2147484478" r:id="rId10"/>
    <p:sldLayoutId id="2147484479"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5.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45.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15.emf"/></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46.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46.xml"/><Relationship Id="rId5" Type="http://schemas.openxmlformats.org/officeDocument/2006/relationships/image" Target="../media/image29.jpeg"/><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wingclips.com" TargetMode="Externa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67.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IMG_388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2" name="Picture 6" descr="IMG_388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1" name="Picture 5" descr="IMG_3889"/>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956050" y="76200"/>
            <a:ext cx="5187950" cy="6781800"/>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29699" name="Rectangle 3"/>
          <p:cNvSpPr>
            <a:spLocks noGrp="1" noChangeArrowheads="1"/>
          </p:cNvSpPr>
          <p:nvPr>
            <p:ph type="subTitle" idx="1"/>
          </p:nvPr>
        </p:nvSpPr>
        <p:spPr>
          <a:xfrm>
            <a:off x="47432" y="1403395"/>
            <a:ext cx="3907160" cy="1752600"/>
          </a:xfrm>
        </p:spPr>
        <p:txBody>
          <a:bodyPr/>
          <a:lstStyle/>
          <a:p>
            <a:pPr eaLnBrk="1" hangingPunct="1">
              <a:defRPr/>
            </a:pPr>
            <a:r>
              <a:rPr lang="ar-JO" sz="4400" b="1" dirty="0">
                <a:solidFill>
                  <a:schemeClr val="bg1"/>
                </a:solidFill>
                <a:effectLst>
                  <a:glow rad="101600">
                    <a:schemeClr val="tx1"/>
                  </a:glow>
                </a:effectLst>
                <a:latin typeface="Arial" panose="020B0604020202020204" pitchFamily="34" charset="0"/>
                <a:ea typeface="ＭＳ Ｐゴシック" charset="0"/>
                <a:cs typeface="Arial" panose="020B0604020202020204" pitchFamily="34" charset="0"/>
              </a:rPr>
              <a:t>إذا استطاعت الفيلة</a:t>
            </a:r>
          </a:p>
          <a:p>
            <a:pPr eaLnBrk="1" hangingPunct="1">
              <a:defRPr/>
            </a:pPr>
            <a:r>
              <a:rPr lang="ar-JO" sz="4400" b="1" dirty="0">
                <a:solidFill>
                  <a:schemeClr val="bg1"/>
                </a:solidFill>
                <a:effectLst>
                  <a:glow rad="101600">
                    <a:schemeClr val="tx1"/>
                  </a:glow>
                </a:effectLst>
                <a:latin typeface="Arial" panose="020B0604020202020204" pitchFamily="34" charset="0"/>
                <a:ea typeface="ＭＳ Ｐゴシック" charset="0"/>
                <a:cs typeface="Arial" panose="020B0604020202020204" pitchFamily="34" charset="0"/>
              </a:rPr>
              <a:t> أن توضح</a:t>
            </a:r>
          </a:p>
          <a:p>
            <a:pPr eaLnBrk="1" hangingPunct="1">
              <a:defRPr/>
            </a:pPr>
            <a:r>
              <a:rPr lang="ar-JO" sz="4400" b="1" dirty="0">
                <a:solidFill>
                  <a:schemeClr val="bg1"/>
                </a:solidFill>
                <a:effectLst>
                  <a:glow rad="101600">
                    <a:schemeClr val="tx1"/>
                  </a:glow>
                </a:effectLst>
                <a:latin typeface="Arial" panose="020B0604020202020204" pitchFamily="34" charset="0"/>
                <a:ea typeface="ＭＳ Ｐゴシック" charset="0"/>
                <a:cs typeface="Arial" panose="020B0604020202020204" pitchFamily="34" charset="0"/>
              </a:rPr>
              <a:t> فأنت كذلك تستطيع</a:t>
            </a:r>
            <a:endParaRPr lang="en-US" sz="4400" b="1" dirty="0">
              <a:solidFill>
                <a:schemeClr val="bg1"/>
              </a:solidFill>
              <a:effectLst>
                <a:glow rad="101600">
                  <a:schemeClr val="tx1"/>
                </a:glow>
              </a:effectLst>
              <a:latin typeface="Arial" panose="020B0604020202020204" pitchFamily="34" charset="0"/>
              <a:ea typeface="ＭＳ Ｐゴシック" charset="0"/>
              <a:cs typeface="Arial" panose="020B0604020202020204" pitchFamily="34" charset="0"/>
            </a:endParaRPr>
          </a:p>
        </p:txBody>
      </p:sp>
      <p:sp>
        <p:nvSpPr>
          <p:cNvPr id="66565" name="Rectangle 2"/>
          <p:cNvSpPr>
            <a:spLocks noGrp="1" noChangeArrowheads="1"/>
          </p:cNvSpPr>
          <p:nvPr>
            <p:ph type="ctrTitle"/>
          </p:nvPr>
        </p:nvSpPr>
        <p:spPr>
          <a:xfrm>
            <a:off x="0" y="0"/>
            <a:ext cx="3954592" cy="1066800"/>
          </a:xfrm>
          <a:solidFill>
            <a:schemeClr val="tx2"/>
          </a:solidFill>
        </p:spPr>
        <p:txBody>
          <a:bodyPr/>
          <a:lstStyle/>
          <a:p>
            <a:pPr eaLnBrk="1" hangingPunct="1"/>
            <a:r>
              <a:rPr lang="ar-JO" sz="6000" b="1" dirty="0">
                <a:solidFill>
                  <a:schemeClr val="bg1"/>
                </a:solidFill>
                <a:latin typeface="Arial" panose="020B0604020202020204" pitchFamily="34" charset="0"/>
                <a:ea typeface="ＭＳ Ｐゴシック" charset="0"/>
                <a:cs typeface="Arial" panose="020B0604020202020204" pitchFamily="34" charset="0"/>
              </a:rPr>
              <a:t>الإيضاحات</a:t>
            </a:r>
            <a:endParaRPr lang="en-US" sz="5400" dirty="0">
              <a:solidFill>
                <a:schemeClr val="bg1"/>
              </a:solidFill>
              <a:latin typeface="Arial" panose="020B0604020202020204" pitchFamily="34" charset="0"/>
              <a:ea typeface="ＭＳ Ｐゴシック" charset="0"/>
              <a:cs typeface="Arial" panose="020B0604020202020204" pitchFamily="34" charset="0"/>
            </a:endParaRPr>
          </a:p>
        </p:txBody>
      </p:sp>
      <p:sp>
        <p:nvSpPr>
          <p:cNvPr id="2" name="TextBox 1"/>
          <p:cNvSpPr txBox="1"/>
          <p:nvPr/>
        </p:nvSpPr>
        <p:spPr>
          <a:xfrm>
            <a:off x="-371391" y="2048863"/>
            <a:ext cx="184666" cy="461665"/>
          </a:xfrm>
          <a:prstGeom prst="rect">
            <a:avLst/>
          </a:prstGeom>
          <a:noFill/>
        </p:spPr>
        <p:txBody>
          <a:bodyPr wrap="none" rtlCol="0">
            <a:spAutoFit/>
          </a:bodyPr>
          <a:lstStyle/>
          <a:p>
            <a:endParaRPr lang="en-US">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A5931633-888C-41FA-9774-681EA463918B}"/>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lang="ar-JO" sz="1600" b="1" kern="0" dirty="0">
                <a:solidFill>
                  <a:srgbClr val="FFFFFF"/>
                </a:solidFill>
                <a:effectLst>
                  <a:outerShdw blurRad="38100" dist="38100" dir="2700000" algn="tl">
                    <a:srgbClr val="000000"/>
                  </a:outerShdw>
                </a:effectLst>
                <a:latin typeface="Arial" panose="020B0604020202020204" pitchFamily="34" charset="0"/>
                <a:ea typeface="+mn-ea"/>
                <a:cs typeface="Arial" panose="020B0604020202020204" pitchFamily="34" charset="0"/>
              </a:rPr>
              <a:t>د. ريك جريفيث</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 </a:t>
            </a:r>
            <a:r>
              <a:rPr lang="ar-JO" sz="1600" b="1" kern="0" dirty="0">
                <a:solidFill>
                  <a:srgbClr val="FFFFFF"/>
                </a:solidFill>
                <a:effectLst>
                  <a:outerShdw blurRad="38100" dist="38100" dir="2700000" algn="tl">
                    <a:srgbClr val="000000"/>
                  </a:outerShdw>
                </a:effectLst>
                <a:latin typeface="Arial" panose="020B0604020202020204" pitchFamily="34" charset="0"/>
                <a:ea typeface="+mn-ea"/>
                <a:cs typeface="Arial" panose="020B0604020202020204" pitchFamily="34" charset="0"/>
              </a:rPr>
              <a:t>مؤسسة الدراسات اللاهوتية الأردنية</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 BibleStudyDownloads.org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dissolve">
                                      <p:cBhvr>
                                        <p:cTn id="7" dur="500"/>
                                        <p:tgtEl>
                                          <p:spTgt spid="297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9702"/>
                                        </p:tgtEl>
                                        <p:attrNameLst>
                                          <p:attrName>style.visibility</p:attrName>
                                        </p:attrNameLst>
                                      </p:cBhvr>
                                      <p:to>
                                        <p:strVal val="visible"/>
                                      </p:to>
                                    </p:set>
                                    <p:animEffect transition="in" filter="dissolve">
                                      <p:cBhvr>
                                        <p:cTn id="12" dur="500"/>
                                        <p:tgtEl>
                                          <p:spTgt spid="297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9701"/>
                                        </p:tgtEl>
                                        <p:attrNameLst>
                                          <p:attrName>style.visibility</p:attrName>
                                        </p:attrNameLst>
                                      </p:cBhvr>
                                      <p:to>
                                        <p:strVal val="visible"/>
                                      </p:to>
                                    </p:set>
                                    <p:animEffect transition="in" filter="dissolve">
                                      <p:cBhvr>
                                        <p:cTn id="17" dur="500"/>
                                        <p:tgtEl>
                                          <p:spTgt spid="2970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9699">
                                            <p:txEl>
                                              <p:pRg st="0" end="0"/>
                                            </p:txEl>
                                          </p:spTgt>
                                        </p:tgtEl>
                                        <p:attrNameLst>
                                          <p:attrName>style.visibility</p:attrName>
                                        </p:attrNameLst>
                                      </p:cBhvr>
                                      <p:to>
                                        <p:strVal val="visible"/>
                                      </p:to>
                                    </p:set>
                                    <p:animEffect transition="in" filter="dissolve">
                                      <p:cBhvr>
                                        <p:cTn id="22" dur="500"/>
                                        <p:tgtEl>
                                          <p:spTgt spid="2969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9699">
                                            <p:txEl>
                                              <p:pRg st="1" end="1"/>
                                            </p:txEl>
                                          </p:spTgt>
                                        </p:tgtEl>
                                        <p:attrNameLst>
                                          <p:attrName>style.visibility</p:attrName>
                                        </p:attrNameLst>
                                      </p:cBhvr>
                                      <p:to>
                                        <p:strVal val="visible"/>
                                      </p:to>
                                    </p:set>
                                    <p:animEffect transition="in" filter="dissolve">
                                      <p:cBhvr>
                                        <p:cTn id="27" dur="500"/>
                                        <p:tgtEl>
                                          <p:spTgt spid="2969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9699">
                                            <p:txEl>
                                              <p:pRg st="2" end="2"/>
                                            </p:txEl>
                                          </p:spTgt>
                                        </p:tgtEl>
                                        <p:attrNameLst>
                                          <p:attrName>style.visibility</p:attrName>
                                        </p:attrNameLst>
                                      </p:cBhvr>
                                      <p:to>
                                        <p:strVal val="visible"/>
                                      </p:to>
                                    </p:set>
                                    <p:animEffect transition="in" filter="dissolve">
                                      <p:cBhvr>
                                        <p:cTn id="32" dur="500"/>
                                        <p:tgtEl>
                                          <p:spTgt spid="296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2" descr="Sunrise &amp; Sunset 160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9525"/>
            <a:ext cx="9144000"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52355" name="Rectangle 3"/>
          <p:cNvSpPr>
            <a:spLocks noGrp="1" noChangeArrowheads="1"/>
          </p:cNvSpPr>
          <p:nvPr>
            <p:ph type="title" idx="4294967295"/>
          </p:nvPr>
        </p:nvSpPr>
        <p:spPr>
          <a:xfrm>
            <a:off x="457200" y="76200"/>
            <a:ext cx="8229600" cy="1143000"/>
          </a:xfrm>
          <a:effectLst>
            <a:outerShdw blurRad="63500" dist="35921" dir="2700000" algn="ctr" rotWithShape="0">
              <a:schemeClr val="tx2">
                <a:alpha val="74998"/>
              </a:schemeClr>
            </a:outerShdw>
          </a:effectLst>
        </p:spPr>
        <p:txBody>
          <a:bodyPr/>
          <a:lstStyle/>
          <a:p>
            <a:pPr eaLnBrk="1" hangingPunct="1">
              <a:defRPr/>
            </a:pPr>
            <a:r>
              <a:rPr lang="ar-JO" b="1" dirty="0">
                <a:solidFill>
                  <a:schemeClr val="bg1"/>
                </a:solidFill>
                <a:latin typeface="Arial" panose="020B0604020202020204" pitchFamily="34" charset="0"/>
                <a:ea typeface="ＭＳ Ｐゴシック" charset="0"/>
                <a:cs typeface="Arial" panose="020B0604020202020204" pitchFamily="34" charset="0"/>
              </a:rPr>
              <a:t>كيف تقدم إيضاحات جيدة؟</a:t>
            </a:r>
            <a:endParaRPr lang="en-US" b="1" dirty="0">
              <a:latin typeface="Arial" panose="020B0604020202020204" pitchFamily="34" charset="0"/>
              <a:ea typeface="ＭＳ Ｐゴシック" charset="0"/>
              <a:cs typeface="Arial" panose="020B0604020202020204" pitchFamily="34" charset="0"/>
            </a:endParaRPr>
          </a:p>
        </p:txBody>
      </p:sp>
      <p:sp>
        <p:nvSpPr>
          <p:cNvPr id="1252356" name="Text Box 4"/>
          <p:cNvSpPr txBox="1">
            <a:spLocks noChangeArrowheads="1"/>
          </p:cNvSpPr>
          <p:nvPr/>
        </p:nvSpPr>
        <p:spPr bwMode="auto">
          <a:xfrm>
            <a:off x="8534400" y="76200"/>
            <a:ext cx="530915"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dirty="0">
                <a:solidFill>
                  <a:schemeClr val="bg1"/>
                </a:solidFill>
                <a:latin typeface="Arial" panose="020B0604020202020204" pitchFamily="34" charset="0"/>
                <a:ea typeface="ＭＳ Ｐゴシック" charset="-128"/>
                <a:cs typeface="Arial" panose="020B0604020202020204" pitchFamily="34" charset="0"/>
              </a:rPr>
              <a:t>64</a:t>
            </a:r>
            <a:endParaRPr lang="en-US" b="1" dirty="0">
              <a:solidFill>
                <a:schemeClr val="bg1"/>
              </a:solidFill>
              <a:latin typeface="Arial" panose="020B0604020202020204" pitchFamily="34" charset="0"/>
              <a:ea typeface="ＭＳ Ｐゴシック" charset="-128"/>
              <a:cs typeface="Arial" panose="020B0604020202020204" pitchFamily="34" charset="0"/>
            </a:endParaRPr>
          </a:p>
        </p:txBody>
      </p:sp>
      <p:sp>
        <p:nvSpPr>
          <p:cNvPr id="1252357" name="Text Box 5"/>
          <p:cNvSpPr txBox="1">
            <a:spLocks noChangeArrowheads="1"/>
          </p:cNvSpPr>
          <p:nvPr/>
        </p:nvSpPr>
        <p:spPr bwMode="auto">
          <a:xfrm>
            <a:off x="48072" y="1219200"/>
            <a:ext cx="8915400" cy="584775"/>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r">
              <a:defRPr/>
            </a:pPr>
            <a:r>
              <a:rPr lang="ar-JO" sz="3200" b="1" dirty="0">
                <a:solidFill>
                  <a:schemeClr val="bg1"/>
                </a:solidFill>
                <a:latin typeface="Arial" panose="020B0604020202020204" pitchFamily="34" charset="0"/>
                <a:ea typeface="ＭＳ Ｐゴシック" charset="-128"/>
                <a:cs typeface="Arial" panose="020B0604020202020204" pitchFamily="34" charset="0"/>
              </a:rPr>
              <a:t>أ. قدم إيضاحات من عالم مستمعيك – ليس عالمك</a:t>
            </a:r>
          </a:p>
        </p:txBody>
      </p:sp>
      <p:sp>
        <p:nvSpPr>
          <p:cNvPr id="1252362" name="Text Box 10"/>
          <p:cNvSpPr txBox="1">
            <a:spLocks noChangeArrowheads="1"/>
          </p:cNvSpPr>
          <p:nvPr/>
        </p:nvSpPr>
        <p:spPr bwMode="auto">
          <a:xfrm>
            <a:off x="-180528" y="1803975"/>
            <a:ext cx="9144000" cy="1077218"/>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algn="r">
              <a:defRPr/>
            </a:pPr>
            <a:r>
              <a:rPr lang="ar-JO" sz="3200" b="1" dirty="0">
                <a:solidFill>
                  <a:schemeClr val="bg1"/>
                </a:solidFill>
                <a:latin typeface="Arial" panose="020B0604020202020204" pitchFamily="34" charset="0"/>
                <a:ea typeface="ＭＳ Ｐゴシック" charset="-128"/>
                <a:cs typeface="Arial" panose="020B0604020202020204" pitchFamily="34" charset="0"/>
              </a:rPr>
              <a:t>ب. جهّز ملخصك كاملاً مبكراً من كل أسبوع – هذا يعطيك الوقت </a:t>
            </a:r>
          </a:p>
          <a:p>
            <a:pPr algn="r">
              <a:defRPr/>
            </a:pPr>
            <a:r>
              <a:rPr lang="ar-JO" sz="3200" b="1" dirty="0">
                <a:solidFill>
                  <a:schemeClr val="bg1"/>
                </a:solidFill>
                <a:latin typeface="Arial" panose="020B0604020202020204" pitchFamily="34" charset="0"/>
                <a:ea typeface="ＭＳ Ｐゴシック" charset="-128"/>
                <a:cs typeface="Arial" panose="020B0604020202020204" pitchFamily="34" charset="0"/>
              </a:rPr>
              <a:t>    لإيجاد إيضاحات جيدة</a:t>
            </a:r>
            <a:endParaRPr lang="en-US" sz="3200" b="1" dirty="0">
              <a:solidFill>
                <a:schemeClr val="bg1"/>
              </a:solidFill>
              <a:latin typeface="Arial" panose="020B0604020202020204" pitchFamily="34" charset="0"/>
              <a:ea typeface="ＭＳ Ｐゴシック" charset="-128"/>
              <a:cs typeface="Arial" panose="020B0604020202020204" pitchFamily="34" charset="0"/>
            </a:endParaRPr>
          </a:p>
        </p:txBody>
      </p:sp>
      <p:sp>
        <p:nvSpPr>
          <p:cNvPr id="1252367" name="Text Box 15"/>
          <p:cNvSpPr txBox="1">
            <a:spLocks noChangeArrowheads="1"/>
          </p:cNvSpPr>
          <p:nvPr/>
        </p:nvSpPr>
        <p:spPr bwMode="auto">
          <a:xfrm>
            <a:off x="-180528" y="2946975"/>
            <a:ext cx="9144000" cy="584775"/>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algn="r">
              <a:defRPr/>
            </a:pPr>
            <a:r>
              <a:rPr lang="ar-JO" sz="3200" b="1" dirty="0">
                <a:solidFill>
                  <a:schemeClr val="bg1"/>
                </a:solidFill>
                <a:latin typeface="Arial" panose="020B0604020202020204" pitchFamily="34" charset="0"/>
                <a:ea typeface="ＭＳ Ｐゴシック" charset="-128"/>
                <a:cs typeface="Arial" panose="020B0604020202020204" pitchFamily="34" charset="0"/>
              </a:rPr>
              <a:t>ت. غيّر من أنواع الإيضاحات المستخدمة</a:t>
            </a:r>
            <a:endParaRPr lang="en-US" sz="3200" b="1" dirty="0">
              <a:solidFill>
                <a:schemeClr val="bg1"/>
              </a:solidFill>
              <a:latin typeface="Arial" panose="020B0604020202020204" pitchFamily="34" charset="0"/>
              <a:ea typeface="ＭＳ Ｐゴシック" charset="-128"/>
              <a:cs typeface="Arial" panose="020B0604020202020204" pitchFamily="34"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23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5236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523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2357" grpId="0"/>
      <p:bldP spid="1252362" grpId="0"/>
      <p:bldP spid="12523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4754" name="Picture 4" descr="ILL3Specific"/>
          <p:cNvPicPr>
            <a:picLocks noChangeAspect="1" noChangeArrowheads="1"/>
          </p:cNvPicPr>
          <p:nvPr/>
        </p:nvPicPr>
        <p:blipFill>
          <a:blip r:embed="rId3" cstate="screen">
            <a:extLst>
              <a:ext uri="{28A0092B-C50C-407E-A947-70E740481C1C}">
                <a14:useLocalDpi xmlns:a14="http://schemas.microsoft.com/office/drawing/2010/main"/>
              </a:ext>
            </a:extLst>
          </a:blip>
          <a:srcRect l="6667" r="4445" b="66025"/>
          <a:stretch>
            <a:fillRect/>
          </a:stretch>
        </p:blipFill>
        <p:spPr bwMode="auto">
          <a:xfrm>
            <a:off x="0" y="1685925"/>
            <a:ext cx="9144000" cy="4943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05250" name="Rectangle 2"/>
          <p:cNvSpPr>
            <a:spLocks noGrp="1" noChangeArrowheads="1"/>
          </p:cNvSpPr>
          <p:nvPr>
            <p:ph type="title"/>
          </p:nvPr>
        </p:nvSpPr>
        <p:spPr>
          <a:xfrm>
            <a:off x="152400" y="304800"/>
            <a:ext cx="8686800" cy="1143000"/>
          </a:xfrm>
          <a:solidFill>
            <a:schemeClr val="tx2"/>
          </a:solidFill>
        </p:spPr>
        <p:txBody>
          <a:bodyPr/>
          <a:lstStyle/>
          <a:p>
            <a:pPr eaLnBrk="1" hangingPunct="1"/>
            <a:r>
              <a:rPr lang="ar-JO" b="1" dirty="0">
                <a:solidFill>
                  <a:schemeClr val="bg1"/>
                </a:solidFill>
                <a:latin typeface="Arial" panose="020B0604020202020204" pitchFamily="34" charset="0"/>
                <a:ea typeface="ＭＳ Ｐゴシック" charset="0"/>
                <a:cs typeface="Arial" panose="020B0604020202020204" pitchFamily="34" charset="0"/>
              </a:rPr>
              <a:t>لا تكن دقيقاً بشكل هجومي</a:t>
            </a:r>
            <a:endParaRPr lang="en-US" dirty="0">
              <a:solidFill>
                <a:schemeClr val="bg1"/>
              </a:solidFill>
              <a:latin typeface="Arial" panose="020B0604020202020204" pitchFamily="34" charset="0"/>
              <a:ea typeface="ＭＳ Ｐゴシック" charset="0"/>
              <a:cs typeface="Arial" panose="020B0604020202020204" pitchFamily="34" charset="0"/>
            </a:endParaRPr>
          </a:p>
        </p:txBody>
      </p:sp>
      <p:sp>
        <p:nvSpPr>
          <p:cNvPr id="74756" name="Rectangle 5"/>
          <p:cNvSpPr>
            <a:spLocks noGrp="1" noChangeArrowheads="1"/>
          </p:cNvSpPr>
          <p:nvPr>
            <p:ph type="body" idx="1"/>
          </p:nvPr>
        </p:nvSpPr>
        <p:spPr>
          <a:xfrm>
            <a:off x="990600" y="5715000"/>
            <a:ext cx="6934200" cy="1066800"/>
          </a:xfrm>
          <a:solidFill>
            <a:schemeClr val="bg1"/>
          </a:solidFill>
        </p:spPr>
        <p:txBody>
          <a:bodyPr anchor="ctr"/>
          <a:lstStyle/>
          <a:p>
            <a:pPr algn="ctr" eaLnBrk="1" hangingPunct="1">
              <a:buFontTx/>
              <a:buNone/>
            </a:pPr>
            <a:r>
              <a:rPr lang="ar-JO" sz="3600" b="1" dirty="0">
                <a:solidFill>
                  <a:schemeClr val="accent2"/>
                </a:solidFill>
                <a:latin typeface="Arial" panose="020B0604020202020204" pitchFamily="34" charset="0"/>
                <a:ea typeface="ＭＳ Ｐゴシック" charset="0"/>
                <a:cs typeface="Arial" panose="020B0604020202020204" pitchFamily="34" charset="0"/>
              </a:rPr>
              <a:t>أتمنى لو كان أقل تحديداً في إيضاحاته</a:t>
            </a:r>
            <a:endParaRPr lang="en-US" sz="3600" dirty="0">
              <a:solidFill>
                <a:schemeClr val="accent2"/>
              </a:solidFill>
              <a:latin typeface="Arial" panose="020B0604020202020204" pitchFamily="34" charset="0"/>
              <a:ea typeface="ＭＳ Ｐゴシック"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52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525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2" descr="Sunrise &amp; Sunset 160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9525"/>
            <a:ext cx="9144000"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52355" name="Rectangle 3"/>
          <p:cNvSpPr>
            <a:spLocks noGrp="1" noChangeArrowheads="1"/>
          </p:cNvSpPr>
          <p:nvPr>
            <p:ph type="title" idx="4294967295"/>
          </p:nvPr>
        </p:nvSpPr>
        <p:spPr>
          <a:xfrm>
            <a:off x="457200" y="76200"/>
            <a:ext cx="8229600" cy="1143000"/>
          </a:xfrm>
          <a:effectLst>
            <a:outerShdw blurRad="63500" dist="35921" dir="2700000" algn="ctr" rotWithShape="0">
              <a:schemeClr val="tx2">
                <a:alpha val="74998"/>
              </a:schemeClr>
            </a:outerShdw>
          </a:effectLst>
        </p:spPr>
        <p:txBody>
          <a:bodyPr/>
          <a:lstStyle/>
          <a:p>
            <a:pPr eaLnBrk="1" hangingPunct="1">
              <a:defRPr/>
            </a:pPr>
            <a:r>
              <a:rPr lang="ar-JO" dirty="0">
                <a:solidFill>
                  <a:schemeClr val="bg1"/>
                </a:solidFill>
                <a:latin typeface="Arial" panose="020B0604020202020204" pitchFamily="34" charset="0"/>
                <a:ea typeface="ＭＳ Ｐゴシック" charset="0"/>
                <a:cs typeface="Arial" panose="020B0604020202020204" pitchFamily="34" charset="0"/>
              </a:rPr>
              <a:t>كيف تقدم إيضاحات جيدة؟</a:t>
            </a:r>
            <a:endParaRPr lang="en-US" dirty="0">
              <a:latin typeface="Arial" panose="020B0604020202020204" pitchFamily="34" charset="0"/>
              <a:ea typeface="ＭＳ Ｐゴシック" charset="0"/>
              <a:cs typeface="Arial" panose="020B0604020202020204" pitchFamily="34" charset="0"/>
            </a:endParaRPr>
          </a:p>
        </p:txBody>
      </p:sp>
      <p:sp>
        <p:nvSpPr>
          <p:cNvPr id="1252356" name="Text Box 4"/>
          <p:cNvSpPr txBox="1">
            <a:spLocks noChangeArrowheads="1"/>
          </p:cNvSpPr>
          <p:nvPr/>
        </p:nvSpPr>
        <p:spPr bwMode="auto">
          <a:xfrm>
            <a:off x="8534400" y="76200"/>
            <a:ext cx="530915"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64</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252357" name="Text Box 5"/>
          <p:cNvSpPr txBox="1">
            <a:spLocks noChangeArrowheads="1"/>
          </p:cNvSpPr>
          <p:nvPr/>
        </p:nvSpPr>
        <p:spPr bwMode="auto">
          <a:xfrm>
            <a:off x="120080" y="1219200"/>
            <a:ext cx="8915400" cy="584775"/>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أ. قدم إيضاحات من عالم مستمعيك – ليس عالمك</a:t>
            </a:r>
          </a:p>
        </p:txBody>
      </p:sp>
      <p:sp>
        <p:nvSpPr>
          <p:cNvPr id="1252362" name="Text Box 10"/>
          <p:cNvSpPr txBox="1">
            <a:spLocks noChangeArrowheads="1"/>
          </p:cNvSpPr>
          <p:nvPr/>
        </p:nvSpPr>
        <p:spPr bwMode="auto">
          <a:xfrm>
            <a:off x="-108520" y="1803975"/>
            <a:ext cx="9144000" cy="1077218"/>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ب. جهّز ملخصك كاملاً مبكراً من كل أسبوع – هذا يعطيك الوقت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لإيجاد إيضاحات جيدة</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252367" name="Text Box 15"/>
          <p:cNvSpPr txBox="1">
            <a:spLocks noChangeArrowheads="1"/>
          </p:cNvSpPr>
          <p:nvPr/>
        </p:nvSpPr>
        <p:spPr bwMode="auto">
          <a:xfrm>
            <a:off x="-108520" y="2946975"/>
            <a:ext cx="9144000" cy="584775"/>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ت. غيّر من أنواع الإيضاحات المستخدمة</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2" name="Text Box 8">
            <a:extLst>
              <a:ext uri="{FF2B5EF4-FFF2-40B4-BE49-F238E27FC236}">
                <a16:creationId xmlns:a16="http://schemas.microsoft.com/office/drawing/2014/main" id="{E355C91A-49C5-A6FD-8A5B-11DE58A1A8BE}"/>
              </a:ext>
            </a:extLst>
          </p:cNvPr>
          <p:cNvSpPr txBox="1">
            <a:spLocks noChangeArrowheads="1"/>
          </p:cNvSpPr>
          <p:nvPr/>
        </p:nvSpPr>
        <p:spPr bwMode="auto">
          <a:xfrm>
            <a:off x="-108520" y="3789040"/>
            <a:ext cx="9144000" cy="584775"/>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algn="r">
              <a:defRPr/>
            </a:pPr>
            <a:r>
              <a:rPr lang="ar-JO" sz="3200" b="1" dirty="0">
                <a:solidFill>
                  <a:schemeClr val="bg1"/>
                </a:solidFill>
                <a:latin typeface="Arial" panose="020B0604020202020204" pitchFamily="34" charset="0"/>
                <a:ea typeface="ＭＳ Ｐゴシック" charset="-128"/>
                <a:cs typeface="Arial" panose="020B0604020202020204" pitchFamily="34" charset="0"/>
              </a:rPr>
              <a:t>ث. لا تحكي القصص بل عشها ثانية</a:t>
            </a:r>
            <a:endParaRPr lang="en-US" sz="3200" b="1" dirty="0">
              <a:solidFill>
                <a:schemeClr val="bg1"/>
              </a:solidFill>
              <a:latin typeface="Arial" panose="020B0604020202020204" pitchFamily="34" charset="0"/>
              <a:ea typeface="ＭＳ Ｐゴシック" charset="-128"/>
              <a:cs typeface="Arial" panose="020B0604020202020204" pitchFamily="34" charset="0"/>
            </a:endParaRPr>
          </a:p>
        </p:txBody>
      </p:sp>
    </p:spTree>
    <p:extLst>
      <p:ext uri="{BB962C8B-B14F-4D97-AF65-F5344CB8AC3E}">
        <p14:creationId xmlns:p14="http://schemas.microsoft.com/office/powerpoint/2010/main" val="2871728220"/>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23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5236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523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2357" grpId="0"/>
      <p:bldP spid="1252362" grpId="0"/>
      <p:bldP spid="1252367"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8499" name="Rectangle 3"/>
          <p:cNvSpPr>
            <a:spLocks noChangeArrowheads="1"/>
          </p:cNvSpPr>
          <p:nvPr/>
        </p:nvSpPr>
        <p:spPr bwMode="auto">
          <a:xfrm>
            <a:off x="0" y="0"/>
            <a:ext cx="9144000" cy="6858000"/>
          </a:xfrm>
          <a:prstGeom prst="rect">
            <a:avLst/>
          </a:prstGeom>
          <a:gradFill rotWithShape="0">
            <a:gsLst>
              <a:gs pos="0">
                <a:schemeClr val="accent2">
                  <a:gamma/>
                  <a:shade val="46275"/>
                  <a:invGamma/>
                  <a:alpha val="12000"/>
                </a:schemeClr>
              </a:gs>
              <a:gs pos="100000">
                <a:schemeClr val="accent2">
                  <a:alpha val="39000"/>
                </a:schemeClr>
              </a:gs>
            </a:gsLst>
            <a:lin ang="5400000" scaled="1"/>
          </a:gradFill>
          <a:ln w="9525">
            <a:noFill/>
            <a:miter lim="800000"/>
            <a:headEnd/>
            <a:tailEnd/>
          </a:ln>
        </p:spPr>
        <p:txBody>
          <a:bodyPr wrap="none" anchor="ctr"/>
          <a:lstStyle/>
          <a:p>
            <a:pPr>
              <a:defRPr/>
            </a:pPr>
            <a:endParaRPr lang="en-US">
              <a:ea typeface="ＭＳ Ｐゴシック" charset="-128"/>
              <a:cs typeface="ＭＳ Ｐゴシック" charset="-128"/>
            </a:endParaRPr>
          </a:p>
        </p:txBody>
      </p:sp>
      <p:sp>
        <p:nvSpPr>
          <p:cNvPr id="78851" name="Rectangle 4"/>
          <p:cNvSpPr>
            <a:spLocks noGrp="1" noChangeArrowheads="1"/>
          </p:cNvSpPr>
          <p:nvPr>
            <p:ph type="ctrTitle"/>
          </p:nvPr>
        </p:nvSpPr>
        <p:spPr>
          <a:xfrm>
            <a:off x="838200" y="0"/>
            <a:ext cx="7543800" cy="1143000"/>
          </a:xfrm>
        </p:spPr>
        <p:txBody>
          <a:bodyPr/>
          <a:lstStyle/>
          <a:p>
            <a:pPr eaLnBrk="1" hangingPunct="1"/>
            <a:r>
              <a:rPr lang="ar-JO" sz="6000" b="1" dirty="0">
                <a:solidFill>
                  <a:schemeClr val="accent2"/>
                </a:solidFill>
                <a:latin typeface="Arial" panose="020B0604020202020204" pitchFamily="34" charset="0"/>
                <a:ea typeface="ＭＳ Ｐゴシック" charset="0"/>
                <a:cs typeface="Arial" panose="020B0604020202020204" pitchFamily="34" charset="0"/>
              </a:rPr>
              <a:t>أسرد القصص والنكات</a:t>
            </a:r>
            <a:endParaRPr lang="en-US" sz="6000" b="1" dirty="0">
              <a:solidFill>
                <a:schemeClr val="bg1"/>
              </a:solidFill>
              <a:latin typeface="Arial" panose="020B0604020202020204" pitchFamily="34" charset="0"/>
              <a:ea typeface="ＭＳ Ｐゴシック" charset="0"/>
              <a:cs typeface="Arial" panose="020B0604020202020204" pitchFamily="34" charset="0"/>
            </a:endParaRPr>
          </a:p>
        </p:txBody>
      </p:sp>
      <p:pic>
        <p:nvPicPr>
          <p:cNvPr id="78852" name="Picture 5" descr="ILLStori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315383">
            <a:off x="762000" y="1219200"/>
            <a:ext cx="3665538" cy="5638800"/>
          </a:xfrm>
          <a:prstGeom prst="rect">
            <a:avLst/>
          </a:prstGeom>
          <a:noFill/>
          <a:ln w="5715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78853" name="Picture 6" descr="ILL1001ill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314764">
            <a:off x="5148263" y="1219200"/>
            <a:ext cx="3614737" cy="5638800"/>
          </a:xfrm>
          <a:prstGeom prst="rect">
            <a:avLst/>
          </a:prstGeom>
          <a:noFill/>
          <a:ln w="5715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2" descr="Sunrise &amp; Sunset 160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9525"/>
            <a:ext cx="9144000"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52355" name="Rectangle 3"/>
          <p:cNvSpPr>
            <a:spLocks noGrp="1" noChangeArrowheads="1"/>
          </p:cNvSpPr>
          <p:nvPr>
            <p:ph type="title" idx="4294967295"/>
          </p:nvPr>
        </p:nvSpPr>
        <p:spPr>
          <a:xfrm>
            <a:off x="457200" y="76200"/>
            <a:ext cx="8229600" cy="1143000"/>
          </a:xfrm>
          <a:effectLst>
            <a:outerShdw blurRad="63500" dist="35921" dir="2700000" algn="ctr" rotWithShape="0">
              <a:schemeClr val="tx2">
                <a:alpha val="74998"/>
              </a:schemeClr>
            </a:outerShdw>
          </a:effectLst>
        </p:spPr>
        <p:txBody>
          <a:bodyPr/>
          <a:lstStyle/>
          <a:p>
            <a:pPr eaLnBrk="1" hangingPunct="1">
              <a:defRPr/>
            </a:pPr>
            <a:r>
              <a:rPr lang="ar-JO" dirty="0">
                <a:solidFill>
                  <a:schemeClr val="bg1"/>
                </a:solidFill>
                <a:latin typeface="Arial" panose="020B0604020202020204" pitchFamily="34" charset="0"/>
                <a:ea typeface="ＭＳ Ｐゴシック" charset="0"/>
                <a:cs typeface="Arial" panose="020B0604020202020204" pitchFamily="34" charset="0"/>
              </a:rPr>
              <a:t>كيف تقدم إيضاحات جيدة؟</a:t>
            </a:r>
            <a:endParaRPr lang="en-US" dirty="0">
              <a:latin typeface="Arial" panose="020B0604020202020204" pitchFamily="34" charset="0"/>
              <a:ea typeface="ＭＳ Ｐゴシック" charset="0"/>
              <a:cs typeface="Arial" panose="020B0604020202020204" pitchFamily="34" charset="0"/>
            </a:endParaRPr>
          </a:p>
        </p:txBody>
      </p:sp>
      <p:sp>
        <p:nvSpPr>
          <p:cNvPr id="1252356" name="Text Box 4"/>
          <p:cNvSpPr txBox="1">
            <a:spLocks noChangeArrowheads="1"/>
          </p:cNvSpPr>
          <p:nvPr/>
        </p:nvSpPr>
        <p:spPr bwMode="auto">
          <a:xfrm>
            <a:off x="8534400" y="76200"/>
            <a:ext cx="530915"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64</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252357" name="Text Box 5"/>
          <p:cNvSpPr txBox="1">
            <a:spLocks noChangeArrowheads="1"/>
          </p:cNvSpPr>
          <p:nvPr/>
        </p:nvSpPr>
        <p:spPr bwMode="auto">
          <a:xfrm>
            <a:off x="120080" y="1219200"/>
            <a:ext cx="8915400" cy="584775"/>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أ. قدم إيضاحات من عالم مستمعيك – ليس عالمك</a:t>
            </a:r>
          </a:p>
        </p:txBody>
      </p:sp>
      <p:sp>
        <p:nvSpPr>
          <p:cNvPr id="1252362" name="Text Box 10"/>
          <p:cNvSpPr txBox="1">
            <a:spLocks noChangeArrowheads="1"/>
          </p:cNvSpPr>
          <p:nvPr/>
        </p:nvSpPr>
        <p:spPr bwMode="auto">
          <a:xfrm>
            <a:off x="-108520" y="1803975"/>
            <a:ext cx="9144000" cy="1077218"/>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ب. جهّز ملخصك كاملاً مبكراً من كل أسبوع – هذا يعطيك الوقت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لإيجاد إيضاحات جيدة</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252367" name="Text Box 15"/>
          <p:cNvSpPr txBox="1">
            <a:spLocks noChangeArrowheads="1"/>
          </p:cNvSpPr>
          <p:nvPr/>
        </p:nvSpPr>
        <p:spPr bwMode="auto">
          <a:xfrm>
            <a:off x="-108520" y="2946975"/>
            <a:ext cx="9144000" cy="584775"/>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ت. غيّر من أنواع الإيضاحات المستخدمة</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2" name="Text Box 8">
            <a:extLst>
              <a:ext uri="{FF2B5EF4-FFF2-40B4-BE49-F238E27FC236}">
                <a16:creationId xmlns:a16="http://schemas.microsoft.com/office/drawing/2014/main" id="{E355C91A-49C5-A6FD-8A5B-11DE58A1A8BE}"/>
              </a:ext>
            </a:extLst>
          </p:cNvPr>
          <p:cNvSpPr txBox="1">
            <a:spLocks noChangeArrowheads="1"/>
          </p:cNvSpPr>
          <p:nvPr/>
        </p:nvSpPr>
        <p:spPr bwMode="auto">
          <a:xfrm>
            <a:off x="-108520" y="3789040"/>
            <a:ext cx="9144000" cy="584775"/>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ث. لا تحكي القصص بل عشها ثانية</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3" name="Text Box 9">
            <a:extLst>
              <a:ext uri="{FF2B5EF4-FFF2-40B4-BE49-F238E27FC236}">
                <a16:creationId xmlns:a16="http://schemas.microsoft.com/office/drawing/2014/main" id="{CF953ACB-3C0C-6907-7ECD-3457FF1EA92E}"/>
              </a:ext>
            </a:extLst>
          </p:cNvPr>
          <p:cNvSpPr txBox="1">
            <a:spLocks noChangeArrowheads="1"/>
          </p:cNvSpPr>
          <p:nvPr/>
        </p:nvSpPr>
        <p:spPr bwMode="auto">
          <a:xfrm>
            <a:off x="-108520" y="4509120"/>
            <a:ext cx="9144000" cy="1077218"/>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lvl1pPr marL="622300" indent="-6223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indent="0" algn="r">
              <a:defRPr/>
            </a:pPr>
            <a:r>
              <a:rPr lang="ar-JO" sz="3200" b="1" dirty="0">
                <a:solidFill>
                  <a:schemeClr val="bg1"/>
                </a:solidFill>
                <a:latin typeface="Arial" panose="020B0604020202020204" pitchFamily="34" charset="0"/>
                <a:cs typeface="Arial" panose="020B0604020202020204" pitchFamily="34" charset="0"/>
              </a:rPr>
              <a:t>ج. قدم إيضاح لكل ثلاث دقائق من العظة (ص 51 هناك 18 إيضاح </a:t>
            </a:r>
          </a:p>
          <a:p>
            <a:pPr marL="0" indent="0" algn="r">
              <a:defRPr/>
            </a:pPr>
            <a:r>
              <a:rPr lang="ar-JO" sz="3200" b="1" dirty="0">
                <a:solidFill>
                  <a:schemeClr val="bg1"/>
                </a:solidFill>
                <a:latin typeface="Arial" panose="020B0604020202020204" pitchFamily="34" charset="0"/>
                <a:cs typeface="Arial" panose="020B0604020202020204" pitchFamily="34" charset="0"/>
              </a:rPr>
              <a:t>    في 15 دقيقة)</a:t>
            </a:r>
            <a:endParaRPr lang="en-US"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1948700"/>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23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5236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523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2357" grpId="0"/>
      <p:bldP spid="1252362" grpId="0"/>
      <p:bldP spid="1252367" grpId="0"/>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a:xfrm>
            <a:off x="0" y="457200"/>
            <a:ext cx="9144000" cy="1676400"/>
          </a:xfrm>
          <a:noFill/>
        </p:spPr>
        <p:txBody>
          <a:bodyPr/>
          <a:lstStyle/>
          <a:p>
            <a:pPr eaLnBrk="1" hangingPunct="1"/>
            <a:r>
              <a:rPr lang="ar-JO" sz="12900" b="1" dirty="0">
                <a:solidFill>
                  <a:srgbClr val="FF0000"/>
                </a:solidFill>
                <a:latin typeface="Arial" panose="020B0604020202020204" pitchFamily="34" charset="0"/>
                <a:ea typeface="ＭＳ Ｐゴシック" charset="0"/>
                <a:cs typeface="Arial" panose="020B0604020202020204" pitchFamily="34" charset="0"/>
              </a:rPr>
              <a:t>المخاطر</a:t>
            </a:r>
            <a:endParaRPr lang="en-US" sz="12900" dirty="0">
              <a:solidFill>
                <a:srgbClr val="FF0000"/>
              </a:solidFill>
              <a:latin typeface="Arial" panose="020B0604020202020204" pitchFamily="34" charset="0"/>
              <a:ea typeface="ＭＳ Ｐゴシック" charset="0"/>
              <a:cs typeface="Arial" panose="020B0604020202020204" pitchFamily="34" charset="0"/>
            </a:endParaRPr>
          </a:p>
        </p:txBody>
      </p:sp>
      <p:sp>
        <p:nvSpPr>
          <p:cNvPr id="1264643" name="Text Box 3"/>
          <p:cNvSpPr txBox="1">
            <a:spLocks noChangeArrowheads="1"/>
          </p:cNvSpPr>
          <p:nvPr/>
        </p:nvSpPr>
        <p:spPr bwMode="auto">
          <a:xfrm>
            <a:off x="3779912" y="2514600"/>
            <a:ext cx="5220072" cy="2862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ar-JO" sz="3600" b="1" dirty="0">
                <a:solidFill>
                  <a:srgbClr val="FFB97C"/>
                </a:solidFill>
                <a:latin typeface="Arial" panose="020B0604020202020204" pitchFamily="34" charset="0"/>
                <a:cs typeface="Arial" panose="020B0604020202020204" pitchFamily="34" charset="0"/>
              </a:rPr>
              <a:t>القصة المنمقة</a:t>
            </a:r>
            <a:endParaRPr lang="en-US" sz="3600" b="1" dirty="0">
              <a:solidFill>
                <a:srgbClr val="FFB97C"/>
              </a:solidFill>
              <a:latin typeface="Arial" panose="020B0604020202020204" pitchFamily="34" charset="0"/>
              <a:cs typeface="Arial" panose="020B0604020202020204" pitchFamily="34" charset="0"/>
            </a:endParaRPr>
          </a:p>
          <a:p>
            <a:pPr algn="r"/>
            <a:r>
              <a:rPr lang="ar-JO" sz="3600" b="1" dirty="0">
                <a:solidFill>
                  <a:srgbClr val="FFB97C"/>
                </a:solidFill>
                <a:latin typeface="Arial" panose="020B0604020202020204" pitchFamily="34" charset="0"/>
                <a:cs typeface="Arial" panose="020B0604020202020204" pitchFamily="34" charset="0"/>
              </a:rPr>
              <a:t>القصة غير الضرورية</a:t>
            </a:r>
            <a:endParaRPr lang="en-US" sz="3600" b="1" dirty="0">
              <a:solidFill>
                <a:srgbClr val="FFB97C"/>
              </a:solidFill>
              <a:latin typeface="Arial" panose="020B0604020202020204" pitchFamily="34" charset="0"/>
              <a:cs typeface="Arial" panose="020B0604020202020204" pitchFamily="34" charset="0"/>
            </a:endParaRPr>
          </a:p>
          <a:p>
            <a:pPr algn="r"/>
            <a:r>
              <a:rPr lang="ar-JO" sz="3600" b="1" dirty="0">
                <a:solidFill>
                  <a:srgbClr val="FFB97C"/>
                </a:solidFill>
                <a:latin typeface="Arial" panose="020B0604020202020204" pitchFamily="34" charset="0"/>
                <a:cs typeface="Arial" panose="020B0604020202020204" pitchFamily="34" charset="0"/>
              </a:rPr>
              <a:t>القصة الأنانية</a:t>
            </a:r>
            <a:endParaRPr lang="en-US" sz="3600" b="1" dirty="0">
              <a:solidFill>
                <a:srgbClr val="FFB97C"/>
              </a:solidFill>
              <a:latin typeface="Arial" panose="020B0604020202020204" pitchFamily="34" charset="0"/>
              <a:cs typeface="Arial" panose="020B0604020202020204" pitchFamily="34" charset="0"/>
            </a:endParaRPr>
          </a:p>
          <a:p>
            <a:pPr algn="r"/>
            <a:r>
              <a:rPr lang="ar-JO" sz="3600" b="1" dirty="0">
                <a:solidFill>
                  <a:srgbClr val="FFB97C"/>
                </a:solidFill>
                <a:latin typeface="Arial" panose="020B0604020202020204" pitchFamily="34" charset="0"/>
                <a:cs typeface="Arial" panose="020B0604020202020204" pitchFamily="34" charset="0"/>
              </a:rPr>
              <a:t>القصة الخادعة</a:t>
            </a:r>
            <a:endParaRPr lang="en-US" sz="3600" b="1" dirty="0">
              <a:solidFill>
                <a:srgbClr val="FFB97C"/>
              </a:solidFill>
              <a:latin typeface="Arial" panose="020B0604020202020204" pitchFamily="34" charset="0"/>
              <a:cs typeface="Arial" panose="020B0604020202020204" pitchFamily="34" charset="0"/>
            </a:endParaRPr>
          </a:p>
          <a:p>
            <a:pPr algn="r"/>
            <a:r>
              <a:rPr lang="ar-JO" sz="3600" b="1" dirty="0">
                <a:solidFill>
                  <a:srgbClr val="FFB97C"/>
                </a:solidFill>
                <a:latin typeface="Arial" panose="020B0604020202020204" pitchFamily="34" charset="0"/>
                <a:cs typeface="Arial" panose="020B0604020202020204" pitchFamily="34" charset="0"/>
              </a:rPr>
              <a:t>القصة المتلاعبة</a:t>
            </a:r>
            <a:endParaRPr lang="en-US" sz="3600" b="1" dirty="0">
              <a:solidFill>
                <a:srgbClr val="FFB97C"/>
              </a:solidFill>
              <a:latin typeface="Arial" panose="020B0604020202020204" pitchFamily="34" charset="0"/>
              <a:cs typeface="Arial" panose="020B0604020202020204" pitchFamily="34" charset="0"/>
            </a:endParaRPr>
          </a:p>
        </p:txBody>
      </p:sp>
      <p:sp>
        <p:nvSpPr>
          <p:cNvPr id="1264644" name="Text Box 4"/>
          <p:cNvSpPr txBox="1">
            <a:spLocks noChangeArrowheads="1"/>
          </p:cNvSpPr>
          <p:nvPr/>
        </p:nvSpPr>
        <p:spPr bwMode="auto">
          <a:xfrm>
            <a:off x="0" y="1981200"/>
            <a:ext cx="3347864" cy="341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ar-JO" sz="3600" b="1" u="sng" dirty="0">
                <a:solidFill>
                  <a:schemeClr val="accent1"/>
                </a:solidFill>
                <a:latin typeface="Arial" panose="020B0604020202020204" pitchFamily="34" charset="0"/>
                <a:cs typeface="Arial" panose="020B0604020202020204" pitchFamily="34" charset="0"/>
              </a:rPr>
              <a:t>افحص:</a:t>
            </a:r>
            <a:endParaRPr lang="en-US" sz="3600" b="1" u="sng" dirty="0">
              <a:solidFill>
                <a:schemeClr val="accent1"/>
              </a:solidFill>
              <a:latin typeface="Arial" panose="020B0604020202020204" pitchFamily="34" charset="0"/>
              <a:cs typeface="Arial" panose="020B0604020202020204" pitchFamily="34" charset="0"/>
            </a:endParaRPr>
          </a:p>
          <a:p>
            <a:pPr algn="r"/>
            <a:r>
              <a:rPr lang="ar-JO" sz="3600" b="1" dirty="0">
                <a:solidFill>
                  <a:schemeClr val="accent1"/>
                </a:solidFill>
                <a:latin typeface="Arial" panose="020B0604020202020204" pitchFamily="34" charset="0"/>
                <a:cs typeface="Arial" panose="020B0604020202020204" pitchFamily="34" charset="0"/>
              </a:rPr>
              <a:t>الطول</a:t>
            </a:r>
            <a:endParaRPr lang="en-US" sz="3600" b="1" dirty="0">
              <a:solidFill>
                <a:schemeClr val="accent1"/>
              </a:solidFill>
              <a:latin typeface="Arial" panose="020B0604020202020204" pitchFamily="34" charset="0"/>
              <a:cs typeface="Arial" panose="020B0604020202020204" pitchFamily="34" charset="0"/>
            </a:endParaRPr>
          </a:p>
          <a:p>
            <a:pPr algn="r"/>
            <a:r>
              <a:rPr lang="ar-JO" sz="3600" b="1" dirty="0">
                <a:solidFill>
                  <a:schemeClr val="accent1"/>
                </a:solidFill>
                <a:latin typeface="Arial" panose="020B0604020202020204" pitchFamily="34" charset="0"/>
                <a:cs typeface="Arial" panose="020B0604020202020204" pitchFamily="34" charset="0"/>
              </a:rPr>
              <a:t>الملائمة</a:t>
            </a:r>
            <a:endParaRPr lang="en-US" sz="3600" b="1" dirty="0">
              <a:solidFill>
                <a:schemeClr val="accent1"/>
              </a:solidFill>
              <a:latin typeface="Arial" panose="020B0604020202020204" pitchFamily="34" charset="0"/>
              <a:cs typeface="Arial" panose="020B0604020202020204" pitchFamily="34" charset="0"/>
            </a:endParaRPr>
          </a:p>
          <a:p>
            <a:pPr algn="r"/>
            <a:r>
              <a:rPr lang="ar-JO" sz="3600" b="1" dirty="0">
                <a:solidFill>
                  <a:schemeClr val="accent1"/>
                </a:solidFill>
                <a:latin typeface="Arial" panose="020B0604020202020204" pitchFamily="34" charset="0"/>
                <a:cs typeface="Arial" panose="020B0604020202020204" pitchFamily="34" charset="0"/>
              </a:rPr>
              <a:t>الإتضاع</a:t>
            </a:r>
            <a:endParaRPr lang="en-US" sz="3600" b="1" dirty="0">
              <a:solidFill>
                <a:schemeClr val="accent1"/>
              </a:solidFill>
              <a:latin typeface="Arial" panose="020B0604020202020204" pitchFamily="34" charset="0"/>
              <a:cs typeface="Arial" panose="020B0604020202020204" pitchFamily="34" charset="0"/>
            </a:endParaRPr>
          </a:p>
          <a:p>
            <a:pPr algn="r"/>
            <a:r>
              <a:rPr lang="ar-JO" sz="3600" b="1" dirty="0">
                <a:solidFill>
                  <a:schemeClr val="accent1"/>
                </a:solidFill>
                <a:latin typeface="Arial" panose="020B0604020202020204" pitchFamily="34" charset="0"/>
                <a:cs typeface="Arial" panose="020B0604020202020204" pitchFamily="34" charset="0"/>
              </a:rPr>
              <a:t>المصداقية</a:t>
            </a:r>
            <a:endParaRPr lang="en-US" sz="3600" b="1" dirty="0">
              <a:solidFill>
                <a:schemeClr val="accent1"/>
              </a:solidFill>
              <a:latin typeface="Arial" panose="020B0604020202020204" pitchFamily="34" charset="0"/>
              <a:cs typeface="Arial" panose="020B0604020202020204" pitchFamily="34" charset="0"/>
            </a:endParaRPr>
          </a:p>
          <a:p>
            <a:pPr algn="r"/>
            <a:r>
              <a:rPr lang="ar-JO" sz="3600" b="1" dirty="0">
                <a:solidFill>
                  <a:schemeClr val="accent1"/>
                </a:solidFill>
                <a:latin typeface="Arial" panose="020B0604020202020204" pitchFamily="34" charset="0"/>
                <a:cs typeface="Arial" panose="020B0604020202020204" pitchFamily="34" charset="0"/>
              </a:rPr>
              <a:t>الدافع</a:t>
            </a:r>
            <a:endParaRPr lang="en-US" sz="3600" b="1" dirty="0">
              <a:solidFill>
                <a:schemeClr val="accent1"/>
              </a:solidFill>
              <a:latin typeface="Arial" panose="020B0604020202020204" pitchFamily="34" charset="0"/>
              <a:cs typeface="Arial" panose="020B0604020202020204" pitchFamily="34" charset="0"/>
            </a:endParaRPr>
          </a:p>
        </p:txBody>
      </p:sp>
      <p:sp>
        <p:nvSpPr>
          <p:cNvPr id="82948" name="Text Box 5"/>
          <p:cNvSpPr txBox="1">
            <a:spLocks noChangeArrowheads="1"/>
          </p:cNvSpPr>
          <p:nvPr/>
        </p:nvSpPr>
        <p:spPr bwMode="auto">
          <a:xfrm>
            <a:off x="0" y="6324600"/>
            <a:ext cx="9144000"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ar-JO" sz="2200" dirty="0">
                <a:solidFill>
                  <a:schemeClr val="accent1"/>
                </a:solidFill>
                <a:latin typeface="Arial" panose="020B0604020202020204" pitchFamily="34" charset="0"/>
                <a:cs typeface="Arial" panose="020B0604020202020204" pitchFamily="34" charset="0"/>
              </a:rPr>
              <a:t>مقتبس من ليروي باترسون ستيوارت في كلية الكتاب المقدس في سنغافورة 100 طية (92 فبراير)</a:t>
            </a:r>
            <a:endParaRPr lang="en-US" sz="2200" dirty="0">
              <a:solidFill>
                <a:schemeClr val="accent1"/>
              </a:solidFill>
              <a:latin typeface="Arial" panose="020B0604020202020204" pitchFamily="34" charset="0"/>
              <a:cs typeface="Arial" panose="020B0604020202020204" pitchFamily="34" charset="0"/>
            </a:endParaRPr>
          </a:p>
        </p:txBody>
      </p:sp>
      <p:pic>
        <p:nvPicPr>
          <p:cNvPr id="82949" name="Picture 6" descr="oth-tic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34200" y="196850"/>
            <a:ext cx="1600200" cy="1277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950" name="Line 7"/>
          <p:cNvSpPr>
            <a:spLocks noChangeShapeType="1"/>
          </p:cNvSpPr>
          <p:nvPr/>
        </p:nvSpPr>
        <p:spPr bwMode="auto">
          <a:xfrm>
            <a:off x="-609600" y="6324600"/>
            <a:ext cx="10668000" cy="0"/>
          </a:xfrm>
          <a:prstGeom prst="line">
            <a:avLst/>
          </a:prstGeom>
          <a:noFill/>
          <a:ln w="9525">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82951" name="Text Box 8"/>
          <p:cNvSpPr txBox="1">
            <a:spLocks noChangeArrowheads="1"/>
          </p:cNvSpPr>
          <p:nvPr/>
        </p:nvSpPr>
        <p:spPr bwMode="auto">
          <a:xfrm>
            <a:off x="8534400" y="76200"/>
            <a:ext cx="533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b="1" dirty="0">
                <a:solidFill>
                  <a:schemeClr val="bg1"/>
                </a:solidFill>
                <a:latin typeface="Arial" panose="020B0604020202020204" pitchFamily="34" charset="0"/>
                <a:cs typeface="Arial" panose="020B0604020202020204" pitchFamily="34" charset="0"/>
              </a:rPr>
              <a:t>65</a:t>
            </a:r>
            <a:endParaRPr lang="en-US" b="1" dirty="0">
              <a:solidFill>
                <a:schemeClr val="bg1"/>
              </a:solidFill>
              <a:latin typeface="Arial" panose="020B0604020202020204" pitchFamily="34" charset="0"/>
              <a:cs typeface="Arial" panose="020B0604020202020204" pitchFamily="34" charset="0"/>
            </a:endParaRPr>
          </a:p>
        </p:txBody>
      </p:sp>
      <p:sp>
        <p:nvSpPr>
          <p:cNvPr id="9" name="Text Box 9"/>
          <p:cNvSpPr txBox="1">
            <a:spLocks noChangeArrowheads="1"/>
          </p:cNvSpPr>
          <p:nvPr/>
        </p:nvSpPr>
        <p:spPr bwMode="auto">
          <a:xfrm>
            <a:off x="228600" y="0"/>
            <a:ext cx="7079704" cy="584775"/>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lvl1pPr marL="622300" indent="-6223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indent="0" algn="r">
              <a:defRPr/>
            </a:pPr>
            <a:r>
              <a:rPr lang="ar-JO" sz="3200" b="1" dirty="0">
                <a:solidFill>
                  <a:schemeClr val="bg1"/>
                </a:solidFill>
                <a:latin typeface="Arial" panose="020B0604020202020204" pitchFamily="34" charset="0"/>
                <a:cs typeface="Arial" panose="020B0604020202020204" pitchFamily="34" charset="0"/>
              </a:rPr>
              <a:t>ح. تجنب هذه المخاطر عند إيضاح نقاطك ...</a:t>
            </a:r>
            <a:endParaRPr lang="en-US" sz="3200" b="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7" presetClass="entr" presetSubtype="10" fill="hold" grpId="0" nodeType="clickEffect">
                                  <p:stCondLst>
                                    <p:cond delay="0"/>
                                  </p:stCondLst>
                                  <p:childTnLst>
                                    <p:set>
                                      <p:cBhvr>
                                        <p:cTn id="10" dur="1" fill="hold">
                                          <p:stCondLst>
                                            <p:cond delay="0"/>
                                          </p:stCondLst>
                                        </p:cTn>
                                        <p:tgtEl>
                                          <p:spTgt spid="1264643">
                                            <p:txEl>
                                              <p:pRg st="0" end="0"/>
                                            </p:txEl>
                                          </p:spTgt>
                                        </p:tgtEl>
                                        <p:attrNameLst>
                                          <p:attrName>style.visibility</p:attrName>
                                        </p:attrNameLst>
                                      </p:cBhvr>
                                      <p:to>
                                        <p:strVal val="visible"/>
                                      </p:to>
                                    </p:set>
                                    <p:anim calcmode="lin" valueType="num">
                                      <p:cBhvr>
                                        <p:cTn id="11" dur="500" fill="hold"/>
                                        <p:tgtEl>
                                          <p:spTgt spid="126464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126464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1264643">
                                            <p:txEl>
                                              <p:pRg st="1" end="1"/>
                                            </p:txEl>
                                          </p:spTgt>
                                        </p:tgtEl>
                                        <p:attrNameLst>
                                          <p:attrName>style.visibility</p:attrName>
                                        </p:attrNameLst>
                                      </p:cBhvr>
                                      <p:to>
                                        <p:strVal val="visible"/>
                                      </p:to>
                                    </p:set>
                                    <p:anim calcmode="lin" valueType="num">
                                      <p:cBhvr>
                                        <p:cTn id="17" dur="500" fill="hold"/>
                                        <p:tgtEl>
                                          <p:spTgt spid="126464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26464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1264643">
                                            <p:txEl>
                                              <p:pRg st="2" end="2"/>
                                            </p:txEl>
                                          </p:spTgt>
                                        </p:tgtEl>
                                        <p:attrNameLst>
                                          <p:attrName>style.visibility</p:attrName>
                                        </p:attrNameLst>
                                      </p:cBhvr>
                                      <p:to>
                                        <p:strVal val="visible"/>
                                      </p:to>
                                    </p:set>
                                    <p:anim calcmode="lin" valueType="num">
                                      <p:cBhvr>
                                        <p:cTn id="23" dur="500" fill="hold"/>
                                        <p:tgtEl>
                                          <p:spTgt spid="126464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126464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1264643">
                                            <p:txEl>
                                              <p:pRg st="3" end="3"/>
                                            </p:txEl>
                                          </p:spTgt>
                                        </p:tgtEl>
                                        <p:attrNameLst>
                                          <p:attrName>style.visibility</p:attrName>
                                        </p:attrNameLst>
                                      </p:cBhvr>
                                      <p:to>
                                        <p:strVal val="visible"/>
                                      </p:to>
                                    </p:set>
                                    <p:anim calcmode="lin" valueType="num">
                                      <p:cBhvr>
                                        <p:cTn id="29" dur="500" fill="hold"/>
                                        <p:tgtEl>
                                          <p:spTgt spid="1264643">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126464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1264643">
                                            <p:txEl>
                                              <p:pRg st="4" end="4"/>
                                            </p:txEl>
                                          </p:spTgt>
                                        </p:tgtEl>
                                        <p:attrNameLst>
                                          <p:attrName>style.visibility</p:attrName>
                                        </p:attrNameLst>
                                      </p:cBhvr>
                                      <p:to>
                                        <p:strVal val="visible"/>
                                      </p:to>
                                    </p:set>
                                    <p:anim calcmode="lin" valueType="num">
                                      <p:cBhvr>
                                        <p:cTn id="35" dur="500" fill="hold"/>
                                        <p:tgtEl>
                                          <p:spTgt spid="126464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126464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7" presetClass="entr" presetSubtype="10" fill="hold" grpId="0" nodeType="clickEffect">
                                  <p:stCondLst>
                                    <p:cond delay="0"/>
                                  </p:stCondLst>
                                  <p:childTnLst>
                                    <p:set>
                                      <p:cBhvr>
                                        <p:cTn id="40" dur="1" fill="hold">
                                          <p:stCondLst>
                                            <p:cond delay="0"/>
                                          </p:stCondLst>
                                        </p:cTn>
                                        <p:tgtEl>
                                          <p:spTgt spid="1264644">
                                            <p:txEl>
                                              <p:pRg st="0" end="0"/>
                                            </p:txEl>
                                          </p:spTgt>
                                        </p:tgtEl>
                                        <p:attrNameLst>
                                          <p:attrName>style.visibility</p:attrName>
                                        </p:attrNameLst>
                                      </p:cBhvr>
                                      <p:to>
                                        <p:strVal val="visible"/>
                                      </p:to>
                                    </p:set>
                                    <p:anim calcmode="lin" valueType="num">
                                      <p:cBhvr>
                                        <p:cTn id="41" dur="500" fill="hold"/>
                                        <p:tgtEl>
                                          <p:spTgt spid="1264644">
                                            <p:txEl>
                                              <p:pRg st="0" end="0"/>
                                            </p:txEl>
                                          </p:spTgt>
                                        </p:tgtEl>
                                        <p:attrNameLst>
                                          <p:attrName>ppt_w</p:attrName>
                                        </p:attrNameLst>
                                      </p:cBhvr>
                                      <p:tavLst>
                                        <p:tav tm="0">
                                          <p:val>
                                            <p:fltVal val="0"/>
                                          </p:val>
                                        </p:tav>
                                        <p:tav tm="100000">
                                          <p:val>
                                            <p:strVal val="#ppt_w"/>
                                          </p:val>
                                        </p:tav>
                                      </p:tavLst>
                                    </p:anim>
                                    <p:anim calcmode="lin" valueType="num">
                                      <p:cBhvr>
                                        <p:cTn id="42" dur="500" fill="hold"/>
                                        <p:tgtEl>
                                          <p:spTgt spid="126464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10" fill="hold" grpId="0" nodeType="clickEffect">
                                  <p:stCondLst>
                                    <p:cond delay="0"/>
                                  </p:stCondLst>
                                  <p:childTnLst>
                                    <p:set>
                                      <p:cBhvr>
                                        <p:cTn id="46" dur="1" fill="hold">
                                          <p:stCondLst>
                                            <p:cond delay="0"/>
                                          </p:stCondLst>
                                        </p:cTn>
                                        <p:tgtEl>
                                          <p:spTgt spid="1264644">
                                            <p:txEl>
                                              <p:pRg st="1" end="1"/>
                                            </p:txEl>
                                          </p:spTgt>
                                        </p:tgtEl>
                                        <p:attrNameLst>
                                          <p:attrName>style.visibility</p:attrName>
                                        </p:attrNameLst>
                                      </p:cBhvr>
                                      <p:to>
                                        <p:strVal val="visible"/>
                                      </p:to>
                                    </p:set>
                                    <p:anim calcmode="lin" valueType="num">
                                      <p:cBhvr>
                                        <p:cTn id="47" dur="500" fill="hold"/>
                                        <p:tgtEl>
                                          <p:spTgt spid="1264644">
                                            <p:txEl>
                                              <p:pRg st="1" end="1"/>
                                            </p:txEl>
                                          </p:spTgt>
                                        </p:tgtEl>
                                        <p:attrNameLst>
                                          <p:attrName>ppt_w</p:attrName>
                                        </p:attrNameLst>
                                      </p:cBhvr>
                                      <p:tavLst>
                                        <p:tav tm="0">
                                          <p:val>
                                            <p:fltVal val="0"/>
                                          </p:val>
                                        </p:tav>
                                        <p:tav tm="100000">
                                          <p:val>
                                            <p:strVal val="#ppt_w"/>
                                          </p:val>
                                        </p:tav>
                                      </p:tavLst>
                                    </p:anim>
                                    <p:anim calcmode="lin" valueType="num">
                                      <p:cBhvr>
                                        <p:cTn id="48" dur="500" fill="hold"/>
                                        <p:tgtEl>
                                          <p:spTgt spid="126464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17" presetClass="entr" presetSubtype="10" fill="hold" grpId="0" nodeType="clickEffect">
                                  <p:stCondLst>
                                    <p:cond delay="0"/>
                                  </p:stCondLst>
                                  <p:childTnLst>
                                    <p:set>
                                      <p:cBhvr>
                                        <p:cTn id="52" dur="1" fill="hold">
                                          <p:stCondLst>
                                            <p:cond delay="0"/>
                                          </p:stCondLst>
                                        </p:cTn>
                                        <p:tgtEl>
                                          <p:spTgt spid="1264644">
                                            <p:txEl>
                                              <p:pRg st="2" end="2"/>
                                            </p:txEl>
                                          </p:spTgt>
                                        </p:tgtEl>
                                        <p:attrNameLst>
                                          <p:attrName>style.visibility</p:attrName>
                                        </p:attrNameLst>
                                      </p:cBhvr>
                                      <p:to>
                                        <p:strVal val="visible"/>
                                      </p:to>
                                    </p:set>
                                    <p:anim calcmode="lin" valueType="num">
                                      <p:cBhvr>
                                        <p:cTn id="53" dur="500" fill="hold"/>
                                        <p:tgtEl>
                                          <p:spTgt spid="1264644">
                                            <p:txEl>
                                              <p:pRg st="2" end="2"/>
                                            </p:txEl>
                                          </p:spTgt>
                                        </p:tgtEl>
                                        <p:attrNameLst>
                                          <p:attrName>ppt_w</p:attrName>
                                        </p:attrNameLst>
                                      </p:cBhvr>
                                      <p:tavLst>
                                        <p:tav tm="0">
                                          <p:val>
                                            <p:fltVal val="0"/>
                                          </p:val>
                                        </p:tav>
                                        <p:tav tm="100000">
                                          <p:val>
                                            <p:strVal val="#ppt_w"/>
                                          </p:val>
                                        </p:tav>
                                      </p:tavLst>
                                    </p:anim>
                                    <p:anim calcmode="lin" valueType="num">
                                      <p:cBhvr>
                                        <p:cTn id="54" dur="500" fill="hold"/>
                                        <p:tgtEl>
                                          <p:spTgt spid="126464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17" presetClass="entr" presetSubtype="10" fill="hold" grpId="0" nodeType="clickEffect">
                                  <p:stCondLst>
                                    <p:cond delay="0"/>
                                  </p:stCondLst>
                                  <p:childTnLst>
                                    <p:set>
                                      <p:cBhvr>
                                        <p:cTn id="58" dur="1" fill="hold">
                                          <p:stCondLst>
                                            <p:cond delay="0"/>
                                          </p:stCondLst>
                                        </p:cTn>
                                        <p:tgtEl>
                                          <p:spTgt spid="1264644">
                                            <p:txEl>
                                              <p:pRg st="3" end="3"/>
                                            </p:txEl>
                                          </p:spTgt>
                                        </p:tgtEl>
                                        <p:attrNameLst>
                                          <p:attrName>style.visibility</p:attrName>
                                        </p:attrNameLst>
                                      </p:cBhvr>
                                      <p:to>
                                        <p:strVal val="visible"/>
                                      </p:to>
                                    </p:set>
                                    <p:anim calcmode="lin" valueType="num">
                                      <p:cBhvr>
                                        <p:cTn id="59" dur="500" fill="hold"/>
                                        <p:tgtEl>
                                          <p:spTgt spid="1264644">
                                            <p:txEl>
                                              <p:pRg st="3" end="3"/>
                                            </p:txEl>
                                          </p:spTgt>
                                        </p:tgtEl>
                                        <p:attrNameLst>
                                          <p:attrName>ppt_w</p:attrName>
                                        </p:attrNameLst>
                                      </p:cBhvr>
                                      <p:tavLst>
                                        <p:tav tm="0">
                                          <p:val>
                                            <p:fltVal val="0"/>
                                          </p:val>
                                        </p:tav>
                                        <p:tav tm="100000">
                                          <p:val>
                                            <p:strVal val="#ppt_w"/>
                                          </p:val>
                                        </p:tav>
                                      </p:tavLst>
                                    </p:anim>
                                    <p:anim calcmode="lin" valueType="num">
                                      <p:cBhvr>
                                        <p:cTn id="60" dur="500" fill="hold"/>
                                        <p:tgtEl>
                                          <p:spTgt spid="1264644">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17" presetClass="entr" presetSubtype="10" fill="hold" grpId="0" nodeType="clickEffect">
                                  <p:stCondLst>
                                    <p:cond delay="0"/>
                                  </p:stCondLst>
                                  <p:childTnLst>
                                    <p:set>
                                      <p:cBhvr>
                                        <p:cTn id="64" dur="1" fill="hold">
                                          <p:stCondLst>
                                            <p:cond delay="0"/>
                                          </p:stCondLst>
                                        </p:cTn>
                                        <p:tgtEl>
                                          <p:spTgt spid="1264644">
                                            <p:txEl>
                                              <p:pRg st="4" end="4"/>
                                            </p:txEl>
                                          </p:spTgt>
                                        </p:tgtEl>
                                        <p:attrNameLst>
                                          <p:attrName>style.visibility</p:attrName>
                                        </p:attrNameLst>
                                      </p:cBhvr>
                                      <p:to>
                                        <p:strVal val="visible"/>
                                      </p:to>
                                    </p:set>
                                    <p:anim calcmode="lin" valueType="num">
                                      <p:cBhvr>
                                        <p:cTn id="65" dur="500" fill="hold"/>
                                        <p:tgtEl>
                                          <p:spTgt spid="1264644">
                                            <p:txEl>
                                              <p:pRg st="4" end="4"/>
                                            </p:txEl>
                                          </p:spTgt>
                                        </p:tgtEl>
                                        <p:attrNameLst>
                                          <p:attrName>ppt_w</p:attrName>
                                        </p:attrNameLst>
                                      </p:cBhvr>
                                      <p:tavLst>
                                        <p:tav tm="0">
                                          <p:val>
                                            <p:fltVal val="0"/>
                                          </p:val>
                                        </p:tav>
                                        <p:tav tm="100000">
                                          <p:val>
                                            <p:strVal val="#ppt_w"/>
                                          </p:val>
                                        </p:tav>
                                      </p:tavLst>
                                    </p:anim>
                                    <p:anim calcmode="lin" valueType="num">
                                      <p:cBhvr>
                                        <p:cTn id="66" dur="500" fill="hold"/>
                                        <p:tgtEl>
                                          <p:spTgt spid="1264644">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17" presetClass="entr" presetSubtype="10" fill="hold" grpId="0" nodeType="clickEffect">
                                  <p:stCondLst>
                                    <p:cond delay="0"/>
                                  </p:stCondLst>
                                  <p:childTnLst>
                                    <p:set>
                                      <p:cBhvr>
                                        <p:cTn id="70" dur="1" fill="hold">
                                          <p:stCondLst>
                                            <p:cond delay="0"/>
                                          </p:stCondLst>
                                        </p:cTn>
                                        <p:tgtEl>
                                          <p:spTgt spid="1264644">
                                            <p:txEl>
                                              <p:pRg st="5" end="5"/>
                                            </p:txEl>
                                          </p:spTgt>
                                        </p:tgtEl>
                                        <p:attrNameLst>
                                          <p:attrName>style.visibility</p:attrName>
                                        </p:attrNameLst>
                                      </p:cBhvr>
                                      <p:to>
                                        <p:strVal val="visible"/>
                                      </p:to>
                                    </p:set>
                                    <p:anim calcmode="lin" valueType="num">
                                      <p:cBhvr>
                                        <p:cTn id="71" dur="500" fill="hold"/>
                                        <p:tgtEl>
                                          <p:spTgt spid="1264644">
                                            <p:txEl>
                                              <p:pRg st="5" end="5"/>
                                            </p:txEl>
                                          </p:spTgt>
                                        </p:tgtEl>
                                        <p:attrNameLst>
                                          <p:attrName>ppt_w</p:attrName>
                                        </p:attrNameLst>
                                      </p:cBhvr>
                                      <p:tavLst>
                                        <p:tav tm="0">
                                          <p:val>
                                            <p:fltVal val="0"/>
                                          </p:val>
                                        </p:tav>
                                        <p:tav tm="100000">
                                          <p:val>
                                            <p:strVal val="#ppt_w"/>
                                          </p:val>
                                        </p:tav>
                                      </p:tavLst>
                                    </p:anim>
                                    <p:anim calcmode="lin" valueType="num">
                                      <p:cBhvr>
                                        <p:cTn id="72" dur="500" fill="hold"/>
                                        <p:tgtEl>
                                          <p:spTgt spid="1264644">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4643" grpId="0" build="p"/>
      <p:bldP spid="1264644" grpId="0" build="p"/>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7954" name="Rectangle 2"/>
          <p:cNvSpPr>
            <a:spLocks noChangeArrowheads="1"/>
          </p:cNvSpPr>
          <p:nvPr/>
        </p:nvSpPr>
        <p:spPr bwMode="auto">
          <a:xfrm rot="1920000">
            <a:off x="5718002" y="1171340"/>
            <a:ext cx="2333971" cy="70532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ctr">
              <a:defRPr/>
            </a:pPr>
            <a:r>
              <a:rPr lang="ar-JO" sz="4000" b="1" dirty="0">
                <a:solidFill>
                  <a:schemeClr val="accent1"/>
                </a:solidFill>
                <a:latin typeface="Arial" panose="020B0604020202020204" pitchFamily="34" charset="0"/>
                <a:ea typeface="ＭＳ Ｐゴシック" charset="-128"/>
                <a:cs typeface="Arial" panose="020B0604020202020204" pitchFamily="34" charset="0"/>
              </a:rPr>
              <a:t>من فعل ماذا؟</a:t>
            </a:r>
            <a:endParaRPr lang="en-US" sz="4000" b="1" dirty="0">
              <a:solidFill>
                <a:schemeClr val="accent1"/>
              </a:solidFill>
              <a:latin typeface="Arial" panose="020B0604020202020204" pitchFamily="34" charset="0"/>
              <a:ea typeface="ＭＳ Ｐゴシック" charset="-128"/>
              <a:cs typeface="Arial" panose="020B0604020202020204" pitchFamily="34" charset="0"/>
            </a:endParaRPr>
          </a:p>
        </p:txBody>
      </p:sp>
      <p:graphicFrame>
        <p:nvGraphicFramePr>
          <p:cNvPr id="84994" name="Object 2"/>
          <p:cNvGraphicFramePr>
            <a:graphicFrameLocks/>
          </p:cNvGraphicFramePr>
          <p:nvPr/>
        </p:nvGraphicFramePr>
        <p:xfrm>
          <a:off x="1744663" y="1428750"/>
          <a:ext cx="5743575" cy="4095750"/>
        </p:xfrm>
        <a:graphic>
          <a:graphicData uri="http://schemas.openxmlformats.org/presentationml/2006/ole">
            <mc:AlternateContent xmlns:mc="http://schemas.openxmlformats.org/markup-compatibility/2006">
              <mc:Choice xmlns:v="urn:schemas-microsoft-com:vml" Requires="v">
                <p:oleObj name="Microsoft ClipArt Gallery" r:id="rId3" imgW="3949700" imgH="2755900" progId="MS_ClipArt_Gallery">
                  <p:embed/>
                </p:oleObj>
              </mc:Choice>
              <mc:Fallback>
                <p:oleObj name="Microsoft ClipArt Gallery" r:id="rId3" imgW="3949700" imgH="2755900" progId="MS_ClipArt_Gallery">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4663" y="1428750"/>
                        <a:ext cx="5743575" cy="4095750"/>
                      </a:xfrm>
                      <a:prstGeom prst="rect">
                        <a:avLst/>
                      </a:prstGeom>
                      <a:noFill/>
                      <a:ln>
                        <a:noFill/>
                      </a:ln>
                      <a:effectLst>
                        <a:outerShdw blurRad="63500" dist="144802" dir="2272499" algn="ctr" rotWithShape="0">
                          <a:schemeClr val="bg2">
                            <a:alpha val="74997"/>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pic>
                </p:oleObj>
              </mc:Fallback>
            </mc:AlternateContent>
          </a:graphicData>
        </a:graphic>
      </p:graphicFrame>
      <p:sp>
        <p:nvSpPr>
          <p:cNvPr id="1277956" name="Rectangle 4"/>
          <p:cNvSpPr>
            <a:spLocks noChangeArrowheads="1"/>
          </p:cNvSpPr>
          <p:nvPr/>
        </p:nvSpPr>
        <p:spPr bwMode="auto">
          <a:xfrm rot="900000">
            <a:off x="1164811" y="2568340"/>
            <a:ext cx="1070805" cy="70532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ar-JO" sz="4000" b="1" dirty="0">
                <a:solidFill>
                  <a:schemeClr val="accent1"/>
                </a:solidFill>
                <a:latin typeface="Arial" panose="020B0604020202020204" pitchFamily="34" charset="0"/>
                <a:ea typeface="ＭＳ Ｐゴシック" charset="-128"/>
                <a:cs typeface="Arial" panose="020B0604020202020204" pitchFamily="34" charset="0"/>
              </a:rPr>
              <a:t>الكتب</a:t>
            </a:r>
            <a:endParaRPr lang="en-US" sz="4000" b="1" dirty="0">
              <a:solidFill>
                <a:schemeClr val="accent1"/>
              </a:solidFill>
              <a:latin typeface="Arial" panose="020B0604020202020204" pitchFamily="34" charset="0"/>
              <a:ea typeface="ＭＳ Ｐゴシック" charset="-128"/>
              <a:cs typeface="Arial" panose="020B0604020202020204" pitchFamily="34" charset="0"/>
            </a:endParaRPr>
          </a:p>
        </p:txBody>
      </p:sp>
      <p:sp>
        <p:nvSpPr>
          <p:cNvPr id="1277957" name="Rectangle 5"/>
          <p:cNvSpPr>
            <a:spLocks noChangeArrowheads="1"/>
          </p:cNvSpPr>
          <p:nvPr/>
        </p:nvSpPr>
        <p:spPr bwMode="auto">
          <a:xfrm rot="360000">
            <a:off x="920825" y="3733565"/>
            <a:ext cx="1790554" cy="70532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ar-JO" sz="4000" b="1" dirty="0">
                <a:solidFill>
                  <a:schemeClr val="accent1"/>
                </a:solidFill>
                <a:latin typeface="Arial" panose="020B0604020202020204" pitchFamily="34" charset="0"/>
                <a:ea typeface="ＭＳ Ｐゴシック" charset="-128"/>
                <a:cs typeface="Arial" panose="020B0604020202020204" pitchFamily="34" charset="0"/>
              </a:rPr>
              <a:t>الأشخاص</a:t>
            </a:r>
            <a:endParaRPr lang="en-US" sz="4000" b="1" dirty="0">
              <a:solidFill>
                <a:schemeClr val="accent1"/>
              </a:solidFill>
              <a:latin typeface="Arial" panose="020B0604020202020204" pitchFamily="34" charset="0"/>
              <a:ea typeface="ＭＳ Ｐゴシック" charset="-128"/>
              <a:cs typeface="Arial" panose="020B0604020202020204" pitchFamily="34" charset="0"/>
            </a:endParaRPr>
          </a:p>
        </p:txBody>
      </p:sp>
      <p:sp>
        <p:nvSpPr>
          <p:cNvPr id="1277958" name="Rectangle 6"/>
          <p:cNvSpPr>
            <a:spLocks noChangeArrowheads="1"/>
          </p:cNvSpPr>
          <p:nvPr/>
        </p:nvSpPr>
        <p:spPr bwMode="auto">
          <a:xfrm rot="20700000">
            <a:off x="6962464" y="4338403"/>
            <a:ext cx="1542088" cy="70532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ar-JO" sz="4000" b="1" dirty="0">
                <a:solidFill>
                  <a:schemeClr val="accent1"/>
                </a:solidFill>
                <a:latin typeface="Arial" panose="020B0604020202020204" pitchFamily="34" charset="0"/>
                <a:ea typeface="ＭＳ Ｐゴシック" charset="-128"/>
                <a:cs typeface="Arial" panose="020B0604020202020204" pitchFamily="34" charset="0"/>
              </a:rPr>
              <a:t>التواريخ</a:t>
            </a:r>
            <a:endParaRPr lang="en-US" sz="4000" b="1" dirty="0">
              <a:solidFill>
                <a:schemeClr val="accent1"/>
              </a:solidFill>
              <a:latin typeface="Arial" panose="020B0604020202020204" pitchFamily="34" charset="0"/>
              <a:ea typeface="ＭＳ Ｐゴシック" charset="-128"/>
              <a:cs typeface="Arial" panose="020B0604020202020204" pitchFamily="34" charset="0"/>
            </a:endParaRPr>
          </a:p>
        </p:txBody>
      </p:sp>
      <p:sp>
        <p:nvSpPr>
          <p:cNvPr id="1277959" name="Rectangle 7"/>
          <p:cNvSpPr>
            <a:spLocks noChangeArrowheads="1"/>
          </p:cNvSpPr>
          <p:nvPr/>
        </p:nvSpPr>
        <p:spPr bwMode="auto">
          <a:xfrm rot="20340000">
            <a:off x="1790022" y="1360253"/>
            <a:ext cx="2274661" cy="70532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ar-JO" sz="4000" b="1" dirty="0">
                <a:solidFill>
                  <a:schemeClr val="accent1"/>
                </a:solidFill>
                <a:latin typeface="Arial" panose="020B0604020202020204" pitchFamily="34" charset="0"/>
                <a:ea typeface="ＭＳ Ｐゴシック" charset="-128"/>
                <a:cs typeface="Arial" panose="020B0604020202020204" pitchFamily="34" charset="0"/>
              </a:rPr>
              <a:t>من قال ماذا؟</a:t>
            </a:r>
            <a:endParaRPr lang="en-US" sz="4000" b="1" dirty="0">
              <a:solidFill>
                <a:schemeClr val="accent1"/>
              </a:solidFill>
              <a:latin typeface="Arial" panose="020B0604020202020204" pitchFamily="34" charset="0"/>
              <a:ea typeface="ＭＳ Ｐゴシック" charset="-128"/>
              <a:cs typeface="Arial" panose="020B0604020202020204" pitchFamily="34" charset="0"/>
            </a:endParaRPr>
          </a:p>
        </p:txBody>
      </p:sp>
      <p:sp>
        <p:nvSpPr>
          <p:cNvPr id="1277960" name="Rectangle 8"/>
          <p:cNvSpPr>
            <a:spLocks noChangeArrowheads="1"/>
          </p:cNvSpPr>
          <p:nvPr/>
        </p:nvSpPr>
        <p:spPr bwMode="auto">
          <a:xfrm rot="1080000">
            <a:off x="6987590" y="2879490"/>
            <a:ext cx="1106071" cy="70532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ar-JO" sz="4000" b="1" dirty="0">
                <a:solidFill>
                  <a:schemeClr val="accent1"/>
                </a:solidFill>
                <a:latin typeface="Arial" panose="020B0604020202020204" pitchFamily="34" charset="0"/>
                <a:ea typeface="ＭＳ Ｐゴシック" charset="-128"/>
                <a:cs typeface="Arial" panose="020B0604020202020204" pitchFamily="34" charset="0"/>
              </a:rPr>
              <a:t>لماذا؟</a:t>
            </a:r>
            <a:endParaRPr lang="en-US" sz="4000" b="1" dirty="0">
              <a:solidFill>
                <a:schemeClr val="accent1"/>
              </a:solidFill>
              <a:latin typeface="Arial" panose="020B0604020202020204" pitchFamily="34" charset="0"/>
              <a:ea typeface="ＭＳ Ｐゴシック" charset="-128"/>
              <a:cs typeface="Arial" panose="020B0604020202020204" pitchFamily="34" charset="0"/>
            </a:endParaRPr>
          </a:p>
        </p:txBody>
      </p:sp>
      <p:sp>
        <p:nvSpPr>
          <p:cNvPr id="1277961" name="Rectangle 9"/>
          <p:cNvSpPr>
            <a:spLocks noChangeArrowheads="1"/>
          </p:cNvSpPr>
          <p:nvPr/>
        </p:nvSpPr>
        <p:spPr bwMode="auto">
          <a:xfrm rot="360000">
            <a:off x="114121" y="5406905"/>
            <a:ext cx="7750502" cy="6985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algn="r">
              <a:defRPr/>
            </a:pPr>
            <a:r>
              <a:rPr lang="ar-JO" sz="4000" b="1" dirty="0">
                <a:solidFill>
                  <a:schemeClr val="accent1"/>
                </a:solidFill>
                <a:latin typeface="Arial" panose="020B0604020202020204" pitchFamily="34" charset="0"/>
                <a:ea typeface="ＭＳ Ｐゴシック" charset="-128"/>
                <a:cs typeface="Arial" panose="020B0604020202020204" pitchFamily="34" charset="0"/>
              </a:rPr>
              <a:t>ما الذي يتعلق بمن/ماذا؟</a:t>
            </a:r>
            <a:endParaRPr lang="en-US" sz="4000" b="1" dirty="0">
              <a:solidFill>
                <a:schemeClr val="accent1"/>
              </a:solidFill>
              <a:latin typeface="Arial" panose="020B0604020202020204" pitchFamily="34" charset="0"/>
              <a:ea typeface="ＭＳ Ｐゴシック" charset="-128"/>
              <a:cs typeface="Arial" panose="020B0604020202020204" pitchFamily="34" charset="0"/>
            </a:endParaRPr>
          </a:p>
        </p:txBody>
      </p:sp>
      <p:sp>
        <p:nvSpPr>
          <p:cNvPr id="85001" name="Text Box 11"/>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en-US" sz="2000">
              <a:solidFill>
                <a:srgbClr val="FFA27C"/>
              </a:solidFill>
              <a:latin typeface="Arial" panose="020B0604020202020204" pitchFamily="34" charset="0"/>
              <a:cs typeface="Arial" panose="020B0604020202020204" pitchFamily="34" charset="0"/>
            </a:endParaRPr>
          </a:p>
        </p:txBody>
      </p:sp>
      <p:sp>
        <p:nvSpPr>
          <p:cNvPr id="85002" name="Text Box 12"/>
          <p:cNvSpPr txBox="1">
            <a:spLocks noChangeArrowheads="1"/>
          </p:cNvSpPr>
          <p:nvPr/>
        </p:nvSpPr>
        <p:spPr bwMode="auto">
          <a:xfrm>
            <a:off x="8797925" y="640715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000">
                <a:solidFill>
                  <a:srgbClr val="FFFFFF"/>
                </a:solidFill>
                <a:latin typeface="Arial" panose="020B0604020202020204" pitchFamily="34" charset="0"/>
                <a:cs typeface="Arial" panose="020B0604020202020204" pitchFamily="34" charset="0"/>
              </a:rPr>
              <a:t> </a:t>
            </a:r>
          </a:p>
        </p:txBody>
      </p:sp>
      <p:sp>
        <p:nvSpPr>
          <p:cNvPr id="85003" name="Text Box 13"/>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400" b="1">
                <a:solidFill>
                  <a:srgbClr val="FFFFFF"/>
                </a:solidFill>
                <a:latin typeface="Arial" panose="020B0604020202020204" pitchFamily="34" charset="0"/>
                <a:cs typeface="Arial" panose="020B0604020202020204" pitchFamily="34" charset="0"/>
              </a:rPr>
              <a:t> </a:t>
            </a:r>
          </a:p>
        </p:txBody>
      </p:sp>
      <p:sp>
        <p:nvSpPr>
          <p:cNvPr id="1277967" name="Rectangle 15"/>
          <p:cNvSpPr>
            <a:spLocks noGrp="1" noChangeArrowheads="1"/>
          </p:cNvSpPr>
          <p:nvPr>
            <p:ph type="title" idx="4294967295"/>
          </p:nvPr>
        </p:nvSpPr>
        <p:spPr bwMode="auto">
          <a:xfrm>
            <a:off x="304800" y="76200"/>
            <a:ext cx="7543800" cy="609600"/>
          </a:xfrm>
          <a:prstGeom prst="rect">
            <a:avLst/>
          </a:prstGeom>
          <a:solidFill>
            <a:schemeClr val="bg2"/>
          </a:solidFill>
          <a:ln>
            <a:miter lim="800000"/>
            <a:headEnd/>
            <a:tailEnd/>
          </a:ln>
        </p:spPr>
        <p:txBody>
          <a:bodyPr anchor="ctr"/>
          <a:lstStyle/>
          <a:p>
            <a:pPr algn="ctr">
              <a:defRPr/>
            </a:pPr>
            <a:r>
              <a:rPr lang="ar-JO" sz="4000" b="1" dirty="0">
                <a:latin typeface="Arial" panose="020B0604020202020204" pitchFamily="34" charset="0"/>
                <a:ea typeface="ＭＳ Ｐゴシック" charset="0"/>
                <a:cs typeface="Arial" panose="020B0604020202020204" pitchFamily="34" charset="0"/>
              </a:rPr>
              <a:t>كيفية فهرسة الصور التوضيحية</a:t>
            </a:r>
            <a:endParaRPr lang="en-US" sz="4000" b="1" dirty="0">
              <a:latin typeface="Arial" panose="020B0604020202020204" pitchFamily="34" charset="0"/>
              <a:ea typeface="ＭＳ Ｐゴシック" charset="0"/>
              <a:cs typeface="Arial" panose="020B0604020202020204" pitchFamily="34" charset="0"/>
            </a:endParaRPr>
          </a:p>
        </p:txBody>
      </p:sp>
      <p:sp>
        <p:nvSpPr>
          <p:cNvPr id="85005" name="Text Box 14"/>
          <p:cNvSpPr txBox="1">
            <a:spLocks noChangeArrowheads="1"/>
          </p:cNvSpPr>
          <p:nvPr/>
        </p:nvSpPr>
        <p:spPr bwMode="auto">
          <a:xfrm>
            <a:off x="8086725" y="6534150"/>
            <a:ext cx="3254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000" b="1">
                <a:solidFill>
                  <a:srgbClr val="FFFFFF"/>
                </a:solidFill>
                <a:latin typeface="Arial" panose="020B0604020202020204" pitchFamily="34" charset="0"/>
                <a:cs typeface="Arial" panose="020B0604020202020204" pitchFamily="34" charset="0"/>
              </a:rPr>
              <a:t>17</a:t>
            </a:r>
          </a:p>
        </p:txBody>
      </p:sp>
      <p:sp>
        <p:nvSpPr>
          <p:cNvPr id="85007" name="Text Box 16"/>
          <p:cNvSpPr txBox="1">
            <a:spLocks noChangeArrowheads="1"/>
          </p:cNvSpPr>
          <p:nvPr/>
        </p:nvSpPr>
        <p:spPr bwMode="auto">
          <a:xfrm>
            <a:off x="8534400" y="76200"/>
            <a:ext cx="533400" cy="457200"/>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b="1" dirty="0">
                <a:latin typeface="Arial" panose="020B0604020202020204" pitchFamily="34" charset="0"/>
                <a:cs typeface="Arial" panose="020B0604020202020204" pitchFamily="34" charset="0"/>
              </a:rPr>
              <a:t>65</a:t>
            </a:r>
            <a:endParaRPr lang="en-US" b="1"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3FAD5B24-BE51-ACD2-2F28-1B2F5B4160CC}"/>
              </a:ext>
            </a:extLst>
          </p:cNvPr>
          <p:cNvSpPr/>
          <p:nvPr/>
        </p:nvSpPr>
        <p:spPr bwMode="auto">
          <a:xfrm>
            <a:off x="539551" y="1196751"/>
            <a:ext cx="7872611" cy="505472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r-JO" sz="30000" b="1" i="0" u="none" strike="noStrike" cap="none" normalizeH="0" baseline="0" dirty="0">
                <a:ln>
                  <a:noFill/>
                </a:ln>
                <a:solidFill>
                  <a:srgbClr val="FF6600"/>
                </a:solidFill>
                <a:effectLst/>
                <a:latin typeface="Arial" panose="020B0604020202020204" pitchFamily="34" charset="0"/>
                <a:ea typeface="ＭＳ Ｐゴシック" charset="-128"/>
                <a:cs typeface="Arial" panose="020B0604020202020204" pitchFamily="34" charset="0"/>
              </a:rPr>
              <a:t>النجدة</a:t>
            </a:r>
            <a:endParaRPr kumimoji="0" lang="en-US" sz="30000" b="1" i="0" u="none" strike="noStrike" cap="none" normalizeH="0" baseline="0" dirty="0">
              <a:ln>
                <a:noFill/>
              </a:ln>
              <a:solidFill>
                <a:srgbClr val="FF6600"/>
              </a:solidFill>
              <a:effectLst/>
              <a:latin typeface="Arial" panose="020B0604020202020204" pitchFamily="34" charset="0"/>
              <a:ea typeface="ＭＳ Ｐゴシック" charset="-128"/>
              <a:cs typeface="Arial" panose="020B0604020202020204" pitchFamily="34" charset="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77967"/>
                                        </p:tgtEl>
                                        <p:attrNameLst>
                                          <p:attrName>style.visibility</p:attrName>
                                        </p:attrNameLst>
                                      </p:cBhvr>
                                      <p:to>
                                        <p:strVal val="visible"/>
                                      </p:to>
                                    </p:set>
                                    <p:animEffect transition="in" filter="wipe(down)">
                                      <p:cBhvr>
                                        <p:cTn id="7" dur="500"/>
                                        <p:tgtEl>
                                          <p:spTgt spid="12779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79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7042" name="Picture 2" descr="ILL3Specific"/>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08438" y="0"/>
            <a:ext cx="5216525" cy="601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56451" name="Rectangle 3"/>
          <p:cNvSpPr>
            <a:spLocks noGrp="1" noChangeArrowheads="1"/>
          </p:cNvSpPr>
          <p:nvPr>
            <p:ph type="title"/>
          </p:nvPr>
        </p:nvSpPr>
        <p:spPr>
          <a:xfrm>
            <a:off x="152400" y="304800"/>
            <a:ext cx="4419600" cy="5105400"/>
          </a:xfrm>
          <a:solidFill>
            <a:schemeClr val="tx2"/>
          </a:solidFill>
        </p:spPr>
        <p:txBody>
          <a:bodyPr/>
          <a:lstStyle/>
          <a:p>
            <a:pPr eaLnBrk="1" hangingPunct="1"/>
            <a:r>
              <a:rPr lang="ar-JO" b="1" dirty="0">
                <a:solidFill>
                  <a:schemeClr val="bg1"/>
                </a:solidFill>
                <a:latin typeface="Arial" panose="020B0604020202020204" pitchFamily="34" charset="0"/>
                <a:ea typeface="ＭＳ Ｐゴシック" charset="0"/>
                <a:cs typeface="Arial" panose="020B0604020202020204" pitchFamily="34" charset="0"/>
              </a:rPr>
              <a:t>أحصل على الإذن </a:t>
            </a:r>
            <a:br>
              <a:rPr lang="ar-JO" b="1" dirty="0">
                <a:solidFill>
                  <a:schemeClr val="bg1"/>
                </a:solidFill>
                <a:latin typeface="Arial" panose="020B0604020202020204" pitchFamily="34" charset="0"/>
                <a:ea typeface="ＭＳ Ｐゴシック" charset="0"/>
                <a:cs typeface="Arial" panose="020B0604020202020204" pitchFamily="34" charset="0"/>
              </a:rPr>
            </a:br>
            <a:r>
              <a:rPr lang="ar-JO" b="1" dirty="0">
                <a:solidFill>
                  <a:schemeClr val="bg1"/>
                </a:solidFill>
                <a:latin typeface="Arial" panose="020B0604020202020204" pitchFamily="34" charset="0"/>
                <a:ea typeface="ＭＳ Ｐゴシック" charset="0"/>
                <a:cs typeface="Arial" panose="020B0604020202020204" pitchFamily="34" charset="0"/>
              </a:rPr>
              <a:t>قبل استخدام </a:t>
            </a:r>
            <a:br>
              <a:rPr lang="ar-JO" b="1" dirty="0">
                <a:solidFill>
                  <a:schemeClr val="bg1"/>
                </a:solidFill>
                <a:latin typeface="Arial" panose="020B0604020202020204" pitchFamily="34" charset="0"/>
                <a:ea typeface="ＭＳ Ｐゴシック" charset="0"/>
                <a:cs typeface="Arial" panose="020B0604020202020204" pitchFamily="34" charset="0"/>
              </a:rPr>
            </a:br>
            <a:r>
              <a:rPr lang="ar-JO" b="1" dirty="0">
                <a:solidFill>
                  <a:schemeClr val="bg1"/>
                </a:solidFill>
                <a:latin typeface="Arial" panose="020B0604020202020204" pitchFamily="34" charset="0"/>
                <a:ea typeface="ＭＳ Ｐゴシック" charset="0"/>
                <a:cs typeface="Arial" panose="020B0604020202020204" pitchFamily="34" charset="0"/>
              </a:rPr>
              <a:t>أشخاص معينين </a:t>
            </a:r>
            <a:br>
              <a:rPr lang="ar-JO" b="1" dirty="0">
                <a:solidFill>
                  <a:schemeClr val="bg1"/>
                </a:solidFill>
                <a:latin typeface="Arial" panose="020B0604020202020204" pitchFamily="34" charset="0"/>
                <a:ea typeface="ＭＳ Ｐゴシック" charset="0"/>
                <a:cs typeface="Arial" panose="020B0604020202020204" pitchFamily="34" charset="0"/>
              </a:rPr>
            </a:br>
            <a:r>
              <a:rPr lang="ar-JO" b="1" dirty="0">
                <a:solidFill>
                  <a:schemeClr val="bg1"/>
                </a:solidFill>
                <a:latin typeface="Arial" panose="020B0604020202020204" pitchFamily="34" charset="0"/>
                <a:ea typeface="ＭＳ Ｐゴシック" charset="0"/>
                <a:cs typeface="Arial" panose="020B0604020202020204" pitchFamily="34" charset="0"/>
              </a:rPr>
              <a:t>في الإيضاحات</a:t>
            </a:r>
            <a:endParaRPr lang="en-US" dirty="0">
              <a:solidFill>
                <a:schemeClr val="bg1"/>
              </a:solidFill>
              <a:latin typeface="Arial" panose="020B0604020202020204" pitchFamily="34" charset="0"/>
              <a:ea typeface="ＭＳ Ｐゴシック" charset="0"/>
              <a:cs typeface="Arial" panose="020B0604020202020204" pitchFamily="34" charset="0"/>
            </a:endParaRPr>
          </a:p>
        </p:txBody>
      </p:sp>
      <p:sp>
        <p:nvSpPr>
          <p:cNvPr id="87044" name="Rectangle 4"/>
          <p:cNvSpPr>
            <a:spLocks noGrp="1" noChangeArrowheads="1"/>
          </p:cNvSpPr>
          <p:nvPr>
            <p:ph type="body" idx="1"/>
          </p:nvPr>
        </p:nvSpPr>
        <p:spPr>
          <a:xfrm>
            <a:off x="2438400" y="5715000"/>
            <a:ext cx="6705600" cy="1066800"/>
          </a:xfrm>
          <a:solidFill>
            <a:schemeClr val="bg1"/>
          </a:solidFill>
        </p:spPr>
        <p:txBody>
          <a:bodyPr/>
          <a:lstStyle/>
          <a:p>
            <a:pPr algn="ctr" eaLnBrk="1" hangingPunct="1">
              <a:lnSpc>
                <a:spcPct val="90000"/>
              </a:lnSpc>
              <a:buFontTx/>
              <a:buNone/>
            </a:pPr>
            <a:r>
              <a:rPr lang="ar-JO" sz="3600" b="1" dirty="0">
                <a:solidFill>
                  <a:schemeClr val="accent2"/>
                </a:solidFill>
                <a:latin typeface="Arial" panose="020B0604020202020204" pitchFamily="34" charset="0"/>
                <a:ea typeface="ＭＳ Ｐゴシック" charset="0"/>
                <a:cs typeface="Arial" panose="020B0604020202020204" pitchFamily="34" charset="0"/>
              </a:rPr>
              <a:t>ابعد يدك عني وإلا سأستخدمك </a:t>
            </a:r>
          </a:p>
          <a:p>
            <a:pPr algn="ctr" eaLnBrk="1" hangingPunct="1">
              <a:lnSpc>
                <a:spcPct val="90000"/>
              </a:lnSpc>
              <a:buFontTx/>
              <a:buNone/>
            </a:pPr>
            <a:r>
              <a:rPr lang="ar-JO" sz="3600" b="1" dirty="0">
                <a:solidFill>
                  <a:schemeClr val="accent2"/>
                </a:solidFill>
                <a:latin typeface="Arial" panose="020B0604020202020204" pitchFamily="34" charset="0"/>
                <a:ea typeface="ＭＳ Ｐゴシック" charset="0"/>
                <a:cs typeface="Arial" panose="020B0604020202020204" pitchFamily="34" charset="0"/>
              </a:rPr>
              <a:t>في إيضاح العظة</a:t>
            </a:r>
            <a:endParaRPr lang="en-US" sz="3600" dirty="0">
              <a:solidFill>
                <a:schemeClr val="accent2"/>
              </a:solidFill>
              <a:latin typeface="Arial" panose="020B0604020202020204" pitchFamily="34" charset="0"/>
              <a:ea typeface="ＭＳ Ｐゴシック"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64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64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457200" y="274638"/>
            <a:ext cx="8229600" cy="868362"/>
          </a:xfrm>
        </p:spPr>
        <p:txBody>
          <a:bodyPr/>
          <a:lstStyle/>
          <a:p>
            <a:pPr eaLnBrk="1" hangingPunct="1"/>
            <a:r>
              <a:rPr lang="ar-JO" b="1" dirty="0">
                <a:solidFill>
                  <a:srgbClr val="FFFFFF"/>
                </a:solidFill>
                <a:latin typeface="Arial" panose="020B0604020202020204" pitchFamily="34" charset="0"/>
                <a:ea typeface="ＭＳ Ｐゴシック" charset="0"/>
                <a:cs typeface="Arial" panose="020B0604020202020204" pitchFamily="34" charset="0"/>
              </a:rPr>
              <a:t>المرح مع الشخصيات الصينية</a:t>
            </a:r>
            <a:endParaRPr lang="en-US"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89090" name="Rectangle 3"/>
          <p:cNvSpPr>
            <a:spLocks noGrp="1" noChangeArrowheads="1"/>
          </p:cNvSpPr>
          <p:nvPr>
            <p:ph type="body" idx="1"/>
          </p:nvPr>
        </p:nvSpPr>
        <p:spPr/>
        <p:txBody>
          <a:bodyPr/>
          <a:lstStyle/>
          <a:p>
            <a:pPr eaLnBrk="1" hangingPunct="1"/>
            <a:endParaRPr lang="en-US">
              <a:latin typeface="Arial" charset="0"/>
              <a:ea typeface="ＭＳ Ｐゴシック" charset="0"/>
              <a:cs typeface="ＭＳ Ｐゴシック" charset="0"/>
            </a:endParaRPr>
          </a:p>
        </p:txBody>
      </p:sp>
      <p:pic>
        <p:nvPicPr>
          <p:cNvPr id="89091" name="Picture 4" descr="ILLChineseCharacters"/>
          <p:cNvPicPr>
            <a:picLocks noChangeAspect="1" noChangeArrowheads="1"/>
          </p:cNvPicPr>
          <p:nvPr/>
        </p:nvPicPr>
        <p:blipFill>
          <a:blip r:embed="rId3" cstate="screen">
            <a:extLst>
              <a:ext uri="{28A0092B-C50C-407E-A947-70E740481C1C}">
                <a14:useLocalDpi xmlns:a14="http://schemas.microsoft.com/office/drawing/2010/main"/>
              </a:ext>
            </a:extLst>
          </a:blip>
          <a:srcRect l="3175" t="1241" r="24593" b="67451"/>
          <a:stretch>
            <a:fillRect/>
          </a:stretch>
        </p:blipFill>
        <p:spPr bwMode="auto">
          <a:xfrm>
            <a:off x="76200" y="1192213"/>
            <a:ext cx="8991600" cy="5513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9092" name="Picture 5" descr="ILLChineseCharST"/>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002000" y="-4572000"/>
            <a:ext cx="6477000" cy="6030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a:xfrm>
            <a:off x="457200" y="274638"/>
            <a:ext cx="8229600" cy="868362"/>
          </a:xfrm>
        </p:spPr>
        <p:txBody>
          <a:bodyPr/>
          <a:lstStyle/>
          <a:p>
            <a:pPr eaLnBrk="1" hangingPunct="1"/>
            <a:r>
              <a:rPr lang="en-US" b="1">
                <a:latin typeface="Arial" charset="0"/>
                <a:ea typeface="ＭＳ Ｐゴシック" charset="0"/>
                <a:cs typeface="ＭＳ Ｐゴシック" charset="0"/>
              </a:rPr>
              <a:t>Fun with Chinese Characters</a:t>
            </a:r>
            <a:endParaRPr lang="en-US">
              <a:latin typeface="Arial" charset="0"/>
              <a:ea typeface="ＭＳ Ｐゴシック" charset="0"/>
              <a:cs typeface="ＭＳ Ｐゴシック" charset="0"/>
            </a:endParaRPr>
          </a:p>
        </p:txBody>
      </p:sp>
      <p:pic>
        <p:nvPicPr>
          <p:cNvPr id="91138" name="Picture 5" descr="ILLChineseCharS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664241">
            <a:off x="1371600" y="609600"/>
            <a:ext cx="6477000" cy="6030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B70FA6-0693-D548-BE78-14BA01A94E54}"/>
              </a:ext>
            </a:extLst>
          </p:cNvPr>
          <p:cNvSpPr>
            <a:spLocks noGrp="1"/>
          </p:cNvSpPr>
          <p:nvPr>
            <p:ph idx="1"/>
          </p:nvPr>
        </p:nvSpPr>
        <p:spPr/>
        <p:txBody>
          <a:bodyPr/>
          <a:lstStyle/>
          <a:p>
            <a:endParaRPr lang="en-US">
              <a:latin typeface="Arial" panose="020B0604020202020204" pitchFamily="34" charset="0"/>
              <a:cs typeface="Arial" panose="020B0604020202020204" pitchFamily="34" charset="0"/>
            </a:endParaRPr>
          </a:p>
        </p:txBody>
      </p:sp>
      <p:pic>
        <p:nvPicPr>
          <p:cNvPr id="86018" name="Picture 2" descr="Uber behind mysterious tissue packet used to chope parking lot in Singapore">
            <a:extLst>
              <a:ext uri="{FF2B5EF4-FFF2-40B4-BE49-F238E27FC236}">
                <a16:creationId xmlns:a16="http://schemas.microsoft.com/office/drawing/2014/main" id="{74651A1C-2A5C-9344-B6FB-6ECB0A0EDC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762000"/>
            <a:ext cx="88900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329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solidFill>
            <a:schemeClr val="accent2">
              <a:lumMod val="75000"/>
            </a:schemeClr>
          </a:solidFill>
        </p:spPr>
        <p:txBody>
          <a:bodyPr/>
          <a:lstStyle/>
          <a:p>
            <a:pPr eaLnBrk="1" hangingPunct="1"/>
            <a:r>
              <a:rPr lang="en-US" sz="4000" b="1" dirty="0">
                <a:solidFill>
                  <a:schemeClr val="bg1"/>
                </a:solidFill>
                <a:latin typeface="Arial" panose="020B0604020202020204" pitchFamily="34" charset="0"/>
                <a:ea typeface="ＭＳ Ｐゴシック" charset="0"/>
                <a:cs typeface="Arial" panose="020B0604020202020204" pitchFamily="34" charset="0"/>
              </a:rPr>
              <a:t> </a:t>
            </a:r>
            <a:r>
              <a:rPr lang="ar-JO" sz="4000" b="1" dirty="0">
                <a:solidFill>
                  <a:schemeClr val="bg1"/>
                </a:solidFill>
                <a:latin typeface="Arial" panose="020B0604020202020204" pitchFamily="34" charset="0"/>
                <a:ea typeface="ＭＳ Ｐゴシック" charset="0"/>
                <a:cs typeface="Arial" panose="020B0604020202020204" pitchFamily="34" charset="0"/>
              </a:rPr>
              <a:t>أين يجد الوعاظ الإيضاحات؟</a:t>
            </a:r>
            <a:endParaRPr lang="en-US" sz="4800" b="1" dirty="0">
              <a:solidFill>
                <a:schemeClr val="bg1"/>
              </a:solidFill>
              <a:latin typeface="Arial" panose="020B0604020202020204" pitchFamily="34" charset="0"/>
              <a:ea typeface="ＭＳ Ｐゴシック" charset="0"/>
              <a:cs typeface="Arial" panose="020B0604020202020204" pitchFamily="34" charset="0"/>
            </a:endParaRPr>
          </a:p>
        </p:txBody>
      </p:sp>
      <p:sp>
        <p:nvSpPr>
          <p:cNvPr id="11" name="Rectangle 10">
            <a:extLst>
              <a:ext uri="{FF2B5EF4-FFF2-40B4-BE49-F238E27FC236}">
                <a16:creationId xmlns:a16="http://schemas.microsoft.com/office/drawing/2014/main" id="{6B10F9C7-5D80-244D-8854-93B9A01AAE32}"/>
              </a:ext>
            </a:extLst>
          </p:cNvPr>
          <p:cNvSpPr/>
          <p:nvPr/>
        </p:nvSpPr>
        <p:spPr bwMode="auto">
          <a:xfrm>
            <a:off x="-1005840" y="5949280"/>
            <a:ext cx="914400" cy="66985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1"/>
              </a:solidFill>
              <a:effectLst/>
              <a:latin typeface="Arial" panose="020B0604020202020204" pitchFamily="34" charset="0"/>
              <a:ea typeface="ＭＳ Ｐゴシック" charset="-128"/>
              <a:cs typeface="Arial" panose="020B0604020202020204" pitchFamily="34" charset="0"/>
            </a:endParaRPr>
          </a:p>
        </p:txBody>
      </p:sp>
      <p:grpSp>
        <p:nvGrpSpPr>
          <p:cNvPr id="35" name="Group 34">
            <a:extLst>
              <a:ext uri="{FF2B5EF4-FFF2-40B4-BE49-F238E27FC236}">
                <a16:creationId xmlns:a16="http://schemas.microsoft.com/office/drawing/2014/main" id="{6C11DA7B-6C37-9049-948D-65E4110FE172}"/>
              </a:ext>
            </a:extLst>
          </p:cNvPr>
          <p:cNvGrpSpPr/>
          <p:nvPr/>
        </p:nvGrpSpPr>
        <p:grpSpPr>
          <a:xfrm>
            <a:off x="42216" y="1618511"/>
            <a:ext cx="1864924" cy="5000625"/>
            <a:chOff x="42216" y="1618511"/>
            <a:chExt cx="1864924" cy="5000625"/>
          </a:xfrm>
        </p:grpSpPr>
        <p:grpSp>
          <p:nvGrpSpPr>
            <p:cNvPr id="3" name="Group 2">
              <a:extLst>
                <a:ext uri="{FF2B5EF4-FFF2-40B4-BE49-F238E27FC236}">
                  <a16:creationId xmlns:a16="http://schemas.microsoft.com/office/drawing/2014/main" id="{B6EABE65-C473-044D-B1AC-6BA3754DD53C}"/>
                </a:ext>
              </a:extLst>
            </p:cNvPr>
            <p:cNvGrpSpPr/>
            <p:nvPr/>
          </p:nvGrpSpPr>
          <p:grpSpPr>
            <a:xfrm>
              <a:off x="42216" y="1618511"/>
              <a:ext cx="1864924" cy="5000625"/>
              <a:chOff x="42216" y="1618511"/>
              <a:chExt cx="1864924" cy="5000625"/>
            </a:xfrm>
          </p:grpSpPr>
          <p:pic>
            <p:nvPicPr>
              <p:cNvPr id="93185" name="Picture 4" descr="ILLSources"/>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2451" t="8426" r="77654" b="53848"/>
              <a:stretch/>
            </p:blipFill>
            <p:spPr bwMode="auto">
              <a:xfrm>
                <a:off x="42216" y="1618511"/>
                <a:ext cx="1864924" cy="500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a:extLst>
                  <a:ext uri="{FF2B5EF4-FFF2-40B4-BE49-F238E27FC236}">
                    <a16:creationId xmlns:a16="http://schemas.microsoft.com/office/drawing/2014/main" id="{A97D3D3D-BF55-A342-A195-62C28610599A}"/>
                  </a:ext>
                </a:extLst>
              </p:cNvPr>
              <p:cNvSpPr/>
              <p:nvPr/>
            </p:nvSpPr>
            <p:spPr bwMode="auto">
              <a:xfrm>
                <a:off x="349466" y="2127695"/>
                <a:ext cx="1292640" cy="131618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1"/>
                  </a:solidFill>
                  <a:effectLst/>
                  <a:latin typeface="Arial" panose="020B0604020202020204" pitchFamily="34" charset="0"/>
                  <a:ea typeface="ＭＳ Ｐゴシック" charset="-128"/>
                  <a:cs typeface="Arial" panose="020B0604020202020204" pitchFamily="34" charset="0"/>
                </a:endParaRPr>
              </a:p>
            </p:txBody>
          </p:sp>
          <p:sp>
            <p:nvSpPr>
              <p:cNvPr id="16" name="Rectangle 15">
                <a:extLst>
                  <a:ext uri="{FF2B5EF4-FFF2-40B4-BE49-F238E27FC236}">
                    <a16:creationId xmlns:a16="http://schemas.microsoft.com/office/drawing/2014/main" id="{4AB26B86-9C29-5345-9AAD-9EDD35D2134B}"/>
                  </a:ext>
                </a:extLst>
              </p:cNvPr>
              <p:cNvSpPr/>
              <p:nvPr/>
            </p:nvSpPr>
            <p:spPr bwMode="auto">
              <a:xfrm>
                <a:off x="164592" y="5949280"/>
                <a:ext cx="1626432" cy="47783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1"/>
                  </a:solidFill>
                  <a:effectLst/>
                  <a:latin typeface="Arial" panose="020B0604020202020204" pitchFamily="34" charset="0"/>
                  <a:ea typeface="ＭＳ Ｐゴシック" charset="-128"/>
                  <a:cs typeface="Arial" panose="020B0604020202020204" pitchFamily="34" charset="0"/>
                </a:endParaRPr>
              </a:p>
            </p:txBody>
          </p:sp>
        </p:grpSp>
        <p:sp>
          <p:nvSpPr>
            <p:cNvPr id="9" name="Rectangle 4">
              <a:extLst>
                <a:ext uri="{FF2B5EF4-FFF2-40B4-BE49-F238E27FC236}">
                  <a16:creationId xmlns:a16="http://schemas.microsoft.com/office/drawing/2014/main" id="{183DFF39-ABCC-8945-B0BA-2CBA086B17EA}"/>
                </a:ext>
              </a:extLst>
            </p:cNvPr>
            <p:cNvSpPr txBox="1">
              <a:spLocks noChangeArrowheads="1"/>
            </p:cNvSpPr>
            <p:nvPr/>
          </p:nvSpPr>
          <p:spPr bwMode="auto">
            <a:xfrm>
              <a:off x="184553" y="2132856"/>
              <a:ext cx="1436178" cy="1656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7938" indent="-7938" algn="ctr" eaLnBrk="1" hangingPunct="1">
                <a:lnSpc>
                  <a:spcPct val="90000"/>
                </a:lnSpc>
                <a:buFontTx/>
                <a:buNone/>
              </a:pPr>
              <a:r>
                <a:rPr lang="ar-JO" altLang="ja-JP" sz="2400" b="1" kern="0" dirty="0">
                  <a:latin typeface="Arial" panose="020B0604020202020204" pitchFamily="34" charset="0"/>
                  <a:ea typeface="ＭＳ Ｐゴシック" charset="0"/>
                  <a:cs typeface="Arial" panose="020B0604020202020204" pitchFamily="34" charset="0"/>
                </a:rPr>
                <a:t>اعتاد زميلي في الغرفة أن يقول...</a:t>
              </a:r>
              <a:endParaRPr lang="en-US" sz="2400" b="1" kern="0" dirty="0">
                <a:latin typeface="Arial" panose="020B0604020202020204" pitchFamily="34" charset="0"/>
                <a:ea typeface="ＭＳ Ｐゴシック" charset="0"/>
                <a:cs typeface="Arial" panose="020B0604020202020204" pitchFamily="34" charset="0"/>
              </a:endParaRPr>
            </a:p>
          </p:txBody>
        </p:sp>
        <p:sp>
          <p:nvSpPr>
            <p:cNvPr id="21" name="Rectangle 4">
              <a:extLst>
                <a:ext uri="{FF2B5EF4-FFF2-40B4-BE49-F238E27FC236}">
                  <a16:creationId xmlns:a16="http://schemas.microsoft.com/office/drawing/2014/main" id="{CA5DC709-7CC4-D04B-83F7-D771C5DA6DCA}"/>
                </a:ext>
              </a:extLst>
            </p:cNvPr>
            <p:cNvSpPr txBox="1">
              <a:spLocks noChangeArrowheads="1"/>
            </p:cNvSpPr>
            <p:nvPr/>
          </p:nvSpPr>
          <p:spPr bwMode="auto">
            <a:xfrm>
              <a:off x="42216" y="5949272"/>
              <a:ext cx="1706592" cy="3108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7938" indent="-7938" algn="ctr" eaLnBrk="1" hangingPunct="1">
                <a:lnSpc>
                  <a:spcPct val="90000"/>
                </a:lnSpc>
                <a:buFontTx/>
                <a:buNone/>
              </a:pPr>
              <a:r>
                <a:rPr lang="ar-JO" altLang="ja-JP" sz="2400" b="1" kern="0" dirty="0">
                  <a:latin typeface="Arial" panose="020B0604020202020204" pitchFamily="34" charset="0"/>
                  <a:ea typeface="ＭＳ Ｐゴシック" charset="0"/>
                  <a:cs typeface="Arial" panose="020B0604020202020204" pitchFamily="34" charset="0"/>
                </a:rPr>
                <a:t>طالب لاهوت</a:t>
              </a:r>
              <a:endParaRPr lang="en-US" sz="2400" b="1" kern="0" dirty="0">
                <a:latin typeface="Arial" panose="020B0604020202020204" pitchFamily="34" charset="0"/>
                <a:ea typeface="ＭＳ Ｐゴシック" charset="0"/>
                <a:cs typeface="Arial" panose="020B0604020202020204" pitchFamily="34" charset="0"/>
              </a:endParaRPr>
            </a:p>
          </p:txBody>
        </p:sp>
      </p:grpSp>
      <p:sp>
        <p:nvSpPr>
          <p:cNvPr id="17" name="Rectangle 16">
            <a:extLst>
              <a:ext uri="{FF2B5EF4-FFF2-40B4-BE49-F238E27FC236}">
                <a16:creationId xmlns:a16="http://schemas.microsoft.com/office/drawing/2014/main" id="{9769C800-F8EC-DE4F-B9C7-84C89EC5CF9C}"/>
              </a:ext>
            </a:extLst>
          </p:cNvPr>
          <p:cNvSpPr/>
          <p:nvPr/>
        </p:nvSpPr>
        <p:spPr bwMode="auto">
          <a:xfrm>
            <a:off x="1881630" y="5853268"/>
            <a:ext cx="914400" cy="66985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1"/>
              </a:solidFill>
              <a:effectLst/>
              <a:latin typeface="Arial" panose="020B0604020202020204" pitchFamily="34" charset="0"/>
              <a:ea typeface="ＭＳ Ｐゴシック" charset="-128"/>
              <a:cs typeface="Arial" panose="020B0604020202020204" pitchFamily="34" charset="0"/>
            </a:endParaRPr>
          </a:p>
        </p:txBody>
      </p:sp>
      <p:sp>
        <p:nvSpPr>
          <p:cNvPr id="31" name="Rectangle 30">
            <a:extLst>
              <a:ext uri="{FF2B5EF4-FFF2-40B4-BE49-F238E27FC236}">
                <a16:creationId xmlns:a16="http://schemas.microsoft.com/office/drawing/2014/main" id="{AE738770-3ED6-DF49-B8B2-FA8FF283C071}"/>
              </a:ext>
            </a:extLst>
          </p:cNvPr>
          <p:cNvSpPr/>
          <p:nvPr/>
        </p:nvSpPr>
        <p:spPr bwMode="auto">
          <a:xfrm>
            <a:off x="2090131" y="1970788"/>
            <a:ext cx="1827585" cy="131618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a:ln>
                <a:noFill/>
              </a:ln>
              <a:solidFill>
                <a:schemeClr val="tx1"/>
              </a:solidFill>
              <a:effectLst/>
              <a:latin typeface="Arial" panose="020B0604020202020204" pitchFamily="34" charset="0"/>
              <a:ea typeface="ＭＳ Ｐゴシック" charset="-128"/>
              <a:cs typeface="Arial" panose="020B0604020202020204" pitchFamily="34" charset="0"/>
            </a:endParaRPr>
          </a:p>
        </p:txBody>
      </p:sp>
      <p:grpSp>
        <p:nvGrpSpPr>
          <p:cNvPr id="40" name="Group 39">
            <a:extLst>
              <a:ext uri="{FF2B5EF4-FFF2-40B4-BE49-F238E27FC236}">
                <a16:creationId xmlns:a16="http://schemas.microsoft.com/office/drawing/2014/main" id="{B2078518-00CA-CE44-9D16-11D4312E3B3F}"/>
              </a:ext>
            </a:extLst>
          </p:cNvPr>
          <p:cNvGrpSpPr/>
          <p:nvPr/>
        </p:nvGrpSpPr>
        <p:grpSpPr>
          <a:xfrm>
            <a:off x="1791024" y="2132856"/>
            <a:ext cx="1728192" cy="4214180"/>
            <a:chOff x="1791024" y="2132856"/>
            <a:chExt cx="1728192" cy="4214180"/>
          </a:xfrm>
        </p:grpSpPr>
        <p:pic>
          <p:nvPicPr>
            <p:cNvPr id="12" name="Picture 4" descr="ILLSources">
              <a:extLst>
                <a:ext uri="{FF2B5EF4-FFF2-40B4-BE49-F238E27FC236}">
                  <a16:creationId xmlns:a16="http://schemas.microsoft.com/office/drawing/2014/main" id="{BA497766-AEDD-E845-851B-7AF1CD24AE9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22132" t="21013" r="59432" b="59445"/>
            <a:stretch/>
          </p:blipFill>
          <p:spPr bwMode="auto">
            <a:xfrm>
              <a:off x="1791024" y="3286971"/>
              <a:ext cx="1728192" cy="25903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 name="Rectangle 4">
              <a:extLst>
                <a:ext uri="{FF2B5EF4-FFF2-40B4-BE49-F238E27FC236}">
                  <a16:creationId xmlns:a16="http://schemas.microsoft.com/office/drawing/2014/main" id="{8CBCCCCB-CE93-8043-9C6E-13F124D172F2}"/>
                </a:ext>
              </a:extLst>
            </p:cNvPr>
            <p:cNvSpPr txBox="1">
              <a:spLocks noChangeArrowheads="1"/>
            </p:cNvSpPr>
            <p:nvPr/>
          </p:nvSpPr>
          <p:spPr bwMode="auto">
            <a:xfrm>
              <a:off x="1974491" y="2132856"/>
              <a:ext cx="1436178" cy="1656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7938" indent="-7938" algn="ctr" eaLnBrk="1" hangingPunct="1">
                <a:lnSpc>
                  <a:spcPct val="90000"/>
                </a:lnSpc>
                <a:buFontTx/>
                <a:buNone/>
              </a:pPr>
              <a:r>
                <a:rPr lang="ar-JO" sz="2400" b="1" kern="0" dirty="0">
                  <a:latin typeface="Arial" panose="020B0604020202020204" pitchFamily="34" charset="0"/>
                  <a:ea typeface="ＭＳ Ｐゴシック" charset="0"/>
                  <a:cs typeface="Arial" panose="020B0604020202020204" pitchFamily="34" charset="0"/>
                </a:rPr>
                <a:t>اعتاد أساتذتي في الكلية أن يقولوا ...</a:t>
              </a:r>
              <a:endParaRPr lang="en-US" sz="2400" b="1" kern="0" dirty="0">
                <a:latin typeface="Arial" panose="020B0604020202020204" pitchFamily="34" charset="0"/>
                <a:ea typeface="ＭＳ Ｐゴシック" charset="0"/>
                <a:cs typeface="Arial" panose="020B0604020202020204" pitchFamily="34" charset="0"/>
              </a:endParaRPr>
            </a:p>
          </p:txBody>
        </p:sp>
        <p:sp>
          <p:nvSpPr>
            <p:cNvPr id="22" name="Rectangle 4">
              <a:extLst>
                <a:ext uri="{FF2B5EF4-FFF2-40B4-BE49-F238E27FC236}">
                  <a16:creationId xmlns:a16="http://schemas.microsoft.com/office/drawing/2014/main" id="{931DB89B-2E92-EF4D-B95D-C702D3B14DA3}"/>
                </a:ext>
              </a:extLst>
            </p:cNvPr>
            <p:cNvSpPr txBox="1">
              <a:spLocks noChangeArrowheads="1"/>
            </p:cNvSpPr>
            <p:nvPr/>
          </p:nvSpPr>
          <p:spPr bwMode="auto">
            <a:xfrm>
              <a:off x="1798962" y="5862404"/>
              <a:ext cx="1706592" cy="484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7938" indent="-7938" algn="ctr" eaLnBrk="1" hangingPunct="1">
                <a:lnSpc>
                  <a:spcPct val="90000"/>
                </a:lnSpc>
                <a:buFontTx/>
                <a:buNone/>
              </a:pPr>
              <a:r>
                <a:rPr lang="ar-JO" altLang="ja-JP" sz="2400" b="1" kern="0" dirty="0">
                  <a:latin typeface="Arial" panose="020B0604020202020204" pitchFamily="34" charset="0"/>
                  <a:ea typeface="ＭＳ Ｐゴシック" charset="0"/>
                  <a:cs typeface="Arial" panose="020B0604020202020204" pitchFamily="34" charset="0"/>
                </a:rPr>
                <a:t>الكنيسة الأولى</a:t>
              </a:r>
              <a:endParaRPr lang="en-US" sz="2400" b="1" kern="0" dirty="0">
                <a:latin typeface="Arial" panose="020B0604020202020204" pitchFamily="34" charset="0"/>
                <a:ea typeface="ＭＳ Ｐゴシック" charset="0"/>
                <a:cs typeface="Arial" panose="020B0604020202020204" pitchFamily="34" charset="0"/>
              </a:endParaRPr>
            </a:p>
          </p:txBody>
        </p:sp>
      </p:grpSp>
      <p:sp>
        <p:nvSpPr>
          <p:cNvPr id="18" name="Rectangle 17">
            <a:extLst>
              <a:ext uri="{FF2B5EF4-FFF2-40B4-BE49-F238E27FC236}">
                <a16:creationId xmlns:a16="http://schemas.microsoft.com/office/drawing/2014/main" id="{EEE875BC-FCF0-B442-8ECE-6E1AC2FF8CF7}"/>
              </a:ext>
            </a:extLst>
          </p:cNvPr>
          <p:cNvSpPr/>
          <p:nvPr/>
        </p:nvSpPr>
        <p:spPr bwMode="auto">
          <a:xfrm>
            <a:off x="3668134" y="5877272"/>
            <a:ext cx="1335914" cy="66985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1"/>
              </a:solidFill>
              <a:effectLst/>
              <a:latin typeface="Arial" panose="020B0604020202020204" pitchFamily="34" charset="0"/>
              <a:ea typeface="ＭＳ Ｐゴシック" charset="-128"/>
              <a:cs typeface="Arial" panose="020B0604020202020204" pitchFamily="34" charset="0"/>
            </a:endParaRPr>
          </a:p>
        </p:txBody>
      </p:sp>
      <p:sp>
        <p:nvSpPr>
          <p:cNvPr id="32" name="Rectangle 31">
            <a:extLst>
              <a:ext uri="{FF2B5EF4-FFF2-40B4-BE49-F238E27FC236}">
                <a16:creationId xmlns:a16="http://schemas.microsoft.com/office/drawing/2014/main" id="{4B1179BE-2ADF-1442-93B1-6DDDBE67DC0B}"/>
              </a:ext>
            </a:extLst>
          </p:cNvPr>
          <p:cNvSpPr/>
          <p:nvPr/>
        </p:nvSpPr>
        <p:spPr bwMode="auto">
          <a:xfrm>
            <a:off x="3419872" y="1784509"/>
            <a:ext cx="1799676" cy="187285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1"/>
              </a:solidFill>
              <a:effectLst/>
              <a:latin typeface="Arial" panose="020B0604020202020204" pitchFamily="34" charset="0"/>
              <a:ea typeface="ＭＳ Ｐゴシック" charset="-128"/>
              <a:cs typeface="Arial" panose="020B0604020202020204" pitchFamily="34" charset="0"/>
            </a:endParaRPr>
          </a:p>
        </p:txBody>
      </p:sp>
      <p:grpSp>
        <p:nvGrpSpPr>
          <p:cNvPr id="42" name="Group 41">
            <a:extLst>
              <a:ext uri="{FF2B5EF4-FFF2-40B4-BE49-F238E27FC236}">
                <a16:creationId xmlns:a16="http://schemas.microsoft.com/office/drawing/2014/main" id="{9D887EE5-6BAB-3842-98B6-0279CE9E4A8D}"/>
              </a:ext>
            </a:extLst>
          </p:cNvPr>
          <p:cNvGrpSpPr/>
          <p:nvPr/>
        </p:nvGrpSpPr>
        <p:grpSpPr>
          <a:xfrm>
            <a:off x="3476436" y="2132856"/>
            <a:ext cx="1944216" cy="4214180"/>
            <a:chOff x="3476436" y="2132856"/>
            <a:chExt cx="1944216" cy="4214180"/>
          </a:xfrm>
        </p:grpSpPr>
        <p:pic>
          <p:nvPicPr>
            <p:cNvPr id="13" name="Picture 4" descr="ILLSources">
              <a:extLst>
                <a:ext uri="{FF2B5EF4-FFF2-40B4-BE49-F238E27FC236}">
                  <a16:creationId xmlns:a16="http://schemas.microsoft.com/office/drawing/2014/main" id="{B583AFA1-29D3-8B40-B3D4-29C7F7535113}"/>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39580" t="24644" r="39679" b="59393"/>
            <a:stretch/>
          </p:blipFill>
          <p:spPr bwMode="auto">
            <a:xfrm>
              <a:off x="3476436" y="3768251"/>
              <a:ext cx="1944216" cy="2115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 name="Rectangle 4">
              <a:extLst>
                <a:ext uri="{FF2B5EF4-FFF2-40B4-BE49-F238E27FC236}">
                  <a16:creationId xmlns:a16="http://schemas.microsoft.com/office/drawing/2014/main" id="{CE9A5604-AFB9-9345-A2DE-AFE46BC92AEA}"/>
                </a:ext>
              </a:extLst>
            </p:cNvPr>
            <p:cNvSpPr txBox="1">
              <a:spLocks noChangeArrowheads="1"/>
            </p:cNvSpPr>
            <p:nvPr/>
          </p:nvSpPr>
          <p:spPr bwMode="auto">
            <a:xfrm>
              <a:off x="3647101" y="2132856"/>
              <a:ext cx="1436178" cy="1656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7938" indent="-7938" algn="ctr" eaLnBrk="1" hangingPunct="1">
                <a:lnSpc>
                  <a:spcPct val="90000"/>
                </a:lnSpc>
                <a:buFontTx/>
                <a:buNone/>
              </a:pPr>
              <a:r>
                <a:rPr lang="ar-JO" altLang="ja-JP" sz="2400" b="1" kern="0" dirty="0">
                  <a:latin typeface="Arial" panose="020B0604020202020204" pitchFamily="34" charset="0"/>
                  <a:ea typeface="ＭＳ Ｐゴシック" charset="0"/>
                  <a:cs typeface="Arial" panose="020B0604020202020204" pitchFamily="34" charset="0"/>
                </a:rPr>
                <a:t>اعتاد قديس عجوز عزيز في كنيستي الأولى أن يقول...</a:t>
              </a:r>
              <a:endParaRPr lang="en-US" sz="2400" b="1" kern="0" dirty="0">
                <a:latin typeface="Arial" panose="020B0604020202020204" pitchFamily="34" charset="0"/>
                <a:ea typeface="ＭＳ Ｐゴシック" charset="0"/>
                <a:cs typeface="Arial" panose="020B0604020202020204" pitchFamily="34" charset="0"/>
              </a:endParaRPr>
            </a:p>
          </p:txBody>
        </p:sp>
        <p:sp>
          <p:nvSpPr>
            <p:cNvPr id="23" name="Rectangle 4">
              <a:extLst>
                <a:ext uri="{FF2B5EF4-FFF2-40B4-BE49-F238E27FC236}">
                  <a16:creationId xmlns:a16="http://schemas.microsoft.com/office/drawing/2014/main" id="{F2E099FD-65C2-2C4B-B300-AE33268D1FAA}"/>
                </a:ext>
              </a:extLst>
            </p:cNvPr>
            <p:cNvSpPr txBox="1">
              <a:spLocks noChangeArrowheads="1"/>
            </p:cNvSpPr>
            <p:nvPr/>
          </p:nvSpPr>
          <p:spPr bwMode="auto">
            <a:xfrm>
              <a:off x="3555708" y="5862404"/>
              <a:ext cx="1706592" cy="484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7938" indent="-7938" algn="ctr" eaLnBrk="1" hangingPunct="1">
                <a:lnSpc>
                  <a:spcPct val="90000"/>
                </a:lnSpc>
                <a:buFontTx/>
                <a:buNone/>
              </a:pPr>
              <a:r>
                <a:rPr lang="ar-JO" altLang="ja-JP" sz="2400" b="1" kern="0" dirty="0">
                  <a:latin typeface="Arial" panose="020B0604020202020204" pitchFamily="34" charset="0"/>
                  <a:ea typeface="ＭＳ Ｐゴシック" charset="0"/>
                  <a:cs typeface="Arial" panose="020B0604020202020204" pitchFamily="34" charset="0"/>
                </a:rPr>
                <a:t>الكنيسة الثانية</a:t>
              </a:r>
              <a:endParaRPr lang="en-US" sz="2400" b="1" kern="0" dirty="0">
                <a:latin typeface="Arial" panose="020B0604020202020204" pitchFamily="34" charset="0"/>
                <a:ea typeface="ＭＳ Ｐゴシック" charset="0"/>
                <a:cs typeface="Arial" panose="020B0604020202020204" pitchFamily="34" charset="0"/>
              </a:endParaRPr>
            </a:p>
          </p:txBody>
        </p:sp>
      </p:grpSp>
      <p:grpSp>
        <p:nvGrpSpPr>
          <p:cNvPr id="38" name="Group 37">
            <a:extLst>
              <a:ext uri="{FF2B5EF4-FFF2-40B4-BE49-F238E27FC236}">
                <a16:creationId xmlns:a16="http://schemas.microsoft.com/office/drawing/2014/main" id="{FC0A8329-19E3-214F-BC72-81C24962A55F}"/>
              </a:ext>
            </a:extLst>
          </p:cNvPr>
          <p:cNvGrpSpPr/>
          <p:nvPr/>
        </p:nvGrpSpPr>
        <p:grpSpPr>
          <a:xfrm>
            <a:off x="5312454" y="1618511"/>
            <a:ext cx="1786038" cy="5000625"/>
            <a:chOff x="5312454" y="1618511"/>
            <a:chExt cx="1786038" cy="5000625"/>
          </a:xfrm>
        </p:grpSpPr>
        <p:grpSp>
          <p:nvGrpSpPr>
            <p:cNvPr id="6" name="Group 5">
              <a:extLst>
                <a:ext uri="{FF2B5EF4-FFF2-40B4-BE49-F238E27FC236}">
                  <a16:creationId xmlns:a16="http://schemas.microsoft.com/office/drawing/2014/main" id="{1F68F88F-9A17-F64B-AA60-8BDC29800E1A}"/>
                </a:ext>
              </a:extLst>
            </p:cNvPr>
            <p:cNvGrpSpPr/>
            <p:nvPr/>
          </p:nvGrpSpPr>
          <p:grpSpPr>
            <a:xfrm>
              <a:off x="5324318" y="1618511"/>
              <a:ext cx="1774174" cy="5000625"/>
              <a:chOff x="5324318" y="1618511"/>
              <a:chExt cx="1774174" cy="5000625"/>
            </a:xfrm>
          </p:grpSpPr>
          <p:pic>
            <p:nvPicPr>
              <p:cNvPr id="14" name="Picture 4" descr="ILLSources">
                <a:extLst>
                  <a:ext uri="{FF2B5EF4-FFF2-40B4-BE49-F238E27FC236}">
                    <a16:creationId xmlns:a16="http://schemas.microsoft.com/office/drawing/2014/main" id="{DC42FDFC-7C9A-CF42-95BE-BE00A1DDA7A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60004" t="8426" r="21559" b="53848"/>
              <a:stretch/>
            </p:blipFill>
            <p:spPr bwMode="auto">
              <a:xfrm>
                <a:off x="5370300" y="1618511"/>
                <a:ext cx="1728192" cy="500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Rectangle 18">
                <a:extLst>
                  <a:ext uri="{FF2B5EF4-FFF2-40B4-BE49-F238E27FC236}">
                    <a16:creationId xmlns:a16="http://schemas.microsoft.com/office/drawing/2014/main" id="{5C17355F-D0DF-4041-894F-37FE824FAAEA}"/>
                  </a:ext>
                </a:extLst>
              </p:cNvPr>
              <p:cNvSpPr/>
              <p:nvPr/>
            </p:nvSpPr>
            <p:spPr bwMode="auto">
              <a:xfrm>
                <a:off x="5324318" y="5855488"/>
                <a:ext cx="1335914" cy="66985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1"/>
                  </a:solidFill>
                  <a:effectLst/>
                  <a:latin typeface="Arial" panose="020B0604020202020204" pitchFamily="34" charset="0"/>
                  <a:ea typeface="ＭＳ Ｐゴシック" charset="-128"/>
                  <a:cs typeface="Arial" panose="020B0604020202020204" pitchFamily="34" charset="0"/>
                </a:endParaRPr>
              </a:p>
            </p:txBody>
          </p:sp>
          <p:sp>
            <p:nvSpPr>
              <p:cNvPr id="33" name="Rectangle 32">
                <a:extLst>
                  <a:ext uri="{FF2B5EF4-FFF2-40B4-BE49-F238E27FC236}">
                    <a16:creationId xmlns:a16="http://schemas.microsoft.com/office/drawing/2014/main" id="{4669CF0A-4B89-884C-B484-D21CC035C4C0}"/>
                  </a:ext>
                </a:extLst>
              </p:cNvPr>
              <p:cNvSpPr/>
              <p:nvPr/>
            </p:nvSpPr>
            <p:spPr bwMode="auto">
              <a:xfrm>
                <a:off x="5363444" y="1883704"/>
                <a:ext cx="1682740" cy="187285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1"/>
                  </a:solidFill>
                  <a:effectLst/>
                  <a:latin typeface="Arial" panose="020B0604020202020204" pitchFamily="34" charset="0"/>
                  <a:ea typeface="ＭＳ Ｐゴシック" charset="-128"/>
                  <a:cs typeface="Arial" panose="020B0604020202020204" pitchFamily="34" charset="0"/>
                </a:endParaRPr>
              </a:p>
            </p:txBody>
          </p:sp>
        </p:grpSp>
        <p:sp>
          <p:nvSpPr>
            <p:cNvPr id="29" name="Rectangle 4">
              <a:extLst>
                <a:ext uri="{FF2B5EF4-FFF2-40B4-BE49-F238E27FC236}">
                  <a16:creationId xmlns:a16="http://schemas.microsoft.com/office/drawing/2014/main" id="{104A6FF0-1711-BB47-9086-5F909FD91DC3}"/>
                </a:ext>
              </a:extLst>
            </p:cNvPr>
            <p:cNvSpPr txBox="1">
              <a:spLocks noChangeArrowheads="1"/>
            </p:cNvSpPr>
            <p:nvPr/>
          </p:nvSpPr>
          <p:spPr bwMode="auto">
            <a:xfrm>
              <a:off x="5554367" y="2132856"/>
              <a:ext cx="1436178" cy="1656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7938" indent="-7938" algn="ctr" eaLnBrk="1" hangingPunct="1">
                <a:lnSpc>
                  <a:spcPct val="90000"/>
                </a:lnSpc>
                <a:buFontTx/>
                <a:buNone/>
              </a:pPr>
              <a:r>
                <a:rPr lang="ar-JO" sz="2400" b="1" kern="0" dirty="0">
                  <a:latin typeface="Arial" panose="020B0604020202020204" pitchFamily="34" charset="0"/>
                  <a:ea typeface="ＭＳ Ｐゴシック" charset="0"/>
                  <a:cs typeface="Arial" panose="020B0604020202020204" pitchFamily="34" charset="0"/>
                </a:rPr>
                <a:t>أعرف شيخاً في كنيستي السابقة اعتاد </a:t>
              </a:r>
            </a:p>
            <a:p>
              <a:pPr marL="7938" indent="-7938" algn="ctr" eaLnBrk="1" hangingPunct="1">
                <a:lnSpc>
                  <a:spcPct val="90000"/>
                </a:lnSpc>
                <a:buFontTx/>
                <a:buNone/>
              </a:pPr>
              <a:r>
                <a:rPr lang="ar-JO" sz="2400" b="1" kern="0" dirty="0">
                  <a:latin typeface="Arial" panose="020B0604020202020204" pitchFamily="34" charset="0"/>
                  <a:ea typeface="ＭＳ Ｐゴシック" charset="0"/>
                  <a:cs typeface="Arial" panose="020B0604020202020204" pitchFamily="34" charset="0"/>
                </a:rPr>
                <a:t>أن يقول ...</a:t>
              </a:r>
              <a:endParaRPr lang="en-US" sz="2400" b="1" kern="0" dirty="0">
                <a:latin typeface="Arial" panose="020B0604020202020204" pitchFamily="34" charset="0"/>
                <a:ea typeface="ＭＳ Ｐゴシック" charset="0"/>
                <a:cs typeface="Arial" panose="020B0604020202020204" pitchFamily="34" charset="0"/>
              </a:endParaRPr>
            </a:p>
          </p:txBody>
        </p:sp>
        <p:sp>
          <p:nvSpPr>
            <p:cNvPr id="24" name="Rectangle 4">
              <a:extLst>
                <a:ext uri="{FF2B5EF4-FFF2-40B4-BE49-F238E27FC236}">
                  <a16:creationId xmlns:a16="http://schemas.microsoft.com/office/drawing/2014/main" id="{BA4B9EAA-CD22-6947-9230-33F45F976E46}"/>
                </a:ext>
              </a:extLst>
            </p:cNvPr>
            <p:cNvSpPr txBox="1">
              <a:spLocks noChangeArrowheads="1"/>
            </p:cNvSpPr>
            <p:nvPr/>
          </p:nvSpPr>
          <p:spPr bwMode="auto">
            <a:xfrm>
              <a:off x="5312454" y="5862404"/>
              <a:ext cx="1706592" cy="484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7938" indent="-7938" algn="ctr" eaLnBrk="1" hangingPunct="1">
                <a:lnSpc>
                  <a:spcPct val="90000"/>
                </a:lnSpc>
                <a:buFontTx/>
                <a:buNone/>
              </a:pPr>
              <a:r>
                <a:rPr lang="ar-JO" altLang="ja-JP" sz="2400" b="1" kern="0" dirty="0">
                  <a:latin typeface="Arial" panose="020B0604020202020204" pitchFamily="34" charset="0"/>
                  <a:ea typeface="ＭＳ Ｐゴシック" charset="0"/>
                  <a:cs typeface="Arial" panose="020B0604020202020204" pitchFamily="34" charset="0"/>
                </a:rPr>
                <a:t>الكنيسة الثالثة</a:t>
              </a:r>
              <a:endParaRPr lang="en-US" sz="2400" b="1" kern="0" dirty="0">
                <a:latin typeface="Arial" panose="020B0604020202020204" pitchFamily="34" charset="0"/>
                <a:ea typeface="ＭＳ Ｐゴシック" charset="0"/>
                <a:cs typeface="Arial" panose="020B0604020202020204" pitchFamily="34" charset="0"/>
              </a:endParaRPr>
            </a:p>
          </p:txBody>
        </p:sp>
      </p:grpSp>
      <p:grpSp>
        <p:nvGrpSpPr>
          <p:cNvPr id="39" name="Group 38">
            <a:extLst>
              <a:ext uri="{FF2B5EF4-FFF2-40B4-BE49-F238E27FC236}">
                <a16:creationId xmlns:a16="http://schemas.microsoft.com/office/drawing/2014/main" id="{061BECA7-BFD8-8542-B567-91232704EF3A}"/>
              </a:ext>
            </a:extLst>
          </p:cNvPr>
          <p:cNvGrpSpPr/>
          <p:nvPr/>
        </p:nvGrpSpPr>
        <p:grpSpPr>
          <a:xfrm>
            <a:off x="7062488" y="1618511"/>
            <a:ext cx="2046016" cy="5000625"/>
            <a:chOff x="7062488" y="1618511"/>
            <a:chExt cx="2046016" cy="5000625"/>
          </a:xfrm>
        </p:grpSpPr>
        <p:grpSp>
          <p:nvGrpSpPr>
            <p:cNvPr id="7" name="Group 6">
              <a:extLst>
                <a:ext uri="{FF2B5EF4-FFF2-40B4-BE49-F238E27FC236}">
                  <a16:creationId xmlns:a16="http://schemas.microsoft.com/office/drawing/2014/main" id="{CF42EF3A-9B3D-7843-BC7E-F5792C2B9F30}"/>
                </a:ext>
              </a:extLst>
            </p:cNvPr>
            <p:cNvGrpSpPr/>
            <p:nvPr/>
          </p:nvGrpSpPr>
          <p:grpSpPr>
            <a:xfrm>
              <a:off x="7062488" y="1618511"/>
              <a:ext cx="2046016" cy="5000625"/>
              <a:chOff x="7062488" y="1618511"/>
              <a:chExt cx="2046016" cy="5000625"/>
            </a:xfrm>
          </p:grpSpPr>
          <p:pic>
            <p:nvPicPr>
              <p:cNvPr id="15" name="Picture 4" descr="ILLSources">
                <a:extLst>
                  <a:ext uri="{FF2B5EF4-FFF2-40B4-BE49-F238E27FC236}">
                    <a16:creationId xmlns:a16="http://schemas.microsoft.com/office/drawing/2014/main" id="{281C7E0D-56EC-6F48-861A-3E8F24EF667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78173" t="8426" b="53848"/>
              <a:stretch/>
            </p:blipFill>
            <p:spPr bwMode="auto">
              <a:xfrm>
                <a:off x="7062488" y="1618511"/>
                <a:ext cx="2046016" cy="500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48A10DDA-0C9E-FF42-9C66-7C704AB15393}"/>
                  </a:ext>
                </a:extLst>
              </p:cNvPr>
              <p:cNvSpPr/>
              <p:nvPr/>
            </p:nvSpPr>
            <p:spPr bwMode="auto">
              <a:xfrm>
                <a:off x="7308304" y="5754904"/>
                <a:ext cx="1425248" cy="66985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1"/>
                  </a:solidFill>
                  <a:effectLst/>
                  <a:latin typeface="Arial" panose="020B0604020202020204" pitchFamily="34" charset="0"/>
                  <a:ea typeface="ＭＳ Ｐゴシック" charset="-128"/>
                  <a:cs typeface="Arial" panose="020B0604020202020204" pitchFamily="34" charset="0"/>
                </a:endParaRPr>
              </a:p>
            </p:txBody>
          </p:sp>
          <p:sp>
            <p:nvSpPr>
              <p:cNvPr id="34" name="Rectangle 33">
                <a:extLst>
                  <a:ext uri="{FF2B5EF4-FFF2-40B4-BE49-F238E27FC236}">
                    <a16:creationId xmlns:a16="http://schemas.microsoft.com/office/drawing/2014/main" id="{4D378BA0-7237-AE47-90CB-E9DAE600DB83}"/>
                  </a:ext>
                </a:extLst>
              </p:cNvPr>
              <p:cNvSpPr/>
              <p:nvPr/>
            </p:nvSpPr>
            <p:spPr bwMode="auto">
              <a:xfrm>
                <a:off x="7308304" y="1847128"/>
                <a:ext cx="1682740" cy="187285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1"/>
                  </a:solidFill>
                  <a:effectLst/>
                  <a:latin typeface="Arial" panose="020B0604020202020204" pitchFamily="34" charset="0"/>
                  <a:ea typeface="ＭＳ Ｐゴシック" charset="-128"/>
                  <a:cs typeface="Arial" panose="020B0604020202020204" pitchFamily="34" charset="0"/>
                </a:endParaRPr>
              </a:p>
            </p:txBody>
          </p:sp>
        </p:grpSp>
        <p:sp>
          <p:nvSpPr>
            <p:cNvPr id="30" name="Rectangle 4">
              <a:extLst>
                <a:ext uri="{FF2B5EF4-FFF2-40B4-BE49-F238E27FC236}">
                  <a16:creationId xmlns:a16="http://schemas.microsoft.com/office/drawing/2014/main" id="{F8C6922E-6486-B04F-B574-AB2868D96E61}"/>
                </a:ext>
              </a:extLst>
            </p:cNvPr>
            <p:cNvSpPr txBox="1">
              <a:spLocks noChangeArrowheads="1"/>
            </p:cNvSpPr>
            <p:nvPr/>
          </p:nvSpPr>
          <p:spPr bwMode="auto">
            <a:xfrm>
              <a:off x="7344305" y="2132856"/>
              <a:ext cx="1436178" cy="1656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7938" indent="-7938" algn="ctr" eaLnBrk="1" hangingPunct="1">
                <a:lnSpc>
                  <a:spcPct val="90000"/>
                </a:lnSpc>
                <a:buFontTx/>
                <a:buNone/>
              </a:pPr>
              <a:r>
                <a:rPr lang="ar-JO" altLang="ja-JP" sz="2400" b="1" kern="0" dirty="0">
                  <a:latin typeface="Arial" panose="020B0604020202020204" pitchFamily="34" charset="0"/>
                  <a:ea typeface="ＭＳ Ｐゴシック" charset="0"/>
                  <a:cs typeface="Arial" panose="020B0604020202020204" pitchFamily="34" charset="0"/>
                </a:rPr>
                <a:t>قالت ابنتي الكبرى أجمل شيء…</a:t>
              </a:r>
              <a:endParaRPr lang="en-US" sz="2400" b="1" kern="0" dirty="0">
                <a:latin typeface="Arial" panose="020B0604020202020204" pitchFamily="34" charset="0"/>
                <a:ea typeface="ＭＳ Ｐゴシック" charset="0"/>
                <a:cs typeface="Arial" panose="020B0604020202020204" pitchFamily="34" charset="0"/>
              </a:endParaRPr>
            </a:p>
          </p:txBody>
        </p:sp>
        <p:sp>
          <p:nvSpPr>
            <p:cNvPr id="25" name="Rectangle 4">
              <a:extLst>
                <a:ext uri="{FF2B5EF4-FFF2-40B4-BE49-F238E27FC236}">
                  <a16:creationId xmlns:a16="http://schemas.microsoft.com/office/drawing/2014/main" id="{A008F64C-59CC-0F4C-B8D6-006B9D7FBF9D}"/>
                </a:ext>
              </a:extLst>
            </p:cNvPr>
            <p:cNvSpPr txBox="1">
              <a:spLocks noChangeArrowheads="1"/>
            </p:cNvSpPr>
            <p:nvPr/>
          </p:nvSpPr>
          <p:spPr bwMode="auto">
            <a:xfrm>
              <a:off x="7069200" y="5949272"/>
              <a:ext cx="1706592" cy="3108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7938" indent="-7938" algn="ctr" eaLnBrk="1" hangingPunct="1">
                <a:lnSpc>
                  <a:spcPct val="90000"/>
                </a:lnSpc>
                <a:buFontTx/>
                <a:buNone/>
              </a:pPr>
              <a:r>
                <a:rPr lang="ar-JO" altLang="ja-JP" sz="2400" b="1" kern="0" dirty="0">
                  <a:latin typeface="Arial" panose="020B0604020202020204" pitchFamily="34" charset="0"/>
                  <a:ea typeface="ＭＳ Ｐゴシック" charset="0"/>
                  <a:cs typeface="Arial" panose="020B0604020202020204" pitchFamily="34" charset="0"/>
                </a:rPr>
                <a:t>التقاعد</a:t>
              </a:r>
              <a:endParaRPr lang="en-US" sz="2400" b="1" kern="0" dirty="0">
                <a:latin typeface="Arial" panose="020B0604020202020204" pitchFamily="34" charset="0"/>
                <a:ea typeface="ＭＳ Ｐゴシック" charset="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checkerboard(across)">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checkerboard(across)">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checkerboard(across)">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checkerboard(across)">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checkerboard(across)">
                                      <p:cBhvr>
                                        <p:cTn id="2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5234" name="Rectangle 1026"/>
          <p:cNvSpPr>
            <a:spLocks noGrp="1" noChangeArrowheads="1"/>
          </p:cNvSpPr>
          <p:nvPr>
            <p:ph type="ctrTitle"/>
          </p:nvPr>
        </p:nvSpPr>
        <p:spPr>
          <a:xfrm>
            <a:off x="304800" y="0"/>
            <a:ext cx="8610600" cy="1371600"/>
          </a:xfrm>
        </p:spPr>
        <p:txBody>
          <a:bodyPr/>
          <a:lstStyle/>
          <a:p>
            <a:pPr eaLnBrk="1" hangingPunct="1"/>
            <a:r>
              <a:rPr lang="en-US" sz="6000" b="1">
                <a:latin typeface="Arial" charset="0"/>
                <a:ea typeface="ＭＳ Ｐゴシック" charset="0"/>
                <a:cs typeface="ＭＳ Ｐゴシック" charset="0"/>
              </a:rPr>
              <a:t>Look Around 1 of 3</a:t>
            </a:r>
            <a:endParaRPr lang="en-US" sz="6000" b="1">
              <a:solidFill>
                <a:srgbClr val="CC0000"/>
              </a:solidFill>
              <a:latin typeface="Arial" charset="0"/>
              <a:ea typeface="ＭＳ Ｐゴシック" charset="0"/>
              <a:cs typeface="ＭＳ Ｐゴシック" charset="0"/>
            </a:endParaRPr>
          </a:p>
        </p:txBody>
      </p:sp>
      <p:pic>
        <p:nvPicPr>
          <p:cNvPr id="460810" name="Picture 1034" descr="IllustrationSourc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2400" y="1905000"/>
            <a:ext cx="8839200" cy="452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460810"/>
                                        </p:tgtEl>
                                        <p:attrNameLst>
                                          <p:attrName>style.visibility</p:attrName>
                                        </p:attrNameLst>
                                      </p:cBhvr>
                                      <p:to>
                                        <p:strVal val="visible"/>
                                      </p:to>
                                    </p:set>
                                    <p:animEffect transition="in" filter="wipe(left)">
                                      <p:cBhvr>
                                        <p:cTn id="7" dur="3000"/>
                                        <p:tgtEl>
                                          <p:spTgt spid="4608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72835" name="Picture 1027" descr="IllustrationSourc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2400" y="2049463"/>
            <a:ext cx="4648200" cy="4351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7283" name="Rectangle 1026"/>
          <p:cNvSpPr>
            <a:spLocks noGrp="1" noChangeArrowheads="1"/>
          </p:cNvSpPr>
          <p:nvPr>
            <p:ph type="ctrTitle"/>
          </p:nvPr>
        </p:nvSpPr>
        <p:spPr>
          <a:xfrm>
            <a:off x="304800" y="0"/>
            <a:ext cx="8610600" cy="1371600"/>
          </a:xfrm>
        </p:spPr>
        <p:txBody>
          <a:bodyPr/>
          <a:lstStyle/>
          <a:p>
            <a:pPr eaLnBrk="1" hangingPunct="1"/>
            <a:r>
              <a:rPr lang="en-US" sz="6000" b="1">
                <a:latin typeface="Arial" charset="0"/>
                <a:ea typeface="ＭＳ Ｐゴシック" charset="0"/>
                <a:cs typeface="ＭＳ Ｐゴシック" charset="0"/>
              </a:rPr>
              <a:t>Look Around 2 of 3</a:t>
            </a:r>
            <a:endParaRPr lang="en-US" sz="6000" b="1">
              <a:solidFill>
                <a:srgbClr val="CC0000"/>
              </a:solidFill>
              <a:latin typeface="Arial" charset="0"/>
              <a:ea typeface="ＭＳ Ｐゴシック" charset="0"/>
              <a:cs typeface="ＭＳ Ｐゴシック" charset="0"/>
            </a:endParaRPr>
          </a:p>
        </p:txBody>
      </p:sp>
      <p:pic>
        <p:nvPicPr>
          <p:cNvPr id="1272838" name="Picture 1030" descr="IllustrationSource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53000" y="2051050"/>
            <a:ext cx="4052888" cy="434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12728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728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74882" name="Rectangle 2"/>
          <p:cNvSpPr>
            <a:spLocks noGrp="1" noChangeArrowheads="1"/>
          </p:cNvSpPr>
          <p:nvPr>
            <p:ph type="ctrTitle"/>
          </p:nvPr>
        </p:nvSpPr>
        <p:spPr>
          <a:xfrm>
            <a:off x="304800" y="0"/>
            <a:ext cx="8610600" cy="1371600"/>
          </a:xfrm>
        </p:spPr>
        <p:txBody>
          <a:bodyPr/>
          <a:lstStyle/>
          <a:p>
            <a:pPr eaLnBrk="1" hangingPunct="1"/>
            <a:r>
              <a:rPr lang="ar-JO" sz="6000" b="1" dirty="0">
                <a:solidFill>
                  <a:schemeClr val="bg1"/>
                </a:solidFill>
                <a:latin typeface="Arial" panose="020B0604020202020204" pitchFamily="34" charset="0"/>
                <a:ea typeface="ＭＳ Ｐゴシック" charset="0"/>
                <a:cs typeface="Arial" panose="020B0604020202020204" pitchFamily="34" charset="0"/>
              </a:rPr>
              <a:t>أنظر حولك</a:t>
            </a:r>
            <a:endParaRPr lang="en-US" sz="6000" b="1" dirty="0">
              <a:solidFill>
                <a:srgbClr val="CC0000"/>
              </a:solidFill>
              <a:latin typeface="Arial" panose="020B0604020202020204" pitchFamily="34" charset="0"/>
              <a:ea typeface="ＭＳ Ｐゴシック" charset="0"/>
              <a:cs typeface="Arial" panose="020B0604020202020204" pitchFamily="34" charset="0"/>
            </a:endParaRPr>
          </a:p>
        </p:txBody>
      </p:sp>
      <p:grpSp>
        <p:nvGrpSpPr>
          <p:cNvPr id="9" name="Group 8"/>
          <p:cNvGrpSpPr>
            <a:grpSpLocks/>
          </p:cNvGrpSpPr>
          <p:nvPr/>
        </p:nvGrpSpPr>
        <p:grpSpPr bwMode="auto">
          <a:xfrm>
            <a:off x="4648200" y="1741488"/>
            <a:ext cx="4352925" cy="4567237"/>
            <a:chOff x="4648075" y="1741512"/>
            <a:chExt cx="4352925" cy="4567808"/>
          </a:xfrm>
        </p:grpSpPr>
        <p:pic>
          <p:nvPicPr>
            <p:cNvPr id="99336" name="Picture 6" descr="IllustrationSourc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48075" y="1813520"/>
              <a:ext cx="4352925"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9337" name="Rounded Rectangular Callout 7"/>
            <p:cNvSpPr>
              <a:spLocks noChangeArrowheads="1"/>
            </p:cNvSpPr>
            <p:nvPr/>
          </p:nvSpPr>
          <p:spPr bwMode="auto">
            <a:xfrm>
              <a:off x="4648075" y="1741512"/>
              <a:ext cx="3851920" cy="1368152"/>
            </a:xfrm>
            <a:prstGeom prst="wedgeRoundRectCallout">
              <a:avLst>
                <a:gd name="adj1" fmla="val 18750"/>
                <a:gd name="adj2" fmla="val 48611"/>
                <a:gd name="adj3" fmla="val 16667"/>
              </a:avLst>
            </a:prstGeom>
            <a:solidFill>
              <a:schemeClr val="bg1"/>
            </a:solidFill>
            <a:ln w="76200">
              <a:solidFill>
                <a:srgbClr val="000000"/>
              </a:solidFill>
              <a:round/>
              <a:headEnd/>
              <a:tailEnd/>
            </a:ln>
          </p:spPr>
          <p:txBody>
            <a:bodyPr anchor="ctr"/>
            <a:lstStyle/>
            <a:p>
              <a:pPr algn="ctr"/>
              <a:r>
                <a:rPr lang="ar-JO" sz="2800" b="1" dirty="0">
                  <a:latin typeface="Arial" panose="020B0604020202020204" pitchFamily="34" charset="0"/>
                  <a:cs typeface="Arial" panose="020B0604020202020204" pitchFamily="34" charset="0"/>
                </a:rPr>
                <a:t>هل لديك أي مصادر </a:t>
              </a:r>
            </a:p>
            <a:p>
              <a:pPr algn="ctr"/>
              <a:r>
                <a:rPr lang="ar-JO" sz="2800" b="1" dirty="0">
                  <a:latin typeface="Arial" panose="020B0604020202020204" pitchFamily="34" charset="0"/>
                  <a:cs typeface="Arial" panose="020B0604020202020204" pitchFamily="34" charset="0"/>
                </a:rPr>
                <a:t>للحصول على الإيضاحات؟</a:t>
              </a:r>
              <a:endParaRPr lang="en-US" sz="2800" b="1" dirty="0">
                <a:latin typeface="Arial" panose="020B0604020202020204" pitchFamily="34" charset="0"/>
                <a:cs typeface="Arial" panose="020B0604020202020204" pitchFamily="34" charset="0"/>
              </a:endParaRPr>
            </a:p>
          </p:txBody>
        </p:sp>
        <p:sp>
          <p:nvSpPr>
            <p:cNvPr id="99338" name="Rectangle 1"/>
            <p:cNvSpPr>
              <a:spLocks noChangeArrowheads="1"/>
            </p:cNvSpPr>
            <p:nvPr/>
          </p:nvSpPr>
          <p:spPr bwMode="auto">
            <a:xfrm rot="1585434">
              <a:off x="6554465" y="5720513"/>
              <a:ext cx="1114321" cy="255699"/>
            </a:xfrm>
            <a:prstGeom prst="rect">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99339" name="Rectangle 5"/>
            <p:cNvSpPr>
              <a:spLocks noChangeArrowheads="1"/>
            </p:cNvSpPr>
            <p:nvPr/>
          </p:nvSpPr>
          <p:spPr bwMode="auto">
            <a:xfrm rot="1521445">
              <a:off x="6560272" y="5622617"/>
              <a:ext cx="1176925" cy="4001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ar-JO" sz="2000" b="1" dirty="0">
                  <a:latin typeface="Arial" panose="020B0604020202020204" pitchFamily="34" charset="0"/>
                  <a:cs typeface="Arial" panose="020B0604020202020204" pitchFamily="34" charset="0"/>
                </a:rPr>
                <a:t>أمين المكتبة</a:t>
              </a:r>
              <a:endParaRPr lang="en-US" sz="2000" b="1" dirty="0">
                <a:latin typeface="Arial" panose="020B0604020202020204" pitchFamily="34" charset="0"/>
                <a:cs typeface="Arial" panose="020B0604020202020204" pitchFamily="34" charset="0"/>
              </a:endParaRPr>
            </a:p>
          </p:txBody>
        </p:sp>
      </p:grpSp>
      <p:grpSp>
        <p:nvGrpSpPr>
          <p:cNvPr id="99332" name="Group 3"/>
          <p:cNvGrpSpPr>
            <a:grpSpLocks/>
          </p:cNvGrpSpPr>
          <p:nvPr/>
        </p:nvGrpSpPr>
        <p:grpSpPr bwMode="auto">
          <a:xfrm>
            <a:off x="914400" y="1752600"/>
            <a:ext cx="3276600" cy="4572000"/>
            <a:chOff x="914400" y="1752600"/>
            <a:chExt cx="3276600" cy="4572000"/>
          </a:xfrm>
        </p:grpSpPr>
        <p:pic>
          <p:nvPicPr>
            <p:cNvPr id="99333" name="Picture 3" descr="IllustrationSource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14400" y="1752600"/>
              <a:ext cx="32766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9334" name="Parallelogram 2"/>
            <p:cNvSpPr>
              <a:spLocks noChangeArrowheads="1"/>
            </p:cNvSpPr>
            <p:nvPr/>
          </p:nvSpPr>
          <p:spPr bwMode="auto">
            <a:xfrm rot="-1170601">
              <a:off x="2708938" y="3916159"/>
              <a:ext cx="1025528" cy="360040"/>
            </a:xfrm>
            <a:prstGeom prst="parallelogram">
              <a:avLst>
                <a:gd name="adj" fmla="val 25002"/>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99335" name="Rectangle 5"/>
            <p:cNvSpPr>
              <a:spLocks noChangeArrowheads="1"/>
            </p:cNvSpPr>
            <p:nvPr/>
          </p:nvSpPr>
          <p:spPr bwMode="auto">
            <a:xfrm rot="20265586">
              <a:off x="2826426" y="3921490"/>
              <a:ext cx="74411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ar-JO" sz="2000" b="1" dirty="0">
                  <a:latin typeface="Arial" panose="020B0604020202020204" pitchFamily="34" charset="0"/>
                  <a:cs typeface="Arial" panose="020B0604020202020204" pitchFamily="34" charset="0"/>
                </a:rPr>
                <a:t>المكتبة</a:t>
              </a:r>
              <a:endParaRPr lang="en-US" sz="2000" b="1" dirty="0">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748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48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1378" name="Picture 2" descr="ILL3Specific"/>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90600" y="1401763"/>
            <a:ext cx="6858000" cy="454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54403" name="Rectangle 3"/>
          <p:cNvSpPr>
            <a:spLocks noGrp="1" noChangeArrowheads="1"/>
          </p:cNvSpPr>
          <p:nvPr>
            <p:ph type="title"/>
          </p:nvPr>
        </p:nvSpPr>
        <p:spPr>
          <a:xfrm>
            <a:off x="152400" y="304800"/>
            <a:ext cx="8686800" cy="1143000"/>
          </a:xfrm>
          <a:solidFill>
            <a:schemeClr val="tx2"/>
          </a:solidFill>
        </p:spPr>
        <p:txBody>
          <a:bodyPr/>
          <a:lstStyle/>
          <a:p>
            <a:pPr eaLnBrk="1" hangingPunct="1"/>
            <a:r>
              <a:rPr lang="ar-JO" b="1" dirty="0">
                <a:solidFill>
                  <a:schemeClr val="bg1"/>
                </a:solidFill>
                <a:latin typeface="Arial" panose="020B0604020202020204" pitchFamily="34" charset="0"/>
                <a:ea typeface="ＭＳ Ｐゴシック" charset="0"/>
                <a:cs typeface="Arial" panose="020B0604020202020204" pitchFamily="34" charset="0"/>
              </a:rPr>
              <a:t>اختر الأمثلة بعناية</a:t>
            </a:r>
            <a:endParaRPr lang="en-US" dirty="0">
              <a:solidFill>
                <a:schemeClr val="bg1"/>
              </a:solidFill>
              <a:latin typeface="Arial" panose="020B0604020202020204" pitchFamily="34" charset="0"/>
              <a:ea typeface="ＭＳ Ｐゴシック" charset="0"/>
              <a:cs typeface="Arial" panose="020B0604020202020204" pitchFamily="34" charset="0"/>
            </a:endParaRPr>
          </a:p>
        </p:txBody>
      </p:sp>
      <p:sp>
        <p:nvSpPr>
          <p:cNvPr id="101380" name="Rectangle 4"/>
          <p:cNvSpPr>
            <a:spLocks noGrp="1" noChangeArrowheads="1"/>
          </p:cNvSpPr>
          <p:nvPr>
            <p:ph type="body" idx="1"/>
          </p:nvPr>
        </p:nvSpPr>
        <p:spPr>
          <a:xfrm>
            <a:off x="-76200" y="5410200"/>
            <a:ext cx="9296400" cy="1371600"/>
          </a:xfrm>
          <a:solidFill>
            <a:schemeClr val="bg1"/>
          </a:solidFill>
        </p:spPr>
        <p:txBody>
          <a:bodyPr/>
          <a:lstStyle/>
          <a:p>
            <a:pPr marL="174625" indent="-174625" algn="r" eaLnBrk="1" hangingPunct="1">
              <a:lnSpc>
                <a:spcPct val="90000"/>
              </a:lnSpc>
              <a:buFontTx/>
              <a:buNone/>
            </a:pPr>
            <a:r>
              <a:rPr lang="ar-JO" sz="3000" b="1" dirty="0">
                <a:solidFill>
                  <a:schemeClr val="accent2"/>
                </a:solidFill>
                <a:latin typeface="Arial" panose="020B0604020202020204" pitchFamily="34" charset="0"/>
                <a:ea typeface="ＭＳ Ｐゴシック" charset="0"/>
                <a:cs typeface="Arial" panose="020B0604020202020204" pitchFamily="34" charset="0"/>
              </a:rPr>
              <a:t>كل الشخصيات في عظتي خياليون …</a:t>
            </a:r>
          </a:p>
          <a:p>
            <a:pPr marL="174625" indent="-174625" algn="r" eaLnBrk="1" hangingPunct="1">
              <a:lnSpc>
                <a:spcPct val="90000"/>
              </a:lnSpc>
              <a:buFontTx/>
              <a:buNone/>
            </a:pPr>
            <a:r>
              <a:rPr lang="ar-JO" sz="3000" b="1" dirty="0">
                <a:solidFill>
                  <a:schemeClr val="accent2"/>
                </a:solidFill>
                <a:latin typeface="Arial" panose="020B0604020202020204" pitchFamily="34" charset="0"/>
                <a:ea typeface="ＭＳ Ｐゴシック" charset="0"/>
                <a:cs typeface="Arial" panose="020B0604020202020204" pitchFamily="34" charset="0"/>
              </a:rPr>
              <a:t>كل الشخصيات في عظتي خياليون …</a:t>
            </a:r>
          </a:p>
          <a:p>
            <a:pPr marL="174625" indent="-174625" algn="r" eaLnBrk="1" hangingPunct="1">
              <a:lnSpc>
                <a:spcPct val="90000"/>
              </a:lnSpc>
              <a:buFontTx/>
              <a:buNone/>
            </a:pPr>
            <a:r>
              <a:rPr lang="ar-JO" sz="3000" b="1" dirty="0">
                <a:solidFill>
                  <a:schemeClr val="accent2"/>
                </a:solidFill>
                <a:latin typeface="Arial" panose="020B0604020202020204" pitchFamily="34" charset="0"/>
                <a:ea typeface="ＭＳ Ｐゴシック" charset="0"/>
                <a:cs typeface="Arial" panose="020B0604020202020204" pitchFamily="34" charset="0"/>
              </a:rPr>
              <a:t>كل الشخصيات في عظتي خياليون … كلهم</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44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440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5" name="Picture 4" descr="ILLWifesCooking"/>
          <p:cNvPicPr>
            <a:picLocks noChangeAspect="1" noChangeArrowheads="1"/>
          </p:cNvPicPr>
          <p:nvPr/>
        </p:nvPicPr>
        <p:blipFill>
          <a:blip r:embed="rId3" cstate="screen">
            <a:extLst>
              <a:ext uri="{28A0092B-C50C-407E-A947-70E740481C1C}">
                <a14:useLocalDpi xmlns:a14="http://schemas.microsoft.com/office/drawing/2010/main"/>
              </a:ext>
            </a:extLst>
          </a:blip>
          <a:srcRect l="15517" t="1497" r="16969" b="58212"/>
          <a:stretch>
            <a:fillRect/>
          </a:stretch>
        </p:blipFill>
        <p:spPr bwMode="auto">
          <a:xfrm>
            <a:off x="685800" y="-100013"/>
            <a:ext cx="8077200" cy="681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0" name="Rectangle 2"/>
          <p:cNvSpPr>
            <a:spLocks noGrp="1" noChangeArrowheads="1"/>
          </p:cNvSpPr>
          <p:nvPr>
            <p:ph type="ctrTitle"/>
          </p:nvPr>
        </p:nvSpPr>
        <p:spPr>
          <a:xfrm>
            <a:off x="2209800" y="0"/>
            <a:ext cx="6934200" cy="762000"/>
          </a:xfrm>
        </p:spPr>
        <p:txBody>
          <a:bodyPr/>
          <a:lstStyle/>
          <a:p>
            <a:pPr algn="r" eaLnBrk="1" hangingPunct="1"/>
            <a:r>
              <a:rPr lang="ar-JO" sz="4000" b="1" dirty="0">
                <a:latin typeface="Arial" panose="020B0604020202020204" pitchFamily="34" charset="0"/>
                <a:ea typeface="ＭＳ Ｐゴシック" charset="0"/>
                <a:cs typeface="Arial" panose="020B0604020202020204" pitchFamily="34" charset="0"/>
              </a:rPr>
              <a:t>أحرس زواجك</a:t>
            </a:r>
            <a:endParaRPr lang="en-US" b="1" dirty="0">
              <a:latin typeface="Arial" panose="020B0604020202020204" pitchFamily="34" charset="0"/>
              <a:ea typeface="ＭＳ Ｐゴシック" charset="0"/>
              <a:cs typeface="Arial" panose="020B0604020202020204" pitchFamily="34" charset="0"/>
            </a:endParaRPr>
          </a:p>
        </p:txBody>
      </p:sp>
      <p:sp>
        <p:nvSpPr>
          <p:cNvPr id="103427" name="Rectangle 3"/>
          <p:cNvSpPr>
            <a:spLocks noGrp="1" noChangeArrowheads="1"/>
          </p:cNvSpPr>
          <p:nvPr>
            <p:ph type="subTitle" idx="1"/>
          </p:nvPr>
        </p:nvSpPr>
        <p:spPr>
          <a:xfrm>
            <a:off x="0" y="5754688"/>
            <a:ext cx="9144000" cy="914400"/>
          </a:xfrm>
          <a:solidFill>
            <a:schemeClr val="bg1"/>
          </a:solidFill>
        </p:spPr>
        <p:txBody>
          <a:bodyPr anchor="ctr"/>
          <a:lstStyle/>
          <a:p>
            <a:pPr eaLnBrk="1" hangingPunct="1"/>
            <a:r>
              <a:rPr lang="ar-JO" b="1" dirty="0">
                <a:latin typeface="Arial" panose="020B0604020202020204" pitchFamily="34" charset="0"/>
                <a:ea typeface="ＭＳ Ｐゴシック" charset="0"/>
                <a:cs typeface="Arial" panose="020B0604020202020204" pitchFamily="34" charset="0"/>
              </a:rPr>
              <a:t>كرر ما أقول، لن أقوم بسرد النكات عن طبخ زوجتي في عظاتي</a:t>
            </a:r>
            <a:endParaRPr lang="en-US" b="1" dirty="0">
              <a:latin typeface="Arial" panose="020B0604020202020204" pitchFamily="34" charset="0"/>
              <a:ea typeface="ＭＳ Ｐゴシック"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p:nvPr>
        </p:nvSpPr>
        <p:spPr>
          <a:xfrm>
            <a:off x="2286000" y="0"/>
            <a:ext cx="5410200" cy="914400"/>
          </a:xfrm>
          <a:noFill/>
        </p:spPr>
        <p:txBody>
          <a:bodyPr/>
          <a:lstStyle/>
          <a:p>
            <a:pPr eaLnBrk="1" hangingPunct="1"/>
            <a:r>
              <a:rPr lang="ar-JO" b="1" dirty="0">
                <a:solidFill>
                  <a:srgbClr val="FFFFFF"/>
                </a:solidFill>
                <a:latin typeface="Arial" panose="020B0604020202020204" pitchFamily="34" charset="0"/>
                <a:ea typeface="ＭＳ Ｐゴシック" charset="0"/>
                <a:cs typeface="Arial" panose="020B0604020202020204" pitchFamily="34" charset="0"/>
              </a:rPr>
              <a:t>كتب أخرى</a:t>
            </a:r>
            <a:endParaRPr lang="en-US" dirty="0">
              <a:solidFill>
                <a:srgbClr val="FFFFFF"/>
              </a:solidFill>
              <a:latin typeface="Arial" panose="020B0604020202020204" pitchFamily="34" charset="0"/>
              <a:ea typeface="ＭＳ Ｐゴシック" charset="0"/>
              <a:cs typeface="Arial" panose="020B0604020202020204" pitchFamily="34" charset="0"/>
            </a:endParaRPr>
          </a:p>
        </p:txBody>
      </p:sp>
      <p:pic>
        <p:nvPicPr>
          <p:cNvPr id="271365" name="Picture 5" descr="ILL7000Ta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3133725" cy="495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1367" name="Picture 7" descr="ILLPowerful"/>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86000" y="1219200"/>
            <a:ext cx="3792538" cy="563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1368" name="Picture 8" descr="ILLHostetle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791200" y="762000"/>
            <a:ext cx="3482975" cy="5345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5477" name="Text Box 9"/>
          <p:cNvSpPr txBox="1">
            <a:spLocks noChangeArrowheads="1"/>
          </p:cNvSpPr>
          <p:nvPr/>
        </p:nvSpPr>
        <p:spPr bwMode="auto">
          <a:xfrm>
            <a:off x="8534400" y="76200"/>
            <a:ext cx="533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b="1" dirty="0">
                <a:solidFill>
                  <a:schemeClr val="bg1"/>
                </a:solidFill>
              </a:rPr>
              <a:t>66</a:t>
            </a:r>
            <a:endParaRPr lang="en-US"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271365"/>
                                        </p:tgtEl>
                                        <p:attrNameLst>
                                          <p:attrName>style.visibility</p:attrName>
                                        </p:attrNameLst>
                                      </p:cBhvr>
                                      <p:to>
                                        <p:strVal val="visible"/>
                                      </p:to>
                                    </p:set>
                                    <p:animEffect transition="in" filter="fade">
                                      <p:cBhvr>
                                        <p:cTn id="7" dur="1000"/>
                                        <p:tgtEl>
                                          <p:spTgt spid="271365"/>
                                        </p:tgtEl>
                                      </p:cBhvr>
                                    </p:animEffect>
                                    <p:anim calcmode="lin" valueType="num">
                                      <p:cBhvr>
                                        <p:cTn id="8" dur="1000" fill="hold"/>
                                        <p:tgtEl>
                                          <p:spTgt spid="271365"/>
                                        </p:tgtEl>
                                        <p:attrNameLst>
                                          <p:attrName>ppt_x</p:attrName>
                                        </p:attrNameLst>
                                      </p:cBhvr>
                                      <p:tavLst>
                                        <p:tav tm="0">
                                          <p:val>
                                            <p:strVal val="#ppt_x"/>
                                          </p:val>
                                        </p:tav>
                                        <p:tav tm="100000">
                                          <p:val>
                                            <p:strVal val="#ppt_x"/>
                                          </p:val>
                                        </p:tav>
                                      </p:tavLst>
                                    </p:anim>
                                    <p:anim calcmode="lin" valueType="num">
                                      <p:cBhvr>
                                        <p:cTn id="9" dur="1000" fill="hold"/>
                                        <p:tgtEl>
                                          <p:spTgt spid="27136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271368"/>
                                        </p:tgtEl>
                                        <p:attrNameLst>
                                          <p:attrName>style.visibility</p:attrName>
                                        </p:attrNameLst>
                                      </p:cBhvr>
                                      <p:to>
                                        <p:strVal val="visible"/>
                                      </p:to>
                                    </p:set>
                                    <p:animEffect transition="in" filter="fade">
                                      <p:cBhvr>
                                        <p:cTn id="14" dur="1000"/>
                                        <p:tgtEl>
                                          <p:spTgt spid="271368"/>
                                        </p:tgtEl>
                                      </p:cBhvr>
                                    </p:animEffect>
                                    <p:anim calcmode="lin" valueType="num">
                                      <p:cBhvr>
                                        <p:cTn id="15" dur="1000" fill="hold"/>
                                        <p:tgtEl>
                                          <p:spTgt spid="271368"/>
                                        </p:tgtEl>
                                        <p:attrNameLst>
                                          <p:attrName>ppt_x</p:attrName>
                                        </p:attrNameLst>
                                      </p:cBhvr>
                                      <p:tavLst>
                                        <p:tav tm="0">
                                          <p:val>
                                            <p:strVal val="#ppt_x"/>
                                          </p:val>
                                        </p:tav>
                                        <p:tav tm="100000">
                                          <p:val>
                                            <p:strVal val="#ppt_x"/>
                                          </p:val>
                                        </p:tav>
                                      </p:tavLst>
                                    </p:anim>
                                    <p:anim calcmode="lin" valueType="num">
                                      <p:cBhvr>
                                        <p:cTn id="16" dur="1000" fill="hold"/>
                                        <p:tgtEl>
                                          <p:spTgt spid="271368"/>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nodeType="clickEffect">
                                  <p:stCondLst>
                                    <p:cond delay="0"/>
                                  </p:stCondLst>
                                  <p:childTnLst>
                                    <p:set>
                                      <p:cBhvr>
                                        <p:cTn id="20" dur="1" fill="hold">
                                          <p:stCondLst>
                                            <p:cond delay="0"/>
                                          </p:stCondLst>
                                        </p:cTn>
                                        <p:tgtEl>
                                          <p:spTgt spid="271367"/>
                                        </p:tgtEl>
                                        <p:attrNameLst>
                                          <p:attrName>style.visibility</p:attrName>
                                        </p:attrNameLst>
                                      </p:cBhvr>
                                      <p:to>
                                        <p:strVal val="visible"/>
                                      </p:to>
                                    </p:set>
                                    <p:animEffect transition="in" filter="fade">
                                      <p:cBhvr>
                                        <p:cTn id="21" dur="1000"/>
                                        <p:tgtEl>
                                          <p:spTgt spid="271367"/>
                                        </p:tgtEl>
                                      </p:cBhvr>
                                    </p:animEffect>
                                    <p:anim calcmode="lin" valueType="num">
                                      <p:cBhvr>
                                        <p:cTn id="22" dur="1000" fill="hold"/>
                                        <p:tgtEl>
                                          <p:spTgt spid="271367"/>
                                        </p:tgtEl>
                                        <p:attrNameLst>
                                          <p:attrName>ppt_x</p:attrName>
                                        </p:attrNameLst>
                                      </p:cBhvr>
                                      <p:tavLst>
                                        <p:tav tm="0">
                                          <p:val>
                                            <p:strVal val="#ppt_x"/>
                                          </p:val>
                                        </p:tav>
                                        <p:tav tm="100000">
                                          <p:val>
                                            <p:strVal val="#ppt_x"/>
                                          </p:val>
                                        </p:tav>
                                      </p:tavLst>
                                    </p:anim>
                                    <p:anim calcmode="lin" valueType="num">
                                      <p:cBhvr>
                                        <p:cTn id="23" dur="1000" fill="hold"/>
                                        <p:tgtEl>
                                          <p:spTgt spid="2713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a:xfrm>
            <a:off x="685800" y="457200"/>
            <a:ext cx="7772400" cy="990600"/>
          </a:xfrm>
        </p:spPr>
        <p:txBody>
          <a:bodyPr/>
          <a:lstStyle/>
          <a:p>
            <a:pPr>
              <a:defRPr/>
            </a:pPr>
            <a:r>
              <a:rPr lang="ar-JO" dirty="0">
                <a:latin typeface="Arial" charset="0"/>
              </a:rPr>
              <a:t>مواقع للإيضاحات</a:t>
            </a:r>
            <a:endParaRPr lang="en-US" dirty="0">
              <a:latin typeface="Arial" charset="0"/>
            </a:endParaRPr>
          </a:p>
        </p:txBody>
      </p:sp>
      <p:sp>
        <p:nvSpPr>
          <p:cNvPr id="80899" name="Rectangle 3"/>
          <p:cNvSpPr>
            <a:spLocks noGrp="1" noChangeArrowheads="1"/>
          </p:cNvSpPr>
          <p:nvPr>
            <p:ph type="subTitle" idx="1"/>
          </p:nvPr>
        </p:nvSpPr>
        <p:spPr>
          <a:xfrm>
            <a:off x="762000" y="1676400"/>
            <a:ext cx="8077200" cy="4191000"/>
          </a:xfrm>
          <a:solidFill>
            <a:srgbClr val="0A0A0A"/>
          </a:solidFill>
        </p:spPr>
        <p:txBody>
          <a:bodyPr/>
          <a:lstStyle/>
          <a:p>
            <a:pPr marL="508000" indent="-508000" algn="l">
              <a:buFont typeface="Wingdings" charset="0"/>
              <a:buChar char="l"/>
              <a:defRPr/>
            </a:pPr>
            <a:r>
              <a:rPr lang="en-US" sz="4400" dirty="0" err="1">
                <a:effectLst/>
                <a:latin typeface="Arial" charset="0"/>
                <a:ea typeface="ＭＳ Ｐゴシック" charset="0"/>
                <a:cs typeface="ＭＳ Ｐゴシック" charset="0"/>
              </a:rPr>
              <a:t>IllustrationExchange.com</a:t>
            </a:r>
            <a:endParaRPr lang="en-US" sz="4400" dirty="0">
              <a:effectLst/>
              <a:latin typeface="Arial" charset="0"/>
              <a:ea typeface="ＭＳ Ｐゴシック" charset="0"/>
              <a:cs typeface="ＭＳ Ｐゴシック" charset="0"/>
            </a:endParaRPr>
          </a:p>
          <a:p>
            <a:pPr marL="508000" indent="-508000" algn="l">
              <a:buFont typeface="Wingdings" charset="0"/>
              <a:buChar char="l"/>
              <a:defRPr/>
            </a:pPr>
            <a:r>
              <a:rPr lang="en-US" sz="4400" dirty="0" err="1">
                <a:effectLst/>
                <a:latin typeface="Arial" charset="0"/>
                <a:ea typeface="ＭＳ Ｐゴシック" charset="0"/>
                <a:cs typeface="ＭＳ Ｐゴシック" charset="0"/>
              </a:rPr>
              <a:t>PreachingToday.com</a:t>
            </a:r>
            <a:endParaRPr lang="en-US" sz="4400" dirty="0">
              <a:effectLst/>
              <a:latin typeface="Arial" charset="0"/>
              <a:ea typeface="ＭＳ Ｐゴシック" charset="0"/>
              <a:cs typeface="ＭＳ Ｐゴシック" charset="0"/>
            </a:endParaRPr>
          </a:p>
          <a:p>
            <a:pPr marL="508000" indent="-508000" algn="l">
              <a:buFont typeface="Wingdings" charset="0"/>
              <a:buChar char="l"/>
              <a:defRPr/>
            </a:pPr>
            <a:r>
              <a:rPr lang="en-US" sz="4400" dirty="0" err="1">
                <a:solidFill>
                  <a:srgbClr val="FFFF00"/>
                </a:solidFill>
                <a:effectLst/>
                <a:latin typeface="Arial" charset="0"/>
                <a:ea typeface="ＭＳ Ｐゴシック" charset="0"/>
                <a:cs typeface="ＭＳ Ｐゴシック" charset="0"/>
              </a:rPr>
              <a:t>SermonCentral.com</a:t>
            </a:r>
            <a:endParaRPr lang="en-US" sz="4400" dirty="0">
              <a:solidFill>
                <a:srgbClr val="FFFF00"/>
              </a:solidFill>
              <a:effectLst/>
              <a:latin typeface="Arial" charset="0"/>
              <a:ea typeface="ＭＳ Ｐゴシック" charset="0"/>
              <a:cs typeface="ＭＳ Ｐゴシック" charset="0"/>
            </a:endParaRPr>
          </a:p>
          <a:p>
            <a:pPr marL="508000" indent="-508000" algn="l">
              <a:buFont typeface="Wingdings" charset="0"/>
              <a:buChar char="l"/>
              <a:defRPr/>
            </a:pPr>
            <a:r>
              <a:rPr lang="en-US" sz="4400" dirty="0" err="1">
                <a:effectLst/>
                <a:latin typeface="Arial" charset="0"/>
                <a:ea typeface="ＭＳ Ｐゴシック" charset="0"/>
                <a:cs typeface="ＭＳ Ｐゴシック" charset="0"/>
              </a:rPr>
              <a:t>SermonIdeas.com</a:t>
            </a:r>
            <a:endParaRPr lang="en-US" sz="4400" dirty="0">
              <a:effectLst/>
              <a:latin typeface="Arial" charset="0"/>
              <a:ea typeface="ＭＳ Ｐゴシック" charset="0"/>
              <a:cs typeface="ＭＳ Ｐゴシック" charset="0"/>
            </a:endParaRPr>
          </a:p>
          <a:p>
            <a:pPr marL="508000" indent="-508000" algn="l">
              <a:buFont typeface="Wingdings" charset="0"/>
              <a:buChar char="l"/>
              <a:defRPr/>
            </a:pPr>
            <a:r>
              <a:rPr lang="en-US" sz="4400" dirty="0" err="1">
                <a:effectLst/>
                <a:latin typeface="Arial" charset="0"/>
                <a:ea typeface="ＭＳ Ｐゴシック" charset="0"/>
                <a:cs typeface="ＭＳ Ｐゴシック" charset="0"/>
              </a:rPr>
              <a:t>MoreIllustrations.com</a:t>
            </a:r>
            <a:endParaRPr lang="en-US" sz="4400" dirty="0">
              <a:effectLst/>
              <a:latin typeface="Arial" charset="0"/>
              <a:ea typeface="ＭＳ Ｐゴシック" charset="0"/>
              <a:cs typeface="ＭＳ Ｐゴシック"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pPr>
              <a:defRPr/>
            </a:pPr>
            <a:r>
              <a:rPr lang="en-US" sz="4000" dirty="0">
                <a:ea typeface="+mj-ea"/>
              </a:rPr>
              <a:t>WingClips.com</a:t>
            </a:r>
            <a:r>
              <a:rPr lang="ar-JO" sz="4000" dirty="0">
                <a:ea typeface="+mj-ea"/>
              </a:rPr>
              <a:t>مقاطع فيديو على </a:t>
            </a:r>
            <a:endParaRPr lang="en-US" sz="4000" dirty="0">
              <a:ea typeface="+mj-ea"/>
            </a:endParaRPr>
          </a:p>
        </p:txBody>
      </p:sp>
      <p:sp>
        <p:nvSpPr>
          <p:cNvPr id="3" name="Content Placeholder 2"/>
          <p:cNvSpPr>
            <a:spLocks noGrp="1"/>
          </p:cNvSpPr>
          <p:nvPr>
            <p:ph idx="1"/>
          </p:nvPr>
        </p:nvSpPr>
        <p:spPr/>
        <p:txBody>
          <a:bodyPr/>
          <a:lstStyle/>
          <a:p>
            <a:pPr>
              <a:defRPr/>
            </a:pPr>
            <a:r>
              <a:rPr lang="en-US">
                <a:latin typeface="Arial" charset="0"/>
                <a:ea typeface="ＭＳ Ｐゴシック" charset="0"/>
                <a:cs typeface="ＭＳ Ｐゴシック" charset="0"/>
              </a:rPr>
              <a:t>WingClips.com</a:t>
            </a:r>
          </a:p>
        </p:txBody>
      </p:sp>
      <p:pic>
        <p:nvPicPr>
          <p:cNvPr id="109571" name="Picture 3" descr="WingClips Homepage.jpg">
            <a:hlinkClick r:id="rId2"/>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955675"/>
            <a:ext cx="9144000" cy="590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2" descr="MF - Plate 2"/>
          <p:cNvPicPr>
            <a:picLocks noChangeAspect="1" noChangeArrowheads="1"/>
          </p:cNvPicPr>
          <p:nvPr/>
        </p:nvPicPr>
        <p:blipFill>
          <a:blip r:embed="rId3" cstate="screen">
            <a:lum bright="-54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67" name="Text Box 3"/>
          <p:cNvSpPr txBox="1">
            <a:spLocks noChangeArrowheads="1"/>
          </p:cNvSpPr>
          <p:nvPr/>
        </p:nvSpPr>
        <p:spPr bwMode="auto">
          <a:xfrm>
            <a:off x="838200" y="1600200"/>
            <a:ext cx="7848600" cy="707886"/>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r" eaLnBrk="1" hangingPunct="1">
              <a:spcBef>
                <a:spcPct val="50000"/>
              </a:spcBef>
              <a:defRPr/>
            </a:pPr>
            <a:r>
              <a:rPr lang="ar-JO" sz="4000" b="1" dirty="0">
                <a:solidFill>
                  <a:srgbClr val="FFFFFF"/>
                </a:solidFill>
                <a:ea typeface="Arial" charset="0"/>
                <a:cs typeface="Arial" charset="0"/>
              </a:rPr>
              <a:t>أعطِ كل منها عنواناً رئيسياً وعنواناً فرعياً</a:t>
            </a:r>
            <a:endParaRPr lang="en-US" sz="4000" b="1" dirty="0">
              <a:solidFill>
                <a:srgbClr val="FFFFFF"/>
              </a:solidFill>
              <a:ea typeface="Arial" charset="0"/>
              <a:cs typeface="Arial" charset="0"/>
            </a:endParaRPr>
          </a:p>
        </p:txBody>
      </p:sp>
      <p:sp>
        <p:nvSpPr>
          <p:cNvPr id="110595" name="Text Box 5"/>
          <p:cNvSpPr txBox="1">
            <a:spLocks noChangeArrowheads="1"/>
          </p:cNvSpPr>
          <p:nvPr/>
        </p:nvSpPr>
        <p:spPr bwMode="auto">
          <a:xfrm>
            <a:off x="8534400" y="76200"/>
            <a:ext cx="533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b="1" dirty="0">
                <a:solidFill>
                  <a:srgbClr val="FFFFFF"/>
                </a:solidFill>
              </a:rPr>
              <a:t>66</a:t>
            </a:r>
            <a:endParaRPr lang="en-US" b="1" dirty="0">
              <a:solidFill>
                <a:srgbClr val="FFFFFF"/>
              </a:solidFill>
            </a:endParaRPr>
          </a:p>
        </p:txBody>
      </p:sp>
      <p:sp>
        <p:nvSpPr>
          <p:cNvPr id="110596" name="Rectangle 6"/>
          <p:cNvSpPr>
            <a:spLocks noGrp="1" noChangeArrowheads="1"/>
          </p:cNvSpPr>
          <p:nvPr>
            <p:ph type="title" idx="4294967295"/>
          </p:nvPr>
        </p:nvSpPr>
        <p:spPr>
          <a:xfrm>
            <a:off x="228600" y="685800"/>
            <a:ext cx="8686800" cy="731838"/>
          </a:xfrm>
          <a:solidFill>
            <a:schemeClr val="accent1"/>
          </a:solidFill>
        </p:spPr>
        <p:txBody>
          <a:bodyPr/>
          <a:lstStyle/>
          <a:p>
            <a:pPr algn="r" eaLnBrk="1" hangingPunct="1"/>
            <a:r>
              <a:rPr lang="ar-JO" sz="4000" b="1" dirty="0">
                <a:solidFill>
                  <a:srgbClr val="FF0000"/>
                </a:solidFill>
                <a:latin typeface="Arial" panose="020B0604020202020204" pitchFamily="34" charset="0"/>
                <a:ea typeface="ＭＳ Ｐゴシック" charset="0"/>
                <a:cs typeface="Arial" panose="020B0604020202020204" pitchFamily="34" charset="0"/>
              </a:rPr>
              <a:t>ب. صنّف إيضاحاتك</a:t>
            </a:r>
            <a:endParaRPr lang="en-US" sz="4000" dirty="0">
              <a:latin typeface="Arial" panose="020B0604020202020204" pitchFamily="34" charset="0"/>
              <a:ea typeface="ＭＳ Ｐゴシック" charset="0"/>
              <a:cs typeface="Arial" panose="020B0604020202020204" pitchFamily="34" charset="0"/>
            </a:endParaRPr>
          </a:p>
        </p:txBody>
      </p:sp>
      <p:sp>
        <p:nvSpPr>
          <p:cNvPr id="12" name="Text Box 3"/>
          <p:cNvSpPr txBox="1">
            <a:spLocks noChangeArrowheads="1"/>
          </p:cNvSpPr>
          <p:nvPr/>
        </p:nvSpPr>
        <p:spPr bwMode="auto">
          <a:xfrm>
            <a:off x="914400" y="3657600"/>
            <a:ext cx="7848600" cy="156966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r" eaLnBrk="1" hangingPunct="1">
              <a:spcBef>
                <a:spcPct val="50000"/>
              </a:spcBef>
              <a:defRPr/>
            </a:pPr>
            <a:r>
              <a:rPr lang="ar-JO" sz="4800" b="1" dirty="0">
                <a:solidFill>
                  <a:srgbClr val="FFFFFF"/>
                </a:solidFill>
                <a:latin typeface="Arial"/>
                <a:ea typeface="ＭＳ Ｐゴシック" charset="-128"/>
                <a:cs typeface="Arial"/>
              </a:rPr>
              <a:t>جرب هذا الآن مع الإيضاحات الأربعة على الصفحة 66</a:t>
            </a:r>
            <a:endParaRPr lang="en-US" sz="4800" b="1" dirty="0">
              <a:solidFill>
                <a:srgbClr val="FFFFFF"/>
              </a:solidFill>
              <a:latin typeface="Arial"/>
              <a:ea typeface="ＭＳ Ｐゴシック" charset="-128"/>
              <a:cs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p:cTn id="7" dur="500" fill="hold"/>
                                        <p:tgtEl>
                                          <p:spTgt spid="11267"/>
                                        </p:tgtEl>
                                        <p:attrNameLst>
                                          <p:attrName>ppt_w</p:attrName>
                                        </p:attrNameLst>
                                      </p:cBhvr>
                                      <p:tavLst>
                                        <p:tav tm="0">
                                          <p:val>
                                            <p:fltVal val="0"/>
                                          </p:val>
                                        </p:tav>
                                        <p:tav tm="100000">
                                          <p:val>
                                            <p:strVal val="#ppt_w"/>
                                          </p:val>
                                        </p:tav>
                                      </p:tavLst>
                                    </p:anim>
                                    <p:anim calcmode="lin" valueType="num">
                                      <p:cBhvr>
                                        <p:cTn id="8" dur="500" fill="hold"/>
                                        <p:tgtEl>
                                          <p:spTgt spid="11267"/>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1D102-83B2-A648-8039-6FBC5F46B9F9}"/>
              </a:ext>
            </a:extLst>
          </p:cNvPr>
          <p:cNvSpPr>
            <a:spLocks noGrp="1"/>
          </p:cNvSpPr>
          <p:nvPr>
            <p:ph type="title"/>
          </p:nvPr>
        </p:nvSpPr>
        <p:spPr/>
        <p:txBody>
          <a:bodyPr/>
          <a:lstStyle/>
          <a:p>
            <a:endParaRPr lang="en-US">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9E81AD0-6BA2-6D41-B577-C99605F65019}"/>
              </a:ext>
            </a:extLst>
          </p:cNvPr>
          <p:cNvSpPr>
            <a:spLocks noGrp="1"/>
          </p:cNvSpPr>
          <p:nvPr>
            <p:ph idx="1"/>
          </p:nvPr>
        </p:nvSpPr>
        <p:spPr/>
        <p:txBody>
          <a:bodyPr/>
          <a:lstStyle/>
          <a:p>
            <a:endParaRPr lang="en-US">
              <a:latin typeface="Arial" panose="020B0604020202020204" pitchFamily="34" charset="0"/>
              <a:cs typeface="Arial" panose="020B0604020202020204" pitchFamily="34" charset="0"/>
            </a:endParaRPr>
          </a:p>
        </p:txBody>
      </p:sp>
      <p:pic>
        <p:nvPicPr>
          <p:cNvPr id="87042" name="Picture 2" descr="Mother forced toddler to Chope parking space by sitting there for 20  minutes - The Local Society">
            <a:extLst>
              <a:ext uri="{FF2B5EF4-FFF2-40B4-BE49-F238E27FC236}">
                <a16:creationId xmlns:a16="http://schemas.microsoft.com/office/drawing/2014/main" id="{3DBB54FC-ECDA-7049-814F-888831ACD4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2588"/>
            <a:ext cx="9144000" cy="609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7551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85800" y="228600"/>
            <a:ext cx="7772400" cy="1143000"/>
          </a:xfrm>
          <a:solidFill>
            <a:srgbClr val="0A0A0A"/>
          </a:solidFill>
        </p:spPr>
        <p:txBody>
          <a:bodyPr/>
          <a:lstStyle/>
          <a:p>
            <a:pPr eaLnBrk="1" hangingPunct="1">
              <a:defRPr/>
            </a:pPr>
            <a:r>
              <a:rPr lang="ar-JO" b="1" dirty="0">
                <a:latin typeface="Arial" panose="020B0604020202020204" pitchFamily="34" charset="0"/>
                <a:cs typeface="Arial" panose="020B0604020202020204" pitchFamily="34" charset="0"/>
              </a:rPr>
              <a:t>العناوين الرئيسية والعناوين الفرعية</a:t>
            </a:r>
            <a:endParaRPr lang="en-US" b="1" dirty="0">
              <a:latin typeface="Arial" panose="020B0604020202020204" pitchFamily="34" charset="0"/>
              <a:cs typeface="Arial" panose="020B0604020202020204" pitchFamily="34" charset="0"/>
            </a:endParaRPr>
          </a:p>
        </p:txBody>
      </p:sp>
      <p:sp>
        <p:nvSpPr>
          <p:cNvPr id="96259" name="Rectangle 3"/>
          <p:cNvSpPr>
            <a:spLocks noGrp="1" noChangeArrowheads="1"/>
          </p:cNvSpPr>
          <p:nvPr>
            <p:ph type="body" idx="1"/>
          </p:nvPr>
        </p:nvSpPr>
        <p:spPr>
          <a:xfrm>
            <a:off x="467544" y="1600200"/>
            <a:ext cx="8208912" cy="4724400"/>
          </a:xfrm>
          <a:solidFill>
            <a:srgbClr val="0A0A0A"/>
          </a:solidFill>
        </p:spPr>
        <p:txBody>
          <a:bodyPr/>
          <a:lstStyle/>
          <a:p>
            <a:pPr algn="r" eaLnBrk="1" hangingPunct="1">
              <a:buFont typeface="Wingdings" charset="2"/>
              <a:buNone/>
              <a:defRPr/>
            </a:pPr>
            <a:r>
              <a:rPr lang="ar-JO" b="1" dirty="0">
                <a:solidFill>
                  <a:srgbClr val="FFFFFF"/>
                </a:solidFill>
                <a:latin typeface="Arial" panose="020B0604020202020204" pitchFamily="34" charset="0"/>
                <a:cs typeface="Arial" panose="020B0604020202020204" pitchFamily="34" charset="0"/>
              </a:rPr>
              <a:t>أمثلة سيئة من العالم</a:t>
            </a:r>
          </a:p>
          <a:p>
            <a:pPr algn="r" eaLnBrk="1" hangingPunct="1">
              <a:buFont typeface="Wingdings" charset="2"/>
              <a:buNone/>
              <a:defRPr/>
            </a:pPr>
            <a:r>
              <a:rPr lang="ar-JO" b="1" dirty="0">
                <a:solidFill>
                  <a:srgbClr val="FFFFFF"/>
                </a:solidFill>
                <a:latin typeface="Arial" panose="020B0604020202020204" pitchFamily="34" charset="0"/>
                <a:cs typeface="Arial" panose="020B0604020202020204" pitchFamily="34" charset="0"/>
              </a:rPr>
              <a:t>الفلسفة تؤدي إلى نمط الحياة</a:t>
            </a:r>
          </a:p>
          <a:p>
            <a:pPr algn="r" eaLnBrk="1" hangingPunct="1">
              <a:buFont typeface="Wingdings" charset="2"/>
              <a:buNone/>
              <a:defRPr/>
            </a:pPr>
            <a:r>
              <a:rPr lang="ar-JO" b="1" dirty="0">
                <a:latin typeface="Arial" panose="020B0604020202020204" pitchFamily="34" charset="0"/>
                <a:cs typeface="Arial" panose="020B0604020202020204" pitchFamily="34" charset="0"/>
              </a:rPr>
              <a:t>انطباعات الاغتصاب لدى مرحلة ما قبل المراهقة عن الجنس</a:t>
            </a:r>
          </a:p>
          <a:p>
            <a:pPr algn="r" eaLnBrk="1" hangingPunct="1">
              <a:buFont typeface="Wingdings" charset="2"/>
              <a:buNone/>
              <a:defRPr/>
            </a:pPr>
            <a:r>
              <a:rPr lang="ar-JO" b="1" dirty="0">
                <a:latin typeface="Arial" panose="020B0604020202020204" pitchFamily="34" charset="0"/>
                <a:cs typeface="Arial" panose="020B0604020202020204" pitchFamily="34" charset="0"/>
              </a:rPr>
              <a:t>الإنتهاكات المقبولة للحقوق</a:t>
            </a:r>
          </a:p>
          <a:p>
            <a:pPr algn="r" eaLnBrk="1" hangingPunct="1">
              <a:buFont typeface="Wingdings" charset="2"/>
              <a:buNone/>
              <a:defRPr/>
            </a:pPr>
            <a:r>
              <a:rPr lang="ar-JO" b="1" dirty="0">
                <a:solidFill>
                  <a:srgbClr val="FFFFFF"/>
                </a:solidFill>
                <a:latin typeface="Arial" panose="020B0604020202020204" pitchFamily="34" charset="0"/>
                <a:cs typeface="Arial" panose="020B0604020202020204" pitchFamily="34" charset="0"/>
              </a:rPr>
              <a:t>أهمية الحواس للصوت والصورة</a:t>
            </a:r>
          </a:p>
          <a:p>
            <a:pPr algn="r" eaLnBrk="1" hangingPunct="1">
              <a:buFont typeface="Wingdings" charset="2"/>
              <a:buNone/>
              <a:defRPr/>
            </a:pPr>
            <a:r>
              <a:rPr lang="ar-JO" b="1" dirty="0">
                <a:solidFill>
                  <a:srgbClr val="FFFFFF"/>
                </a:solidFill>
                <a:latin typeface="Arial" panose="020B0604020202020204" pitchFamily="34" charset="0"/>
                <a:cs typeface="Arial" panose="020B0604020202020204" pitchFamily="34" charset="0"/>
              </a:rPr>
              <a:t>التعلم تعليم بصري</a:t>
            </a:r>
          </a:p>
          <a:p>
            <a:pPr algn="r" eaLnBrk="1" hangingPunct="1">
              <a:buFont typeface="Wingdings" charset="2"/>
              <a:buNone/>
              <a:defRPr/>
            </a:pPr>
            <a:r>
              <a:rPr lang="ar-JO" b="1" dirty="0">
                <a:latin typeface="Arial" panose="020B0604020202020204" pitchFamily="34" charset="0"/>
                <a:cs typeface="Arial" panose="020B0604020202020204" pitchFamily="34" charset="0"/>
              </a:rPr>
              <a:t>مسح المعتقدات حول الأميركيين</a:t>
            </a:r>
          </a:p>
          <a:p>
            <a:pPr algn="r" eaLnBrk="1" hangingPunct="1">
              <a:buFont typeface="Wingdings" charset="2"/>
              <a:buNone/>
              <a:defRPr/>
            </a:pPr>
            <a:r>
              <a:rPr lang="ar-JO" b="1" dirty="0">
                <a:latin typeface="Arial" panose="020B0604020202020204" pitchFamily="34" charset="0"/>
                <a:cs typeface="Arial" panose="020B0604020202020204" pitchFamily="34" charset="0"/>
              </a:rPr>
              <a:t>هناك حاجة ماسة للتعليم في الكنيسة</a:t>
            </a:r>
            <a:endParaRPr lang="en-US" b="1" dirty="0">
              <a:latin typeface="Arial" panose="020B0604020202020204" pitchFamily="34" charset="0"/>
              <a:cs typeface="Arial" panose="020B0604020202020204" pitchFamily="34" charset="0"/>
            </a:endParaRPr>
          </a:p>
        </p:txBody>
      </p:sp>
      <p:sp>
        <p:nvSpPr>
          <p:cNvPr id="112643" name="Text Box 5"/>
          <p:cNvSpPr txBox="1">
            <a:spLocks noChangeArrowheads="1"/>
          </p:cNvSpPr>
          <p:nvPr/>
        </p:nvSpPr>
        <p:spPr bwMode="auto">
          <a:xfrm>
            <a:off x="8534400" y="76200"/>
            <a:ext cx="533400" cy="457200"/>
          </a:xfrm>
          <a:prstGeom prst="rect">
            <a:avLst/>
          </a:prstGeom>
          <a:solidFill>
            <a:srgbClr val="0A0A0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b="1" dirty="0">
                <a:solidFill>
                  <a:srgbClr val="FFFFFF"/>
                </a:solidFill>
                <a:latin typeface="Arial" panose="020B0604020202020204" pitchFamily="34" charset="0"/>
                <a:cs typeface="Arial" panose="020B0604020202020204" pitchFamily="34" charset="0"/>
              </a:rPr>
              <a:t>66</a:t>
            </a:r>
            <a:endParaRPr lang="en-US" b="1" dirty="0">
              <a:solidFill>
                <a:srgbClr val="FFFF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259">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25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625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625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625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625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6259">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6259">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62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89" name="Picture 2" descr="MF - Plate 2"/>
          <p:cNvPicPr>
            <a:picLocks noChangeAspect="1" noChangeArrowheads="1"/>
          </p:cNvPicPr>
          <p:nvPr/>
        </p:nvPicPr>
        <p:blipFill>
          <a:blip r:embed="rId3" cstate="screen">
            <a:lum bright="-54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67" name="Text Box 3"/>
          <p:cNvSpPr txBox="1">
            <a:spLocks noChangeArrowheads="1"/>
          </p:cNvSpPr>
          <p:nvPr/>
        </p:nvSpPr>
        <p:spPr bwMode="auto">
          <a:xfrm>
            <a:off x="838200" y="1600200"/>
            <a:ext cx="7848600" cy="70802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r" eaLnBrk="1" hangingPunct="1">
              <a:spcBef>
                <a:spcPct val="50000"/>
              </a:spcBef>
              <a:defRPr/>
            </a:pPr>
            <a:r>
              <a:rPr lang="ar-JO" sz="4000" b="1" dirty="0">
                <a:solidFill>
                  <a:schemeClr val="bg1"/>
                </a:solidFill>
                <a:latin typeface="Arial" panose="020B0604020202020204" pitchFamily="34" charset="0"/>
                <a:ea typeface="Arial" charset="0"/>
                <a:cs typeface="Arial" panose="020B0604020202020204" pitchFamily="34" charset="0"/>
              </a:rPr>
              <a:t>أعطِ كل منها عنواناً رئيسياً وعنواناً فرعياً</a:t>
            </a:r>
            <a:endParaRPr lang="en-US" sz="4000" b="1" dirty="0">
              <a:solidFill>
                <a:schemeClr val="bg1"/>
              </a:solidFill>
              <a:latin typeface="Arial" panose="020B0604020202020204" pitchFamily="34" charset="0"/>
              <a:ea typeface="Arial" charset="0"/>
              <a:cs typeface="Arial" panose="020B0604020202020204" pitchFamily="34" charset="0"/>
            </a:endParaRPr>
          </a:p>
        </p:txBody>
      </p:sp>
      <p:sp>
        <p:nvSpPr>
          <p:cNvPr id="114691" name="Text Box 5"/>
          <p:cNvSpPr txBox="1">
            <a:spLocks noChangeArrowheads="1"/>
          </p:cNvSpPr>
          <p:nvPr/>
        </p:nvSpPr>
        <p:spPr bwMode="auto">
          <a:xfrm>
            <a:off x="8534400" y="76200"/>
            <a:ext cx="533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b="1" dirty="0">
                <a:solidFill>
                  <a:schemeClr val="bg1"/>
                </a:solidFill>
                <a:latin typeface="Arial" panose="020B0604020202020204" pitchFamily="34" charset="0"/>
                <a:cs typeface="Arial" panose="020B0604020202020204" pitchFamily="34" charset="0"/>
              </a:rPr>
              <a:t>66</a:t>
            </a:r>
            <a:endParaRPr lang="en-US" b="1" dirty="0">
              <a:solidFill>
                <a:schemeClr val="bg1"/>
              </a:solidFill>
              <a:latin typeface="Arial" panose="020B0604020202020204" pitchFamily="34" charset="0"/>
              <a:cs typeface="Arial" panose="020B0604020202020204" pitchFamily="34" charset="0"/>
            </a:endParaRPr>
          </a:p>
        </p:txBody>
      </p:sp>
      <p:sp>
        <p:nvSpPr>
          <p:cNvPr id="114692" name="Rectangle 6"/>
          <p:cNvSpPr>
            <a:spLocks noGrp="1" noChangeArrowheads="1"/>
          </p:cNvSpPr>
          <p:nvPr>
            <p:ph type="title" idx="4294967295"/>
          </p:nvPr>
        </p:nvSpPr>
        <p:spPr>
          <a:xfrm>
            <a:off x="228600" y="685800"/>
            <a:ext cx="8686800" cy="731838"/>
          </a:xfrm>
          <a:solidFill>
            <a:schemeClr val="accent1"/>
          </a:solidFill>
        </p:spPr>
        <p:txBody>
          <a:bodyPr/>
          <a:lstStyle/>
          <a:p>
            <a:pPr algn="r" eaLnBrk="1" hangingPunct="1"/>
            <a:r>
              <a:rPr lang="ar-JO" sz="4000" b="1" dirty="0">
                <a:solidFill>
                  <a:srgbClr val="FF0000"/>
                </a:solidFill>
                <a:latin typeface="Arial" panose="020B0604020202020204" pitchFamily="34" charset="0"/>
                <a:ea typeface="ＭＳ Ｐゴシック" charset="0"/>
                <a:cs typeface="Arial" panose="020B0604020202020204" pitchFamily="34" charset="0"/>
              </a:rPr>
              <a:t>ب. صنّف إيضاحاتك</a:t>
            </a:r>
            <a:endParaRPr lang="en-US" sz="4000" dirty="0">
              <a:latin typeface="Arial" panose="020B0604020202020204" pitchFamily="34" charset="0"/>
              <a:ea typeface="ＭＳ Ｐゴシック" charset="0"/>
              <a:cs typeface="Arial" panose="020B0604020202020204" pitchFamily="34" charset="0"/>
            </a:endParaRPr>
          </a:p>
        </p:txBody>
      </p:sp>
      <p:sp>
        <p:nvSpPr>
          <p:cNvPr id="11271" name="Rectangle 7"/>
          <p:cNvSpPr>
            <a:spLocks noChangeArrowheads="1"/>
          </p:cNvSpPr>
          <p:nvPr/>
        </p:nvSpPr>
        <p:spPr bwMode="auto">
          <a:xfrm>
            <a:off x="228600" y="2667000"/>
            <a:ext cx="8686800" cy="731838"/>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r" eaLnBrk="1" hangingPunct="1"/>
            <a:r>
              <a:rPr lang="ar-JO" sz="4000" b="1" dirty="0">
                <a:solidFill>
                  <a:srgbClr val="FF0000"/>
                </a:solidFill>
                <a:latin typeface="Arial" panose="020B0604020202020204" pitchFamily="34" charset="0"/>
                <a:cs typeface="Arial" panose="020B0604020202020204" pitchFamily="34" charset="0"/>
              </a:rPr>
              <a:t>ت. احفظ صورك التوضيحية</a:t>
            </a:r>
            <a:endParaRPr lang="en-US" sz="4000" dirty="0">
              <a:solidFill>
                <a:schemeClr val="tx2"/>
              </a:solidFill>
              <a:latin typeface="Arial" panose="020B0604020202020204" pitchFamily="34" charset="0"/>
              <a:cs typeface="Arial" panose="020B0604020202020204" pitchFamily="34" charset="0"/>
            </a:endParaRPr>
          </a:p>
        </p:txBody>
      </p:sp>
      <p:sp>
        <p:nvSpPr>
          <p:cNvPr id="9" name="Text Box 3"/>
          <p:cNvSpPr txBox="1">
            <a:spLocks noChangeArrowheads="1"/>
          </p:cNvSpPr>
          <p:nvPr/>
        </p:nvSpPr>
        <p:spPr bwMode="auto">
          <a:xfrm>
            <a:off x="990600" y="4495800"/>
            <a:ext cx="7848600" cy="224676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360363" indent="-360363" algn="r" rtl="1" eaLnBrk="1" hangingPunct="1">
              <a:spcBef>
                <a:spcPct val="50000"/>
              </a:spcBef>
              <a:buFont typeface="Arial"/>
              <a:buChar char="•"/>
              <a:defRPr/>
            </a:pPr>
            <a:r>
              <a:rPr lang="ar-JO" sz="4000" b="1" dirty="0">
                <a:solidFill>
                  <a:schemeClr val="bg1"/>
                </a:solidFill>
                <a:latin typeface="Arial" panose="020B0604020202020204" pitchFamily="34" charset="0"/>
                <a:ea typeface="ＭＳ Ｐゴシック" charset="-128"/>
                <a:cs typeface="Arial" panose="020B0604020202020204" pitchFamily="34" charset="0"/>
              </a:rPr>
              <a:t>بطاقات 3×5 وملفات حجم </a:t>
            </a:r>
            <a:r>
              <a:rPr lang="en-US" sz="4000" b="1" dirty="0">
                <a:solidFill>
                  <a:schemeClr val="bg1"/>
                </a:solidFill>
                <a:latin typeface="Arial" panose="020B0604020202020204" pitchFamily="34" charset="0"/>
                <a:ea typeface="ＭＳ Ｐゴシック" charset="-128"/>
                <a:cs typeface="Arial" panose="020B0604020202020204" pitchFamily="34" charset="0"/>
              </a:rPr>
              <a:t>A4</a:t>
            </a:r>
          </a:p>
          <a:p>
            <a:pPr marL="360363" indent="-360363" algn="r" rtl="1" eaLnBrk="1" hangingPunct="1">
              <a:spcBef>
                <a:spcPct val="50000"/>
              </a:spcBef>
              <a:buFont typeface="Arial"/>
              <a:buChar char="•"/>
              <a:defRPr/>
            </a:pPr>
            <a:r>
              <a:rPr lang="ar-JO" sz="4000" b="1" dirty="0">
                <a:solidFill>
                  <a:schemeClr val="bg1"/>
                </a:solidFill>
                <a:latin typeface="Arial" panose="020B0604020202020204" pitchFamily="34" charset="0"/>
                <a:ea typeface="ＭＳ Ｐゴシック" charset="-128"/>
                <a:cs typeface="Arial" panose="020B0604020202020204" pitchFamily="34" charset="0"/>
              </a:rPr>
              <a:t>ملفات على الحاسوب في ملفات وثائق منفصلة</a:t>
            </a:r>
            <a:endParaRPr lang="en-US" sz="4000" b="1" dirty="0">
              <a:solidFill>
                <a:schemeClr val="bg1"/>
              </a:solidFill>
              <a:latin typeface="Arial" panose="020B0604020202020204" pitchFamily="34" charset="0"/>
              <a:ea typeface="ＭＳ Ｐゴシック" charset="-128"/>
              <a:cs typeface="Arial" panose="020B0604020202020204" pitchFamily="34" charset="0"/>
            </a:endParaRPr>
          </a:p>
        </p:txBody>
      </p:sp>
      <p:sp>
        <p:nvSpPr>
          <p:cNvPr id="10" name="Text Box 3"/>
          <p:cNvSpPr txBox="1">
            <a:spLocks noChangeArrowheads="1"/>
          </p:cNvSpPr>
          <p:nvPr/>
        </p:nvSpPr>
        <p:spPr bwMode="auto">
          <a:xfrm>
            <a:off x="762000" y="3581400"/>
            <a:ext cx="7848600" cy="70802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r" eaLnBrk="1" hangingPunct="1">
              <a:spcBef>
                <a:spcPct val="50000"/>
              </a:spcBef>
              <a:defRPr/>
            </a:pPr>
            <a:r>
              <a:rPr lang="ar-JO" sz="4000" b="1" dirty="0">
                <a:solidFill>
                  <a:schemeClr val="bg1"/>
                </a:solidFill>
                <a:latin typeface="Arial" panose="020B0604020202020204" pitchFamily="34" charset="0"/>
                <a:ea typeface="ＭＳ Ｐゴシック" charset="-128"/>
                <a:cs typeface="Arial" panose="020B0604020202020204" pitchFamily="34" charset="0"/>
              </a:rPr>
              <a:t>خيارات:</a:t>
            </a:r>
            <a:endParaRPr lang="en-US" sz="4000" b="1" dirty="0">
              <a:solidFill>
                <a:schemeClr val="bg1"/>
              </a:solidFill>
              <a:latin typeface="Arial" panose="020B0604020202020204" pitchFamily="34" charset="0"/>
              <a:ea typeface="ＭＳ Ｐゴシック" charset="-128"/>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1271"/>
                                        </p:tgtEl>
                                        <p:attrNameLst>
                                          <p:attrName>style.visibility</p:attrName>
                                        </p:attrNameLst>
                                      </p:cBhvr>
                                      <p:to>
                                        <p:strVal val="visible"/>
                                      </p:to>
                                    </p:set>
                                    <p:anim calcmode="lin" valueType="num">
                                      <p:cBhvr>
                                        <p:cTn id="7" dur="500" fill="hold"/>
                                        <p:tgtEl>
                                          <p:spTgt spid="11271"/>
                                        </p:tgtEl>
                                        <p:attrNameLst>
                                          <p:attrName>ppt_w</p:attrName>
                                        </p:attrNameLst>
                                      </p:cBhvr>
                                      <p:tavLst>
                                        <p:tav tm="0">
                                          <p:val>
                                            <p:fltVal val="0"/>
                                          </p:val>
                                        </p:tav>
                                        <p:tav tm="100000">
                                          <p:val>
                                            <p:strVal val="#ppt_w"/>
                                          </p:val>
                                        </p:tav>
                                      </p:tavLst>
                                    </p:anim>
                                    <p:anim calcmode="lin" valueType="num">
                                      <p:cBhvr>
                                        <p:cTn id="8" dur="500" fill="hold"/>
                                        <p:tgtEl>
                                          <p:spTgt spid="11271"/>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nimBg="1"/>
      <p:bldP spid="9"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7" name="Picture 2" descr="Illstrations Screenshot.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638175"/>
            <a:ext cx="9144000" cy="621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6738" name="Title 1"/>
          <p:cNvSpPr>
            <a:spLocks noGrp="1"/>
          </p:cNvSpPr>
          <p:nvPr>
            <p:ph type="title" idx="4294967295"/>
          </p:nvPr>
        </p:nvSpPr>
        <p:spPr>
          <a:xfrm>
            <a:off x="457200" y="0"/>
            <a:ext cx="8229600" cy="685800"/>
          </a:xfrm>
        </p:spPr>
        <p:txBody>
          <a:bodyPr/>
          <a:lstStyle/>
          <a:p>
            <a:pPr eaLnBrk="1" hangingPunct="1"/>
            <a:r>
              <a:rPr lang="ar-JO" sz="3600" b="1" dirty="0">
                <a:solidFill>
                  <a:schemeClr val="bg1"/>
                </a:solidFill>
                <a:latin typeface="Arial" panose="020B0604020202020204" pitchFamily="34" charset="0"/>
                <a:ea typeface="ＭＳ Ｐゴシック" charset="0"/>
                <a:cs typeface="Arial" panose="020B0604020202020204" pitchFamily="34" charset="0"/>
              </a:rPr>
              <a:t>ملفات الإيضاحات على حاسوبي</a:t>
            </a:r>
            <a:endParaRPr lang="en-US" sz="3600" b="1" dirty="0">
              <a:solidFill>
                <a:schemeClr val="bg1"/>
              </a:solidFill>
              <a:latin typeface="Arial" panose="020B0604020202020204" pitchFamily="34" charset="0"/>
              <a:ea typeface="ＭＳ Ｐゴシック" charset="0"/>
              <a:cs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a:xfrm>
            <a:off x="0" y="-609600"/>
            <a:ext cx="1905000" cy="792163"/>
          </a:xfrm>
          <a:noFill/>
        </p:spPr>
        <p:txBody>
          <a:bodyPr/>
          <a:lstStyle/>
          <a:p>
            <a:pPr eaLnBrk="1" hangingPunct="1"/>
            <a:r>
              <a:rPr lang="en-US" b="1">
                <a:solidFill>
                  <a:schemeClr val="tx1"/>
                </a:solidFill>
                <a:latin typeface="Arial" charset="0"/>
                <a:ea typeface="ＭＳ Ｐゴシック" charset="0"/>
                <a:cs typeface="ＭＳ Ｐゴシック" charset="0"/>
              </a:rPr>
              <a:t>Black</a:t>
            </a:r>
            <a:endParaRPr lang="en-US">
              <a:solidFill>
                <a:schemeClr val="bg1"/>
              </a:solidFill>
              <a:latin typeface="Arial" charset="0"/>
              <a:ea typeface="ＭＳ Ｐゴシック" charset="0"/>
              <a:cs typeface="ＭＳ Ｐゴシック"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021288"/>
            <a:ext cx="9144000" cy="757808"/>
          </a:xfrm>
        </p:spPr>
        <p:txBody>
          <a:bodyPr/>
          <a:lstStyle/>
          <a:p>
            <a:pPr rtl="1" eaLnBrk="1" hangingPunct="1">
              <a:defRPr/>
            </a:pPr>
            <a:r>
              <a:rPr lang="ar-JO" sz="2400" b="1" dirty="0">
                <a:solidFill>
                  <a:srgbClr val="FFFFFF"/>
                </a:solidFill>
                <a:latin typeface="Arial" panose="020B0604020202020204" pitchFamily="34" charset="0"/>
                <a:ea typeface="ＭＳ Ｐゴシック" charset="0"/>
                <a:cs typeface="Arial" panose="020B0604020202020204" pitchFamily="34" charset="0"/>
              </a:rPr>
              <a:t>الرابط للعرض التقديميِّ "فن الوعظ" متاحٌ على الموقع الإلكترونيّ:</a:t>
            </a:r>
            <a:br>
              <a:rPr lang="ar-JO" sz="2400" b="1" dirty="0">
                <a:solidFill>
                  <a:srgbClr val="FFFFFF"/>
                </a:solidFill>
                <a:latin typeface="Arial" panose="020B0604020202020204" pitchFamily="34" charset="0"/>
                <a:ea typeface="ＭＳ Ｐゴシック" charset="0"/>
                <a:cs typeface="Arial" panose="020B0604020202020204" pitchFamily="34" charset="0"/>
              </a:rPr>
            </a:br>
            <a:r>
              <a:rPr lang="ar-JO" sz="2400" b="1" dirty="0">
                <a:solidFill>
                  <a:srgbClr val="FFFFFF"/>
                </a:solidFill>
                <a:latin typeface="Arial" panose="020B0604020202020204" pitchFamily="34" charset="0"/>
                <a:ea typeface="ＭＳ Ｐゴシック" charset="0"/>
                <a:cs typeface="Arial" panose="020B0604020202020204" pitchFamily="34" charset="0"/>
              </a:rPr>
              <a:t> </a:t>
            </a:r>
            <a:r>
              <a:rPr lang="en-US" sz="2400" b="1" dirty="0">
                <a:solidFill>
                  <a:srgbClr val="FFFFFF"/>
                </a:solidFill>
                <a:latin typeface="Arial" panose="020B0604020202020204" pitchFamily="34" charset="0"/>
                <a:ea typeface="ＭＳ Ｐゴシック" charset="0"/>
                <a:cs typeface="Arial" panose="020B0604020202020204" pitchFamily="34" charset="0"/>
              </a:rPr>
              <a:t>BibleStudyDownloads.org</a:t>
            </a:r>
          </a:p>
        </p:txBody>
      </p:sp>
      <p:sp>
        <p:nvSpPr>
          <p:cNvPr id="99331" name="Rectangle 1026"/>
          <p:cNvSpPr txBox="1">
            <a:spLocks noChangeArrowheads="1"/>
          </p:cNvSpPr>
          <p:nvPr/>
        </p:nvSpPr>
        <p:spPr bwMode="auto">
          <a:xfrm>
            <a:off x="0" y="-27384"/>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1" eaLnBrk="1" fontAlgn="base" latinLnBrk="0" hangingPunct="1">
              <a:lnSpc>
                <a:spcPct val="100000"/>
              </a:lnSpc>
              <a:spcBef>
                <a:spcPct val="0"/>
              </a:spcBef>
              <a:spcAft>
                <a:spcPct val="0"/>
              </a:spcAft>
              <a:buClrTx/>
              <a:buSzTx/>
              <a:buFontTx/>
              <a:buNone/>
              <a:tabLst/>
              <a:defRPr/>
            </a:pPr>
            <a:r>
              <a:rPr lang="ar-JO" sz="3600" b="1" dirty="0">
                <a:solidFill>
                  <a:srgbClr val="FFFFFF"/>
                </a:solidFill>
                <a:latin typeface="Arial" panose="020B0604020202020204" pitchFamily="34" charset="0"/>
                <a:cs typeface="Arial" panose="020B0604020202020204" pitchFamily="34" charset="0"/>
              </a:rPr>
              <a:t>أ</a:t>
            </a: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حصل على هذا العرض التقديمي مجاناً</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92696"/>
            <a:ext cx="9232347" cy="5328592"/>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3528" y="2132856"/>
            <a:ext cx="6153212" cy="3483594"/>
          </a:xfrm>
          <a:prstGeom prst="rect">
            <a:avLst/>
          </a:prstGeom>
        </p:spPr>
      </p:pic>
    </p:spTree>
    <p:extLst>
      <p:ext uri="{BB962C8B-B14F-4D97-AF65-F5344CB8AC3E}">
        <p14:creationId xmlns:p14="http://schemas.microsoft.com/office/powerpoint/2010/main" val="37791419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3" descr="104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372600" cy="685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07300" name="Rectangle 4"/>
          <p:cNvSpPr>
            <a:spLocks noGrp="1" noChangeArrowheads="1"/>
          </p:cNvSpPr>
          <p:nvPr>
            <p:ph type="title" idx="4294967295"/>
          </p:nvPr>
        </p:nvSpPr>
        <p:spPr>
          <a:effectLst>
            <a:outerShdw blurRad="63500" dist="35921" dir="2700000" algn="ctr" rotWithShape="0">
              <a:schemeClr val="tx2">
                <a:alpha val="74998"/>
              </a:schemeClr>
            </a:outerShdw>
          </a:effectLst>
        </p:spPr>
        <p:txBody>
          <a:bodyPr/>
          <a:lstStyle/>
          <a:p>
            <a:pPr eaLnBrk="1" hangingPunct="1">
              <a:defRPr/>
            </a:pPr>
            <a:r>
              <a:rPr lang="ar-JO" sz="4800" b="1" dirty="0">
                <a:solidFill>
                  <a:schemeClr val="bg1"/>
                </a:solidFill>
                <a:effectLst>
                  <a:outerShdw blurRad="95250" dist="38100" dir="2700000" algn="tl" rotWithShape="0">
                    <a:srgbClr val="000000">
                      <a:alpha val="88000"/>
                    </a:srgbClr>
                  </a:outerShdw>
                </a:effectLst>
                <a:latin typeface="Arial" panose="020B0604020202020204" pitchFamily="34" charset="0"/>
                <a:ea typeface="ＭＳ Ｐゴシック" charset="0"/>
                <a:cs typeface="Arial" panose="020B0604020202020204" pitchFamily="34" charset="0"/>
              </a:rPr>
              <a:t>أهمية</a:t>
            </a:r>
            <a:br>
              <a:rPr lang="ar-JO" sz="4800" b="1" dirty="0">
                <a:solidFill>
                  <a:schemeClr val="bg1"/>
                </a:solidFill>
                <a:effectLst>
                  <a:outerShdw blurRad="95250" dist="38100" dir="2700000" algn="tl" rotWithShape="0">
                    <a:srgbClr val="000000">
                      <a:alpha val="88000"/>
                    </a:srgbClr>
                  </a:outerShdw>
                </a:effectLst>
                <a:latin typeface="Arial" panose="020B0604020202020204" pitchFamily="34" charset="0"/>
                <a:ea typeface="ＭＳ Ｐゴシック" charset="0"/>
                <a:cs typeface="Arial" panose="020B0604020202020204" pitchFamily="34" charset="0"/>
              </a:rPr>
            </a:br>
            <a:r>
              <a:rPr lang="ar-JO" sz="4800" b="1" dirty="0">
                <a:solidFill>
                  <a:schemeClr val="bg1"/>
                </a:solidFill>
                <a:effectLst>
                  <a:outerShdw blurRad="95250" dist="38100" dir="2700000" algn="tl" rotWithShape="0">
                    <a:srgbClr val="000000">
                      <a:alpha val="88000"/>
                    </a:srgbClr>
                  </a:outerShdw>
                </a:effectLst>
                <a:latin typeface="Arial" panose="020B0604020202020204" pitchFamily="34" charset="0"/>
                <a:ea typeface="ＭＳ Ｐゴシック" charset="0"/>
                <a:cs typeface="Arial" panose="020B0604020202020204" pitchFamily="34" charset="0"/>
              </a:rPr>
              <a:t>الإيضاحات الجيدة</a:t>
            </a:r>
            <a:endParaRPr lang="en-US" b="1" dirty="0">
              <a:effectLst>
                <a:outerShdw blurRad="95250" dist="38100" dir="2700000" algn="tl" rotWithShape="0">
                  <a:srgbClr val="000000">
                    <a:alpha val="88000"/>
                  </a:srgbClr>
                </a:outerShdw>
              </a:effectLst>
              <a:latin typeface="Arial" panose="020B0604020202020204" pitchFamily="34" charset="0"/>
              <a:ea typeface="ＭＳ Ｐゴシック" charset="0"/>
              <a:cs typeface="Arial" panose="020B0604020202020204" pitchFamily="34" charset="0"/>
            </a:endParaRPr>
          </a:p>
        </p:txBody>
      </p:sp>
      <p:sp>
        <p:nvSpPr>
          <p:cNvPr id="1207301" name="Text Box 5"/>
          <p:cNvSpPr txBox="1">
            <a:spLocks noChangeArrowheads="1"/>
          </p:cNvSpPr>
          <p:nvPr/>
        </p:nvSpPr>
        <p:spPr bwMode="auto">
          <a:xfrm>
            <a:off x="609600" y="1905000"/>
            <a:ext cx="8305800" cy="1200329"/>
          </a:xfrm>
          <a:prstGeom prst="rect">
            <a:avLst/>
          </a:prstGeom>
          <a:noFill/>
          <a:ln w="9525">
            <a:noFill/>
            <a:miter lim="800000"/>
            <a:headEnd/>
            <a:tailEnd/>
          </a:ln>
          <a:effectLst>
            <a:outerShdw blurRad="63500" dist="35921" dir="2700000" algn="ctr" rotWithShape="0">
              <a:schemeClr val="tx2">
                <a:alpha val="74998"/>
              </a:scheme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ar-JO" sz="3600" b="1" dirty="0">
                <a:solidFill>
                  <a:srgbClr val="FFFFFF"/>
                </a:solidFill>
                <a:effectLst>
                  <a:outerShdw blurRad="95250" dist="38100" dir="2700000" algn="tl" rotWithShape="0">
                    <a:srgbClr val="000000">
                      <a:alpha val="88000"/>
                    </a:srgbClr>
                  </a:outerShdw>
                </a:effectLst>
                <a:latin typeface="Arial" panose="020B0604020202020204" pitchFamily="34" charset="0"/>
                <a:ea typeface="ＭＳ Ｐゴシック" charset="-128"/>
                <a:cs typeface="Arial" panose="020B0604020202020204" pitchFamily="34" charset="0"/>
              </a:rPr>
              <a:t>لماذا من المهم أن نوضح النص</a:t>
            </a:r>
          </a:p>
          <a:p>
            <a:pPr marL="0" marR="0" lvl="0" indent="0" algn="ctr" defTabSz="914400" rtl="0" eaLnBrk="0" fontAlgn="base" latinLnBrk="0" hangingPunct="0">
              <a:lnSpc>
                <a:spcPct val="100000"/>
              </a:lnSpc>
              <a:spcBef>
                <a:spcPct val="0"/>
              </a:spcBef>
              <a:spcAft>
                <a:spcPct val="0"/>
              </a:spcAft>
              <a:buClrTx/>
              <a:buSzTx/>
              <a:buFontTx/>
              <a:buNone/>
              <a:tabLst/>
              <a:defRPr/>
            </a:pPr>
            <a:r>
              <a:rPr lang="ar-JO" sz="3600" b="1" dirty="0">
                <a:solidFill>
                  <a:srgbClr val="FFFFFF"/>
                </a:solidFill>
                <a:effectLst>
                  <a:outerShdw blurRad="95250" dist="38100" dir="2700000" algn="tl" rotWithShape="0">
                    <a:srgbClr val="000000">
                      <a:alpha val="88000"/>
                    </a:srgbClr>
                  </a:outerShdw>
                </a:effectLst>
                <a:latin typeface="Arial" panose="020B0604020202020204" pitchFamily="34" charset="0"/>
                <a:ea typeface="ＭＳ Ｐゴシック" charset="-128"/>
                <a:cs typeface="Arial" panose="020B0604020202020204" pitchFamily="34" charset="0"/>
              </a:rPr>
              <a:t> بشكل جيد خلال الوعظ؟</a:t>
            </a:r>
            <a:endParaRPr kumimoji="0" lang="en-US" sz="3600" b="1" u="none" strike="noStrike" kern="1200" cap="none" spc="0" normalizeH="0" baseline="0" noProof="0" dirty="0">
              <a:ln>
                <a:noFill/>
              </a:ln>
              <a:solidFill>
                <a:srgbClr val="FFFFFF"/>
              </a:solidFill>
              <a:effectLst>
                <a:outerShdw blurRad="95250" dist="38100" dir="2700000" algn="tl" rotWithShape="0">
                  <a:srgbClr val="000000">
                    <a:alpha val="88000"/>
                  </a:srgbClr>
                </a:outerShdw>
              </a:effectLst>
              <a:uLnTx/>
              <a:uFillTx/>
              <a:latin typeface="Arial" panose="020B0604020202020204" pitchFamily="34" charset="0"/>
              <a:ea typeface="ＭＳ Ｐゴシック" charset="-128"/>
              <a:cs typeface="Arial" panose="020B0604020202020204" pitchFamily="34" charset="0"/>
            </a:endParaRPr>
          </a:p>
        </p:txBody>
      </p:sp>
      <p:sp>
        <p:nvSpPr>
          <p:cNvPr id="1207302" name="Text Box 6"/>
          <p:cNvSpPr txBox="1">
            <a:spLocks noChangeArrowheads="1"/>
          </p:cNvSpPr>
          <p:nvPr/>
        </p:nvSpPr>
        <p:spPr bwMode="auto">
          <a:xfrm>
            <a:off x="8534400" y="76200"/>
            <a:ext cx="530915"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64</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Tree>
  </p:cSld>
  <p:clrMapOvr>
    <a:masterClrMapping/>
  </p:clrMapOvr>
  <p:transition>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E9147-2264-D71F-498B-032C18141984}"/>
            </a:ext>
          </a:extLst>
        </p:cNvPr>
        <p:cNvGrpSpPr/>
        <p:nvPr/>
      </p:nvGrpSpPr>
      <p:grpSpPr>
        <a:xfrm>
          <a:off x="0" y="0"/>
          <a:ext cx="0" cy="0"/>
          <a:chOff x="0" y="0"/>
          <a:chExt cx="0" cy="0"/>
        </a:xfrm>
      </p:grpSpPr>
      <p:pic>
        <p:nvPicPr>
          <p:cNvPr id="70657" name="Picture 2" descr="Sunrise &amp; Sunset 1607">
            <a:extLst>
              <a:ext uri="{FF2B5EF4-FFF2-40B4-BE49-F238E27FC236}">
                <a16:creationId xmlns:a16="http://schemas.microsoft.com/office/drawing/2014/main" id="{987CD6AE-E825-724A-5CBF-59E342A7BB2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9525"/>
            <a:ext cx="9144000"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08323" name="Rectangle 3">
            <a:extLst>
              <a:ext uri="{FF2B5EF4-FFF2-40B4-BE49-F238E27FC236}">
                <a16:creationId xmlns:a16="http://schemas.microsoft.com/office/drawing/2014/main" id="{6C839230-7E9C-49DA-2CA8-8D918D1E9344}"/>
              </a:ext>
            </a:extLst>
          </p:cNvPr>
          <p:cNvSpPr>
            <a:spLocks noGrp="1" noChangeArrowheads="1"/>
          </p:cNvSpPr>
          <p:nvPr>
            <p:ph type="title" idx="4294967295"/>
          </p:nvPr>
        </p:nvSpPr>
        <p:spPr>
          <a:xfrm>
            <a:off x="457200" y="76200"/>
            <a:ext cx="8229600" cy="1143000"/>
          </a:xfrm>
          <a:effectLst>
            <a:outerShdw blurRad="63500" dist="35921" dir="2700000" algn="ctr" rotWithShape="0">
              <a:schemeClr val="tx2">
                <a:alpha val="74998"/>
              </a:schemeClr>
            </a:outerShdw>
          </a:effectLst>
        </p:spPr>
        <p:txBody>
          <a:bodyPr/>
          <a:lstStyle/>
          <a:p>
            <a:pPr eaLnBrk="1" hangingPunct="1">
              <a:defRPr/>
            </a:pPr>
            <a:r>
              <a:rPr lang="ar-JO" b="1" dirty="0">
                <a:solidFill>
                  <a:schemeClr val="bg1"/>
                </a:solidFill>
                <a:latin typeface="Arial" panose="020B0604020202020204" pitchFamily="34" charset="0"/>
                <a:ea typeface="ＭＳ Ｐゴシック" charset="0"/>
                <a:cs typeface="Arial" panose="020B0604020202020204" pitchFamily="34" charset="0"/>
              </a:rPr>
              <a:t>كيف تقدم إيضاحات جيدة؟</a:t>
            </a:r>
            <a:endParaRPr lang="en-US" b="1" dirty="0">
              <a:latin typeface="Arial" panose="020B0604020202020204" pitchFamily="34" charset="0"/>
              <a:ea typeface="ＭＳ Ｐゴシック" charset="0"/>
              <a:cs typeface="Arial" panose="020B0604020202020204" pitchFamily="34" charset="0"/>
            </a:endParaRPr>
          </a:p>
        </p:txBody>
      </p:sp>
      <p:sp>
        <p:nvSpPr>
          <p:cNvPr id="1208324" name="Text Box 4">
            <a:extLst>
              <a:ext uri="{FF2B5EF4-FFF2-40B4-BE49-F238E27FC236}">
                <a16:creationId xmlns:a16="http://schemas.microsoft.com/office/drawing/2014/main" id="{011B4A19-4099-C534-999D-098FDC82D699}"/>
              </a:ext>
            </a:extLst>
          </p:cNvPr>
          <p:cNvSpPr txBox="1">
            <a:spLocks noChangeArrowheads="1"/>
          </p:cNvSpPr>
          <p:nvPr/>
        </p:nvSpPr>
        <p:spPr bwMode="auto">
          <a:xfrm>
            <a:off x="8534400" y="76200"/>
            <a:ext cx="530915"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dirty="0">
                <a:solidFill>
                  <a:schemeClr val="bg1"/>
                </a:solidFill>
                <a:latin typeface="Arial" panose="020B0604020202020204" pitchFamily="34" charset="0"/>
                <a:ea typeface="ＭＳ Ｐゴシック" charset="-128"/>
                <a:cs typeface="Arial" panose="020B0604020202020204" pitchFamily="34" charset="0"/>
              </a:rPr>
              <a:t>64</a:t>
            </a:r>
            <a:endParaRPr lang="en-US" b="1" dirty="0">
              <a:solidFill>
                <a:schemeClr val="bg1"/>
              </a:solidFill>
              <a:latin typeface="Arial" panose="020B0604020202020204" pitchFamily="34" charset="0"/>
              <a:ea typeface="ＭＳ Ｐゴシック" charset="-128"/>
              <a:cs typeface="Arial" panose="020B0604020202020204" pitchFamily="34" charset="0"/>
            </a:endParaRPr>
          </a:p>
        </p:txBody>
      </p:sp>
      <p:sp>
        <p:nvSpPr>
          <p:cNvPr id="1208326" name="Oval 6">
            <a:extLst>
              <a:ext uri="{FF2B5EF4-FFF2-40B4-BE49-F238E27FC236}">
                <a16:creationId xmlns:a16="http://schemas.microsoft.com/office/drawing/2014/main" id="{D8912FBF-DCA3-EE1F-E331-F6D95819ED4C}"/>
              </a:ext>
            </a:extLst>
          </p:cNvPr>
          <p:cNvSpPr>
            <a:spLocks noChangeArrowheads="1"/>
          </p:cNvSpPr>
          <p:nvPr/>
        </p:nvSpPr>
        <p:spPr bwMode="auto">
          <a:xfrm>
            <a:off x="1219200" y="2209800"/>
            <a:ext cx="3810000" cy="3657600"/>
          </a:xfrm>
          <a:prstGeom prst="ellipse">
            <a:avLst/>
          </a:prstGeom>
          <a:noFill/>
          <a:ln w="57150">
            <a:solidFill>
              <a:schemeClr val="folHlink"/>
            </a:solidFill>
            <a:round/>
            <a:headEnd/>
            <a:tailEnd/>
          </a:ln>
          <a:effectLst>
            <a:outerShdw blurRad="63500" dist="35921" dir="2700000" algn="ctr" rotWithShape="0">
              <a:srgbClr val="000000">
                <a:alpha val="74998"/>
              </a:srgbClr>
            </a:outerShdw>
          </a:effectLst>
        </p:spPr>
        <p:txBody>
          <a:bodyPr wrap="none" anchor="ctr"/>
          <a:lstStyle/>
          <a:p>
            <a:pPr>
              <a:defRPr/>
            </a:pPr>
            <a:endParaRPr lang="en-US" b="1">
              <a:latin typeface="Arial" panose="020B0604020202020204" pitchFamily="34" charset="0"/>
              <a:ea typeface="ＭＳ Ｐゴシック" charset="-128"/>
              <a:cs typeface="Arial" panose="020B0604020202020204" pitchFamily="34" charset="0"/>
            </a:endParaRPr>
          </a:p>
        </p:txBody>
      </p:sp>
      <p:sp>
        <p:nvSpPr>
          <p:cNvPr id="1208327" name="Text Box 7">
            <a:extLst>
              <a:ext uri="{FF2B5EF4-FFF2-40B4-BE49-F238E27FC236}">
                <a16:creationId xmlns:a16="http://schemas.microsoft.com/office/drawing/2014/main" id="{A508E56E-67F8-851B-C745-9B2E620B7EA6}"/>
              </a:ext>
            </a:extLst>
          </p:cNvPr>
          <p:cNvSpPr txBox="1">
            <a:spLocks noChangeArrowheads="1"/>
          </p:cNvSpPr>
          <p:nvPr/>
        </p:nvSpPr>
        <p:spPr bwMode="auto">
          <a:xfrm>
            <a:off x="1357313" y="2874963"/>
            <a:ext cx="2986087" cy="156966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a:defRPr/>
            </a:pPr>
            <a:r>
              <a:rPr lang="ar-JO" sz="3200" b="1" dirty="0">
                <a:solidFill>
                  <a:schemeClr val="folHlink"/>
                </a:solidFill>
                <a:latin typeface="Arial" panose="020B0604020202020204" pitchFamily="34" charset="0"/>
                <a:ea typeface="ＭＳ Ｐゴシック" charset="-128"/>
                <a:cs typeface="Arial" panose="020B0604020202020204" pitchFamily="34" charset="0"/>
              </a:rPr>
              <a:t>عالم </a:t>
            </a:r>
          </a:p>
          <a:p>
            <a:pPr algn="ctr">
              <a:defRPr/>
            </a:pPr>
            <a:r>
              <a:rPr lang="ar-JO" sz="3200" b="1" dirty="0">
                <a:solidFill>
                  <a:schemeClr val="folHlink"/>
                </a:solidFill>
                <a:latin typeface="Arial" panose="020B0604020202020204" pitchFamily="34" charset="0"/>
                <a:ea typeface="ＭＳ Ｐゴシック" charset="-128"/>
                <a:cs typeface="Arial" panose="020B0604020202020204" pitchFamily="34" charset="0"/>
              </a:rPr>
              <a:t>المستمع </a:t>
            </a:r>
          </a:p>
          <a:p>
            <a:pPr algn="ctr">
              <a:defRPr/>
            </a:pPr>
            <a:r>
              <a:rPr lang="ar-JO" sz="3200" b="1" dirty="0">
                <a:solidFill>
                  <a:schemeClr val="folHlink"/>
                </a:solidFill>
                <a:latin typeface="Arial" panose="020B0604020202020204" pitchFamily="34" charset="0"/>
                <a:ea typeface="ＭＳ Ｐゴシック" charset="-128"/>
                <a:cs typeface="Arial" panose="020B0604020202020204" pitchFamily="34" charset="0"/>
              </a:rPr>
              <a:t>(هم)</a:t>
            </a:r>
            <a:endParaRPr lang="en-US" sz="3200" b="1" dirty="0">
              <a:solidFill>
                <a:schemeClr val="folHlink"/>
              </a:solidFill>
              <a:latin typeface="Arial" panose="020B0604020202020204" pitchFamily="34" charset="0"/>
              <a:ea typeface="ＭＳ Ｐゴシック" charset="-128"/>
              <a:cs typeface="Arial" panose="020B0604020202020204" pitchFamily="34" charset="0"/>
            </a:endParaRPr>
          </a:p>
        </p:txBody>
      </p:sp>
      <p:sp>
        <p:nvSpPr>
          <p:cNvPr id="1208328" name="Oval 8">
            <a:extLst>
              <a:ext uri="{FF2B5EF4-FFF2-40B4-BE49-F238E27FC236}">
                <a16:creationId xmlns:a16="http://schemas.microsoft.com/office/drawing/2014/main" id="{03B97D78-29F7-2216-AB83-0DACEB11822F}"/>
              </a:ext>
            </a:extLst>
          </p:cNvPr>
          <p:cNvSpPr>
            <a:spLocks noChangeArrowheads="1"/>
          </p:cNvSpPr>
          <p:nvPr/>
        </p:nvSpPr>
        <p:spPr bwMode="auto">
          <a:xfrm>
            <a:off x="3900488" y="2209800"/>
            <a:ext cx="3810000" cy="3657600"/>
          </a:xfrm>
          <a:prstGeom prst="ellipse">
            <a:avLst/>
          </a:prstGeom>
          <a:noFill/>
          <a:ln w="57150">
            <a:solidFill>
              <a:srgbClr val="C9C4FF"/>
            </a:solidFill>
            <a:round/>
            <a:headEnd/>
            <a:tailEnd/>
          </a:ln>
          <a:effectLst>
            <a:outerShdw blurRad="63500" dist="35921" dir="2700000" algn="ctr" rotWithShape="0">
              <a:srgbClr val="000000">
                <a:alpha val="74998"/>
              </a:srgbClr>
            </a:outerShdw>
          </a:effectLst>
        </p:spPr>
        <p:txBody>
          <a:bodyPr wrap="none" anchor="ctr"/>
          <a:lstStyle/>
          <a:p>
            <a:pPr>
              <a:defRPr/>
            </a:pPr>
            <a:endParaRPr lang="en-US" b="1">
              <a:latin typeface="Arial" panose="020B0604020202020204" pitchFamily="34" charset="0"/>
              <a:ea typeface="ＭＳ Ｐゴシック" charset="-128"/>
              <a:cs typeface="Arial" panose="020B0604020202020204" pitchFamily="34" charset="0"/>
            </a:endParaRPr>
          </a:p>
        </p:txBody>
      </p:sp>
      <p:sp>
        <p:nvSpPr>
          <p:cNvPr id="1208329" name="Text Box 9">
            <a:extLst>
              <a:ext uri="{FF2B5EF4-FFF2-40B4-BE49-F238E27FC236}">
                <a16:creationId xmlns:a16="http://schemas.microsoft.com/office/drawing/2014/main" id="{95DBD336-F4BC-D7B2-C270-4801FD3B30D4}"/>
              </a:ext>
            </a:extLst>
          </p:cNvPr>
          <p:cNvSpPr txBox="1">
            <a:spLocks noChangeArrowheads="1"/>
          </p:cNvSpPr>
          <p:nvPr/>
        </p:nvSpPr>
        <p:spPr bwMode="auto">
          <a:xfrm>
            <a:off x="4648200" y="2874963"/>
            <a:ext cx="3124200" cy="156966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a:defRPr/>
            </a:pPr>
            <a:r>
              <a:rPr lang="ar-JO" sz="3200" b="1" dirty="0">
                <a:solidFill>
                  <a:srgbClr val="C9C4FF"/>
                </a:solidFill>
                <a:latin typeface="Arial" panose="020B0604020202020204" pitchFamily="34" charset="0"/>
                <a:ea typeface="ＭＳ Ｐゴシック" charset="-128"/>
                <a:cs typeface="Arial" panose="020B0604020202020204" pitchFamily="34" charset="0"/>
              </a:rPr>
              <a:t>عالم</a:t>
            </a:r>
          </a:p>
          <a:p>
            <a:pPr algn="ctr">
              <a:defRPr/>
            </a:pPr>
            <a:r>
              <a:rPr lang="ar-JO" sz="3200" b="1" dirty="0">
                <a:solidFill>
                  <a:srgbClr val="C9C4FF"/>
                </a:solidFill>
                <a:latin typeface="Arial" panose="020B0604020202020204" pitchFamily="34" charset="0"/>
                <a:ea typeface="ＭＳ Ｐゴシック" charset="-128"/>
                <a:cs typeface="Arial" panose="020B0604020202020204" pitchFamily="34" charset="0"/>
              </a:rPr>
              <a:t>الواعظ</a:t>
            </a:r>
          </a:p>
          <a:p>
            <a:pPr algn="ctr">
              <a:defRPr/>
            </a:pPr>
            <a:r>
              <a:rPr lang="ar-JO" sz="3200" b="1" dirty="0">
                <a:solidFill>
                  <a:srgbClr val="C9C4FF"/>
                </a:solidFill>
                <a:latin typeface="Arial" panose="020B0604020202020204" pitchFamily="34" charset="0"/>
                <a:ea typeface="ＭＳ Ｐゴシック" charset="-128"/>
                <a:cs typeface="Arial" panose="020B0604020202020204" pitchFamily="34" charset="0"/>
              </a:rPr>
              <a:t>(أنت)</a:t>
            </a:r>
            <a:endParaRPr lang="en-US" sz="3200" b="1" dirty="0">
              <a:solidFill>
                <a:srgbClr val="C9C4FF"/>
              </a:solidFill>
              <a:latin typeface="Arial" panose="020B0604020202020204" pitchFamily="34" charset="0"/>
              <a:ea typeface="ＭＳ Ｐゴシック" charset="-128"/>
              <a:cs typeface="Arial" panose="020B0604020202020204" pitchFamily="34" charset="0"/>
            </a:endParaRPr>
          </a:p>
        </p:txBody>
      </p:sp>
      <p:sp>
        <p:nvSpPr>
          <p:cNvPr id="1208330" name="Text Box 10">
            <a:extLst>
              <a:ext uri="{FF2B5EF4-FFF2-40B4-BE49-F238E27FC236}">
                <a16:creationId xmlns:a16="http://schemas.microsoft.com/office/drawing/2014/main" id="{2C9252F7-BCB8-DB0B-9CB4-61C62E2E76D1}"/>
              </a:ext>
            </a:extLst>
          </p:cNvPr>
          <p:cNvSpPr txBox="1">
            <a:spLocks noChangeArrowheads="1"/>
          </p:cNvSpPr>
          <p:nvPr/>
        </p:nvSpPr>
        <p:spPr bwMode="auto">
          <a:xfrm>
            <a:off x="407988" y="6172200"/>
            <a:ext cx="7188348" cy="584775"/>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algn="r">
              <a:defRPr/>
            </a:pPr>
            <a:r>
              <a:rPr lang="ar-JO" sz="3200" b="1" dirty="0">
                <a:solidFill>
                  <a:schemeClr val="bg1"/>
                </a:solidFill>
                <a:latin typeface="Arial" panose="020B0604020202020204" pitchFamily="34" charset="0"/>
                <a:ea typeface="ＭＳ Ｐゴシック" charset="-128"/>
                <a:cs typeface="Arial" panose="020B0604020202020204" pitchFamily="34" charset="0"/>
              </a:rPr>
              <a:t>أين تقع أفضل إيضاحاتك؟</a:t>
            </a:r>
            <a:endParaRPr lang="en-US" sz="3200" b="1" dirty="0">
              <a:solidFill>
                <a:schemeClr val="bg1"/>
              </a:solidFill>
              <a:latin typeface="Arial" panose="020B0604020202020204" pitchFamily="34" charset="0"/>
              <a:ea typeface="ＭＳ Ｐゴシック" charset="-128"/>
              <a:cs typeface="Arial" panose="020B0604020202020204" pitchFamily="34" charset="0"/>
            </a:endParaRPr>
          </a:p>
        </p:txBody>
      </p:sp>
      <p:sp>
        <p:nvSpPr>
          <p:cNvPr id="1208325" name="Text Box 5">
            <a:extLst>
              <a:ext uri="{FF2B5EF4-FFF2-40B4-BE49-F238E27FC236}">
                <a16:creationId xmlns:a16="http://schemas.microsoft.com/office/drawing/2014/main" id="{6FF4E5F2-B0D8-76AF-4B30-B5B2A26605DB}"/>
              </a:ext>
            </a:extLst>
          </p:cNvPr>
          <p:cNvSpPr txBox="1">
            <a:spLocks noChangeArrowheads="1"/>
          </p:cNvSpPr>
          <p:nvPr/>
        </p:nvSpPr>
        <p:spPr bwMode="auto">
          <a:xfrm>
            <a:off x="228600" y="1143000"/>
            <a:ext cx="8915400" cy="584775"/>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r">
              <a:defRPr/>
            </a:pPr>
            <a:r>
              <a:rPr lang="ar-JO" sz="3200" b="1" dirty="0">
                <a:solidFill>
                  <a:schemeClr val="bg1"/>
                </a:solidFill>
                <a:latin typeface="Arial" panose="020B0604020202020204" pitchFamily="34" charset="0"/>
                <a:ea typeface="ＭＳ Ｐゴシック" charset="-128"/>
                <a:cs typeface="Arial" panose="020B0604020202020204" pitchFamily="34" charset="0"/>
              </a:rPr>
              <a:t>أ. قدم إيضاحات من عالم مستمعيك – ليس عالمك!</a:t>
            </a:r>
            <a:endParaRPr lang="en-US" sz="3200" b="1" dirty="0">
              <a:solidFill>
                <a:schemeClr val="bg1"/>
              </a:solidFill>
              <a:latin typeface="Arial" panose="020B0604020202020204" pitchFamily="34" charset="0"/>
              <a:ea typeface="ＭＳ Ｐゴシック" charset="-128"/>
              <a:cs typeface="Arial" panose="020B0604020202020204" pitchFamily="34" charset="0"/>
            </a:endParaRPr>
          </a:p>
        </p:txBody>
      </p:sp>
    </p:spTree>
    <p:extLst>
      <p:ext uri="{BB962C8B-B14F-4D97-AF65-F5344CB8AC3E}">
        <p14:creationId xmlns:p14="http://schemas.microsoft.com/office/powerpoint/2010/main" val="2506490490"/>
      </p:ext>
    </p:extLst>
  </p:cSld>
  <p:clrMapOvr>
    <a:masterClrMapping/>
  </p:clrMapOvr>
  <p:transition>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7D84A-5585-3F0B-D973-70710D5B6410}"/>
            </a:ext>
          </a:extLst>
        </p:cNvPr>
        <p:cNvGrpSpPr/>
        <p:nvPr/>
      </p:nvGrpSpPr>
      <p:grpSpPr>
        <a:xfrm>
          <a:off x="0" y="0"/>
          <a:ext cx="0" cy="0"/>
          <a:chOff x="0" y="0"/>
          <a:chExt cx="0" cy="0"/>
        </a:xfrm>
      </p:grpSpPr>
      <p:pic>
        <p:nvPicPr>
          <p:cNvPr id="70657" name="Picture 2" descr="Sunrise &amp; Sunset 1607">
            <a:extLst>
              <a:ext uri="{FF2B5EF4-FFF2-40B4-BE49-F238E27FC236}">
                <a16:creationId xmlns:a16="http://schemas.microsoft.com/office/drawing/2014/main" id="{47435A5D-3E5F-9032-6459-2F1DB48DDCC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9525"/>
            <a:ext cx="9144000"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08323" name="Rectangle 3">
            <a:extLst>
              <a:ext uri="{FF2B5EF4-FFF2-40B4-BE49-F238E27FC236}">
                <a16:creationId xmlns:a16="http://schemas.microsoft.com/office/drawing/2014/main" id="{A0506C4F-1A47-4B16-9497-B861C09BF8C0}"/>
              </a:ext>
            </a:extLst>
          </p:cNvPr>
          <p:cNvSpPr>
            <a:spLocks noGrp="1" noChangeArrowheads="1"/>
          </p:cNvSpPr>
          <p:nvPr>
            <p:ph type="title" idx="4294967295"/>
          </p:nvPr>
        </p:nvSpPr>
        <p:spPr>
          <a:xfrm>
            <a:off x="457200" y="76200"/>
            <a:ext cx="8229600" cy="1143000"/>
          </a:xfrm>
          <a:effectLst>
            <a:outerShdw blurRad="63500" dist="35921" dir="2700000" algn="ctr" rotWithShape="0">
              <a:schemeClr val="tx2">
                <a:alpha val="74998"/>
              </a:schemeClr>
            </a:outerShdw>
          </a:effectLst>
        </p:spPr>
        <p:txBody>
          <a:bodyPr/>
          <a:lstStyle/>
          <a:p>
            <a:pPr eaLnBrk="1" hangingPunct="1">
              <a:defRPr/>
            </a:pPr>
            <a:r>
              <a:rPr lang="ar-JO" b="1" dirty="0">
                <a:solidFill>
                  <a:schemeClr val="bg1"/>
                </a:solidFill>
                <a:latin typeface="Arial" panose="020B0604020202020204" pitchFamily="34" charset="0"/>
                <a:ea typeface="ＭＳ Ｐゴシック" charset="0"/>
                <a:cs typeface="Arial" panose="020B0604020202020204" pitchFamily="34" charset="0"/>
              </a:rPr>
              <a:t>كيف تقدم إيضاحات جيدة؟</a:t>
            </a:r>
            <a:endParaRPr lang="en-US" b="1" dirty="0">
              <a:latin typeface="Arial" panose="020B0604020202020204" pitchFamily="34" charset="0"/>
              <a:ea typeface="ＭＳ Ｐゴシック" charset="0"/>
              <a:cs typeface="Arial" panose="020B0604020202020204" pitchFamily="34" charset="0"/>
            </a:endParaRPr>
          </a:p>
        </p:txBody>
      </p:sp>
      <p:sp>
        <p:nvSpPr>
          <p:cNvPr id="1208324" name="Text Box 4">
            <a:extLst>
              <a:ext uri="{FF2B5EF4-FFF2-40B4-BE49-F238E27FC236}">
                <a16:creationId xmlns:a16="http://schemas.microsoft.com/office/drawing/2014/main" id="{4FF89DD5-456C-8A0A-FA0F-3F7BB659A088}"/>
              </a:ext>
            </a:extLst>
          </p:cNvPr>
          <p:cNvSpPr txBox="1">
            <a:spLocks noChangeArrowheads="1"/>
          </p:cNvSpPr>
          <p:nvPr/>
        </p:nvSpPr>
        <p:spPr bwMode="auto">
          <a:xfrm>
            <a:off x="8534400" y="76200"/>
            <a:ext cx="530915"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dirty="0">
                <a:solidFill>
                  <a:schemeClr val="bg1"/>
                </a:solidFill>
                <a:latin typeface="Arial" panose="020B0604020202020204" pitchFamily="34" charset="0"/>
                <a:ea typeface="ＭＳ Ｐゴシック" charset="-128"/>
                <a:cs typeface="Arial" panose="020B0604020202020204" pitchFamily="34" charset="0"/>
              </a:rPr>
              <a:t>64</a:t>
            </a:r>
            <a:endParaRPr lang="en-US" b="1" dirty="0">
              <a:solidFill>
                <a:schemeClr val="bg1"/>
              </a:solidFill>
              <a:latin typeface="Arial" panose="020B0604020202020204" pitchFamily="34" charset="0"/>
              <a:ea typeface="ＭＳ Ｐゴシック" charset="-128"/>
              <a:cs typeface="Arial" panose="020B0604020202020204" pitchFamily="34" charset="0"/>
            </a:endParaRPr>
          </a:p>
        </p:txBody>
      </p:sp>
      <p:sp>
        <p:nvSpPr>
          <p:cNvPr id="1208326" name="Oval 6">
            <a:extLst>
              <a:ext uri="{FF2B5EF4-FFF2-40B4-BE49-F238E27FC236}">
                <a16:creationId xmlns:a16="http://schemas.microsoft.com/office/drawing/2014/main" id="{6788C8EB-01E5-29B9-F975-1D2A337295B4}"/>
              </a:ext>
            </a:extLst>
          </p:cNvPr>
          <p:cNvSpPr>
            <a:spLocks noChangeArrowheads="1"/>
          </p:cNvSpPr>
          <p:nvPr/>
        </p:nvSpPr>
        <p:spPr bwMode="auto">
          <a:xfrm>
            <a:off x="1219200" y="2209800"/>
            <a:ext cx="3810000" cy="3657600"/>
          </a:xfrm>
          <a:prstGeom prst="ellipse">
            <a:avLst/>
          </a:prstGeom>
          <a:noFill/>
          <a:ln w="57150">
            <a:solidFill>
              <a:schemeClr val="folHlink"/>
            </a:solidFill>
            <a:round/>
            <a:headEnd/>
            <a:tailEnd/>
          </a:ln>
          <a:effectLst>
            <a:outerShdw blurRad="63500" dist="35921" dir="2700000" algn="ctr" rotWithShape="0">
              <a:srgbClr val="000000">
                <a:alpha val="74998"/>
              </a:srgbClr>
            </a:outerShdw>
          </a:effectLst>
        </p:spPr>
        <p:txBody>
          <a:bodyPr wrap="none" anchor="ctr"/>
          <a:lstStyle/>
          <a:p>
            <a:pPr>
              <a:defRPr/>
            </a:pPr>
            <a:endParaRPr lang="en-US" b="1">
              <a:latin typeface="Arial" panose="020B0604020202020204" pitchFamily="34" charset="0"/>
              <a:ea typeface="ＭＳ Ｐゴシック" charset="-128"/>
              <a:cs typeface="Arial" panose="020B0604020202020204" pitchFamily="34" charset="0"/>
            </a:endParaRPr>
          </a:p>
        </p:txBody>
      </p:sp>
      <p:sp>
        <p:nvSpPr>
          <p:cNvPr id="1208327" name="Text Box 7">
            <a:extLst>
              <a:ext uri="{FF2B5EF4-FFF2-40B4-BE49-F238E27FC236}">
                <a16:creationId xmlns:a16="http://schemas.microsoft.com/office/drawing/2014/main" id="{3080D4DD-1B5A-18AF-FE04-A6CB2B2A7188}"/>
              </a:ext>
            </a:extLst>
          </p:cNvPr>
          <p:cNvSpPr txBox="1">
            <a:spLocks noChangeArrowheads="1"/>
          </p:cNvSpPr>
          <p:nvPr/>
        </p:nvSpPr>
        <p:spPr bwMode="auto">
          <a:xfrm>
            <a:off x="1357313" y="2874963"/>
            <a:ext cx="2986087" cy="156966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a:defRPr/>
            </a:pPr>
            <a:r>
              <a:rPr lang="ar-JO" sz="3200" b="1" dirty="0">
                <a:solidFill>
                  <a:schemeClr val="folHlink"/>
                </a:solidFill>
                <a:latin typeface="Arial" panose="020B0604020202020204" pitchFamily="34" charset="0"/>
                <a:ea typeface="ＭＳ Ｐゴシック" charset="-128"/>
                <a:cs typeface="Arial" panose="020B0604020202020204" pitchFamily="34" charset="0"/>
              </a:rPr>
              <a:t>عالم </a:t>
            </a:r>
          </a:p>
          <a:p>
            <a:pPr algn="ctr">
              <a:defRPr/>
            </a:pPr>
            <a:r>
              <a:rPr lang="ar-JO" sz="3200" b="1" dirty="0">
                <a:solidFill>
                  <a:schemeClr val="folHlink"/>
                </a:solidFill>
                <a:latin typeface="Arial" panose="020B0604020202020204" pitchFamily="34" charset="0"/>
                <a:ea typeface="ＭＳ Ｐゴシック" charset="-128"/>
                <a:cs typeface="Arial" panose="020B0604020202020204" pitchFamily="34" charset="0"/>
              </a:rPr>
              <a:t>المستمع </a:t>
            </a:r>
          </a:p>
          <a:p>
            <a:pPr algn="ctr">
              <a:defRPr/>
            </a:pPr>
            <a:r>
              <a:rPr lang="ar-JO" sz="3200" b="1" dirty="0">
                <a:solidFill>
                  <a:schemeClr val="folHlink"/>
                </a:solidFill>
                <a:latin typeface="Arial" panose="020B0604020202020204" pitchFamily="34" charset="0"/>
                <a:ea typeface="ＭＳ Ｐゴシック" charset="-128"/>
                <a:cs typeface="Arial" panose="020B0604020202020204" pitchFamily="34" charset="0"/>
              </a:rPr>
              <a:t>(هم)</a:t>
            </a:r>
            <a:endParaRPr lang="en-US" sz="3200" b="1" dirty="0">
              <a:solidFill>
                <a:schemeClr val="folHlink"/>
              </a:solidFill>
              <a:latin typeface="Arial" panose="020B0604020202020204" pitchFamily="34" charset="0"/>
              <a:ea typeface="ＭＳ Ｐゴシック" charset="-128"/>
              <a:cs typeface="Arial" panose="020B0604020202020204" pitchFamily="34" charset="0"/>
            </a:endParaRPr>
          </a:p>
        </p:txBody>
      </p:sp>
      <p:sp>
        <p:nvSpPr>
          <p:cNvPr id="1208328" name="Oval 8">
            <a:extLst>
              <a:ext uri="{FF2B5EF4-FFF2-40B4-BE49-F238E27FC236}">
                <a16:creationId xmlns:a16="http://schemas.microsoft.com/office/drawing/2014/main" id="{80F60545-8BB0-2E61-6A13-91FB11E46D45}"/>
              </a:ext>
            </a:extLst>
          </p:cNvPr>
          <p:cNvSpPr>
            <a:spLocks noChangeArrowheads="1"/>
          </p:cNvSpPr>
          <p:nvPr/>
        </p:nvSpPr>
        <p:spPr bwMode="auto">
          <a:xfrm>
            <a:off x="3900488" y="2209800"/>
            <a:ext cx="3810000" cy="3657600"/>
          </a:xfrm>
          <a:prstGeom prst="ellipse">
            <a:avLst/>
          </a:prstGeom>
          <a:noFill/>
          <a:ln w="57150">
            <a:solidFill>
              <a:srgbClr val="C9C4FF"/>
            </a:solidFill>
            <a:round/>
            <a:headEnd/>
            <a:tailEnd/>
          </a:ln>
          <a:effectLst>
            <a:outerShdw blurRad="63500" dist="35921" dir="2700000" algn="ctr" rotWithShape="0">
              <a:srgbClr val="000000">
                <a:alpha val="74998"/>
              </a:srgbClr>
            </a:outerShdw>
          </a:effectLst>
        </p:spPr>
        <p:txBody>
          <a:bodyPr wrap="none" anchor="ctr"/>
          <a:lstStyle/>
          <a:p>
            <a:pPr>
              <a:defRPr/>
            </a:pPr>
            <a:endParaRPr lang="en-US" b="1">
              <a:latin typeface="Arial" panose="020B0604020202020204" pitchFamily="34" charset="0"/>
              <a:ea typeface="ＭＳ Ｐゴシック" charset="-128"/>
              <a:cs typeface="Arial" panose="020B0604020202020204" pitchFamily="34" charset="0"/>
            </a:endParaRPr>
          </a:p>
        </p:txBody>
      </p:sp>
      <p:sp>
        <p:nvSpPr>
          <p:cNvPr id="1208329" name="Text Box 9">
            <a:extLst>
              <a:ext uri="{FF2B5EF4-FFF2-40B4-BE49-F238E27FC236}">
                <a16:creationId xmlns:a16="http://schemas.microsoft.com/office/drawing/2014/main" id="{11BEE869-EE6D-4260-57CA-8BA2331C8119}"/>
              </a:ext>
            </a:extLst>
          </p:cNvPr>
          <p:cNvSpPr txBox="1">
            <a:spLocks noChangeArrowheads="1"/>
          </p:cNvSpPr>
          <p:nvPr/>
        </p:nvSpPr>
        <p:spPr bwMode="auto">
          <a:xfrm>
            <a:off x="4648200" y="2874963"/>
            <a:ext cx="3124200" cy="156966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a:defRPr/>
            </a:pPr>
            <a:r>
              <a:rPr lang="ar-JO" sz="3200" b="1" dirty="0">
                <a:solidFill>
                  <a:srgbClr val="C9C4FF"/>
                </a:solidFill>
                <a:latin typeface="Arial" panose="020B0604020202020204" pitchFamily="34" charset="0"/>
                <a:ea typeface="ＭＳ Ｐゴシック" charset="-128"/>
                <a:cs typeface="Arial" panose="020B0604020202020204" pitchFamily="34" charset="0"/>
              </a:rPr>
              <a:t>عالم</a:t>
            </a:r>
          </a:p>
          <a:p>
            <a:pPr algn="ctr">
              <a:defRPr/>
            </a:pPr>
            <a:r>
              <a:rPr lang="ar-JO" sz="3200" b="1" dirty="0">
                <a:solidFill>
                  <a:srgbClr val="C9C4FF"/>
                </a:solidFill>
                <a:latin typeface="Arial" panose="020B0604020202020204" pitchFamily="34" charset="0"/>
                <a:ea typeface="ＭＳ Ｐゴシック" charset="-128"/>
                <a:cs typeface="Arial" panose="020B0604020202020204" pitchFamily="34" charset="0"/>
              </a:rPr>
              <a:t>الواعظ</a:t>
            </a:r>
          </a:p>
          <a:p>
            <a:pPr algn="ctr">
              <a:defRPr/>
            </a:pPr>
            <a:r>
              <a:rPr lang="ar-JO" sz="3200" b="1" dirty="0">
                <a:solidFill>
                  <a:srgbClr val="C9C4FF"/>
                </a:solidFill>
                <a:latin typeface="Arial" panose="020B0604020202020204" pitchFamily="34" charset="0"/>
                <a:ea typeface="ＭＳ Ｐゴシック" charset="-128"/>
                <a:cs typeface="Arial" panose="020B0604020202020204" pitchFamily="34" charset="0"/>
              </a:rPr>
              <a:t>(أنت)</a:t>
            </a:r>
            <a:endParaRPr lang="en-US" sz="3200" b="1" dirty="0">
              <a:solidFill>
                <a:srgbClr val="C9C4FF"/>
              </a:solidFill>
              <a:latin typeface="Arial" panose="020B0604020202020204" pitchFamily="34" charset="0"/>
              <a:ea typeface="ＭＳ Ｐゴシック" charset="-128"/>
              <a:cs typeface="Arial" panose="020B0604020202020204" pitchFamily="34" charset="0"/>
            </a:endParaRPr>
          </a:p>
        </p:txBody>
      </p:sp>
      <p:sp>
        <p:nvSpPr>
          <p:cNvPr id="1208330" name="Text Box 10">
            <a:extLst>
              <a:ext uri="{FF2B5EF4-FFF2-40B4-BE49-F238E27FC236}">
                <a16:creationId xmlns:a16="http://schemas.microsoft.com/office/drawing/2014/main" id="{DE359E12-DFDB-D3E7-2D2E-A9559ACD2DF3}"/>
              </a:ext>
            </a:extLst>
          </p:cNvPr>
          <p:cNvSpPr txBox="1">
            <a:spLocks noChangeArrowheads="1"/>
          </p:cNvSpPr>
          <p:nvPr/>
        </p:nvSpPr>
        <p:spPr bwMode="auto">
          <a:xfrm>
            <a:off x="407988" y="6172200"/>
            <a:ext cx="7188348" cy="584775"/>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algn="r">
              <a:defRPr/>
            </a:pPr>
            <a:r>
              <a:rPr lang="ar-JO" sz="3200" b="1" dirty="0">
                <a:solidFill>
                  <a:schemeClr val="bg1"/>
                </a:solidFill>
                <a:latin typeface="Arial" panose="020B0604020202020204" pitchFamily="34" charset="0"/>
                <a:ea typeface="ＭＳ Ｐゴシック" charset="-128"/>
                <a:cs typeface="Arial" panose="020B0604020202020204" pitchFamily="34" charset="0"/>
              </a:rPr>
              <a:t>أين تقع أفضل إيضاحاتك؟</a:t>
            </a:r>
            <a:endParaRPr lang="en-US" sz="3200" b="1" dirty="0">
              <a:solidFill>
                <a:schemeClr val="bg1"/>
              </a:solidFill>
              <a:latin typeface="Arial" panose="020B0604020202020204" pitchFamily="34" charset="0"/>
              <a:ea typeface="ＭＳ Ｐゴシック" charset="-128"/>
              <a:cs typeface="Arial" panose="020B0604020202020204" pitchFamily="34" charset="0"/>
            </a:endParaRPr>
          </a:p>
        </p:txBody>
      </p:sp>
      <p:sp>
        <p:nvSpPr>
          <p:cNvPr id="1208331" name="Text Box 11">
            <a:extLst>
              <a:ext uri="{FF2B5EF4-FFF2-40B4-BE49-F238E27FC236}">
                <a16:creationId xmlns:a16="http://schemas.microsoft.com/office/drawing/2014/main" id="{478A1B40-99FB-6667-347D-D0284722FBD3}"/>
              </a:ext>
            </a:extLst>
          </p:cNvPr>
          <p:cNvSpPr txBox="1">
            <a:spLocks noChangeArrowheads="1"/>
          </p:cNvSpPr>
          <p:nvPr/>
        </p:nvSpPr>
        <p:spPr bwMode="auto">
          <a:xfrm>
            <a:off x="4267200" y="3660775"/>
            <a:ext cx="444352" cy="646331"/>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sz="3600" b="1" dirty="0">
                <a:solidFill>
                  <a:schemeClr val="bg1"/>
                </a:solidFill>
                <a:latin typeface="Arial" panose="020B0604020202020204" pitchFamily="34" charset="0"/>
                <a:ea typeface="ＭＳ Ｐゴシック" charset="-128"/>
                <a:cs typeface="Arial" panose="020B0604020202020204" pitchFamily="34" charset="0"/>
              </a:rPr>
              <a:t>1</a:t>
            </a:r>
            <a:endParaRPr lang="en-US" sz="3600" b="1" dirty="0">
              <a:solidFill>
                <a:schemeClr val="bg1"/>
              </a:solidFill>
              <a:latin typeface="Arial" panose="020B0604020202020204" pitchFamily="34" charset="0"/>
              <a:ea typeface="ＭＳ Ｐゴシック" charset="-128"/>
              <a:cs typeface="Arial" panose="020B0604020202020204" pitchFamily="34" charset="0"/>
            </a:endParaRPr>
          </a:p>
        </p:txBody>
      </p:sp>
      <p:sp>
        <p:nvSpPr>
          <p:cNvPr id="1208325" name="Text Box 5">
            <a:extLst>
              <a:ext uri="{FF2B5EF4-FFF2-40B4-BE49-F238E27FC236}">
                <a16:creationId xmlns:a16="http://schemas.microsoft.com/office/drawing/2014/main" id="{C74CFB6F-DA9E-5913-649E-22305F88FCFA}"/>
              </a:ext>
            </a:extLst>
          </p:cNvPr>
          <p:cNvSpPr txBox="1">
            <a:spLocks noChangeArrowheads="1"/>
          </p:cNvSpPr>
          <p:nvPr/>
        </p:nvSpPr>
        <p:spPr bwMode="auto">
          <a:xfrm>
            <a:off x="228600" y="1143000"/>
            <a:ext cx="8915400" cy="584775"/>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r">
              <a:defRPr/>
            </a:pPr>
            <a:r>
              <a:rPr lang="ar-JO" sz="3200" b="1" dirty="0">
                <a:solidFill>
                  <a:schemeClr val="bg1"/>
                </a:solidFill>
                <a:latin typeface="Arial" panose="020B0604020202020204" pitchFamily="34" charset="0"/>
                <a:ea typeface="ＭＳ Ｐゴシック" charset="-128"/>
                <a:cs typeface="Arial" panose="020B0604020202020204" pitchFamily="34" charset="0"/>
              </a:rPr>
              <a:t>أ. قدم إيضاحات من عالم مستمعيك – ليس عالمك!</a:t>
            </a:r>
            <a:endParaRPr lang="en-US" sz="3200" b="1" dirty="0">
              <a:solidFill>
                <a:schemeClr val="bg1"/>
              </a:solidFill>
              <a:latin typeface="Arial" panose="020B0604020202020204" pitchFamily="34" charset="0"/>
              <a:ea typeface="ＭＳ Ｐゴシック" charset="-128"/>
              <a:cs typeface="Arial" panose="020B0604020202020204" pitchFamily="34" charset="0"/>
            </a:endParaRPr>
          </a:p>
        </p:txBody>
      </p:sp>
    </p:spTree>
    <p:extLst>
      <p:ext uri="{BB962C8B-B14F-4D97-AF65-F5344CB8AC3E}">
        <p14:creationId xmlns:p14="http://schemas.microsoft.com/office/powerpoint/2010/main" val="3128644811"/>
      </p:ext>
    </p:extLst>
  </p:cSld>
  <p:clrMapOvr>
    <a:masterClrMapping/>
  </p:clrMapOvr>
  <p:transition>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FEBD0-2FAF-6A0C-8243-573E20E7E1E8}"/>
            </a:ext>
          </a:extLst>
        </p:cNvPr>
        <p:cNvGrpSpPr/>
        <p:nvPr/>
      </p:nvGrpSpPr>
      <p:grpSpPr>
        <a:xfrm>
          <a:off x="0" y="0"/>
          <a:ext cx="0" cy="0"/>
          <a:chOff x="0" y="0"/>
          <a:chExt cx="0" cy="0"/>
        </a:xfrm>
      </p:grpSpPr>
      <p:pic>
        <p:nvPicPr>
          <p:cNvPr id="70657" name="Picture 2" descr="Sunrise &amp; Sunset 1607">
            <a:extLst>
              <a:ext uri="{FF2B5EF4-FFF2-40B4-BE49-F238E27FC236}">
                <a16:creationId xmlns:a16="http://schemas.microsoft.com/office/drawing/2014/main" id="{95D86BB6-1B92-AD3E-3DAF-23844D012F7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9525"/>
            <a:ext cx="9144000"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08323" name="Rectangle 3">
            <a:extLst>
              <a:ext uri="{FF2B5EF4-FFF2-40B4-BE49-F238E27FC236}">
                <a16:creationId xmlns:a16="http://schemas.microsoft.com/office/drawing/2014/main" id="{739B39B7-ED3B-1539-E897-BBACC90011F1}"/>
              </a:ext>
            </a:extLst>
          </p:cNvPr>
          <p:cNvSpPr>
            <a:spLocks noGrp="1" noChangeArrowheads="1"/>
          </p:cNvSpPr>
          <p:nvPr>
            <p:ph type="title" idx="4294967295"/>
          </p:nvPr>
        </p:nvSpPr>
        <p:spPr>
          <a:xfrm>
            <a:off x="457200" y="76200"/>
            <a:ext cx="8229600" cy="1143000"/>
          </a:xfrm>
          <a:effectLst>
            <a:outerShdw blurRad="63500" dist="35921" dir="2700000" algn="ctr" rotWithShape="0">
              <a:schemeClr val="tx2">
                <a:alpha val="74998"/>
              </a:schemeClr>
            </a:outerShdw>
          </a:effectLst>
        </p:spPr>
        <p:txBody>
          <a:bodyPr/>
          <a:lstStyle/>
          <a:p>
            <a:pPr eaLnBrk="1" hangingPunct="1">
              <a:defRPr/>
            </a:pPr>
            <a:r>
              <a:rPr lang="ar-JO" b="1" dirty="0">
                <a:solidFill>
                  <a:schemeClr val="bg1"/>
                </a:solidFill>
                <a:latin typeface="Arial" panose="020B0604020202020204" pitchFamily="34" charset="0"/>
                <a:ea typeface="ＭＳ Ｐゴシック" charset="0"/>
                <a:cs typeface="Arial" panose="020B0604020202020204" pitchFamily="34" charset="0"/>
              </a:rPr>
              <a:t>كيف تقدم إيضاحات جيدة؟</a:t>
            </a:r>
            <a:endParaRPr lang="en-US" b="1" dirty="0">
              <a:latin typeface="Arial" panose="020B0604020202020204" pitchFamily="34" charset="0"/>
              <a:ea typeface="ＭＳ Ｐゴシック" charset="0"/>
              <a:cs typeface="Arial" panose="020B0604020202020204" pitchFamily="34" charset="0"/>
            </a:endParaRPr>
          </a:p>
        </p:txBody>
      </p:sp>
      <p:sp>
        <p:nvSpPr>
          <p:cNvPr id="1208324" name="Text Box 4">
            <a:extLst>
              <a:ext uri="{FF2B5EF4-FFF2-40B4-BE49-F238E27FC236}">
                <a16:creationId xmlns:a16="http://schemas.microsoft.com/office/drawing/2014/main" id="{7D300D6A-6A15-A9F5-5EA9-EB23BAF2DFF0}"/>
              </a:ext>
            </a:extLst>
          </p:cNvPr>
          <p:cNvSpPr txBox="1">
            <a:spLocks noChangeArrowheads="1"/>
          </p:cNvSpPr>
          <p:nvPr/>
        </p:nvSpPr>
        <p:spPr bwMode="auto">
          <a:xfrm>
            <a:off x="8534400" y="76200"/>
            <a:ext cx="530915"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dirty="0">
                <a:solidFill>
                  <a:schemeClr val="bg1"/>
                </a:solidFill>
                <a:latin typeface="Arial" panose="020B0604020202020204" pitchFamily="34" charset="0"/>
                <a:ea typeface="ＭＳ Ｐゴシック" charset="-128"/>
                <a:cs typeface="Arial" panose="020B0604020202020204" pitchFamily="34" charset="0"/>
              </a:rPr>
              <a:t>64</a:t>
            </a:r>
            <a:endParaRPr lang="en-US" b="1" dirty="0">
              <a:solidFill>
                <a:schemeClr val="bg1"/>
              </a:solidFill>
              <a:latin typeface="Arial" panose="020B0604020202020204" pitchFamily="34" charset="0"/>
              <a:ea typeface="ＭＳ Ｐゴシック" charset="-128"/>
              <a:cs typeface="Arial" panose="020B0604020202020204" pitchFamily="34" charset="0"/>
            </a:endParaRPr>
          </a:p>
        </p:txBody>
      </p:sp>
      <p:sp>
        <p:nvSpPr>
          <p:cNvPr id="1208326" name="Oval 6">
            <a:extLst>
              <a:ext uri="{FF2B5EF4-FFF2-40B4-BE49-F238E27FC236}">
                <a16:creationId xmlns:a16="http://schemas.microsoft.com/office/drawing/2014/main" id="{0188A710-9104-5D6D-3320-D02105EC8CA2}"/>
              </a:ext>
            </a:extLst>
          </p:cNvPr>
          <p:cNvSpPr>
            <a:spLocks noChangeArrowheads="1"/>
          </p:cNvSpPr>
          <p:nvPr/>
        </p:nvSpPr>
        <p:spPr bwMode="auto">
          <a:xfrm>
            <a:off x="1219200" y="2209800"/>
            <a:ext cx="3810000" cy="3657600"/>
          </a:xfrm>
          <a:prstGeom prst="ellipse">
            <a:avLst/>
          </a:prstGeom>
          <a:noFill/>
          <a:ln w="57150">
            <a:solidFill>
              <a:schemeClr val="folHlink"/>
            </a:solidFill>
            <a:round/>
            <a:headEnd/>
            <a:tailEnd/>
          </a:ln>
          <a:effectLst>
            <a:outerShdw blurRad="63500" dist="35921" dir="2700000" algn="ctr" rotWithShape="0">
              <a:srgbClr val="000000">
                <a:alpha val="74998"/>
              </a:srgbClr>
            </a:outerShdw>
          </a:effectLst>
        </p:spPr>
        <p:txBody>
          <a:bodyPr wrap="none" anchor="ctr"/>
          <a:lstStyle/>
          <a:p>
            <a:pPr>
              <a:defRPr/>
            </a:pPr>
            <a:endParaRPr lang="en-US" b="1">
              <a:latin typeface="Arial" panose="020B0604020202020204" pitchFamily="34" charset="0"/>
              <a:ea typeface="ＭＳ Ｐゴシック" charset="-128"/>
              <a:cs typeface="Arial" panose="020B0604020202020204" pitchFamily="34" charset="0"/>
            </a:endParaRPr>
          </a:p>
        </p:txBody>
      </p:sp>
      <p:sp>
        <p:nvSpPr>
          <p:cNvPr id="1208327" name="Text Box 7">
            <a:extLst>
              <a:ext uri="{FF2B5EF4-FFF2-40B4-BE49-F238E27FC236}">
                <a16:creationId xmlns:a16="http://schemas.microsoft.com/office/drawing/2014/main" id="{ED798B9D-3E11-0075-A452-7B9709A4CFCC}"/>
              </a:ext>
            </a:extLst>
          </p:cNvPr>
          <p:cNvSpPr txBox="1">
            <a:spLocks noChangeArrowheads="1"/>
          </p:cNvSpPr>
          <p:nvPr/>
        </p:nvSpPr>
        <p:spPr bwMode="auto">
          <a:xfrm>
            <a:off x="1357313" y="2874963"/>
            <a:ext cx="2986087" cy="156966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a:defRPr/>
            </a:pPr>
            <a:r>
              <a:rPr lang="ar-JO" sz="3200" b="1" dirty="0">
                <a:solidFill>
                  <a:schemeClr val="folHlink"/>
                </a:solidFill>
                <a:latin typeface="Arial" panose="020B0604020202020204" pitchFamily="34" charset="0"/>
                <a:ea typeface="ＭＳ Ｐゴシック" charset="-128"/>
                <a:cs typeface="Arial" panose="020B0604020202020204" pitchFamily="34" charset="0"/>
              </a:rPr>
              <a:t>عالم </a:t>
            </a:r>
          </a:p>
          <a:p>
            <a:pPr algn="ctr">
              <a:defRPr/>
            </a:pPr>
            <a:r>
              <a:rPr lang="ar-JO" sz="3200" b="1" dirty="0">
                <a:solidFill>
                  <a:schemeClr val="folHlink"/>
                </a:solidFill>
                <a:latin typeface="Arial" panose="020B0604020202020204" pitchFamily="34" charset="0"/>
                <a:ea typeface="ＭＳ Ｐゴシック" charset="-128"/>
                <a:cs typeface="Arial" panose="020B0604020202020204" pitchFamily="34" charset="0"/>
              </a:rPr>
              <a:t>المستمع </a:t>
            </a:r>
          </a:p>
          <a:p>
            <a:pPr algn="ctr">
              <a:defRPr/>
            </a:pPr>
            <a:r>
              <a:rPr lang="ar-JO" sz="3200" b="1" dirty="0">
                <a:solidFill>
                  <a:schemeClr val="folHlink"/>
                </a:solidFill>
                <a:latin typeface="Arial" panose="020B0604020202020204" pitchFamily="34" charset="0"/>
                <a:ea typeface="ＭＳ Ｐゴシック" charset="-128"/>
                <a:cs typeface="Arial" panose="020B0604020202020204" pitchFamily="34" charset="0"/>
              </a:rPr>
              <a:t>(هم)</a:t>
            </a:r>
            <a:endParaRPr lang="en-US" sz="3200" b="1" dirty="0">
              <a:solidFill>
                <a:schemeClr val="folHlink"/>
              </a:solidFill>
              <a:latin typeface="Arial" panose="020B0604020202020204" pitchFamily="34" charset="0"/>
              <a:ea typeface="ＭＳ Ｐゴシック" charset="-128"/>
              <a:cs typeface="Arial" panose="020B0604020202020204" pitchFamily="34" charset="0"/>
            </a:endParaRPr>
          </a:p>
        </p:txBody>
      </p:sp>
      <p:sp>
        <p:nvSpPr>
          <p:cNvPr id="1208328" name="Oval 8">
            <a:extLst>
              <a:ext uri="{FF2B5EF4-FFF2-40B4-BE49-F238E27FC236}">
                <a16:creationId xmlns:a16="http://schemas.microsoft.com/office/drawing/2014/main" id="{78BB4815-9778-624E-9C7B-2B7921BB39A5}"/>
              </a:ext>
            </a:extLst>
          </p:cNvPr>
          <p:cNvSpPr>
            <a:spLocks noChangeArrowheads="1"/>
          </p:cNvSpPr>
          <p:nvPr/>
        </p:nvSpPr>
        <p:spPr bwMode="auto">
          <a:xfrm>
            <a:off x="3900488" y="2209800"/>
            <a:ext cx="3810000" cy="3657600"/>
          </a:xfrm>
          <a:prstGeom prst="ellipse">
            <a:avLst/>
          </a:prstGeom>
          <a:noFill/>
          <a:ln w="57150">
            <a:solidFill>
              <a:srgbClr val="C9C4FF"/>
            </a:solidFill>
            <a:round/>
            <a:headEnd/>
            <a:tailEnd/>
          </a:ln>
          <a:effectLst>
            <a:outerShdw blurRad="63500" dist="35921" dir="2700000" algn="ctr" rotWithShape="0">
              <a:srgbClr val="000000">
                <a:alpha val="74998"/>
              </a:srgbClr>
            </a:outerShdw>
          </a:effectLst>
        </p:spPr>
        <p:txBody>
          <a:bodyPr wrap="none" anchor="ctr"/>
          <a:lstStyle/>
          <a:p>
            <a:pPr>
              <a:defRPr/>
            </a:pPr>
            <a:endParaRPr lang="en-US" b="1">
              <a:latin typeface="Arial" panose="020B0604020202020204" pitchFamily="34" charset="0"/>
              <a:ea typeface="ＭＳ Ｐゴシック" charset="-128"/>
              <a:cs typeface="Arial" panose="020B0604020202020204" pitchFamily="34" charset="0"/>
            </a:endParaRPr>
          </a:p>
        </p:txBody>
      </p:sp>
      <p:sp>
        <p:nvSpPr>
          <p:cNvPr id="1208329" name="Text Box 9">
            <a:extLst>
              <a:ext uri="{FF2B5EF4-FFF2-40B4-BE49-F238E27FC236}">
                <a16:creationId xmlns:a16="http://schemas.microsoft.com/office/drawing/2014/main" id="{1050C83E-1941-24D6-DC61-9C4D13125C4A}"/>
              </a:ext>
            </a:extLst>
          </p:cNvPr>
          <p:cNvSpPr txBox="1">
            <a:spLocks noChangeArrowheads="1"/>
          </p:cNvSpPr>
          <p:nvPr/>
        </p:nvSpPr>
        <p:spPr bwMode="auto">
          <a:xfrm>
            <a:off x="4648200" y="2874963"/>
            <a:ext cx="3124200" cy="156966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a:defRPr/>
            </a:pPr>
            <a:r>
              <a:rPr lang="ar-JO" sz="3200" b="1" dirty="0">
                <a:solidFill>
                  <a:srgbClr val="C9C4FF"/>
                </a:solidFill>
                <a:latin typeface="Arial" panose="020B0604020202020204" pitchFamily="34" charset="0"/>
                <a:ea typeface="ＭＳ Ｐゴシック" charset="-128"/>
                <a:cs typeface="Arial" panose="020B0604020202020204" pitchFamily="34" charset="0"/>
              </a:rPr>
              <a:t>عالم</a:t>
            </a:r>
          </a:p>
          <a:p>
            <a:pPr algn="ctr">
              <a:defRPr/>
            </a:pPr>
            <a:r>
              <a:rPr lang="ar-JO" sz="3200" b="1" dirty="0">
                <a:solidFill>
                  <a:srgbClr val="C9C4FF"/>
                </a:solidFill>
                <a:latin typeface="Arial" panose="020B0604020202020204" pitchFamily="34" charset="0"/>
                <a:ea typeface="ＭＳ Ｐゴシック" charset="-128"/>
                <a:cs typeface="Arial" panose="020B0604020202020204" pitchFamily="34" charset="0"/>
              </a:rPr>
              <a:t>الواعظ</a:t>
            </a:r>
          </a:p>
          <a:p>
            <a:pPr algn="ctr">
              <a:defRPr/>
            </a:pPr>
            <a:r>
              <a:rPr lang="ar-JO" sz="3200" b="1" dirty="0">
                <a:solidFill>
                  <a:srgbClr val="C9C4FF"/>
                </a:solidFill>
                <a:latin typeface="Arial" panose="020B0604020202020204" pitchFamily="34" charset="0"/>
                <a:ea typeface="ＭＳ Ｐゴシック" charset="-128"/>
                <a:cs typeface="Arial" panose="020B0604020202020204" pitchFamily="34" charset="0"/>
              </a:rPr>
              <a:t>(أنت)</a:t>
            </a:r>
            <a:endParaRPr lang="en-US" sz="3200" b="1" dirty="0">
              <a:solidFill>
                <a:srgbClr val="C9C4FF"/>
              </a:solidFill>
              <a:latin typeface="Arial" panose="020B0604020202020204" pitchFamily="34" charset="0"/>
              <a:ea typeface="ＭＳ Ｐゴシック" charset="-128"/>
              <a:cs typeface="Arial" panose="020B0604020202020204" pitchFamily="34" charset="0"/>
            </a:endParaRPr>
          </a:p>
        </p:txBody>
      </p:sp>
      <p:sp>
        <p:nvSpPr>
          <p:cNvPr id="1208330" name="Text Box 10">
            <a:extLst>
              <a:ext uri="{FF2B5EF4-FFF2-40B4-BE49-F238E27FC236}">
                <a16:creationId xmlns:a16="http://schemas.microsoft.com/office/drawing/2014/main" id="{9D1075CE-D7A0-8B71-78A1-8A888B9B4302}"/>
              </a:ext>
            </a:extLst>
          </p:cNvPr>
          <p:cNvSpPr txBox="1">
            <a:spLocks noChangeArrowheads="1"/>
          </p:cNvSpPr>
          <p:nvPr/>
        </p:nvSpPr>
        <p:spPr bwMode="auto">
          <a:xfrm>
            <a:off x="407988" y="6172200"/>
            <a:ext cx="7188348" cy="584775"/>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algn="r">
              <a:defRPr/>
            </a:pPr>
            <a:r>
              <a:rPr lang="ar-JO" sz="3200" b="1" dirty="0">
                <a:solidFill>
                  <a:schemeClr val="bg1"/>
                </a:solidFill>
                <a:latin typeface="Arial" panose="020B0604020202020204" pitchFamily="34" charset="0"/>
                <a:ea typeface="ＭＳ Ｐゴシック" charset="-128"/>
                <a:cs typeface="Arial" panose="020B0604020202020204" pitchFamily="34" charset="0"/>
              </a:rPr>
              <a:t>أين تقع أفضل إيضاحاتك؟</a:t>
            </a:r>
            <a:endParaRPr lang="en-US" sz="3200" b="1" dirty="0">
              <a:solidFill>
                <a:schemeClr val="bg1"/>
              </a:solidFill>
              <a:latin typeface="Arial" panose="020B0604020202020204" pitchFamily="34" charset="0"/>
              <a:ea typeface="ＭＳ Ｐゴシック" charset="-128"/>
              <a:cs typeface="Arial" panose="020B0604020202020204" pitchFamily="34" charset="0"/>
            </a:endParaRPr>
          </a:p>
        </p:txBody>
      </p:sp>
      <p:sp>
        <p:nvSpPr>
          <p:cNvPr id="1208331" name="Text Box 11">
            <a:extLst>
              <a:ext uri="{FF2B5EF4-FFF2-40B4-BE49-F238E27FC236}">
                <a16:creationId xmlns:a16="http://schemas.microsoft.com/office/drawing/2014/main" id="{46F77B72-FDB1-8DFF-8A45-3CAE78745946}"/>
              </a:ext>
            </a:extLst>
          </p:cNvPr>
          <p:cNvSpPr txBox="1">
            <a:spLocks noChangeArrowheads="1"/>
          </p:cNvSpPr>
          <p:nvPr/>
        </p:nvSpPr>
        <p:spPr bwMode="auto">
          <a:xfrm>
            <a:off x="4267200" y="3660775"/>
            <a:ext cx="444352" cy="646331"/>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sz="3600" b="1" dirty="0">
                <a:solidFill>
                  <a:schemeClr val="bg1"/>
                </a:solidFill>
                <a:latin typeface="Arial" panose="020B0604020202020204" pitchFamily="34" charset="0"/>
                <a:ea typeface="ＭＳ Ｐゴシック" charset="-128"/>
                <a:cs typeface="Arial" panose="020B0604020202020204" pitchFamily="34" charset="0"/>
              </a:rPr>
              <a:t>1</a:t>
            </a:r>
            <a:endParaRPr lang="en-US" sz="3600" b="1" dirty="0">
              <a:solidFill>
                <a:schemeClr val="bg1"/>
              </a:solidFill>
              <a:latin typeface="Arial" panose="020B0604020202020204" pitchFamily="34" charset="0"/>
              <a:ea typeface="ＭＳ Ｐゴシック" charset="-128"/>
              <a:cs typeface="Arial" panose="020B0604020202020204" pitchFamily="34" charset="0"/>
            </a:endParaRPr>
          </a:p>
        </p:txBody>
      </p:sp>
      <p:sp>
        <p:nvSpPr>
          <p:cNvPr id="1208332" name="Text Box 12">
            <a:extLst>
              <a:ext uri="{FF2B5EF4-FFF2-40B4-BE49-F238E27FC236}">
                <a16:creationId xmlns:a16="http://schemas.microsoft.com/office/drawing/2014/main" id="{11C811A9-7C5B-A888-8F72-89EB5CA77913}"/>
              </a:ext>
            </a:extLst>
          </p:cNvPr>
          <p:cNvSpPr txBox="1">
            <a:spLocks noChangeArrowheads="1"/>
          </p:cNvSpPr>
          <p:nvPr/>
        </p:nvSpPr>
        <p:spPr bwMode="auto">
          <a:xfrm>
            <a:off x="2743200" y="4464050"/>
            <a:ext cx="444352" cy="646331"/>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sz="3600" b="1" dirty="0">
                <a:solidFill>
                  <a:schemeClr val="bg1"/>
                </a:solidFill>
                <a:latin typeface="Arial" panose="020B0604020202020204" pitchFamily="34" charset="0"/>
                <a:ea typeface="ＭＳ Ｐゴシック" charset="-128"/>
                <a:cs typeface="Arial" panose="020B0604020202020204" pitchFamily="34" charset="0"/>
              </a:rPr>
              <a:t>2</a:t>
            </a:r>
            <a:endParaRPr lang="en-US" sz="3600" b="1" dirty="0">
              <a:solidFill>
                <a:schemeClr val="bg1"/>
              </a:solidFill>
              <a:latin typeface="Arial" panose="020B0604020202020204" pitchFamily="34" charset="0"/>
              <a:ea typeface="ＭＳ Ｐゴシック" charset="-128"/>
              <a:cs typeface="Arial" panose="020B0604020202020204" pitchFamily="34" charset="0"/>
            </a:endParaRPr>
          </a:p>
        </p:txBody>
      </p:sp>
      <p:sp>
        <p:nvSpPr>
          <p:cNvPr id="1208325" name="Text Box 5">
            <a:extLst>
              <a:ext uri="{FF2B5EF4-FFF2-40B4-BE49-F238E27FC236}">
                <a16:creationId xmlns:a16="http://schemas.microsoft.com/office/drawing/2014/main" id="{A41A44A7-9DEF-72D7-BC1F-FE509CDFF75F}"/>
              </a:ext>
            </a:extLst>
          </p:cNvPr>
          <p:cNvSpPr txBox="1">
            <a:spLocks noChangeArrowheads="1"/>
          </p:cNvSpPr>
          <p:nvPr/>
        </p:nvSpPr>
        <p:spPr bwMode="auto">
          <a:xfrm>
            <a:off x="228600" y="1143000"/>
            <a:ext cx="8915400" cy="584775"/>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r">
              <a:defRPr/>
            </a:pPr>
            <a:r>
              <a:rPr lang="ar-JO" sz="3200" b="1" dirty="0">
                <a:solidFill>
                  <a:schemeClr val="bg1"/>
                </a:solidFill>
                <a:latin typeface="Arial" panose="020B0604020202020204" pitchFamily="34" charset="0"/>
                <a:ea typeface="ＭＳ Ｐゴシック" charset="-128"/>
                <a:cs typeface="Arial" panose="020B0604020202020204" pitchFamily="34" charset="0"/>
              </a:rPr>
              <a:t>أ. قدم إيضاحات من عالم مستمعيك – ليس عالمك!</a:t>
            </a:r>
            <a:endParaRPr lang="en-US" sz="3200" b="1" dirty="0">
              <a:solidFill>
                <a:schemeClr val="bg1"/>
              </a:solidFill>
              <a:latin typeface="Arial" panose="020B0604020202020204" pitchFamily="34" charset="0"/>
              <a:ea typeface="ＭＳ Ｐゴシック" charset="-128"/>
              <a:cs typeface="Arial" panose="020B0604020202020204" pitchFamily="34" charset="0"/>
            </a:endParaRPr>
          </a:p>
        </p:txBody>
      </p:sp>
    </p:spTree>
    <p:extLst>
      <p:ext uri="{BB962C8B-B14F-4D97-AF65-F5344CB8AC3E}">
        <p14:creationId xmlns:p14="http://schemas.microsoft.com/office/powerpoint/2010/main" val="8858528"/>
      </p:ext>
    </p:extLst>
  </p:cSld>
  <p:clrMapOvr>
    <a:masterClrMapping/>
  </p:clrMapOvr>
  <p:transition>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115EB-D51A-ACCE-A265-BF3FB0283464}"/>
            </a:ext>
          </a:extLst>
        </p:cNvPr>
        <p:cNvGrpSpPr/>
        <p:nvPr/>
      </p:nvGrpSpPr>
      <p:grpSpPr>
        <a:xfrm>
          <a:off x="0" y="0"/>
          <a:ext cx="0" cy="0"/>
          <a:chOff x="0" y="0"/>
          <a:chExt cx="0" cy="0"/>
        </a:xfrm>
      </p:grpSpPr>
      <p:pic>
        <p:nvPicPr>
          <p:cNvPr id="70657" name="Picture 2" descr="Sunrise &amp; Sunset 1607">
            <a:extLst>
              <a:ext uri="{FF2B5EF4-FFF2-40B4-BE49-F238E27FC236}">
                <a16:creationId xmlns:a16="http://schemas.microsoft.com/office/drawing/2014/main" id="{3700905D-0F84-1D45-1AFC-A8375C1EDB0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9525"/>
            <a:ext cx="9144000"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08323" name="Rectangle 3">
            <a:extLst>
              <a:ext uri="{FF2B5EF4-FFF2-40B4-BE49-F238E27FC236}">
                <a16:creationId xmlns:a16="http://schemas.microsoft.com/office/drawing/2014/main" id="{A3A75FF2-AC67-DBE1-EC09-4810AE78D229}"/>
              </a:ext>
            </a:extLst>
          </p:cNvPr>
          <p:cNvSpPr>
            <a:spLocks noGrp="1" noChangeArrowheads="1"/>
          </p:cNvSpPr>
          <p:nvPr>
            <p:ph type="title" idx="4294967295"/>
          </p:nvPr>
        </p:nvSpPr>
        <p:spPr>
          <a:xfrm>
            <a:off x="457200" y="76200"/>
            <a:ext cx="8229600" cy="1143000"/>
          </a:xfrm>
          <a:effectLst>
            <a:outerShdw blurRad="63500" dist="35921" dir="2700000" algn="ctr" rotWithShape="0">
              <a:schemeClr val="tx2">
                <a:alpha val="74998"/>
              </a:schemeClr>
            </a:outerShdw>
          </a:effectLst>
        </p:spPr>
        <p:txBody>
          <a:bodyPr/>
          <a:lstStyle/>
          <a:p>
            <a:pPr eaLnBrk="1" hangingPunct="1">
              <a:defRPr/>
            </a:pPr>
            <a:r>
              <a:rPr lang="ar-JO" b="1" dirty="0">
                <a:solidFill>
                  <a:schemeClr val="bg1"/>
                </a:solidFill>
                <a:latin typeface="Arial" panose="020B0604020202020204" pitchFamily="34" charset="0"/>
                <a:ea typeface="ＭＳ Ｐゴシック" charset="0"/>
                <a:cs typeface="Arial" panose="020B0604020202020204" pitchFamily="34" charset="0"/>
              </a:rPr>
              <a:t>كيف تقدم إيضاحات جيدة؟</a:t>
            </a:r>
            <a:endParaRPr lang="en-US" b="1" dirty="0">
              <a:latin typeface="Arial" panose="020B0604020202020204" pitchFamily="34" charset="0"/>
              <a:ea typeface="ＭＳ Ｐゴシック" charset="0"/>
              <a:cs typeface="Arial" panose="020B0604020202020204" pitchFamily="34" charset="0"/>
            </a:endParaRPr>
          </a:p>
        </p:txBody>
      </p:sp>
      <p:sp>
        <p:nvSpPr>
          <p:cNvPr id="1208324" name="Text Box 4">
            <a:extLst>
              <a:ext uri="{FF2B5EF4-FFF2-40B4-BE49-F238E27FC236}">
                <a16:creationId xmlns:a16="http://schemas.microsoft.com/office/drawing/2014/main" id="{90B2895A-C65D-A538-DCDC-B5E10D045655}"/>
              </a:ext>
            </a:extLst>
          </p:cNvPr>
          <p:cNvSpPr txBox="1">
            <a:spLocks noChangeArrowheads="1"/>
          </p:cNvSpPr>
          <p:nvPr/>
        </p:nvSpPr>
        <p:spPr bwMode="auto">
          <a:xfrm>
            <a:off x="8534400" y="76200"/>
            <a:ext cx="530915"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dirty="0">
                <a:solidFill>
                  <a:schemeClr val="bg1"/>
                </a:solidFill>
                <a:latin typeface="Arial" panose="020B0604020202020204" pitchFamily="34" charset="0"/>
                <a:ea typeface="ＭＳ Ｐゴシック" charset="-128"/>
                <a:cs typeface="Arial" panose="020B0604020202020204" pitchFamily="34" charset="0"/>
              </a:rPr>
              <a:t>64</a:t>
            </a:r>
            <a:endParaRPr lang="en-US" b="1" dirty="0">
              <a:solidFill>
                <a:schemeClr val="bg1"/>
              </a:solidFill>
              <a:latin typeface="Arial" panose="020B0604020202020204" pitchFamily="34" charset="0"/>
              <a:ea typeface="ＭＳ Ｐゴシック" charset="-128"/>
              <a:cs typeface="Arial" panose="020B0604020202020204" pitchFamily="34" charset="0"/>
            </a:endParaRPr>
          </a:p>
        </p:txBody>
      </p:sp>
      <p:sp>
        <p:nvSpPr>
          <p:cNvPr id="1208326" name="Oval 6">
            <a:extLst>
              <a:ext uri="{FF2B5EF4-FFF2-40B4-BE49-F238E27FC236}">
                <a16:creationId xmlns:a16="http://schemas.microsoft.com/office/drawing/2014/main" id="{674CA4B9-1234-6057-9379-A458598A3AE4}"/>
              </a:ext>
            </a:extLst>
          </p:cNvPr>
          <p:cNvSpPr>
            <a:spLocks noChangeArrowheads="1"/>
          </p:cNvSpPr>
          <p:nvPr/>
        </p:nvSpPr>
        <p:spPr bwMode="auto">
          <a:xfrm>
            <a:off x="1219200" y="2209800"/>
            <a:ext cx="3810000" cy="3657600"/>
          </a:xfrm>
          <a:prstGeom prst="ellipse">
            <a:avLst/>
          </a:prstGeom>
          <a:noFill/>
          <a:ln w="57150">
            <a:solidFill>
              <a:schemeClr val="folHlink"/>
            </a:solidFill>
            <a:round/>
            <a:headEnd/>
            <a:tailEnd/>
          </a:ln>
          <a:effectLst>
            <a:outerShdw blurRad="63500" dist="35921" dir="2700000" algn="ctr" rotWithShape="0">
              <a:srgbClr val="000000">
                <a:alpha val="74998"/>
              </a:srgbClr>
            </a:outerShdw>
          </a:effectLst>
        </p:spPr>
        <p:txBody>
          <a:bodyPr wrap="none" anchor="ctr"/>
          <a:lstStyle/>
          <a:p>
            <a:pPr>
              <a:defRPr/>
            </a:pPr>
            <a:endParaRPr lang="en-US" b="1">
              <a:latin typeface="Arial" panose="020B0604020202020204" pitchFamily="34" charset="0"/>
              <a:ea typeface="ＭＳ Ｐゴシック" charset="-128"/>
              <a:cs typeface="Arial" panose="020B0604020202020204" pitchFamily="34" charset="0"/>
            </a:endParaRPr>
          </a:p>
        </p:txBody>
      </p:sp>
      <p:sp>
        <p:nvSpPr>
          <p:cNvPr id="1208327" name="Text Box 7">
            <a:extLst>
              <a:ext uri="{FF2B5EF4-FFF2-40B4-BE49-F238E27FC236}">
                <a16:creationId xmlns:a16="http://schemas.microsoft.com/office/drawing/2014/main" id="{EC300DDD-B4A5-078F-9744-72219D427C89}"/>
              </a:ext>
            </a:extLst>
          </p:cNvPr>
          <p:cNvSpPr txBox="1">
            <a:spLocks noChangeArrowheads="1"/>
          </p:cNvSpPr>
          <p:nvPr/>
        </p:nvSpPr>
        <p:spPr bwMode="auto">
          <a:xfrm>
            <a:off x="1357313" y="2874963"/>
            <a:ext cx="2986087" cy="156966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a:defRPr/>
            </a:pPr>
            <a:r>
              <a:rPr lang="ar-JO" sz="3200" b="1" dirty="0">
                <a:solidFill>
                  <a:schemeClr val="folHlink"/>
                </a:solidFill>
                <a:latin typeface="Arial" panose="020B0604020202020204" pitchFamily="34" charset="0"/>
                <a:ea typeface="ＭＳ Ｐゴシック" charset="-128"/>
                <a:cs typeface="Arial" panose="020B0604020202020204" pitchFamily="34" charset="0"/>
              </a:rPr>
              <a:t>عالم </a:t>
            </a:r>
          </a:p>
          <a:p>
            <a:pPr algn="ctr">
              <a:defRPr/>
            </a:pPr>
            <a:r>
              <a:rPr lang="ar-JO" sz="3200" b="1" dirty="0">
                <a:solidFill>
                  <a:schemeClr val="folHlink"/>
                </a:solidFill>
                <a:latin typeface="Arial" panose="020B0604020202020204" pitchFamily="34" charset="0"/>
                <a:ea typeface="ＭＳ Ｐゴシック" charset="-128"/>
                <a:cs typeface="Arial" panose="020B0604020202020204" pitchFamily="34" charset="0"/>
              </a:rPr>
              <a:t>المستمع </a:t>
            </a:r>
          </a:p>
          <a:p>
            <a:pPr algn="ctr">
              <a:defRPr/>
            </a:pPr>
            <a:r>
              <a:rPr lang="ar-JO" sz="3200" b="1" dirty="0">
                <a:solidFill>
                  <a:schemeClr val="folHlink"/>
                </a:solidFill>
                <a:latin typeface="Arial" panose="020B0604020202020204" pitchFamily="34" charset="0"/>
                <a:ea typeface="ＭＳ Ｐゴシック" charset="-128"/>
                <a:cs typeface="Arial" panose="020B0604020202020204" pitchFamily="34" charset="0"/>
              </a:rPr>
              <a:t>(هم)</a:t>
            </a:r>
            <a:endParaRPr lang="en-US" sz="3200" b="1" dirty="0">
              <a:solidFill>
                <a:schemeClr val="folHlink"/>
              </a:solidFill>
              <a:latin typeface="Arial" panose="020B0604020202020204" pitchFamily="34" charset="0"/>
              <a:ea typeface="ＭＳ Ｐゴシック" charset="-128"/>
              <a:cs typeface="Arial" panose="020B0604020202020204" pitchFamily="34" charset="0"/>
            </a:endParaRPr>
          </a:p>
        </p:txBody>
      </p:sp>
      <p:sp>
        <p:nvSpPr>
          <p:cNvPr id="1208328" name="Oval 8">
            <a:extLst>
              <a:ext uri="{FF2B5EF4-FFF2-40B4-BE49-F238E27FC236}">
                <a16:creationId xmlns:a16="http://schemas.microsoft.com/office/drawing/2014/main" id="{34A65961-46E8-63CB-BA42-B2357D2F2B06}"/>
              </a:ext>
            </a:extLst>
          </p:cNvPr>
          <p:cNvSpPr>
            <a:spLocks noChangeArrowheads="1"/>
          </p:cNvSpPr>
          <p:nvPr/>
        </p:nvSpPr>
        <p:spPr bwMode="auto">
          <a:xfrm>
            <a:off x="3900488" y="2209800"/>
            <a:ext cx="3810000" cy="3657600"/>
          </a:xfrm>
          <a:prstGeom prst="ellipse">
            <a:avLst/>
          </a:prstGeom>
          <a:noFill/>
          <a:ln w="57150">
            <a:solidFill>
              <a:srgbClr val="C9C4FF"/>
            </a:solidFill>
            <a:round/>
            <a:headEnd/>
            <a:tailEnd/>
          </a:ln>
          <a:effectLst>
            <a:outerShdw blurRad="63500" dist="35921" dir="2700000" algn="ctr" rotWithShape="0">
              <a:srgbClr val="000000">
                <a:alpha val="74998"/>
              </a:srgbClr>
            </a:outerShdw>
          </a:effectLst>
        </p:spPr>
        <p:txBody>
          <a:bodyPr wrap="none" anchor="ctr"/>
          <a:lstStyle/>
          <a:p>
            <a:pPr>
              <a:defRPr/>
            </a:pPr>
            <a:endParaRPr lang="en-US" b="1">
              <a:latin typeface="Arial" panose="020B0604020202020204" pitchFamily="34" charset="0"/>
              <a:ea typeface="ＭＳ Ｐゴシック" charset="-128"/>
              <a:cs typeface="Arial" panose="020B0604020202020204" pitchFamily="34" charset="0"/>
            </a:endParaRPr>
          </a:p>
        </p:txBody>
      </p:sp>
      <p:sp>
        <p:nvSpPr>
          <p:cNvPr id="1208329" name="Text Box 9">
            <a:extLst>
              <a:ext uri="{FF2B5EF4-FFF2-40B4-BE49-F238E27FC236}">
                <a16:creationId xmlns:a16="http://schemas.microsoft.com/office/drawing/2014/main" id="{14538FEA-5B37-E95F-72C8-38DACFE02C7C}"/>
              </a:ext>
            </a:extLst>
          </p:cNvPr>
          <p:cNvSpPr txBox="1">
            <a:spLocks noChangeArrowheads="1"/>
          </p:cNvSpPr>
          <p:nvPr/>
        </p:nvSpPr>
        <p:spPr bwMode="auto">
          <a:xfrm>
            <a:off x="4648200" y="2874963"/>
            <a:ext cx="3124200" cy="156966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a:defRPr/>
            </a:pPr>
            <a:r>
              <a:rPr lang="ar-JO" sz="3200" b="1" dirty="0">
                <a:solidFill>
                  <a:srgbClr val="C9C4FF"/>
                </a:solidFill>
                <a:latin typeface="Arial" panose="020B0604020202020204" pitchFamily="34" charset="0"/>
                <a:ea typeface="ＭＳ Ｐゴシック" charset="-128"/>
                <a:cs typeface="Arial" panose="020B0604020202020204" pitchFamily="34" charset="0"/>
              </a:rPr>
              <a:t>عالم</a:t>
            </a:r>
          </a:p>
          <a:p>
            <a:pPr algn="ctr">
              <a:defRPr/>
            </a:pPr>
            <a:r>
              <a:rPr lang="ar-JO" sz="3200" b="1" dirty="0">
                <a:solidFill>
                  <a:srgbClr val="C9C4FF"/>
                </a:solidFill>
                <a:latin typeface="Arial" panose="020B0604020202020204" pitchFamily="34" charset="0"/>
                <a:ea typeface="ＭＳ Ｐゴシック" charset="-128"/>
                <a:cs typeface="Arial" panose="020B0604020202020204" pitchFamily="34" charset="0"/>
              </a:rPr>
              <a:t>الواعظ</a:t>
            </a:r>
          </a:p>
          <a:p>
            <a:pPr algn="ctr">
              <a:defRPr/>
            </a:pPr>
            <a:r>
              <a:rPr lang="ar-JO" sz="3200" b="1" dirty="0">
                <a:solidFill>
                  <a:srgbClr val="C9C4FF"/>
                </a:solidFill>
                <a:latin typeface="Arial" panose="020B0604020202020204" pitchFamily="34" charset="0"/>
                <a:ea typeface="ＭＳ Ｐゴシック" charset="-128"/>
                <a:cs typeface="Arial" panose="020B0604020202020204" pitchFamily="34" charset="0"/>
              </a:rPr>
              <a:t>(أنت)</a:t>
            </a:r>
            <a:endParaRPr lang="en-US" sz="3200" b="1" dirty="0">
              <a:solidFill>
                <a:srgbClr val="C9C4FF"/>
              </a:solidFill>
              <a:latin typeface="Arial" panose="020B0604020202020204" pitchFamily="34" charset="0"/>
              <a:ea typeface="ＭＳ Ｐゴシック" charset="-128"/>
              <a:cs typeface="Arial" panose="020B0604020202020204" pitchFamily="34" charset="0"/>
            </a:endParaRPr>
          </a:p>
        </p:txBody>
      </p:sp>
      <p:sp>
        <p:nvSpPr>
          <p:cNvPr id="1208330" name="Text Box 10">
            <a:extLst>
              <a:ext uri="{FF2B5EF4-FFF2-40B4-BE49-F238E27FC236}">
                <a16:creationId xmlns:a16="http://schemas.microsoft.com/office/drawing/2014/main" id="{8E664259-CE1D-DB55-84B7-8CAAF41AD47F}"/>
              </a:ext>
            </a:extLst>
          </p:cNvPr>
          <p:cNvSpPr txBox="1">
            <a:spLocks noChangeArrowheads="1"/>
          </p:cNvSpPr>
          <p:nvPr/>
        </p:nvSpPr>
        <p:spPr bwMode="auto">
          <a:xfrm>
            <a:off x="407988" y="6172200"/>
            <a:ext cx="7188348" cy="584775"/>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algn="r">
              <a:defRPr/>
            </a:pPr>
            <a:r>
              <a:rPr lang="ar-JO" sz="3200" b="1" dirty="0">
                <a:solidFill>
                  <a:schemeClr val="bg1"/>
                </a:solidFill>
                <a:latin typeface="Arial" panose="020B0604020202020204" pitchFamily="34" charset="0"/>
                <a:ea typeface="ＭＳ Ｐゴシック" charset="-128"/>
                <a:cs typeface="Arial" panose="020B0604020202020204" pitchFamily="34" charset="0"/>
              </a:rPr>
              <a:t>أين تقع أفضل إيضاحاتك؟</a:t>
            </a:r>
            <a:endParaRPr lang="en-US" sz="3200" b="1" dirty="0">
              <a:solidFill>
                <a:schemeClr val="bg1"/>
              </a:solidFill>
              <a:latin typeface="Arial" panose="020B0604020202020204" pitchFamily="34" charset="0"/>
              <a:ea typeface="ＭＳ Ｐゴシック" charset="-128"/>
              <a:cs typeface="Arial" panose="020B0604020202020204" pitchFamily="34" charset="0"/>
            </a:endParaRPr>
          </a:p>
        </p:txBody>
      </p:sp>
      <p:sp>
        <p:nvSpPr>
          <p:cNvPr id="1208331" name="Text Box 11">
            <a:extLst>
              <a:ext uri="{FF2B5EF4-FFF2-40B4-BE49-F238E27FC236}">
                <a16:creationId xmlns:a16="http://schemas.microsoft.com/office/drawing/2014/main" id="{D252CD40-BD33-AB33-78B3-35A137997CC9}"/>
              </a:ext>
            </a:extLst>
          </p:cNvPr>
          <p:cNvSpPr txBox="1">
            <a:spLocks noChangeArrowheads="1"/>
          </p:cNvSpPr>
          <p:nvPr/>
        </p:nvSpPr>
        <p:spPr bwMode="auto">
          <a:xfrm>
            <a:off x="4267200" y="3660775"/>
            <a:ext cx="444352" cy="646331"/>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sz="3600" b="1" dirty="0">
                <a:solidFill>
                  <a:schemeClr val="bg1"/>
                </a:solidFill>
                <a:latin typeface="Arial" panose="020B0604020202020204" pitchFamily="34" charset="0"/>
                <a:ea typeface="ＭＳ Ｐゴシック" charset="-128"/>
                <a:cs typeface="Arial" panose="020B0604020202020204" pitchFamily="34" charset="0"/>
              </a:rPr>
              <a:t>1</a:t>
            </a:r>
            <a:endParaRPr lang="en-US" sz="3600" b="1" dirty="0">
              <a:solidFill>
                <a:schemeClr val="bg1"/>
              </a:solidFill>
              <a:latin typeface="Arial" panose="020B0604020202020204" pitchFamily="34" charset="0"/>
              <a:ea typeface="ＭＳ Ｐゴシック" charset="-128"/>
              <a:cs typeface="Arial" panose="020B0604020202020204" pitchFamily="34" charset="0"/>
            </a:endParaRPr>
          </a:p>
        </p:txBody>
      </p:sp>
      <p:sp>
        <p:nvSpPr>
          <p:cNvPr id="1208332" name="Text Box 12">
            <a:extLst>
              <a:ext uri="{FF2B5EF4-FFF2-40B4-BE49-F238E27FC236}">
                <a16:creationId xmlns:a16="http://schemas.microsoft.com/office/drawing/2014/main" id="{B9B09BAB-BB2B-29CE-378C-3A407C763012}"/>
              </a:ext>
            </a:extLst>
          </p:cNvPr>
          <p:cNvSpPr txBox="1">
            <a:spLocks noChangeArrowheads="1"/>
          </p:cNvSpPr>
          <p:nvPr/>
        </p:nvSpPr>
        <p:spPr bwMode="auto">
          <a:xfrm>
            <a:off x="2743200" y="4464050"/>
            <a:ext cx="444352" cy="646331"/>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sz="3600" b="1" dirty="0">
                <a:solidFill>
                  <a:schemeClr val="bg1"/>
                </a:solidFill>
                <a:latin typeface="Arial" panose="020B0604020202020204" pitchFamily="34" charset="0"/>
                <a:ea typeface="ＭＳ Ｐゴシック" charset="-128"/>
                <a:cs typeface="Arial" panose="020B0604020202020204" pitchFamily="34" charset="0"/>
              </a:rPr>
              <a:t>2</a:t>
            </a:r>
            <a:endParaRPr lang="en-US" sz="3600" b="1" dirty="0">
              <a:solidFill>
                <a:schemeClr val="bg1"/>
              </a:solidFill>
              <a:latin typeface="Arial" panose="020B0604020202020204" pitchFamily="34" charset="0"/>
              <a:ea typeface="ＭＳ Ｐゴシック" charset="-128"/>
              <a:cs typeface="Arial" panose="020B0604020202020204" pitchFamily="34" charset="0"/>
            </a:endParaRPr>
          </a:p>
        </p:txBody>
      </p:sp>
      <p:sp>
        <p:nvSpPr>
          <p:cNvPr id="1208333" name="Text Box 13">
            <a:extLst>
              <a:ext uri="{FF2B5EF4-FFF2-40B4-BE49-F238E27FC236}">
                <a16:creationId xmlns:a16="http://schemas.microsoft.com/office/drawing/2014/main" id="{B2EF2E51-73FD-26FC-4D90-8AB0AC78E25C}"/>
              </a:ext>
            </a:extLst>
          </p:cNvPr>
          <p:cNvSpPr txBox="1">
            <a:spLocks noChangeArrowheads="1"/>
          </p:cNvSpPr>
          <p:nvPr/>
        </p:nvSpPr>
        <p:spPr bwMode="auto">
          <a:xfrm>
            <a:off x="5943600" y="4464050"/>
            <a:ext cx="444352" cy="646331"/>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sz="3600" b="1" dirty="0">
                <a:solidFill>
                  <a:schemeClr val="bg1"/>
                </a:solidFill>
                <a:latin typeface="Arial" panose="020B0604020202020204" pitchFamily="34" charset="0"/>
                <a:ea typeface="ＭＳ Ｐゴシック" charset="-128"/>
                <a:cs typeface="Arial" panose="020B0604020202020204" pitchFamily="34" charset="0"/>
              </a:rPr>
              <a:t>3</a:t>
            </a:r>
            <a:endParaRPr lang="en-US" sz="3600" b="1" dirty="0">
              <a:solidFill>
                <a:schemeClr val="bg1"/>
              </a:solidFill>
              <a:latin typeface="Arial" panose="020B0604020202020204" pitchFamily="34" charset="0"/>
              <a:ea typeface="ＭＳ Ｐゴシック" charset="-128"/>
              <a:cs typeface="Arial" panose="020B0604020202020204" pitchFamily="34" charset="0"/>
            </a:endParaRPr>
          </a:p>
        </p:txBody>
      </p:sp>
      <p:sp>
        <p:nvSpPr>
          <p:cNvPr id="1208325" name="Text Box 5">
            <a:extLst>
              <a:ext uri="{FF2B5EF4-FFF2-40B4-BE49-F238E27FC236}">
                <a16:creationId xmlns:a16="http://schemas.microsoft.com/office/drawing/2014/main" id="{C4AE60F0-D3BB-52E2-53DE-AFC3ACC7B38C}"/>
              </a:ext>
            </a:extLst>
          </p:cNvPr>
          <p:cNvSpPr txBox="1">
            <a:spLocks noChangeArrowheads="1"/>
          </p:cNvSpPr>
          <p:nvPr/>
        </p:nvSpPr>
        <p:spPr bwMode="auto">
          <a:xfrm>
            <a:off x="228600" y="1143000"/>
            <a:ext cx="8915400" cy="584775"/>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r">
              <a:defRPr/>
            </a:pPr>
            <a:r>
              <a:rPr lang="ar-JO" sz="3200" b="1" dirty="0">
                <a:solidFill>
                  <a:schemeClr val="bg1"/>
                </a:solidFill>
                <a:latin typeface="Arial" panose="020B0604020202020204" pitchFamily="34" charset="0"/>
                <a:ea typeface="ＭＳ Ｐゴシック" charset="-128"/>
                <a:cs typeface="Arial" panose="020B0604020202020204" pitchFamily="34" charset="0"/>
              </a:rPr>
              <a:t>أ. قدم إيضاحات من عالم مستمعيك – ليس عالمك!</a:t>
            </a:r>
            <a:endParaRPr lang="en-US" sz="3200" b="1" dirty="0">
              <a:solidFill>
                <a:schemeClr val="bg1"/>
              </a:solidFill>
              <a:latin typeface="Arial" panose="020B0604020202020204" pitchFamily="34" charset="0"/>
              <a:ea typeface="ＭＳ Ｐゴシック" charset="-128"/>
              <a:cs typeface="Arial" panose="020B0604020202020204" pitchFamily="34" charset="0"/>
            </a:endParaRPr>
          </a:p>
        </p:txBody>
      </p:sp>
    </p:spTree>
    <p:extLst>
      <p:ext uri="{BB962C8B-B14F-4D97-AF65-F5344CB8AC3E}">
        <p14:creationId xmlns:p14="http://schemas.microsoft.com/office/powerpoint/2010/main" val="3820146450"/>
      </p:ext>
    </p:extLst>
  </p:cSld>
  <p:clrMapOvr>
    <a:masterClrMapping/>
  </p:clrMapOvr>
  <p:transition>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DDE03-5289-5584-C9D7-4D51626BB0D0}"/>
            </a:ext>
          </a:extLst>
        </p:cNvPr>
        <p:cNvGrpSpPr/>
        <p:nvPr/>
      </p:nvGrpSpPr>
      <p:grpSpPr>
        <a:xfrm>
          <a:off x="0" y="0"/>
          <a:ext cx="0" cy="0"/>
          <a:chOff x="0" y="0"/>
          <a:chExt cx="0" cy="0"/>
        </a:xfrm>
      </p:grpSpPr>
      <p:pic>
        <p:nvPicPr>
          <p:cNvPr id="70657" name="Picture 2" descr="Sunrise &amp; Sunset 1607">
            <a:extLst>
              <a:ext uri="{FF2B5EF4-FFF2-40B4-BE49-F238E27FC236}">
                <a16:creationId xmlns:a16="http://schemas.microsoft.com/office/drawing/2014/main" id="{B666CA24-6080-1C90-810F-5E56454A057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9525"/>
            <a:ext cx="9144000"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08323" name="Rectangle 3">
            <a:extLst>
              <a:ext uri="{FF2B5EF4-FFF2-40B4-BE49-F238E27FC236}">
                <a16:creationId xmlns:a16="http://schemas.microsoft.com/office/drawing/2014/main" id="{F921BB55-C616-70C9-0F19-61B91A1F51BF}"/>
              </a:ext>
            </a:extLst>
          </p:cNvPr>
          <p:cNvSpPr>
            <a:spLocks noGrp="1" noChangeArrowheads="1"/>
          </p:cNvSpPr>
          <p:nvPr>
            <p:ph type="title" idx="4294967295"/>
          </p:nvPr>
        </p:nvSpPr>
        <p:spPr>
          <a:xfrm>
            <a:off x="457200" y="76200"/>
            <a:ext cx="8229600" cy="1143000"/>
          </a:xfrm>
          <a:effectLst>
            <a:outerShdw blurRad="63500" dist="35921" dir="2700000" algn="ctr" rotWithShape="0">
              <a:schemeClr val="tx2">
                <a:alpha val="74998"/>
              </a:schemeClr>
            </a:outerShdw>
          </a:effectLst>
        </p:spPr>
        <p:txBody>
          <a:bodyPr/>
          <a:lstStyle/>
          <a:p>
            <a:pPr eaLnBrk="1" hangingPunct="1">
              <a:defRPr/>
            </a:pPr>
            <a:r>
              <a:rPr lang="ar-JO" b="1" dirty="0">
                <a:solidFill>
                  <a:schemeClr val="bg1"/>
                </a:solidFill>
                <a:latin typeface="Arial" panose="020B0604020202020204" pitchFamily="34" charset="0"/>
                <a:ea typeface="ＭＳ Ｐゴシック" charset="0"/>
                <a:cs typeface="Arial" panose="020B0604020202020204" pitchFamily="34" charset="0"/>
              </a:rPr>
              <a:t>كيف تقدم إيضاحات جيدة؟</a:t>
            </a:r>
            <a:endParaRPr lang="en-US" b="1" dirty="0">
              <a:latin typeface="Arial" panose="020B0604020202020204" pitchFamily="34" charset="0"/>
              <a:ea typeface="ＭＳ Ｐゴシック" charset="0"/>
              <a:cs typeface="Arial" panose="020B0604020202020204" pitchFamily="34" charset="0"/>
            </a:endParaRPr>
          </a:p>
        </p:txBody>
      </p:sp>
      <p:sp>
        <p:nvSpPr>
          <p:cNvPr id="1208324" name="Text Box 4">
            <a:extLst>
              <a:ext uri="{FF2B5EF4-FFF2-40B4-BE49-F238E27FC236}">
                <a16:creationId xmlns:a16="http://schemas.microsoft.com/office/drawing/2014/main" id="{4D412B59-5BF6-4A25-4A06-ABC5A4FF82E5}"/>
              </a:ext>
            </a:extLst>
          </p:cNvPr>
          <p:cNvSpPr txBox="1">
            <a:spLocks noChangeArrowheads="1"/>
          </p:cNvSpPr>
          <p:nvPr/>
        </p:nvSpPr>
        <p:spPr bwMode="auto">
          <a:xfrm>
            <a:off x="8534400" y="76200"/>
            <a:ext cx="530915"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dirty="0">
                <a:solidFill>
                  <a:schemeClr val="bg1"/>
                </a:solidFill>
                <a:latin typeface="Arial" panose="020B0604020202020204" pitchFamily="34" charset="0"/>
                <a:ea typeface="ＭＳ Ｐゴシック" charset="-128"/>
                <a:cs typeface="Arial" panose="020B0604020202020204" pitchFamily="34" charset="0"/>
              </a:rPr>
              <a:t>64</a:t>
            </a:r>
            <a:endParaRPr lang="en-US" b="1" dirty="0">
              <a:solidFill>
                <a:schemeClr val="bg1"/>
              </a:solidFill>
              <a:latin typeface="Arial" panose="020B0604020202020204" pitchFamily="34" charset="0"/>
              <a:ea typeface="ＭＳ Ｐゴシック" charset="-128"/>
              <a:cs typeface="Arial" panose="020B0604020202020204" pitchFamily="34" charset="0"/>
            </a:endParaRPr>
          </a:p>
        </p:txBody>
      </p:sp>
      <p:sp>
        <p:nvSpPr>
          <p:cNvPr id="1208326" name="Oval 6">
            <a:extLst>
              <a:ext uri="{FF2B5EF4-FFF2-40B4-BE49-F238E27FC236}">
                <a16:creationId xmlns:a16="http://schemas.microsoft.com/office/drawing/2014/main" id="{143C3727-DC39-3F6F-0880-751031475C12}"/>
              </a:ext>
            </a:extLst>
          </p:cNvPr>
          <p:cNvSpPr>
            <a:spLocks noChangeArrowheads="1"/>
          </p:cNvSpPr>
          <p:nvPr/>
        </p:nvSpPr>
        <p:spPr bwMode="auto">
          <a:xfrm>
            <a:off x="1219200" y="2209800"/>
            <a:ext cx="3810000" cy="3657600"/>
          </a:xfrm>
          <a:prstGeom prst="ellipse">
            <a:avLst/>
          </a:prstGeom>
          <a:noFill/>
          <a:ln w="57150">
            <a:solidFill>
              <a:schemeClr val="folHlink"/>
            </a:solidFill>
            <a:round/>
            <a:headEnd/>
            <a:tailEnd/>
          </a:ln>
          <a:effectLst>
            <a:outerShdw blurRad="63500" dist="35921" dir="2700000" algn="ctr" rotWithShape="0">
              <a:srgbClr val="000000">
                <a:alpha val="74998"/>
              </a:srgbClr>
            </a:outerShdw>
          </a:effectLst>
        </p:spPr>
        <p:txBody>
          <a:bodyPr wrap="none" anchor="ctr"/>
          <a:lstStyle/>
          <a:p>
            <a:pPr>
              <a:defRPr/>
            </a:pPr>
            <a:endParaRPr lang="en-US" b="1">
              <a:latin typeface="Arial" panose="020B0604020202020204" pitchFamily="34" charset="0"/>
              <a:ea typeface="ＭＳ Ｐゴシック" charset="-128"/>
              <a:cs typeface="Arial" panose="020B0604020202020204" pitchFamily="34" charset="0"/>
            </a:endParaRPr>
          </a:p>
        </p:txBody>
      </p:sp>
      <p:sp>
        <p:nvSpPr>
          <p:cNvPr id="1208327" name="Text Box 7">
            <a:extLst>
              <a:ext uri="{FF2B5EF4-FFF2-40B4-BE49-F238E27FC236}">
                <a16:creationId xmlns:a16="http://schemas.microsoft.com/office/drawing/2014/main" id="{7AE44015-A336-018E-DA39-9F32E3D0DAB7}"/>
              </a:ext>
            </a:extLst>
          </p:cNvPr>
          <p:cNvSpPr txBox="1">
            <a:spLocks noChangeArrowheads="1"/>
          </p:cNvSpPr>
          <p:nvPr/>
        </p:nvSpPr>
        <p:spPr bwMode="auto">
          <a:xfrm>
            <a:off x="1357313" y="2874963"/>
            <a:ext cx="2986087" cy="156966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a:defRPr/>
            </a:pPr>
            <a:r>
              <a:rPr lang="ar-JO" sz="3200" b="1" dirty="0">
                <a:solidFill>
                  <a:schemeClr val="folHlink"/>
                </a:solidFill>
                <a:latin typeface="Arial" panose="020B0604020202020204" pitchFamily="34" charset="0"/>
                <a:ea typeface="ＭＳ Ｐゴシック" charset="-128"/>
                <a:cs typeface="Arial" panose="020B0604020202020204" pitchFamily="34" charset="0"/>
              </a:rPr>
              <a:t>عالم </a:t>
            </a:r>
          </a:p>
          <a:p>
            <a:pPr algn="ctr">
              <a:defRPr/>
            </a:pPr>
            <a:r>
              <a:rPr lang="ar-JO" sz="3200" b="1" dirty="0">
                <a:solidFill>
                  <a:schemeClr val="folHlink"/>
                </a:solidFill>
                <a:latin typeface="Arial" panose="020B0604020202020204" pitchFamily="34" charset="0"/>
                <a:ea typeface="ＭＳ Ｐゴシック" charset="-128"/>
                <a:cs typeface="Arial" panose="020B0604020202020204" pitchFamily="34" charset="0"/>
              </a:rPr>
              <a:t>المستمع </a:t>
            </a:r>
          </a:p>
          <a:p>
            <a:pPr algn="ctr">
              <a:defRPr/>
            </a:pPr>
            <a:r>
              <a:rPr lang="ar-JO" sz="3200" b="1" dirty="0">
                <a:solidFill>
                  <a:schemeClr val="folHlink"/>
                </a:solidFill>
                <a:latin typeface="Arial" panose="020B0604020202020204" pitchFamily="34" charset="0"/>
                <a:ea typeface="ＭＳ Ｐゴシック" charset="-128"/>
                <a:cs typeface="Arial" panose="020B0604020202020204" pitchFamily="34" charset="0"/>
              </a:rPr>
              <a:t>(هم)</a:t>
            </a:r>
            <a:endParaRPr lang="en-US" sz="3200" b="1" dirty="0">
              <a:solidFill>
                <a:schemeClr val="folHlink"/>
              </a:solidFill>
              <a:latin typeface="Arial" panose="020B0604020202020204" pitchFamily="34" charset="0"/>
              <a:ea typeface="ＭＳ Ｐゴシック" charset="-128"/>
              <a:cs typeface="Arial" panose="020B0604020202020204" pitchFamily="34" charset="0"/>
            </a:endParaRPr>
          </a:p>
        </p:txBody>
      </p:sp>
      <p:sp>
        <p:nvSpPr>
          <p:cNvPr id="1208328" name="Oval 8">
            <a:extLst>
              <a:ext uri="{FF2B5EF4-FFF2-40B4-BE49-F238E27FC236}">
                <a16:creationId xmlns:a16="http://schemas.microsoft.com/office/drawing/2014/main" id="{1A53BB12-5ACF-DC11-BEAE-59C7D38799DF}"/>
              </a:ext>
            </a:extLst>
          </p:cNvPr>
          <p:cNvSpPr>
            <a:spLocks noChangeArrowheads="1"/>
          </p:cNvSpPr>
          <p:nvPr/>
        </p:nvSpPr>
        <p:spPr bwMode="auto">
          <a:xfrm>
            <a:off x="3900488" y="2209800"/>
            <a:ext cx="3810000" cy="3657600"/>
          </a:xfrm>
          <a:prstGeom prst="ellipse">
            <a:avLst/>
          </a:prstGeom>
          <a:noFill/>
          <a:ln w="57150">
            <a:solidFill>
              <a:srgbClr val="C9C4FF"/>
            </a:solidFill>
            <a:round/>
            <a:headEnd/>
            <a:tailEnd/>
          </a:ln>
          <a:effectLst>
            <a:outerShdw blurRad="63500" dist="35921" dir="2700000" algn="ctr" rotWithShape="0">
              <a:srgbClr val="000000">
                <a:alpha val="74998"/>
              </a:srgbClr>
            </a:outerShdw>
          </a:effectLst>
        </p:spPr>
        <p:txBody>
          <a:bodyPr wrap="none" anchor="ctr"/>
          <a:lstStyle/>
          <a:p>
            <a:pPr>
              <a:defRPr/>
            </a:pPr>
            <a:endParaRPr lang="en-US" b="1">
              <a:latin typeface="Arial" panose="020B0604020202020204" pitchFamily="34" charset="0"/>
              <a:ea typeface="ＭＳ Ｐゴシック" charset="-128"/>
              <a:cs typeface="Arial" panose="020B0604020202020204" pitchFamily="34" charset="0"/>
            </a:endParaRPr>
          </a:p>
        </p:txBody>
      </p:sp>
      <p:sp>
        <p:nvSpPr>
          <p:cNvPr id="1208329" name="Text Box 9">
            <a:extLst>
              <a:ext uri="{FF2B5EF4-FFF2-40B4-BE49-F238E27FC236}">
                <a16:creationId xmlns:a16="http://schemas.microsoft.com/office/drawing/2014/main" id="{4D7EEAAB-B8CB-5BB1-78B1-6254FFE987B0}"/>
              </a:ext>
            </a:extLst>
          </p:cNvPr>
          <p:cNvSpPr txBox="1">
            <a:spLocks noChangeArrowheads="1"/>
          </p:cNvSpPr>
          <p:nvPr/>
        </p:nvSpPr>
        <p:spPr bwMode="auto">
          <a:xfrm>
            <a:off x="4648200" y="2874963"/>
            <a:ext cx="3124200" cy="156966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a:defRPr/>
            </a:pPr>
            <a:r>
              <a:rPr lang="ar-JO" sz="3200" b="1" dirty="0">
                <a:solidFill>
                  <a:srgbClr val="C9C4FF"/>
                </a:solidFill>
                <a:latin typeface="Arial" panose="020B0604020202020204" pitchFamily="34" charset="0"/>
                <a:ea typeface="ＭＳ Ｐゴシック" charset="-128"/>
                <a:cs typeface="Arial" panose="020B0604020202020204" pitchFamily="34" charset="0"/>
              </a:rPr>
              <a:t>عالم</a:t>
            </a:r>
          </a:p>
          <a:p>
            <a:pPr algn="ctr">
              <a:defRPr/>
            </a:pPr>
            <a:r>
              <a:rPr lang="ar-JO" sz="3200" b="1" dirty="0">
                <a:solidFill>
                  <a:srgbClr val="C9C4FF"/>
                </a:solidFill>
                <a:latin typeface="Arial" panose="020B0604020202020204" pitchFamily="34" charset="0"/>
                <a:ea typeface="ＭＳ Ｐゴシック" charset="-128"/>
                <a:cs typeface="Arial" panose="020B0604020202020204" pitchFamily="34" charset="0"/>
              </a:rPr>
              <a:t>الواعظ</a:t>
            </a:r>
          </a:p>
          <a:p>
            <a:pPr algn="ctr">
              <a:defRPr/>
            </a:pPr>
            <a:r>
              <a:rPr lang="ar-JO" sz="3200" b="1" dirty="0">
                <a:solidFill>
                  <a:srgbClr val="C9C4FF"/>
                </a:solidFill>
                <a:latin typeface="Arial" panose="020B0604020202020204" pitchFamily="34" charset="0"/>
                <a:ea typeface="ＭＳ Ｐゴシック" charset="-128"/>
                <a:cs typeface="Arial" panose="020B0604020202020204" pitchFamily="34" charset="0"/>
              </a:rPr>
              <a:t>(أنت)</a:t>
            </a:r>
            <a:endParaRPr lang="en-US" sz="3200" b="1" dirty="0">
              <a:solidFill>
                <a:srgbClr val="C9C4FF"/>
              </a:solidFill>
              <a:latin typeface="Arial" panose="020B0604020202020204" pitchFamily="34" charset="0"/>
              <a:ea typeface="ＭＳ Ｐゴシック" charset="-128"/>
              <a:cs typeface="Arial" panose="020B0604020202020204" pitchFamily="34" charset="0"/>
            </a:endParaRPr>
          </a:p>
        </p:txBody>
      </p:sp>
      <p:sp>
        <p:nvSpPr>
          <p:cNvPr id="1208330" name="Text Box 10">
            <a:extLst>
              <a:ext uri="{FF2B5EF4-FFF2-40B4-BE49-F238E27FC236}">
                <a16:creationId xmlns:a16="http://schemas.microsoft.com/office/drawing/2014/main" id="{EC237C1E-78B1-D182-9399-E4B11E8829C4}"/>
              </a:ext>
            </a:extLst>
          </p:cNvPr>
          <p:cNvSpPr txBox="1">
            <a:spLocks noChangeArrowheads="1"/>
          </p:cNvSpPr>
          <p:nvPr/>
        </p:nvSpPr>
        <p:spPr bwMode="auto">
          <a:xfrm>
            <a:off x="407988" y="6172200"/>
            <a:ext cx="7188348" cy="584775"/>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algn="r">
              <a:defRPr/>
            </a:pPr>
            <a:r>
              <a:rPr lang="ar-JO" sz="3200" b="1" dirty="0">
                <a:solidFill>
                  <a:schemeClr val="bg1"/>
                </a:solidFill>
                <a:latin typeface="Arial" panose="020B0604020202020204" pitchFamily="34" charset="0"/>
                <a:ea typeface="ＭＳ Ｐゴシック" charset="-128"/>
                <a:cs typeface="Arial" panose="020B0604020202020204" pitchFamily="34" charset="0"/>
              </a:rPr>
              <a:t>أين تقع أفضل إيضاحاتك؟</a:t>
            </a:r>
            <a:endParaRPr lang="en-US" sz="3200" b="1" dirty="0">
              <a:solidFill>
                <a:schemeClr val="bg1"/>
              </a:solidFill>
              <a:latin typeface="Arial" panose="020B0604020202020204" pitchFamily="34" charset="0"/>
              <a:ea typeface="ＭＳ Ｐゴシック" charset="-128"/>
              <a:cs typeface="Arial" panose="020B0604020202020204" pitchFamily="34" charset="0"/>
            </a:endParaRPr>
          </a:p>
        </p:txBody>
      </p:sp>
      <p:sp>
        <p:nvSpPr>
          <p:cNvPr id="1208331" name="Text Box 11">
            <a:extLst>
              <a:ext uri="{FF2B5EF4-FFF2-40B4-BE49-F238E27FC236}">
                <a16:creationId xmlns:a16="http://schemas.microsoft.com/office/drawing/2014/main" id="{3269EA31-FCEE-6F4C-8639-DDFFF9D83618}"/>
              </a:ext>
            </a:extLst>
          </p:cNvPr>
          <p:cNvSpPr txBox="1">
            <a:spLocks noChangeArrowheads="1"/>
          </p:cNvSpPr>
          <p:nvPr/>
        </p:nvSpPr>
        <p:spPr bwMode="auto">
          <a:xfrm>
            <a:off x="4267200" y="3660775"/>
            <a:ext cx="444352" cy="646331"/>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sz="3600" b="1" dirty="0">
                <a:solidFill>
                  <a:schemeClr val="bg1"/>
                </a:solidFill>
                <a:latin typeface="Arial" panose="020B0604020202020204" pitchFamily="34" charset="0"/>
                <a:ea typeface="ＭＳ Ｐゴシック" charset="-128"/>
                <a:cs typeface="Arial" panose="020B0604020202020204" pitchFamily="34" charset="0"/>
              </a:rPr>
              <a:t>1</a:t>
            </a:r>
            <a:endParaRPr lang="en-US" sz="3600" b="1" dirty="0">
              <a:solidFill>
                <a:schemeClr val="bg1"/>
              </a:solidFill>
              <a:latin typeface="Arial" panose="020B0604020202020204" pitchFamily="34" charset="0"/>
              <a:ea typeface="ＭＳ Ｐゴシック" charset="-128"/>
              <a:cs typeface="Arial" panose="020B0604020202020204" pitchFamily="34" charset="0"/>
            </a:endParaRPr>
          </a:p>
        </p:txBody>
      </p:sp>
      <p:sp>
        <p:nvSpPr>
          <p:cNvPr id="1208332" name="Text Box 12">
            <a:extLst>
              <a:ext uri="{FF2B5EF4-FFF2-40B4-BE49-F238E27FC236}">
                <a16:creationId xmlns:a16="http://schemas.microsoft.com/office/drawing/2014/main" id="{6AC0A39B-C92D-94F4-3B8D-968AD146A16B}"/>
              </a:ext>
            </a:extLst>
          </p:cNvPr>
          <p:cNvSpPr txBox="1">
            <a:spLocks noChangeArrowheads="1"/>
          </p:cNvSpPr>
          <p:nvPr/>
        </p:nvSpPr>
        <p:spPr bwMode="auto">
          <a:xfrm>
            <a:off x="2743200" y="4464050"/>
            <a:ext cx="444352" cy="646331"/>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sz="3600" b="1" dirty="0">
                <a:solidFill>
                  <a:schemeClr val="bg1"/>
                </a:solidFill>
                <a:latin typeface="Arial" panose="020B0604020202020204" pitchFamily="34" charset="0"/>
                <a:ea typeface="ＭＳ Ｐゴシック" charset="-128"/>
                <a:cs typeface="Arial" panose="020B0604020202020204" pitchFamily="34" charset="0"/>
              </a:rPr>
              <a:t>2</a:t>
            </a:r>
            <a:endParaRPr lang="en-US" sz="3600" b="1" dirty="0">
              <a:solidFill>
                <a:schemeClr val="bg1"/>
              </a:solidFill>
              <a:latin typeface="Arial" panose="020B0604020202020204" pitchFamily="34" charset="0"/>
              <a:ea typeface="ＭＳ Ｐゴシック" charset="-128"/>
              <a:cs typeface="Arial" panose="020B0604020202020204" pitchFamily="34" charset="0"/>
            </a:endParaRPr>
          </a:p>
        </p:txBody>
      </p:sp>
      <p:sp>
        <p:nvSpPr>
          <p:cNvPr id="1208333" name="Text Box 13">
            <a:extLst>
              <a:ext uri="{FF2B5EF4-FFF2-40B4-BE49-F238E27FC236}">
                <a16:creationId xmlns:a16="http://schemas.microsoft.com/office/drawing/2014/main" id="{3CC94F82-68D2-3578-F099-0DB798D37B1A}"/>
              </a:ext>
            </a:extLst>
          </p:cNvPr>
          <p:cNvSpPr txBox="1">
            <a:spLocks noChangeArrowheads="1"/>
          </p:cNvSpPr>
          <p:nvPr/>
        </p:nvSpPr>
        <p:spPr bwMode="auto">
          <a:xfrm>
            <a:off x="5943600" y="4464050"/>
            <a:ext cx="444352" cy="646331"/>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sz="3600" b="1" dirty="0">
                <a:solidFill>
                  <a:schemeClr val="bg1"/>
                </a:solidFill>
                <a:latin typeface="Arial" panose="020B0604020202020204" pitchFamily="34" charset="0"/>
                <a:ea typeface="ＭＳ Ｐゴシック" charset="-128"/>
                <a:cs typeface="Arial" panose="020B0604020202020204" pitchFamily="34" charset="0"/>
              </a:rPr>
              <a:t>3</a:t>
            </a:r>
            <a:endParaRPr lang="en-US" sz="3600" b="1" dirty="0">
              <a:solidFill>
                <a:schemeClr val="bg1"/>
              </a:solidFill>
              <a:latin typeface="Arial" panose="020B0604020202020204" pitchFamily="34" charset="0"/>
              <a:ea typeface="ＭＳ Ｐゴシック" charset="-128"/>
              <a:cs typeface="Arial" panose="020B0604020202020204" pitchFamily="34" charset="0"/>
            </a:endParaRPr>
          </a:p>
        </p:txBody>
      </p:sp>
      <p:sp>
        <p:nvSpPr>
          <p:cNvPr id="1208334" name="Text Box 14">
            <a:extLst>
              <a:ext uri="{FF2B5EF4-FFF2-40B4-BE49-F238E27FC236}">
                <a16:creationId xmlns:a16="http://schemas.microsoft.com/office/drawing/2014/main" id="{2CACE77E-B610-854D-E96B-97F4B6A01378}"/>
              </a:ext>
            </a:extLst>
          </p:cNvPr>
          <p:cNvSpPr txBox="1">
            <a:spLocks noChangeArrowheads="1"/>
          </p:cNvSpPr>
          <p:nvPr/>
        </p:nvSpPr>
        <p:spPr bwMode="auto">
          <a:xfrm>
            <a:off x="7772400" y="5562600"/>
            <a:ext cx="444352" cy="646331"/>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sz="3600" b="1" dirty="0">
                <a:solidFill>
                  <a:schemeClr val="bg1"/>
                </a:solidFill>
                <a:latin typeface="Arial" panose="020B0604020202020204" pitchFamily="34" charset="0"/>
                <a:ea typeface="ＭＳ Ｐゴシック" charset="-128"/>
                <a:cs typeface="Arial" panose="020B0604020202020204" pitchFamily="34" charset="0"/>
              </a:rPr>
              <a:t>4</a:t>
            </a:r>
            <a:endParaRPr lang="en-US" sz="3600" b="1" dirty="0">
              <a:solidFill>
                <a:schemeClr val="bg1"/>
              </a:solidFill>
              <a:latin typeface="Arial" panose="020B0604020202020204" pitchFamily="34" charset="0"/>
              <a:ea typeface="ＭＳ Ｐゴシック" charset="-128"/>
              <a:cs typeface="Arial" panose="020B0604020202020204" pitchFamily="34" charset="0"/>
            </a:endParaRPr>
          </a:p>
        </p:txBody>
      </p:sp>
      <p:sp>
        <p:nvSpPr>
          <p:cNvPr id="1208325" name="Text Box 5">
            <a:extLst>
              <a:ext uri="{FF2B5EF4-FFF2-40B4-BE49-F238E27FC236}">
                <a16:creationId xmlns:a16="http://schemas.microsoft.com/office/drawing/2014/main" id="{247AB14D-2B36-5115-6219-F15A18F42738}"/>
              </a:ext>
            </a:extLst>
          </p:cNvPr>
          <p:cNvSpPr txBox="1">
            <a:spLocks noChangeArrowheads="1"/>
          </p:cNvSpPr>
          <p:nvPr/>
        </p:nvSpPr>
        <p:spPr bwMode="auto">
          <a:xfrm>
            <a:off x="228600" y="1143000"/>
            <a:ext cx="8915400" cy="584775"/>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r">
              <a:defRPr/>
            </a:pPr>
            <a:r>
              <a:rPr lang="ar-JO" sz="3200" b="1" dirty="0">
                <a:solidFill>
                  <a:schemeClr val="bg1"/>
                </a:solidFill>
                <a:latin typeface="Arial" panose="020B0604020202020204" pitchFamily="34" charset="0"/>
                <a:ea typeface="ＭＳ Ｐゴシック" charset="-128"/>
                <a:cs typeface="Arial" panose="020B0604020202020204" pitchFamily="34" charset="0"/>
              </a:rPr>
              <a:t>أ. قدم إيضاحات من عالم مستمعيك – ليس عالمك!</a:t>
            </a:r>
            <a:endParaRPr lang="en-US" sz="3200" b="1" dirty="0">
              <a:solidFill>
                <a:schemeClr val="bg1"/>
              </a:solidFill>
              <a:latin typeface="Arial" panose="020B0604020202020204" pitchFamily="34" charset="0"/>
              <a:ea typeface="ＭＳ Ｐゴシック" charset="-128"/>
              <a:cs typeface="Arial" panose="020B0604020202020204" pitchFamily="34" charset="0"/>
            </a:endParaRPr>
          </a:p>
        </p:txBody>
      </p:sp>
    </p:spTree>
    <p:extLst>
      <p:ext uri="{BB962C8B-B14F-4D97-AF65-F5344CB8AC3E}">
        <p14:creationId xmlns:p14="http://schemas.microsoft.com/office/powerpoint/2010/main" val="3958281580"/>
      </p:ext>
    </p:extLst>
  </p:cSld>
  <p:clrMapOvr>
    <a:masterClrMapping/>
  </p:clrMapOvr>
  <p:transition>
    <p:randomBar dir="vert"/>
  </p:transition>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Royalty">
  <a:themeElements>
    <a:clrScheme name="Royalty 2">
      <a:dk1>
        <a:srgbClr val="3E3E5C"/>
      </a:dk1>
      <a:lt1>
        <a:srgbClr val="FFFF00"/>
      </a:lt1>
      <a:dk2>
        <a:srgbClr val="9358A0"/>
      </a:dk2>
      <a:lt2>
        <a:srgbClr val="FFFF00"/>
      </a:lt2>
      <a:accent1>
        <a:srgbClr val="60597B"/>
      </a:accent1>
      <a:accent2>
        <a:srgbClr val="6666FF"/>
      </a:accent2>
      <a:accent3>
        <a:srgbClr val="C8B4CD"/>
      </a:accent3>
      <a:accent4>
        <a:srgbClr val="DADA00"/>
      </a:accent4>
      <a:accent5>
        <a:srgbClr val="B6B5BF"/>
      </a:accent5>
      <a:accent6>
        <a:srgbClr val="5C5CE7"/>
      </a:accent6>
      <a:hlink>
        <a:srgbClr val="99CCFF"/>
      </a:hlink>
      <a:folHlink>
        <a:srgbClr val="FFFF99"/>
      </a:folHlink>
    </a:clrScheme>
    <a:fontScheme name="Royalty">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Royalty 1">
        <a:dk1>
          <a:srgbClr val="336699"/>
        </a:dk1>
        <a:lt1>
          <a:srgbClr val="FFFF00"/>
        </a:lt1>
        <a:dk2>
          <a:srgbClr val="9358A0"/>
        </a:dk2>
        <a:lt2>
          <a:srgbClr val="FFFF00"/>
        </a:lt2>
        <a:accent1>
          <a:srgbClr val="003399"/>
        </a:accent1>
        <a:accent2>
          <a:srgbClr val="468A4B"/>
        </a:accent2>
        <a:accent3>
          <a:srgbClr val="C8B4CD"/>
        </a:accent3>
        <a:accent4>
          <a:srgbClr val="DADA00"/>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oyalty 2">
        <a:dk1>
          <a:srgbClr val="3E3E5C"/>
        </a:dk1>
        <a:lt1>
          <a:srgbClr val="FFFF00"/>
        </a:lt1>
        <a:dk2>
          <a:srgbClr val="9358A0"/>
        </a:dk2>
        <a:lt2>
          <a:srgbClr val="FFFF00"/>
        </a:lt2>
        <a:accent1>
          <a:srgbClr val="60597B"/>
        </a:accent1>
        <a:accent2>
          <a:srgbClr val="6666FF"/>
        </a:accent2>
        <a:accent3>
          <a:srgbClr val="C8B4CD"/>
        </a:accent3>
        <a:accent4>
          <a:srgbClr val="DADA00"/>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Northern Lights">
  <a:themeElements>
    <a:clrScheme name="Northern Lights 1">
      <a:dk1>
        <a:srgbClr val="000000"/>
      </a:dk1>
      <a:lt1>
        <a:srgbClr val="FFFFFF"/>
      </a:lt1>
      <a:dk2>
        <a:srgbClr val="171FC4"/>
      </a:dk2>
      <a:lt2>
        <a:srgbClr val="FFD467"/>
      </a:lt2>
      <a:accent1>
        <a:srgbClr val="C88F00"/>
      </a:accent1>
      <a:accent2>
        <a:srgbClr val="FAB300"/>
      </a:accent2>
      <a:accent3>
        <a:srgbClr val="ABABDE"/>
      </a:accent3>
      <a:accent4>
        <a:srgbClr val="DADADA"/>
      </a:accent4>
      <a:accent5>
        <a:srgbClr val="E0C6AA"/>
      </a:accent5>
      <a:accent6>
        <a:srgbClr val="E3A200"/>
      </a:accent6>
      <a:hlink>
        <a:srgbClr val="644700"/>
      </a:hlink>
      <a:folHlink>
        <a:srgbClr val="FFDA91"/>
      </a:folHlink>
    </a:clrScheme>
    <a:fontScheme name="Northern Light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Northern Lights 1">
        <a:dk1>
          <a:srgbClr val="000000"/>
        </a:dk1>
        <a:lt1>
          <a:srgbClr val="FFFFFF"/>
        </a:lt1>
        <a:dk2>
          <a:srgbClr val="171FC4"/>
        </a:dk2>
        <a:lt2>
          <a:srgbClr val="FFD467"/>
        </a:lt2>
        <a:accent1>
          <a:srgbClr val="C88F00"/>
        </a:accent1>
        <a:accent2>
          <a:srgbClr val="FAB300"/>
        </a:accent2>
        <a:accent3>
          <a:srgbClr val="ABABDE"/>
        </a:accent3>
        <a:accent4>
          <a:srgbClr val="DADADA"/>
        </a:accent4>
        <a:accent5>
          <a:srgbClr val="E0C6AA"/>
        </a:accent5>
        <a:accent6>
          <a:srgbClr val="E3A200"/>
        </a:accent6>
        <a:hlink>
          <a:srgbClr val="644700"/>
        </a:hlink>
        <a:folHlink>
          <a:srgbClr val="FFDA91"/>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4983</TotalTime>
  <Words>1098</Words>
  <Application>Microsoft Macintosh PowerPoint</Application>
  <PresentationFormat>On-screen Show (4:3)</PresentationFormat>
  <Paragraphs>243</Paragraphs>
  <Slides>34</Slides>
  <Notes>32</Notes>
  <HiddenSlides>0</HiddenSlides>
  <MMClips>0</MMClips>
  <ScaleCrop>false</ScaleCrop>
  <HeadingPairs>
    <vt:vector size="8" baseType="variant">
      <vt:variant>
        <vt:lpstr>Fonts Used</vt:lpstr>
      </vt:variant>
      <vt:variant>
        <vt:i4>8</vt:i4>
      </vt:variant>
      <vt:variant>
        <vt:lpstr>Theme</vt:lpstr>
      </vt:variant>
      <vt:variant>
        <vt:i4>7</vt:i4>
      </vt:variant>
      <vt:variant>
        <vt:lpstr>Embedded OLE Servers</vt:lpstr>
      </vt:variant>
      <vt:variant>
        <vt:i4>1</vt:i4>
      </vt:variant>
      <vt:variant>
        <vt:lpstr>Slide Titles</vt:lpstr>
      </vt:variant>
      <vt:variant>
        <vt:i4>34</vt:i4>
      </vt:variant>
    </vt:vector>
  </HeadingPairs>
  <TitlesOfParts>
    <vt:vector size="50" baseType="lpstr">
      <vt:lpstr>ＭＳ Ｐゴシック</vt:lpstr>
      <vt:lpstr>Times</vt:lpstr>
      <vt:lpstr>Arial</vt:lpstr>
      <vt:lpstr>Comic Sans MS</vt:lpstr>
      <vt:lpstr>Monotype Sorts</vt:lpstr>
      <vt:lpstr>Tahoma</vt:lpstr>
      <vt:lpstr>Times New Roman</vt:lpstr>
      <vt:lpstr>Wingdings</vt:lpstr>
      <vt:lpstr>Blank Presentation</vt:lpstr>
      <vt:lpstr>untitled 1</vt:lpstr>
      <vt:lpstr>Royalty</vt:lpstr>
      <vt:lpstr>Northern Lights</vt:lpstr>
      <vt:lpstr>Default Design</vt:lpstr>
      <vt:lpstr>1_Default Design</vt:lpstr>
      <vt:lpstr>1_Orbit</vt:lpstr>
      <vt:lpstr>Microsoft ClipArt Gallery</vt:lpstr>
      <vt:lpstr>الإيضاحات</vt:lpstr>
      <vt:lpstr>PowerPoint Presentation</vt:lpstr>
      <vt:lpstr>PowerPoint Presentation</vt:lpstr>
      <vt:lpstr>أهمية الإيضاحات الجيدة</vt:lpstr>
      <vt:lpstr>كيف تقدم إيضاحات جيدة؟</vt:lpstr>
      <vt:lpstr>كيف تقدم إيضاحات جيدة؟</vt:lpstr>
      <vt:lpstr>كيف تقدم إيضاحات جيدة؟</vt:lpstr>
      <vt:lpstr>كيف تقدم إيضاحات جيدة؟</vt:lpstr>
      <vt:lpstr>كيف تقدم إيضاحات جيدة؟</vt:lpstr>
      <vt:lpstr>كيف تقدم إيضاحات جيدة؟</vt:lpstr>
      <vt:lpstr>لا تكن دقيقاً بشكل هجومي</vt:lpstr>
      <vt:lpstr>كيف تقدم إيضاحات جيدة؟</vt:lpstr>
      <vt:lpstr>أسرد القصص والنكات</vt:lpstr>
      <vt:lpstr>كيف تقدم إيضاحات جيدة؟</vt:lpstr>
      <vt:lpstr>المخاطر</vt:lpstr>
      <vt:lpstr>كيفية فهرسة الصور التوضيحية</vt:lpstr>
      <vt:lpstr>أحصل على الإذن  قبل استخدام  أشخاص معينين  في الإيضاحات</vt:lpstr>
      <vt:lpstr>المرح مع الشخصيات الصينية</vt:lpstr>
      <vt:lpstr>Fun with Chinese Characters</vt:lpstr>
      <vt:lpstr> أين يجد الوعاظ الإيضاحات؟</vt:lpstr>
      <vt:lpstr>Look Around 1 of 3</vt:lpstr>
      <vt:lpstr>Look Around 2 of 3</vt:lpstr>
      <vt:lpstr>أنظر حولك</vt:lpstr>
      <vt:lpstr>اختر الأمثلة بعناية</vt:lpstr>
      <vt:lpstr>أحرس زواجك</vt:lpstr>
      <vt:lpstr>كتب أخرى</vt:lpstr>
      <vt:lpstr>مواقع للإيضاحات</vt:lpstr>
      <vt:lpstr>WingClips.comمقاطع فيديو على </vt:lpstr>
      <vt:lpstr>ب. صنّف إيضاحاتك</vt:lpstr>
      <vt:lpstr>العناوين الرئيسية والعناوين الفرعية</vt:lpstr>
      <vt:lpstr>ب. صنّف إيضاحاتك</vt:lpstr>
      <vt:lpstr>ملفات الإيضاحات على حاسوبي</vt:lpstr>
      <vt:lpstr>Black</vt:lpstr>
      <vt:lpstr>الرابط للعرض التقديميِّ "فن الوعظ" متاحٌ على الموقع الإلكترونيّ: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Over White</dc:title>
  <dc:creator>Rick Griffith</dc:creator>
  <cp:lastModifiedBy>Rick Griffith</cp:lastModifiedBy>
  <cp:revision>145</cp:revision>
  <cp:lastPrinted>2026-07-07T13:12:41Z</cp:lastPrinted>
  <dcterms:created xsi:type="dcterms:W3CDTF">2004-09-11T01:03:24Z</dcterms:created>
  <dcterms:modified xsi:type="dcterms:W3CDTF">2026-07-07T13:15:18Z</dcterms:modified>
</cp:coreProperties>
</file>