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682" r:id="rId3"/>
    <p:sldMasterId id="2147483672" r:id="rId4"/>
    <p:sldMasterId id="2147483649" r:id="rId5"/>
    <p:sldMasterId id="2147483772" r:id="rId6"/>
    <p:sldMasterId id="2147484468" r:id="rId7"/>
  </p:sldMasterIdLst>
  <p:notesMasterIdLst>
    <p:notesMasterId r:id="rId38"/>
  </p:notesMasterIdLst>
  <p:sldIdLst>
    <p:sldId id="269" r:id="rId8"/>
    <p:sldId id="348" r:id="rId9"/>
    <p:sldId id="349" r:id="rId10"/>
    <p:sldId id="350" r:id="rId11"/>
    <p:sldId id="325" r:id="rId12"/>
    <p:sldId id="327" r:id="rId13"/>
    <p:sldId id="323" r:id="rId14"/>
    <p:sldId id="4033" r:id="rId15"/>
    <p:sldId id="330" r:id="rId16"/>
    <p:sldId id="4034" r:id="rId17"/>
    <p:sldId id="333" r:id="rId18"/>
    <p:sldId id="339" r:id="rId19"/>
    <p:sldId id="329" r:id="rId20"/>
    <p:sldId id="334" r:id="rId21"/>
    <p:sldId id="335" r:id="rId22"/>
    <p:sldId id="264" r:id="rId23"/>
    <p:sldId id="307" r:id="rId24"/>
    <p:sldId id="337" r:id="rId25"/>
    <p:sldId id="338" r:id="rId26"/>
    <p:sldId id="328" r:id="rId27"/>
    <p:sldId id="256" r:id="rId28"/>
    <p:sldId id="305" r:id="rId29"/>
    <p:sldId id="285" r:id="rId30"/>
    <p:sldId id="340" r:id="rId31"/>
    <p:sldId id="342" r:id="rId32"/>
    <p:sldId id="290" r:id="rId33"/>
    <p:sldId id="260" r:id="rId34"/>
    <p:sldId id="341" r:id="rId35"/>
    <p:sldId id="336" r:id="rId36"/>
    <p:sldId id="4032"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0A0A0A"/>
    <a:srgbClr val="FFB97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0000" autoAdjust="0"/>
  </p:normalViewPr>
  <p:slideViewPr>
    <p:cSldViewPr>
      <p:cViewPr>
        <p:scale>
          <a:sx n="85" d="100"/>
          <a:sy n="85" d="100"/>
        </p:scale>
        <p:origin x="1936" y="128"/>
      </p:cViewPr>
      <p:guideLst>
        <p:guide orient="horz" pos="2160"/>
        <p:guide pos="2880"/>
      </p:guideLst>
    </p:cSldViewPr>
  </p:slideViewPr>
  <p:outlineViewPr>
    <p:cViewPr>
      <p:scale>
        <a:sx n="33" d="100"/>
        <a:sy n="33" d="100"/>
      </p:scale>
      <p:origin x="0" y="1024"/>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9FADD-FD98-A941-B561-528F2B63E3FB}" type="slidenum">
              <a:rPr lang="en-US"/>
              <a:pPr>
                <a:defRPr/>
              </a:pPr>
              <a:t>‹#›</a:t>
            </a:fld>
            <a:endParaRPr lang="en-US"/>
          </a:p>
        </p:txBody>
      </p:sp>
    </p:spTree>
    <p:extLst>
      <p:ext uri="{BB962C8B-B14F-4D97-AF65-F5344CB8AC3E}">
        <p14:creationId xmlns:p14="http://schemas.microsoft.com/office/powerpoint/2010/main" val="107287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0601B5-7794-EB43-BF08-99E7E174E878}" type="slidenum">
              <a:rPr lang="en-US" sz="1200"/>
              <a:pPr/>
              <a:t>1</a:t>
            </a:fld>
            <a:endParaRPr lang="en-US" sz="1200"/>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In Thailand elephants paint pictures.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A5A404-4784-444B-952A-E048F133B7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513708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035226-4E7E-164D-9FE9-7ED3581E5E07}" type="slidenum">
              <a:rPr lang="en-US" sz="1200"/>
              <a:pPr/>
              <a:t>11</a:t>
            </a:fld>
            <a:endParaRPr lang="en-US" sz="1200"/>
          </a:p>
        </p:txBody>
      </p:sp>
      <p:sp>
        <p:nvSpPr>
          <p:cNvPr id="83970" name="Rectangle 1026"/>
          <p:cNvSpPr>
            <a:spLocks noGrp="1" noRot="1" noChangeAspect="1" noChangeArrowheads="1"/>
          </p:cNvSpPr>
          <p:nvPr>
            <p:ph type="sldImg"/>
          </p:nvPr>
        </p:nvSpPr>
        <p:spPr>
          <a:solidFill>
            <a:srgbClr val="FFFFFF"/>
          </a:solidFill>
          <a:ln/>
        </p:spPr>
      </p:sp>
      <p:sp>
        <p:nvSpPr>
          <p:cNvPr id="839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05F38A-78B7-584C-8241-76E8CDBF2B36}" type="slidenum">
              <a:rPr lang="en-US" sz="1200"/>
              <a:pPr/>
              <a:t>12</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C0A4EC-B0CB-BE46-A192-11E6B72F8A6C}" type="slidenum">
              <a:rPr lang="en-US" sz="1200"/>
              <a:pPr/>
              <a:t>13</a:t>
            </a:fld>
            <a:endParaRPr lang="en-US" sz="1200"/>
          </a:p>
        </p:txBody>
      </p:sp>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22656-04A8-4B44-A61E-E56EC076147B}" type="slidenum">
              <a:rPr lang="en-US" sz="1200"/>
              <a:pPr/>
              <a:t>14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526E27-7DFD-D44C-85AB-8C2DDC0D2C9F}" type="slidenum">
              <a:rPr lang="en-US" sz="1200"/>
              <a:pPr/>
              <a:t>15</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Buy this book for insights into how many Chinese characters illustrate truths.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8FD988-9646-1F40-87BE-FD2A11EE8B00}" type="slidenum">
              <a:rPr lang="en-US" sz="1200"/>
              <a:pPr/>
              <a:t>16</a:t>
            </a:fld>
            <a:endParaRPr lang="en-US" sz="1200"/>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1F744-7DF3-1C41-A1A2-376B74417977}" type="slidenum">
              <a:rPr lang="en-US" sz="1200"/>
              <a:pPr/>
              <a:t>17</a:t>
            </a:fld>
            <a:endParaRPr lang="en-US" sz="1200"/>
          </a:p>
        </p:txBody>
      </p:sp>
      <p:sp>
        <p:nvSpPr>
          <p:cNvPr id="96258" name="Rectangle 1026"/>
          <p:cNvSpPr>
            <a:spLocks noGrp="1" noRot="1" noChangeAspect="1" noChangeArrowheads="1"/>
          </p:cNvSpPr>
          <p:nvPr>
            <p:ph type="sldImg"/>
          </p:nvPr>
        </p:nvSpPr>
        <p:spPr>
          <a:solidFill>
            <a:srgbClr val="FFFFFF"/>
          </a:solidFill>
          <a:ln/>
        </p:spPr>
      </p:sp>
      <p:sp>
        <p:nvSpPr>
          <p:cNvPr id="9625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3065C-663E-5242-8588-E90992E841A0}" type="slidenum">
              <a:rPr lang="en-US" sz="1200"/>
              <a:pPr/>
              <a:t>18</a:t>
            </a:fld>
            <a:endParaRPr lang="en-US" sz="1200"/>
          </a:p>
        </p:txBody>
      </p:sp>
      <p:sp>
        <p:nvSpPr>
          <p:cNvPr id="98306" name="Rectangle 1026"/>
          <p:cNvSpPr>
            <a:spLocks noGrp="1" noRot="1" noChangeAspect="1" noChangeArrowheads="1"/>
          </p:cNvSpPr>
          <p:nvPr>
            <p:ph type="sldImg"/>
          </p:nvPr>
        </p:nvSpPr>
        <p:spPr>
          <a:solidFill>
            <a:srgbClr val="FFFFFF"/>
          </a:solidFill>
          <a:ln/>
        </p:spPr>
      </p:sp>
      <p:sp>
        <p:nvSpPr>
          <p:cNvPr id="98307"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0A5E16-D59E-4742-AA64-E0FE3E839E99}" type="slidenum">
              <a:rPr lang="en-US" sz="1200"/>
              <a:pPr/>
              <a:t>19</a:t>
            </a:fld>
            <a:endParaRPr lang="en-US" sz="1200"/>
          </a:p>
        </p:txBody>
      </p:sp>
      <p:sp>
        <p:nvSpPr>
          <p:cNvPr id="100354" name="Rectangle 1026"/>
          <p:cNvSpPr>
            <a:spLocks noGrp="1" noRot="1" noChangeAspect="1" noChangeArrowheads="1"/>
          </p:cNvSpPr>
          <p:nvPr>
            <p:ph type="sldImg"/>
          </p:nvPr>
        </p:nvSpPr>
        <p:spPr>
          <a:solidFill>
            <a:srgbClr val="FFFFFF"/>
          </a:solidFill>
          <a:ln/>
        </p:spPr>
      </p:sp>
      <p:sp>
        <p:nvSpPr>
          <p:cNvPr id="100355"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Singaporeans have an interesting practice of placing tissue paper packets on public food court seats to reserve them while they get their food. How funny to see the same to reserve a parking space! </a:t>
            </a:r>
          </a:p>
        </p:txBody>
      </p:sp>
      <p:sp>
        <p:nvSpPr>
          <p:cNvPr id="4" name="Slide Number Placeholder 3"/>
          <p:cNvSpPr>
            <a:spLocks noGrp="1"/>
          </p:cNvSpPr>
          <p:nvPr>
            <p:ph type="sldNum" sz="quarter" idx="5"/>
          </p:nvPr>
        </p:nvSpPr>
        <p:spPr/>
        <p:txBody>
          <a:bodyPr/>
          <a:lstStyle/>
          <a:p>
            <a:pPr>
              <a:defRPr/>
            </a:pPr>
            <a:fld id="{2FC9FADD-FD98-A941-B561-528F2B63E3FB}" type="slidenum">
              <a:rPr lang="en-US" smtClean="0"/>
              <a:pPr>
                <a:defRPr/>
              </a:pPr>
              <a:t>2</a:t>
            </a:fld>
            <a:endParaRPr lang="en-US"/>
          </a:p>
        </p:txBody>
      </p:sp>
    </p:spTree>
    <p:extLst>
      <p:ext uri="{BB962C8B-B14F-4D97-AF65-F5344CB8AC3E}">
        <p14:creationId xmlns:p14="http://schemas.microsoft.com/office/powerpoint/2010/main" val="106048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DF3E6-2122-9149-87E1-EA9534168E95}" type="slidenum">
              <a:rPr lang="en-US" sz="1200"/>
              <a:pPr/>
              <a:t>20</a:t>
            </a:fld>
            <a:endParaRPr lang="en-US" sz="1200"/>
          </a:p>
        </p:txBody>
      </p:sp>
      <p:sp>
        <p:nvSpPr>
          <p:cNvPr id="102402" name="Rectangle 1026"/>
          <p:cNvSpPr>
            <a:spLocks noGrp="1" noRot="1" noChangeAspect="1" noChangeArrowheads="1"/>
          </p:cNvSpPr>
          <p:nvPr>
            <p:ph type="sldImg"/>
          </p:nvPr>
        </p:nvSpPr>
        <p:spPr>
          <a:solidFill>
            <a:srgbClr val="FFFFFF"/>
          </a:solidFill>
          <a:ln/>
        </p:spPr>
      </p:sp>
      <p:sp>
        <p:nvSpPr>
          <p:cNvPr id="1024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52A14-973A-5D48-B242-609007535D51}" type="slidenum">
              <a:rPr lang="en-US" sz="1200"/>
              <a:pPr/>
              <a:t>21</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D1E92-4C9C-CE4F-A978-CDAEEBA8DE41}" type="slidenum">
              <a:rPr lang="en-US" sz="1200"/>
              <a:pPr/>
              <a:t>22</a:t>
            </a:fld>
            <a:endParaRPr lang="en-US" sz="1200"/>
          </a:p>
        </p:txBody>
      </p:sp>
      <p:sp>
        <p:nvSpPr>
          <p:cNvPr id="106498" name="Rectangle 1026"/>
          <p:cNvSpPr>
            <a:spLocks noGrp="1" noRot="1" noChangeAspect="1" noChangeArrowheads="1"/>
          </p:cNvSpPr>
          <p:nvPr>
            <p:ph type="sldImg"/>
          </p:nvPr>
        </p:nvSpPr>
        <p:spPr>
          <a:solidFill>
            <a:srgbClr val="FFFFFF"/>
          </a:solidFill>
          <a:ln/>
        </p:spPr>
      </p:sp>
      <p:sp>
        <p:nvSpPr>
          <p:cNvPr id="1064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3B665F-0A0C-8B42-9A24-70DA384FAEA6}" type="slidenum">
              <a:rPr lang="en-US" sz="1200"/>
              <a:pPr/>
              <a:t>23</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More Illustrations.com has 25,000 ILLS.</a:t>
            </a:r>
          </a:p>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F403E-8A01-4E43-9D12-5B1F1ADF86C8}" type="slidenum">
              <a:rPr lang="en-US" sz="1200">
                <a:solidFill>
                  <a:srgbClr val="000000"/>
                </a:solidFill>
              </a:rPr>
              <a:pPr/>
              <a:t>25</a:t>
            </a:fld>
            <a:endParaRPr lang="en-US" sz="1200">
              <a:solidFill>
                <a:srgbClr val="000000"/>
              </a:solidFill>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A4DE49-7855-2F44-AED0-A82BC826D5F6}" type="slidenum">
              <a:rPr lang="en-US" sz="1200"/>
              <a:pPr/>
              <a:t>26</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79E3F-8667-934C-AEDB-421AC4C7EDFA}" type="slidenum">
              <a:rPr lang="en-US" sz="1200"/>
              <a:pPr/>
              <a:t>27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E66FCD-BD35-C247-A3F4-8F0E5EF23D0D}" type="slidenum">
              <a:rPr lang="en-US" sz="1200"/>
              <a:pPr/>
              <a:t>29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eager driver even placed his young son on the spot to reserve it until he could get his car to that parking slot!</a:t>
            </a:r>
          </a:p>
        </p:txBody>
      </p:sp>
      <p:sp>
        <p:nvSpPr>
          <p:cNvPr id="4" name="Slide Number Placeholder 3"/>
          <p:cNvSpPr>
            <a:spLocks noGrp="1"/>
          </p:cNvSpPr>
          <p:nvPr>
            <p:ph type="sldNum" sz="quarter" idx="5"/>
          </p:nvPr>
        </p:nvSpPr>
        <p:spPr/>
        <p:txBody>
          <a:bodyPr/>
          <a:lstStyle/>
          <a:p>
            <a:pPr>
              <a:defRPr/>
            </a:pPr>
            <a:fld id="{2FC9FADD-FD98-A941-B561-528F2B63E3FB}" type="slidenum">
              <a:rPr lang="en-US" smtClean="0"/>
              <a:pPr>
                <a:defRPr/>
              </a:pPr>
              <a:t>3</a:t>
            </a:fld>
            <a:endParaRPr lang="en-US"/>
          </a:p>
        </p:txBody>
      </p:sp>
    </p:spTree>
    <p:extLst>
      <p:ext uri="{BB962C8B-B14F-4D97-AF65-F5344CB8AC3E}">
        <p14:creationId xmlns:p14="http://schemas.microsoft.com/office/powerpoint/2010/main" val="384953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C0C80C-A46F-8749-8743-6FCB5D212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The class has some interesting answers to this question, so break it into small groups to share.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4906D9-4BED-464D-BBDB-5E909D938303}" type="slidenum">
              <a:rPr lang="en-US" sz="1200"/>
              <a:pPr/>
              <a:t>5</a:t>
            </a:fld>
            <a:endParaRPr lang="en-US" sz="1200"/>
          </a:p>
        </p:txBody>
      </p:sp>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5A404-4784-444B-952A-E048F133B7E4}" type="slidenum">
              <a:rPr lang="en-US" sz="1200"/>
              <a:pPr/>
              <a:t>6</a:t>
            </a:fld>
            <a:endParaRPr lang="en-US" sz="1200"/>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FB9559-94A0-2C4E-B269-11980740722D}" type="slidenum">
              <a:rPr lang="en-US" sz="1200"/>
              <a:pPr/>
              <a:t>7</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A5A404-4784-444B-952A-E048F133B7E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205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C7A7DA-FF07-2C47-9FFF-025407978A5F}" type="slidenum">
              <a:rPr lang="en-US" sz="1200"/>
              <a:pPr/>
              <a:t>9</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1DFC4-5A21-214E-8156-2C7E4D9C827C}" type="slidenum">
              <a:rPr lang="en-US"/>
              <a:pPr>
                <a:defRPr/>
              </a:pPr>
              <a:t>‹#›</a:t>
            </a:fld>
            <a:endParaRPr lang="en-US"/>
          </a:p>
        </p:txBody>
      </p:sp>
    </p:spTree>
    <p:extLst>
      <p:ext uri="{BB962C8B-B14F-4D97-AF65-F5344CB8AC3E}">
        <p14:creationId xmlns:p14="http://schemas.microsoft.com/office/powerpoint/2010/main" val="10294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7F8CD-FF52-D14D-9EE3-537354126795}" type="slidenum">
              <a:rPr lang="en-US"/>
              <a:pPr>
                <a:defRPr/>
              </a:pPr>
              <a:t>‹#›</a:t>
            </a:fld>
            <a:endParaRPr lang="en-US"/>
          </a:p>
        </p:txBody>
      </p:sp>
    </p:spTree>
    <p:extLst>
      <p:ext uri="{BB962C8B-B14F-4D97-AF65-F5344CB8AC3E}">
        <p14:creationId xmlns:p14="http://schemas.microsoft.com/office/powerpoint/2010/main" val="198104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9F198E-CAC5-D345-B4F6-280A485B9C9A}" type="slidenum">
              <a:rPr lang="en-US"/>
              <a:pPr>
                <a:defRPr/>
              </a:pPr>
              <a:t>‹#›</a:t>
            </a:fld>
            <a:endParaRPr lang="en-US"/>
          </a:p>
        </p:txBody>
      </p:sp>
    </p:spTree>
    <p:extLst>
      <p:ext uri="{BB962C8B-B14F-4D97-AF65-F5344CB8AC3E}">
        <p14:creationId xmlns:p14="http://schemas.microsoft.com/office/powerpoint/2010/main" val="245507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3856474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65819"/>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734523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93757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74140"/>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1945964"/>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64767"/>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70253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9628A-8C59-C840-A769-347E9A91BB43}" type="slidenum">
              <a:rPr lang="en-US"/>
              <a:pPr>
                <a:defRPr/>
              </a:pPr>
              <a:t>‹#›</a:t>
            </a:fld>
            <a:endParaRPr lang="en-US"/>
          </a:p>
        </p:txBody>
      </p:sp>
    </p:spTree>
    <p:extLst>
      <p:ext uri="{BB962C8B-B14F-4D97-AF65-F5344CB8AC3E}">
        <p14:creationId xmlns:p14="http://schemas.microsoft.com/office/powerpoint/2010/main" val="334754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75444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07031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058212"/>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523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FontTx/>
              <a:buNone/>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4D899AA-6386-1C42-8F99-1C03DB1B2409}" type="slidenum">
              <a:rPr lang="en-US"/>
              <a:pPr>
                <a:defRPr/>
              </a:pPr>
              <a:t>‹#›</a:t>
            </a:fld>
            <a:endParaRPr lang="en-US"/>
          </a:p>
        </p:txBody>
      </p:sp>
    </p:spTree>
    <p:extLst>
      <p:ext uri="{BB962C8B-B14F-4D97-AF65-F5344CB8AC3E}">
        <p14:creationId xmlns:p14="http://schemas.microsoft.com/office/powerpoint/2010/main" val="134299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18360-AABA-C84A-8277-9C2E37F30A54}" type="slidenum">
              <a:rPr lang="en-US"/>
              <a:pPr>
                <a:defRPr/>
              </a:pPr>
              <a:t>‹#›</a:t>
            </a:fld>
            <a:endParaRPr lang="en-US"/>
          </a:p>
        </p:txBody>
      </p:sp>
    </p:spTree>
    <p:extLst>
      <p:ext uri="{BB962C8B-B14F-4D97-AF65-F5344CB8AC3E}">
        <p14:creationId xmlns:p14="http://schemas.microsoft.com/office/powerpoint/2010/main" val="3885402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CF577-793A-5146-92A1-E525C2B690AD}" type="slidenum">
              <a:rPr lang="en-US"/>
              <a:pPr>
                <a:defRPr/>
              </a:pPr>
              <a:t>‹#›</a:t>
            </a:fld>
            <a:endParaRPr lang="en-US"/>
          </a:p>
        </p:txBody>
      </p:sp>
    </p:spTree>
    <p:extLst>
      <p:ext uri="{BB962C8B-B14F-4D97-AF65-F5344CB8AC3E}">
        <p14:creationId xmlns:p14="http://schemas.microsoft.com/office/powerpoint/2010/main" val="73697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2137A-7D02-8641-8C5C-5B0A5489FE1A}" type="slidenum">
              <a:rPr lang="en-US"/>
              <a:pPr>
                <a:defRPr/>
              </a:pPr>
              <a:t>‹#›</a:t>
            </a:fld>
            <a:endParaRPr lang="en-US"/>
          </a:p>
        </p:txBody>
      </p:sp>
    </p:spTree>
    <p:extLst>
      <p:ext uri="{BB962C8B-B14F-4D97-AF65-F5344CB8AC3E}">
        <p14:creationId xmlns:p14="http://schemas.microsoft.com/office/powerpoint/2010/main" val="27471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73422-B798-4142-91B4-833BA19A4ED1}" type="slidenum">
              <a:rPr lang="en-US"/>
              <a:pPr>
                <a:defRPr/>
              </a:pPr>
              <a:t>‹#›</a:t>
            </a:fld>
            <a:endParaRPr lang="en-US"/>
          </a:p>
        </p:txBody>
      </p:sp>
    </p:spTree>
    <p:extLst>
      <p:ext uri="{BB962C8B-B14F-4D97-AF65-F5344CB8AC3E}">
        <p14:creationId xmlns:p14="http://schemas.microsoft.com/office/powerpoint/2010/main" val="140348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B9841A-C0B7-9D48-9338-BDED40041F2E}" type="slidenum">
              <a:rPr lang="en-US"/>
              <a:pPr>
                <a:defRPr/>
              </a:pPr>
              <a:t>‹#›</a:t>
            </a:fld>
            <a:endParaRPr lang="en-US"/>
          </a:p>
        </p:txBody>
      </p:sp>
    </p:spTree>
    <p:extLst>
      <p:ext uri="{BB962C8B-B14F-4D97-AF65-F5344CB8AC3E}">
        <p14:creationId xmlns:p14="http://schemas.microsoft.com/office/powerpoint/2010/main" val="222713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79BD05-D4BC-7F4F-ACB5-F85402F331F3}" type="slidenum">
              <a:rPr lang="en-US"/>
              <a:pPr>
                <a:defRPr/>
              </a:pPr>
              <a:t>‹#›</a:t>
            </a:fld>
            <a:endParaRPr lang="en-US"/>
          </a:p>
        </p:txBody>
      </p:sp>
    </p:spTree>
    <p:extLst>
      <p:ext uri="{BB962C8B-B14F-4D97-AF65-F5344CB8AC3E}">
        <p14:creationId xmlns:p14="http://schemas.microsoft.com/office/powerpoint/2010/main" val="1110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EDF5B-8180-5C4E-B8C8-BC4A9D6DC1C5}" type="slidenum">
              <a:rPr lang="en-US"/>
              <a:pPr>
                <a:defRPr/>
              </a:pPr>
              <a:t>‹#›</a:t>
            </a:fld>
            <a:endParaRPr lang="en-US"/>
          </a:p>
        </p:txBody>
      </p:sp>
    </p:spTree>
    <p:extLst>
      <p:ext uri="{BB962C8B-B14F-4D97-AF65-F5344CB8AC3E}">
        <p14:creationId xmlns:p14="http://schemas.microsoft.com/office/powerpoint/2010/main" val="2414748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CCA59A-0637-6841-94A0-E1405BA48722}" type="slidenum">
              <a:rPr lang="en-US"/>
              <a:pPr>
                <a:defRPr/>
              </a:pPr>
              <a:t>‹#›</a:t>
            </a:fld>
            <a:endParaRPr lang="en-US"/>
          </a:p>
        </p:txBody>
      </p:sp>
    </p:spTree>
    <p:extLst>
      <p:ext uri="{BB962C8B-B14F-4D97-AF65-F5344CB8AC3E}">
        <p14:creationId xmlns:p14="http://schemas.microsoft.com/office/powerpoint/2010/main" val="1856682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FA2B9-A5B9-E446-A0BE-FA64CF82C42A}" type="slidenum">
              <a:rPr lang="en-US"/>
              <a:pPr>
                <a:defRPr/>
              </a:pPr>
              <a:t>‹#›</a:t>
            </a:fld>
            <a:endParaRPr lang="en-US"/>
          </a:p>
        </p:txBody>
      </p:sp>
    </p:spTree>
    <p:extLst>
      <p:ext uri="{BB962C8B-B14F-4D97-AF65-F5344CB8AC3E}">
        <p14:creationId xmlns:p14="http://schemas.microsoft.com/office/powerpoint/2010/main" val="1774961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37224-862B-8549-A81E-245067D30D35}" type="slidenum">
              <a:rPr lang="en-US"/>
              <a:pPr>
                <a:defRPr/>
              </a:pPr>
              <a:t>‹#›</a:t>
            </a:fld>
            <a:endParaRPr lang="en-US"/>
          </a:p>
        </p:txBody>
      </p:sp>
    </p:spTree>
    <p:extLst>
      <p:ext uri="{BB962C8B-B14F-4D97-AF65-F5344CB8AC3E}">
        <p14:creationId xmlns:p14="http://schemas.microsoft.com/office/powerpoint/2010/main" val="12830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83DF5-97BE-564F-937E-26DC48D07E60}" type="slidenum">
              <a:rPr lang="en-US"/>
              <a:pPr>
                <a:defRPr/>
              </a:pPr>
              <a:t>‹#›</a:t>
            </a:fld>
            <a:endParaRPr lang="en-US"/>
          </a:p>
        </p:txBody>
      </p:sp>
    </p:spTree>
    <p:extLst>
      <p:ext uri="{BB962C8B-B14F-4D97-AF65-F5344CB8AC3E}">
        <p14:creationId xmlns:p14="http://schemas.microsoft.com/office/powerpoint/2010/main" val="377521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79875"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52B1BE-08ED-034A-94F0-CBA989ECB255}" type="slidenum">
              <a:rPr lang="en-US"/>
              <a:pPr>
                <a:defRPr/>
              </a:pPr>
              <a:t>‹#›</a:t>
            </a:fld>
            <a:endParaRPr lang="en-US"/>
          </a:p>
        </p:txBody>
      </p:sp>
    </p:spTree>
    <p:extLst>
      <p:ext uri="{BB962C8B-B14F-4D97-AF65-F5344CB8AC3E}">
        <p14:creationId xmlns:p14="http://schemas.microsoft.com/office/powerpoint/2010/main" val="1254897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A4B91-2FCD-3649-8E0D-2C4FA29210E9}" type="slidenum">
              <a:rPr lang="en-US"/>
              <a:pPr>
                <a:defRPr/>
              </a:pPr>
              <a:t>‹#›</a:t>
            </a:fld>
            <a:endParaRPr lang="en-US"/>
          </a:p>
        </p:txBody>
      </p:sp>
    </p:spTree>
    <p:extLst>
      <p:ext uri="{BB962C8B-B14F-4D97-AF65-F5344CB8AC3E}">
        <p14:creationId xmlns:p14="http://schemas.microsoft.com/office/powerpoint/2010/main" val="356916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C6617-EF33-B54F-8CAC-12936C8F5BE3}" type="slidenum">
              <a:rPr lang="en-US"/>
              <a:pPr>
                <a:defRPr/>
              </a:pPr>
              <a:t>‹#›</a:t>
            </a:fld>
            <a:endParaRPr lang="en-US"/>
          </a:p>
        </p:txBody>
      </p:sp>
    </p:spTree>
    <p:extLst>
      <p:ext uri="{BB962C8B-B14F-4D97-AF65-F5344CB8AC3E}">
        <p14:creationId xmlns:p14="http://schemas.microsoft.com/office/powerpoint/2010/main" val="791410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6B606-B6F5-2446-8481-7EB8083472A7}" type="slidenum">
              <a:rPr lang="en-US"/>
              <a:pPr>
                <a:defRPr/>
              </a:pPr>
              <a:t>‹#›</a:t>
            </a:fld>
            <a:endParaRPr lang="en-US"/>
          </a:p>
        </p:txBody>
      </p:sp>
    </p:spTree>
    <p:extLst>
      <p:ext uri="{BB962C8B-B14F-4D97-AF65-F5344CB8AC3E}">
        <p14:creationId xmlns:p14="http://schemas.microsoft.com/office/powerpoint/2010/main" val="1975189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FEAA3-62DC-384B-B215-1AFD177CE585}" type="slidenum">
              <a:rPr lang="en-US"/>
              <a:pPr>
                <a:defRPr/>
              </a:pPr>
              <a:t>‹#›</a:t>
            </a:fld>
            <a:endParaRPr lang="en-US"/>
          </a:p>
        </p:txBody>
      </p:sp>
    </p:spTree>
    <p:extLst>
      <p:ext uri="{BB962C8B-B14F-4D97-AF65-F5344CB8AC3E}">
        <p14:creationId xmlns:p14="http://schemas.microsoft.com/office/powerpoint/2010/main" val="3999825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9AB23E-2187-1546-AF7D-DBBEC0D5F9EA}" type="slidenum">
              <a:rPr lang="en-US"/>
              <a:pPr>
                <a:defRPr/>
              </a:pPr>
              <a:t>‹#›</a:t>
            </a:fld>
            <a:endParaRPr lang="en-US"/>
          </a:p>
        </p:txBody>
      </p:sp>
    </p:spTree>
    <p:extLst>
      <p:ext uri="{BB962C8B-B14F-4D97-AF65-F5344CB8AC3E}">
        <p14:creationId xmlns:p14="http://schemas.microsoft.com/office/powerpoint/2010/main" val="336639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24258-90E8-F54B-83BB-96310FCD7766}" type="slidenum">
              <a:rPr lang="en-US"/>
              <a:pPr>
                <a:defRPr/>
              </a:pPr>
              <a:t>‹#›</a:t>
            </a:fld>
            <a:endParaRPr lang="en-US"/>
          </a:p>
        </p:txBody>
      </p:sp>
    </p:spTree>
    <p:extLst>
      <p:ext uri="{BB962C8B-B14F-4D97-AF65-F5344CB8AC3E}">
        <p14:creationId xmlns:p14="http://schemas.microsoft.com/office/powerpoint/2010/main" val="3630047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E91F9-ADF0-BB48-88A0-364E15353DAB}" type="slidenum">
              <a:rPr lang="en-US"/>
              <a:pPr>
                <a:defRPr/>
              </a:pPr>
              <a:t>‹#›</a:t>
            </a:fld>
            <a:endParaRPr lang="en-US"/>
          </a:p>
        </p:txBody>
      </p:sp>
    </p:spTree>
    <p:extLst>
      <p:ext uri="{BB962C8B-B14F-4D97-AF65-F5344CB8AC3E}">
        <p14:creationId xmlns:p14="http://schemas.microsoft.com/office/powerpoint/2010/main" val="426859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0AE4B-0A2C-F446-9EBB-D77BC01B6C14}" type="slidenum">
              <a:rPr lang="en-US"/>
              <a:pPr>
                <a:defRPr/>
              </a:pPr>
              <a:t>‹#›</a:t>
            </a:fld>
            <a:endParaRPr lang="en-US"/>
          </a:p>
        </p:txBody>
      </p:sp>
    </p:spTree>
    <p:extLst>
      <p:ext uri="{BB962C8B-B14F-4D97-AF65-F5344CB8AC3E}">
        <p14:creationId xmlns:p14="http://schemas.microsoft.com/office/powerpoint/2010/main" val="1164868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548B4-1040-3C47-A030-6931D238B187}" type="slidenum">
              <a:rPr lang="en-US"/>
              <a:pPr>
                <a:defRPr/>
              </a:pPr>
              <a:t>‹#›</a:t>
            </a:fld>
            <a:endParaRPr lang="en-US"/>
          </a:p>
        </p:txBody>
      </p:sp>
    </p:spTree>
    <p:extLst>
      <p:ext uri="{BB962C8B-B14F-4D97-AF65-F5344CB8AC3E}">
        <p14:creationId xmlns:p14="http://schemas.microsoft.com/office/powerpoint/2010/main" val="3030827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955ED-1C2C-0644-A026-8C1E39F1A26F}" type="slidenum">
              <a:rPr lang="en-US"/>
              <a:pPr>
                <a:defRPr/>
              </a:pPr>
              <a:t>‹#›</a:t>
            </a:fld>
            <a:endParaRPr lang="en-US"/>
          </a:p>
        </p:txBody>
      </p:sp>
    </p:spTree>
    <p:extLst>
      <p:ext uri="{BB962C8B-B14F-4D97-AF65-F5344CB8AC3E}">
        <p14:creationId xmlns:p14="http://schemas.microsoft.com/office/powerpoint/2010/main" val="114867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29308-C69B-3141-AE4D-0AC0BD377A94}" type="slidenum">
              <a:rPr lang="en-US"/>
              <a:pPr>
                <a:defRPr/>
              </a:pPr>
              <a:t>‹#›</a:t>
            </a:fld>
            <a:endParaRPr lang="en-US"/>
          </a:p>
        </p:txBody>
      </p:sp>
    </p:spTree>
    <p:extLst>
      <p:ext uri="{BB962C8B-B14F-4D97-AF65-F5344CB8AC3E}">
        <p14:creationId xmlns:p14="http://schemas.microsoft.com/office/powerpoint/2010/main" val="104854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756FE-841B-2B46-A782-0063273727D0}" type="slidenum">
              <a:rPr lang="en-US"/>
              <a:pPr>
                <a:defRPr/>
              </a:pPr>
              <a:t>‹#›</a:t>
            </a:fld>
            <a:endParaRPr lang="en-US"/>
          </a:p>
        </p:txBody>
      </p:sp>
    </p:spTree>
    <p:extLst>
      <p:ext uri="{BB962C8B-B14F-4D97-AF65-F5344CB8AC3E}">
        <p14:creationId xmlns:p14="http://schemas.microsoft.com/office/powerpoint/2010/main" val="2874689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5148B-625A-BE49-B098-B22194F1181D}" type="slidenum">
              <a:rPr lang="en-US"/>
              <a:pPr>
                <a:defRPr/>
              </a:pPr>
              <a:t>‹#›</a:t>
            </a:fld>
            <a:endParaRPr lang="en-US"/>
          </a:p>
        </p:txBody>
      </p:sp>
    </p:spTree>
    <p:extLst>
      <p:ext uri="{BB962C8B-B14F-4D97-AF65-F5344CB8AC3E}">
        <p14:creationId xmlns:p14="http://schemas.microsoft.com/office/powerpoint/2010/main" val="3975631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EBAD4-5593-F54A-A363-F117191FB6F1}" type="slidenum">
              <a:rPr lang="en-US"/>
              <a:pPr>
                <a:defRPr/>
              </a:pPr>
              <a:t>‹#›</a:t>
            </a:fld>
            <a:endParaRPr lang="en-US"/>
          </a:p>
        </p:txBody>
      </p:sp>
    </p:spTree>
    <p:extLst>
      <p:ext uri="{BB962C8B-B14F-4D97-AF65-F5344CB8AC3E}">
        <p14:creationId xmlns:p14="http://schemas.microsoft.com/office/powerpoint/2010/main" val="73629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2BB90-A1D7-2F46-A3FB-AA5E83475CA3}" type="slidenum">
              <a:rPr lang="en-US"/>
              <a:pPr>
                <a:defRPr/>
              </a:pPr>
              <a:t>‹#›</a:t>
            </a:fld>
            <a:endParaRPr lang="en-US"/>
          </a:p>
        </p:txBody>
      </p:sp>
    </p:spTree>
    <p:extLst>
      <p:ext uri="{BB962C8B-B14F-4D97-AF65-F5344CB8AC3E}">
        <p14:creationId xmlns:p14="http://schemas.microsoft.com/office/powerpoint/2010/main" val="2463486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E6EF-9C7C-6342-98D3-0AE2E60BE1ED}" type="slidenum">
              <a:rPr lang="en-US"/>
              <a:pPr>
                <a:defRPr/>
              </a:pPr>
              <a:t>‹#›</a:t>
            </a:fld>
            <a:endParaRPr lang="en-US"/>
          </a:p>
        </p:txBody>
      </p:sp>
    </p:spTree>
    <p:extLst>
      <p:ext uri="{BB962C8B-B14F-4D97-AF65-F5344CB8AC3E}">
        <p14:creationId xmlns:p14="http://schemas.microsoft.com/office/powerpoint/2010/main" val="72490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17788E-8378-2D44-A230-FB37F464D098}" type="slidenum">
              <a:rPr lang="en-US"/>
              <a:pPr>
                <a:defRPr/>
              </a:pPr>
              <a:t>‹#›</a:t>
            </a:fld>
            <a:endParaRPr lang="en-US"/>
          </a:p>
        </p:txBody>
      </p:sp>
    </p:spTree>
    <p:extLst>
      <p:ext uri="{BB962C8B-B14F-4D97-AF65-F5344CB8AC3E}">
        <p14:creationId xmlns:p14="http://schemas.microsoft.com/office/powerpoint/2010/main" val="113588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B90F67-CC97-1F49-9BEC-F925D641F6D8}" type="slidenum">
              <a:rPr lang="en-US"/>
              <a:pPr>
                <a:defRPr/>
              </a:pPr>
              <a:t>‹#›</a:t>
            </a:fld>
            <a:endParaRPr lang="en-US"/>
          </a:p>
        </p:txBody>
      </p:sp>
    </p:spTree>
    <p:extLst>
      <p:ext uri="{BB962C8B-B14F-4D97-AF65-F5344CB8AC3E}">
        <p14:creationId xmlns:p14="http://schemas.microsoft.com/office/powerpoint/2010/main" val="3483463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7BA0CE-365D-DD40-8211-E8831C5DAE79}" type="slidenum">
              <a:rPr lang="en-US"/>
              <a:pPr>
                <a:defRPr/>
              </a:pPr>
              <a:t>‹#›</a:t>
            </a:fld>
            <a:endParaRPr lang="en-US"/>
          </a:p>
        </p:txBody>
      </p:sp>
    </p:spTree>
    <p:extLst>
      <p:ext uri="{BB962C8B-B14F-4D97-AF65-F5344CB8AC3E}">
        <p14:creationId xmlns:p14="http://schemas.microsoft.com/office/powerpoint/2010/main" val="3569403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5E2F5-8781-4B49-868F-92ECFFAAF034}" type="slidenum">
              <a:rPr lang="en-US"/>
              <a:pPr>
                <a:defRPr/>
              </a:pPr>
              <a:t>‹#›</a:t>
            </a:fld>
            <a:endParaRPr lang="en-US"/>
          </a:p>
        </p:txBody>
      </p:sp>
    </p:spTree>
    <p:extLst>
      <p:ext uri="{BB962C8B-B14F-4D97-AF65-F5344CB8AC3E}">
        <p14:creationId xmlns:p14="http://schemas.microsoft.com/office/powerpoint/2010/main" val="2954433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0F645A-8A42-AD43-8A0D-A5505607B6BA}" type="slidenum">
              <a:rPr lang="en-US"/>
              <a:pPr>
                <a:defRPr/>
              </a:pPr>
              <a:t>‹#›</a:t>
            </a:fld>
            <a:endParaRPr lang="en-US"/>
          </a:p>
        </p:txBody>
      </p:sp>
    </p:spTree>
    <p:extLst>
      <p:ext uri="{BB962C8B-B14F-4D97-AF65-F5344CB8AC3E}">
        <p14:creationId xmlns:p14="http://schemas.microsoft.com/office/powerpoint/2010/main" val="1647333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D5416-C0F3-6E4D-B19C-F7134606784D}" type="slidenum">
              <a:rPr lang="en-US"/>
              <a:pPr>
                <a:defRPr/>
              </a:pPr>
              <a:t>‹#›</a:t>
            </a:fld>
            <a:endParaRPr lang="en-US"/>
          </a:p>
        </p:txBody>
      </p:sp>
    </p:spTree>
    <p:extLst>
      <p:ext uri="{BB962C8B-B14F-4D97-AF65-F5344CB8AC3E}">
        <p14:creationId xmlns:p14="http://schemas.microsoft.com/office/powerpoint/2010/main" val="367651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6B2E9-042B-8D4F-BB94-9F6C9545B841}" type="slidenum">
              <a:rPr lang="en-US"/>
              <a:pPr>
                <a:defRPr/>
              </a:pPr>
              <a:t>‹#›</a:t>
            </a:fld>
            <a:endParaRPr lang="en-US"/>
          </a:p>
        </p:txBody>
      </p:sp>
    </p:spTree>
    <p:extLst>
      <p:ext uri="{BB962C8B-B14F-4D97-AF65-F5344CB8AC3E}">
        <p14:creationId xmlns:p14="http://schemas.microsoft.com/office/powerpoint/2010/main" val="256774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3FEB93-EAAD-E94C-8EAD-5A4A20DFE95A}" type="slidenum">
              <a:rPr lang="en-US"/>
              <a:pPr>
                <a:defRPr/>
              </a:pPr>
              <a:t>‹#›</a:t>
            </a:fld>
            <a:endParaRPr lang="en-US"/>
          </a:p>
        </p:txBody>
      </p:sp>
    </p:spTree>
    <p:extLst>
      <p:ext uri="{BB962C8B-B14F-4D97-AF65-F5344CB8AC3E}">
        <p14:creationId xmlns:p14="http://schemas.microsoft.com/office/powerpoint/2010/main" val="3111732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7398802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8799462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485003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2DA666-0C5A-CA4D-A079-B24D0C49E989}" type="slidenum">
              <a:rPr lang="en-US"/>
              <a:pPr>
                <a:defRPr/>
              </a:pPr>
              <a:t>‹#›</a:t>
            </a:fld>
            <a:endParaRPr lang="en-US"/>
          </a:p>
        </p:txBody>
      </p:sp>
    </p:spTree>
    <p:extLst>
      <p:ext uri="{BB962C8B-B14F-4D97-AF65-F5344CB8AC3E}">
        <p14:creationId xmlns:p14="http://schemas.microsoft.com/office/powerpoint/2010/main" val="3389698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5325807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2731185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651809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8165217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69077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762686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436098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896839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B0FE32-1ADE-3343-BFC0-683B36524406}" type="slidenum">
              <a:rPr lang="en-US"/>
              <a:pPr>
                <a:defRPr/>
              </a:pPr>
              <a:t>‹#›</a:t>
            </a:fld>
            <a:endParaRPr lang="en-US"/>
          </a:p>
        </p:txBody>
      </p:sp>
    </p:spTree>
    <p:extLst>
      <p:ext uri="{BB962C8B-B14F-4D97-AF65-F5344CB8AC3E}">
        <p14:creationId xmlns:p14="http://schemas.microsoft.com/office/powerpoint/2010/main" val="329130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1F191-776B-A94F-A717-D80ADCF563C2}" type="slidenum">
              <a:rPr lang="en-US"/>
              <a:pPr>
                <a:defRPr/>
              </a:pPr>
              <a:t>‹#›</a:t>
            </a:fld>
            <a:endParaRPr lang="en-US"/>
          </a:p>
        </p:txBody>
      </p:sp>
    </p:spTree>
    <p:extLst>
      <p:ext uri="{BB962C8B-B14F-4D97-AF65-F5344CB8AC3E}">
        <p14:creationId xmlns:p14="http://schemas.microsoft.com/office/powerpoint/2010/main" val="8834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25016-8AAD-6146-93AD-CFFE16E9D929}" type="slidenum">
              <a:rPr lang="en-US"/>
              <a:pPr>
                <a:defRPr/>
              </a:pPr>
              <a:t>‹#›</a:t>
            </a:fld>
            <a:endParaRPr lang="en-US"/>
          </a:p>
        </p:txBody>
      </p:sp>
    </p:spTree>
    <p:extLst>
      <p:ext uri="{BB962C8B-B14F-4D97-AF65-F5344CB8AC3E}">
        <p14:creationId xmlns:p14="http://schemas.microsoft.com/office/powerpoint/2010/main" val="32027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A615507-6A56-B54A-A487-0CA61404B1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32888" cy="6845300"/>
            <a:chOff x="0" y="0"/>
            <a:chExt cx="5753" cy="4312"/>
          </a:xfrm>
        </p:grpSpPr>
        <p:sp>
          <p:nvSpPr>
            <p:cNvPr id="1331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3318" name="Group 4"/>
            <p:cNvGrpSpPr>
              <a:grpSpLocks/>
            </p:cNvGrpSpPr>
            <p:nvPr/>
          </p:nvGrpSpPr>
          <p:grpSpPr bwMode="auto">
            <a:xfrm>
              <a:off x="246" y="204"/>
              <a:ext cx="5271" cy="3889"/>
              <a:chOff x="246" y="204"/>
              <a:chExt cx="5271" cy="3889"/>
            </a:xfrm>
          </p:grpSpPr>
          <p:sp>
            <p:nvSpPr>
              <p:cNvPr id="12769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332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19" name="Group 28"/>
            <p:cNvGrpSpPr>
              <a:grpSpLocks/>
            </p:cNvGrpSpPr>
            <p:nvPr/>
          </p:nvGrpSpPr>
          <p:grpSpPr bwMode="auto">
            <a:xfrm>
              <a:off x="0" y="0"/>
              <a:ext cx="1246" cy="1232"/>
              <a:chOff x="0" y="0"/>
              <a:chExt cx="1246" cy="1232"/>
            </a:xfrm>
          </p:grpSpPr>
          <p:sp>
            <p:nvSpPr>
              <p:cNvPr id="1332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32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32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3315" name="Text Box 32"/>
          <p:cNvSpPr txBox="1">
            <a:spLocks noChangeArrowheads="1"/>
          </p:cNvSpPr>
          <p:nvPr/>
        </p:nvSpPr>
        <p:spPr bwMode="auto">
          <a:xfrm>
            <a:off x="282575" y="65420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a:solidFill>
                  <a:srgbClr val="FFFFFF"/>
                </a:solidFill>
              </a:rPr>
              <a:t>©2004 TBBMI</a:t>
            </a:r>
          </a:p>
        </p:txBody>
      </p:sp>
      <p:sp>
        <p:nvSpPr>
          <p:cNvPr id="1276961" name="Rectangle 33"/>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8.0.01.</a:t>
            </a:r>
          </a:p>
        </p:txBody>
      </p:sp>
    </p:spTree>
  </p:cSld>
  <p:clrMap bg1="dk2" tx1="lt1" bg2="dk1" tx2="lt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buFont typeface="Wingdings" charset="2"/>
              <a:buNone/>
              <a:defRPr sz="1400">
                <a:latin typeface="+mn-lt"/>
                <a:ea typeface="ＭＳ Ｐゴシック" charset="-128"/>
                <a:cs typeface="ＭＳ Ｐゴシック" charset="-128"/>
              </a:defRPr>
            </a:lvl1pPr>
          </a:lstStyle>
          <a:p>
            <a:pPr>
              <a:defRPr/>
            </a:pPr>
            <a:endParaRPr lang="en-US"/>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942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201C967-848E-0840-AF3F-DC5CA3C9A6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5"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n-ea"/>
        </a:defRPr>
      </a:lvl5pPr>
      <a:lvl6pPr marL="2514600" indent="-228600" algn="l" rtl="0" fontAlgn="base">
        <a:spcBef>
          <a:spcPct val="20000"/>
        </a:spcBef>
        <a:spcAft>
          <a:spcPct val="0"/>
        </a:spcAft>
        <a:buFont typeface="Wingdings" charset="2"/>
        <a:buChar char="w"/>
        <a:defRPr sz="2000">
          <a:solidFill>
            <a:schemeClr val="tx1"/>
          </a:solidFill>
          <a:latin typeface="+mn-lt"/>
          <a:ea typeface="+mn-ea"/>
        </a:defRPr>
      </a:lvl6pPr>
      <a:lvl7pPr marL="2971800" indent="-228600" algn="l" rtl="0" fontAlgn="base">
        <a:spcBef>
          <a:spcPct val="20000"/>
        </a:spcBef>
        <a:spcAft>
          <a:spcPct val="0"/>
        </a:spcAft>
        <a:buFont typeface="Wingdings" charset="2"/>
        <a:buChar char="w"/>
        <a:defRPr sz="2000">
          <a:solidFill>
            <a:schemeClr val="tx1"/>
          </a:solidFill>
          <a:latin typeface="+mn-lt"/>
          <a:ea typeface="+mn-ea"/>
        </a:defRPr>
      </a:lvl7pPr>
      <a:lvl8pPr marL="3429000" indent="-228600" algn="l" rtl="0" fontAlgn="base">
        <a:spcBef>
          <a:spcPct val="20000"/>
        </a:spcBef>
        <a:spcAft>
          <a:spcPct val="0"/>
        </a:spcAft>
        <a:buFont typeface="Wingdings" charset="2"/>
        <a:buChar char="w"/>
        <a:defRPr sz="2000">
          <a:solidFill>
            <a:schemeClr val="tx1"/>
          </a:solidFill>
          <a:latin typeface="+mn-lt"/>
          <a:ea typeface="+mn-ea"/>
        </a:defRPr>
      </a:lvl8pPr>
      <a:lvl9pPr marL="3886200" indent="-228600" algn="l" rtl="0" fontAlgn="base">
        <a:spcBef>
          <a:spcPct val="20000"/>
        </a:spcBef>
        <a:spcAft>
          <a:spcPct val="0"/>
        </a:spcAft>
        <a:buFont typeface="Wingdings" charset="2"/>
        <a:buChar char="w"/>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52400" y="533400"/>
            <a:ext cx="8839200" cy="990600"/>
          </a:xfrm>
          <a:prstGeom prst="rect">
            <a:avLst/>
          </a:prstGeom>
          <a:solidFill>
            <a:srgbClr val="0A0A0A"/>
          </a:solid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3"/>
          <p:cNvSpPr>
            <a:spLocks noGrp="1" noChangeArrowheads="1"/>
          </p:cNvSpPr>
          <p:nvPr>
            <p:ph type="body" idx="1"/>
          </p:nvPr>
        </p:nvSpPr>
        <p:spPr bwMode="auto">
          <a:xfrm>
            <a:off x="152400" y="1981200"/>
            <a:ext cx="88392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B11DA83B-3F4C-9541-A6EA-8CA879E19E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6"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xStyles>
    <p:titleStyle>
      <a:lvl1pPr algn="ctr" rtl="0" eaLnBrk="0" fontAlgn="base" hangingPunct="0">
        <a:lnSpc>
          <a:spcPct val="90000"/>
        </a:lnSpc>
        <a:spcBef>
          <a:spcPct val="0"/>
        </a:spcBef>
        <a:spcAft>
          <a:spcPct val="0"/>
        </a:spcAft>
        <a:defRPr sz="4400" b="1">
          <a:solidFill>
            <a:schemeClr val="tx1"/>
          </a:solidFill>
          <a:latin typeface="Arial"/>
          <a:ea typeface="ＭＳ Ｐゴシック" charset="-128"/>
          <a:cs typeface="Arial"/>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24DDB3E-986A-EB49-8910-BEB9D56794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2C29CF8-5A09-0D4C-B254-B7E79F7531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99056057"/>
      </p:ext>
    </p:extLst>
  </p:cSld>
  <p:clrMap bg1="dk2" tx1="lt1" bg2="dk1" tx2="lt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6.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wingclips.com" TargetMode="Externa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388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2" name="Picture 6" descr="IMG_38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5" descr="IMG_38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6050" y="76200"/>
            <a:ext cx="5187950" cy="67818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9699" name="Rectangle 3"/>
          <p:cNvSpPr>
            <a:spLocks noGrp="1" noChangeArrowheads="1"/>
          </p:cNvSpPr>
          <p:nvPr>
            <p:ph type="subTitle" idx="1"/>
          </p:nvPr>
        </p:nvSpPr>
        <p:spPr>
          <a:xfrm>
            <a:off x="47432" y="1403395"/>
            <a:ext cx="3907160" cy="1752600"/>
          </a:xfrm>
        </p:spPr>
        <p:txBody>
          <a:bodyPr/>
          <a:lstStyle/>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إذا استطاعت الفيلة</a:t>
            </a:r>
          </a:p>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 أن توضح</a:t>
            </a:r>
          </a:p>
          <a:p>
            <a:pPr eaLnBrk="1" hangingPunct="1">
              <a:defRPr/>
            </a:pPr>
            <a:r>
              <a:rPr lang="ar-JO"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rPr>
              <a:t> فأنت كذلك تستطيع</a:t>
            </a:r>
            <a:endParaRPr lang="en-US" sz="4400" b="1" dirty="0">
              <a:solidFill>
                <a:schemeClr val="bg1"/>
              </a:solidFill>
              <a:effectLst>
                <a:glow rad="101600">
                  <a:schemeClr val="tx1"/>
                </a:glow>
              </a:effectLst>
              <a:latin typeface="Arial" panose="020B0604020202020204" pitchFamily="34" charset="0"/>
              <a:ea typeface="ＭＳ Ｐゴシック" charset="0"/>
              <a:cs typeface="Arial" panose="020B0604020202020204" pitchFamily="34" charset="0"/>
            </a:endParaRPr>
          </a:p>
        </p:txBody>
      </p:sp>
      <p:sp>
        <p:nvSpPr>
          <p:cNvPr id="66565" name="Rectangle 2"/>
          <p:cNvSpPr>
            <a:spLocks noGrp="1" noChangeArrowheads="1"/>
          </p:cNvSpPr>
          <p:nvPr>
            <p:ph type="ctrTitle"/>
          </p:nvPr>
        </p:nvSpPr>
        <p:spPr>
          <a:xfrm>
            <a:off x="0" y="0"/>
            <a:ext cx="3954592" cy="1066800"/>
          </a:xfrm>
          <a:solidFill>
            <a:schemeClr val="tx2"/>
          </a:solidFill>
        </p:spPr>
        <p:txBody>
          <a:bodyPr/>
          <a:lstStyle/>
          <a:p>
            <a:pPr eaLnBrk="1" hangingPunct="1"/>
            <a:r>
              <a:rPr lang="ar-JO" sz="6000" b="1" dirty="0">
                <a:solidFill>
                  <a:schemeClr val="bg1"/>
                </a:solidFill>
                <a:latin typeface="Arial" panose="020B0604020202020204" pitchFamily="34" charset="0"/>
                <a:ea typeface="ＭＳ Ｐゴシック" charset="0"/>
                <a:cs typeface="Arial" panose="020B0604020202020204" pitchFamily="34" charset="0"/>
              </a:rPr>
              <a:t>الإيضاحات</a:t>
            </a:r>
            <a:endParaRPr lang="en-US" sz="5400"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71391" y="2048863"/>
            <a:ext cx="184666" cy="461665"/>
          </a:xfrm>
          <a:prstGeom prst="rect">
            <a:avLst/>
          </a:prstGeom>
          <a:noFill/>
        </p:spPr>
        <p:txBody>
          <a:bodyPr wrap="none" rtlCol="0">
            <a:spAutoFit/>
          </a:bodyPr>
          <a:lstStyle/>
          <a:p>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5931633-888C-41FA-9774-681EA463918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ssolve">
                                      <p:cBhvr>
                                        <p:cTn id="12" dur="5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0" end="0"/>
                                            </p:txEl>
                                          </p:spTgt>
                                        </p:tgtEl>
                                        <p:attrNameLst>
                                          <p:attrName>style.visibility</p:attrName>
                                        </p:attrNameLst>
                                      </p:cBhvr>
                                      <p:to>
                                        <p:strVal val="visible"/>
                                      </p:to>
                                    </p:set>
                                    <p:animEffect transition="in" filter="dissolve">
                                      <p:cBhvr>
                                        <p:cTn id="22" dur="500"/>
                                        <p:tgtEl>
                                          <p:spTgt spid="296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699">
                                            <p:txEl>
                                              <p:pRg st="1" end="1"/>
                                            </p:txEl>
                                          </p:spTgt>
                                        </p:tgtEl>
                                        <p:attrNameLst>
                                          <p:attrName>style.visibility</p:attrName>
                                        </p:attrNameLst>
                                      </p:cBhvr>
                                      <p:to>
                                        <p:strVal val="visible"/>
                                      </p:to>
                                    </p:set>
                                    <p:animEffect transition="in" filter="dissolve">
                                      <p:cBhvr>
                                        <p:cTn id="27" dur="500"/>
                                        <p:tgtEl>
                                          <p:spTgt spid="296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699">
                                            <p:txEl>
                                              <p:pRg st="2" end="2"/>
                                            </p:txEl>
                                          </p:spTgt>
                                        </p:tgtEl>
                                        <p:attrNameLst>
                                          <p:attrName>style.visibility</p:attrName>
                                        </p:attrNameLst>
                                      </p:cBhvr>
                                      <p:to>
                                        <p:strVal val="visible"/>
                                      </p:to>
                                    </p:set>
                                    <p:animEffect transition="in" filter="dissolve">
                                      <p:cBhvr>
                                        <p:cTn id="3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120080"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08520"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لإيجاد إيضاحات جيدة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08520"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 غيّر من أنواع الإيضاحات المستخدمة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 name="Text Box 8">
            <a:extLst>
              <a:ext uri="{FF2B5EF4-FFF2-40B4-BE49-F238E27FC236}">
                <a16:creationId xmlns:a16="http://schemas.microsoft.com/office/drawing/2014/main" id="{E355C91A-49C5-A6FD-8A5B-11DE58A1A8BE}"/>
              </a:ext>
            </a:extLst>
          </p:cNvPr>
          <p:cNvSpPr txBox="1">
            <a:spLocks noChangeArrowheads="1"/>
          </p:cNvSpPr>
          <p:nvPr/>
        </p:nvSpPr>
        <p:spPr bwMode="auto">
          <a:xfrm>
            <a:off x="-108520" y="3789040"/>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ث. لا تحكي القصص بل عشها ثانية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3" name="Text Box 9">
            <a:extLst>
              <a:ext uri="{FF2B5EF4-FFF2-40B4-BE49-F238E27FC236}">
                <a16:creationId xmlns:a16="http://schemas.microsoft.com/office/drawing/2014/main" id="{CF953ACB-3C0C-6907-7ECD-3457FF1EA92E}"/>
              </a:ext>
            </a:extLst>
          </p:cNvPr>
          <p:cNvSpPr txBox="1">
            <a:spLocks noChangeArrowheads="1"/>
          </p:cNvSpPr>
          <p:nvPr/>
        </p:nvSpPr>
        <p:spPr bwMode="auto">
          <a:xfrm>
            <a:off x="-108520" y="4509120"/>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3200" b="1" dirty="0">
                <a:solidFill>
                  <a:schemeClr val="bg1"/>
                </a:solidFill>
                <a:latin typeface="Arial" panose="020B0604020202020204" pitchFamily="34" charset="0"/>
                <a:cs typeface="Arial" panose="020B0604020202020204" pitchFamily="34" charset="0"/>
              </a:rPr>
              <a:t>ج. قدم إيضاح لكل ثلاث دقائق من العظة (ص 51 هناك 18 إيضاح </a:t>
            </a:r>
          </a:p>
          <a:p>
            <a:pPr marL="0" indent="0" algn="r">
              <a:defRPr/>
            </a:pPr>
            <a:r>
              <a:rPr lang="ar-JO" sz="3200" b="1" dirty="0">
                <a:solidFill>
                  <a:schemeClr val="bg1"/>
                </a:solidFill>
                <a:latin typeface="Arial" panose="020B0604020202020204" pitchFamily="34" charset="0"/>
                <a:cs typeface="Arial" panose="020B0604020202020204" pitchFamily="34" charset="0"/>
              </a:rPr>
              <a:t>    في 15 دقيقة)</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94870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0" y="457200"/>
            <a:ext cx="9144000" cy="1676400"/>
          </a:xfrm>
          <a:noFill/>
        </p:spPr>
        <p:txBody>
          <a:bodyPr/>
          <a:lstStyle/>
          <a:p>
            <a:pPr eaLnBrk="1" hangingPunct="1"/>
            <a:r>
              <a:rPr lang="ar-JO" sz="12900" b="1" dirty="0">
                <a:solidFill>
                  <a:srgbClr val="FF0000"/>
                </a:solidFill>
                <a:latin typeface="Arial" panose="020B0604020202020204" pitchFamily="34" charset="0"/>
                <a:ea typeface="ＭＳ Ｐゴシック" charset="0"/>
                <a:cs typeface="Arial" panose="020B0604020202020204" pitchFamily="34" charset="0"/>
              </a:rPr>
              <a:t>المخاطر</a:t>
            </a:r>
            <a:endParaRPr lang="en-US" sz="12900" dirty="0">
              <a:solidFill>
                <a:srgbClr val="FF0000"/>
              </a:solidFill>
              <a:latin typeface="Arial" panose="020B0604020202020204" pitchFamily="34" charset="0"/>
              <a:ea typeface="ＭＳ Ｐゴシック" charset="0"/>
              <a:cs typeface="Arial" panose="020B0604020202020204" pitchFamily="34" charset="0"/>
            </a:endParaRPr>
          </a:p>
        </p:txBody>
      </p:sp>
      <p:sp>
        <p:nvSpPr>
          <p:cNvPr id="1264643" name="Text Box 3"/>
          <p:cNvSpPr txBox="1">
            <a:spLocks noChangeArrowheads="1"/>
          </p:cNvSpPr>
          <p:nvPr/>
        </p:nvSpPr>
        <p:spPr bwMode="auto">
          <a:xfrm>
            <a:off x="3779912" y="2514600"/>
            <a:ext cx="5220072"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dirty="0">
                <a:solidFill>
                  <a:srgbClr val="FFB97C"/>
                </a:solidFill>
                <a:latin typeface="Arial" panose="020B0604020202020204" pitchFamily="34" charset="0"/>
                <a:cs typeface="Arial" panose="020B0604020202020204" pitchFamily="34" charset="0"/>
              </a:rPr>
              <a:t>القصة المنمقة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غير الضرورية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الأنانية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الخادعة</a:t>
            </a:r>
            <a:endParaRPr lang="en-US" sz="3600" b="1" dirty="0">
              <a:solidFill>
                <a:srgbClr val="FFB97C"/>
              </a:solidFill>
              <a:latin typeface="Arial" panose="020B0604020202020204" pitchFamily="34" charset="0"/>
              <a:cs typeface="Arial" panose="020B0604020202020204" pitchFamily="34" charset="0"/>
            </a:endParaRPr>
          </a:p>
          <a:p>
            <a:pPr algn="r"/>
            <a:r>
              <a:rPr lang="ar-JO" sz="3600" b="1" dirty="0">
                <a:solidFill>
                  <a:srgbClr val="FFB97C"/>
                </a:solidFill>
                <a:latin typeface="Arial" panose="020B0604020202020204" pitchFamily="34" charset="0"/>
                <a:cs typeface="Arial" panose="020B0604020202020204" pitchFamily="34" charset="0"/>
              </a:rPr>
              <a:t>القصة المتلاعبة</a:t>
            </a:r>
            <a:endParaRPr lang="en-US" sz="3600" b="1" dirty="0">
              <a:solidFill>
                <a:srgbClr val="FFB97C"/>
              </a:solidFill>
              <a:latin typeface="Arial" panose="020B0604020202020204" pitchFamily="34" charset="0"/>
              <a:cs typeface="Arial" panose="020B0604020202020204" pitchFamily="34" charset="0"/>
            </a:endParaRPr>
          </a:p>
        </p:txBody>
      </p:sp>
      <p:sp>
        <p:nvSpPr>
          <p:cNvPr id="1264644" name="Text Box 4"/>
          <p:cNvSpPr txBox="1">
            <a:spLocks noChangeArrowheads="1"/>
          </p:cNvSpPr>
          <p:nvPr/>
        </p:nvSpPr>
        <p:spPr bwMode="auto">
          <a:xfrm>
            <a:off x="0" y="1981200"/>
            <a:ext cx="3347864"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sz="3600" b="1" u="sng" dirty="0">
                <a:solidFill>
                  <a:schemeClr val="accent1"/>
                </a:solidFill>
                <a:latin typeface="Arial" panose="020B0604020202020204" pitchFamily="34" charset="0"/>
                <a:cs typeface="Arial" panose="020B0604020202020204" pitchFamily="34" charset="0"/>
              </a:rPr>
              <a:t>افحص:</a:t>
            </a:r>
            <a:endParaRPr lang="en-US" sz="3600" b="1" u="sng"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الطول</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الملائمة</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الإتضاع</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المصداقية</a:t>
            </a:r>
            <a:endParaRPr lang="en-US" sz="3600" b="1" dirty="0">
              <a:solidFill>
                <a:schemeClr val="accent1"/>
              </a:solidFill>
              <a:latin typeface="Arial" panose="020B0604020202020204" pitchFamily="34" charset="0"/>
              <a:cs typeface="Arial" panose="020B0604020202020204" pitchFamily="34" charset="0"/>
            </a:endParaRPr>
          </a:p>
          <a:p>
            <a:pPr algn="r"/>
            <a:r>
              <a:rPr lang="ar-JO" sz="3600" b="1" dirty="0">
                <a:solidFill>
                  <a:schemeClr val="accent1"/>
                </a:solidFill>
                <a:latin typeface="Arial" panose="020B0604020202020204" pitchFamily="34" charset="0"/>
                <a:cs typeface="Arial" panose="020B0604020202020204" pitchFamily="34" charset="0"/>
              </a:rPr>
              <a:t>الدافع</a:t>
            </a:r>
            <a:endParaRPr lang="en-US" sz="3600" b="1" dirty="0">
              <a:solidFill>
                <a:schemeClr val="accent1"/>
              </a:solidFill>
              <a:latin typeface="Arial" panose="020B0604020202020204" pitchFamily="34" charset="0"/>
              <a:cs typeface="Arial" panose="020B0604020202020204" pitchFamily="34" charset="0"/>
            </a:endParaRPr>
          </a:p>
        </p:txBody>
      </p:sp>
      <p:sp>
        <p:nvSpPr>
          <p:cNvPr id="82948" name="Text Box 5"/>
          <p:cNvSpPr txBox="1">
            <a:spLocks noChangeArrowheads="1"/>
          </p:cNvSpPr>
          <p:nvPr/>
        </p:nvSpPr>
        <p:spPr bwMode="auto">
          <a:xfrm>
            <a:off x="0" y="6324600"/>
            <a:ext cx="91440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2200" dirty="0">
                <a:solidFill>
                  <a:schemeClr val="accent1"/>
                </a:solidFill>
                <a:latin typeface="Arial" panose="020B0604020202020204" pitchFamily="34" charset="0"/>
                <a:cs typeface="Arial" panose="020B0604020202020204" pitchFamily="34" charset="0"/>
              </a:rPr>
              <a:t>مقتبس من ليروي باترسون ستيوارت في كلية الكتاب المقدس في سنغافورة 100 طية (92 فبراير)</a:t>
            </a:r>
            <a:endParaRPr lang="en-US" sz="2200" dirty="0">
              <a:solidFill>
                <a:schemeClr val="accent1"/>
              </a:solidFill>
              <a:latin typeface="Arial" panose="020B0604020202020204" pitchFamily="34" charset="0"/>
              <a:cs typeface="Arial" panose="020B0604020202020204" pitchFamily="34" charset="0"/>
            </a:endParaRPr>
          </a:p>
        </p:txBody>
      </p:sp>
      <p:pic>
        <p:nvPicPr>
          <p:cNvPr id="82949" name="Picture 6" descr="oth-ti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196850"/>
            <a:ext cx="1600200" cy="127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0" name="Line 7"/>
          <p:cNvSpPr>
            <a:spLocks noChangeShapeType="1"/>
          </p:cNvSpPr>
          <p:nvPr/>
        </p:nvSpPr>
        <p:spPr bwMode="auto">
          <a:xfrm>
            <a:off x="-609600" y="6324600"/>
            <a:ext cx="10668000"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951" name="Text Box 8"/>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65</a:t>
            </a:r>
            <a:endParaRPr lang="en-US" b="1" dirty="0">
              <a:solidFill>
                <a:schemeClr val="bg1"/>
              </a:solidFill>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228600" y="0"/>
            <a:ext cx="7079704"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a:defRPr/>
            </a:pPr>
            <a:r>
              <a:rPr lang="ar-JO" sz="3200" b="1" dirty="0">
                <a:solidFill>
                  <a:schemeClr val="bg1"/>
                </a:solidFill>
                <a:latin typeface="Arial" panose="020B0604020202020204" pitchFamily="34" charset="0"/>
                <a:cs typeface="Arial" panose="020B0604020202020204" pitchFamily="34" charset="0"/>
              </a:rPr>
              <a:t>ح. تجنب هذه المخاطر عند إيضاح نقاطك ...</a:t>
            </a:r>
            <a:endParaRPr lang="en-US"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264643">
                                            <p:txEl>
                                              <p:pRg st="0" end="0"/>
                                            </p:txEl>
                                          </p:spTgt>
                                        </p:tgtEl>
                                        <p:attrNameLst>
                                          <p:attrName>style.visibility</p:attrName>
                                        </p:attrNameLst>
                                      </p:cBhvr>
                                      <p:to>
                                        <p:strVal val="visible"/>
                                      </p:to>
                                    </p:set>
                                    <p:anim calcmode="lin" valueType="num">
                                      <p:cBhvr>
                                        <p:cTn id="11" dur="500" fill="hold"/>
                                        <p:tgtEl>
                                          <p:spTgt spid="126464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64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264643">
                                            <p:txEl>
                                              <p:pRg st="1" end="1"/>
                                            </p:txEl>
                                          </p:spTgt>
                                        </p:tgtEl>
                                        <p:attrNameLst>
                                          <p:attrName>style.visibility</p:attrName>
                                        </p:attrNameLst>
                                      </p:cBhvr>
                                      <p:to>
                                        <p:strVal val="visible"/>
                                      </p:to>
                                    </p:set>
                                    <p:anim calcmode="lin" valueType="num">
                                      <p:cBhvr>
                                        <p:cTn id="17" dur="500" fill="hold"/>
                                        <p:tgtEl>
                                          <p:spTgt spid="12646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646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64643">
                                            <p:txEl>
                                              <p:pRg st="2" end="2"/>
                                            </p:txEl>
                                          </p:spTgt>
                                        </p:tgtEl>
                                        <p:attrNameLst>
                                          <p:attrName>style.visibility</p:attrName>
                                        </p:attrNameLst>
                                      </p:cBhvr>
                                      <p:to>
                                        <p:strVal val="visible"/>
                                      </p:to>
                                    </p:set>
                                    <p:anim calcmode="lin" valueType="num">
                                      <p:cBhvr>
                                        <p:cTn id="23" dur="500" fill="hold"/>
                                        <p:tgtEl>
                                          <p:spTgt spid="12646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646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264643">
                                            <p:txEl>
                                              <p:pRg st="3" end="3"/>
                                            </p:txEl>
                                          </p:spTgt>
                                        </p:tgtEl>
                                        <p:attrNameLst>
                                          <p:attrName>style.visibility</p:attrName>
                                        </p:attrNameLst>
                                      </p:cBhvr>
                                      <p:to>
                                        <p:strVal val="visible"/>
                                      </p:to>
                                    </p:set>
                                    <p:anim calcmode="lin" valueType="num">
                                      <p:cBhvr>
                                        <p:cTn id="29" dur="500" fill="hold"/>
                                        <p:tgtEl>
                                          <p:spTgt spid="126464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2646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264643">
                                            <p:txEl>
                                              <p:pRg st="4" end="4"/>
                                            </p:txEl>
                                          </p:spTgt>
                                        </p:tgtEl>
                                        <p:attrNameLst>
                                          <p:attrName>style.visibility</p:attrName>
                                        </p:attrNameLst>
                                      </p:cBhvr>
                                      <p:to>
                                        <p:strVal val="visible"/>
                                      </p:to>
                                    </p:set>
                                    <p:anim calcmode="lin" valueType="num">
                                      <p:cBhvr>
                                        <p:cTn id="35" dur="500" fill="hold"/>
                                        <p:tgtEl>
                                          <p:spTgt spid="126464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2646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264644">
                                            <p:txEl>
                                              <p:pRg st="0" end="0"/>
                                            </p:txEl>
                                          </p:spTgt>
                                        </p:tgtEl>
                                        <p:attrNameLst>
                                          <p:attrName>style.visibility</p:attrName>
                                        </p:attrNameLst>
                                      </p:cBhvr>
                                      <p:to>
                                        <p:strVal val="visible"/>
                                      </p:to>
                                    </p:set>
                                    <p:anim calcmode="lin" valueType="num">
                                      <p:cBhvr>
                                        <p:cTn id="41" dur="500" fill="hold"/>
                                        <p:tgtEl>
                                          <p:spTgt spid="126464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2646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264644">
                                            <p:txEl>
                                              <p:pRg st="1" end="1"/>
                                            </p:txEl>
                                          </p:spTgt>
                                        </p:tgtEl>
                                        <p:attrNameLst>
                                          <p:attrName>style.visibility</p:attrName>
                                        </p:attrNameLst>
                                      </p:cBhvr>
                                      <p:to>
                                        <p:strVal val="visible"/>
                                      </p:to>
                                    </p:set>
                                    <p:anim calcmode="lin" valueType="num">
                                      <p:cBhvr>
                                        <p:cTn id="47" dur="500" fill="hold"/>
                                        <p:tgtEl>
                                          <p:spTgt spid="126464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2646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264644">
                                            <p:txEl>
                                              <p:pRg st="2" end="2"/>
                                            </p:txEl>
                                          </p:spTgt>
                                        </p:tgtEl>
                                        <p:attrNameLst>
                                          <p:attrName>style.visibility</p:attrName>
                                        </p:attrNameLst>
                                      </p:cBhvr>
                                      <p:to>
                                        <p:strVal val="visible"/>
                                      </p:to>
                                    </p:set>
                                    <p:anim calcmode="lin" valueType="num">
                                      <p:cBhvr>
                                        <p:cTn id="53" dur="500" fill="hold"/>
                                        <p:tgtEl>
                                          <p:spTgt spid="1264644">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2646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264644">
                                            <p:txEl>
                                              <p:pRg st="3" end="3"/>
                                            </p:txEl>
                                          </p:spTgt>
                                        </p:tgtEl>
                                        <p:attrNameLst>
                                          <p:attrName>style.visibility</p:attrName>
                                        </p:attrNameLst>
                                      </p:cBhvr>
                                      <p:to>
                                        <p:strVal val="visible"/>
                                      </p:to>
                                    </p:set>
                                    <p:anim calcmode="lin" valueType="num">
                                      <p:cBhvr>
                                        <p:cTn id="59" dur="500" fill="hold"/>
                                        <p:tgtEl>
                                          <p:spTgt spid="1264644">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12646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264644">
                                            <p:txEl>
                                              <p:pRg st="4" end="4"/>
                                            </p:txEl>
                                          </p:spTgt>
                                        </p:tgtEl>
                                        <p:attrNameLst>
                                          <p:attrName>style.visibility</p:attrName>
                                        </p:attrNameLst>
                                      </p:cBhvr>
                                      <p:to>
                                        <p:strVal val="visible"/>
                                      </p:to>
                                    </p:set>
                                    <p:anim calcmode="lin" valueType="num">
                                      <p:cBhvr>
                                        <p:cTn id="65" dur="500" fill="hold"/>
                                        <p:tgtEl>
                                          <p:spTgt spid="1264644">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126464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1264644">
                                            <p:txEl>
                                              <p:pRg st="5" end="5"/>
                                            </p:txEl>
                                          </p:spTgt>
                                        </p:tgtEl>
                                        <p:attrNameLst>
                                          <p:attrName>style.visibility</p:attrName>
                                        </p:attrNameLst>
                                      </p:cBhvr>
                                      <p:to>
                                        <p:strVal val="visible"/>
                                      </p:to>
                                    </p:set>
                                    <p:anim calcmode="lin" valueType="num">
                                      <p:cBhvr>
                                        <p:cTn id="71" dur="500" fill="hold"/>
                                        <p:tgtEl>
                                          <p:spTgt spid="1264644">
                                            <p:txEl>
                                              <p:pRg st="5" end="5"/>
                                            </p:txEl>
                                          </p:spTgt>
                                        </p:tgtEl>
                                        <p:attrNameLst>
                                          <p:attrName>ppt_w</p:attrName>
                                        </p:attrNameLst>
                                      </p:cBhvr>
                                      <p:tavLst>
                                        <p:tav tm="0">
                                          <p:val>
                                            <p:fltVal val="0"/>
                                          </p:val>
                                        </p:tav>
                                        <p:tav tm="100000">
                                          <p:val>
                                            <p:strVal val="#ppt_w"/>
                                          </p:val>
                                        </p:tav>
                                      </p:tavLst>
                                    </p:anim>
                                    <p:anim calcmode="lin" valueType="num">
                                      <p:cBhvr>
                                        <p:cTn id="72" dur="500" fill="hold"/>
                                        <p:tgtEl>
                                          <p:spTgt spid="126464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build="p"/>
      <p:bldP spid="1264644"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rot="1920000">
            <a:off x="5718002" y="1171340"/>
            <a:ext cx="23339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من فعل 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graphicFrame>
        <p:nvGraphicFramePr>
          <p:cNvPr id="84994"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1277956" name="Rectangle 4"/>
          <p:cNvSpPr>
            <a:spLocks noChangeArrowheads="1"/>
          </p:cNvSpPr>
          <p:nvPr/>
        </p:nvSpPr>
        <p:spPr bwMode="auto">
          <a:xfrm rot="900000">
            <a:off x="1164811" y="2568340"/>
            <a:ext cx="1070805"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الكتب</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7" name="Rectangle 5"/>
          <p:cNvSpPr>
            <a:spLocks noChangeArrowheads="1"/>
          </p:cNvSpPr>
          <p:nvPr/>
        </p:nvSpPr>
        <p:spPr bwMode="auto">
          <a:xfrm rot="360000">
            <a:off x="920825" y="3733565"/>
            <a:ext cx="1790554"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الأشخاص</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8" name="Rectangle 6"/>
          <p:cNvSpPr>
            <a:spLocks noChangeArrowheads="1"/>
          </p:cNvSpPr>
          <p:nvPr/>
        </p:nvSpPr>
        <p:spPr bwMode="auto">
          <a:xfrm rot="20700000">
            <a:off x="6962464" y="4338403"/>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التواريخ</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59" name="Rectangle 7"/>
          <p:cNvSpPr>
            <a:spLocks noChangeArrowheads="1"/>
          </p:cNvSpPr>
          <p:nvPr/>
        </p:nvSpPr>
        <p:spPr bwMode="auto">
          <a:xfrm rot="20340000">
            <a:off x="1790022" y="1360253"/>
            <a:ext cx="227466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من قال 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60" name="Rectangle 8"/>
          <p:cNvSpPr>
            <a:spLocks noChangeArrowheads="1"/>
          </p:cNvSpPr>
          <p:nvPr/>
        </p:nvSpPr>
        <p:spPr bwMode="auto">
          <a:xfrm rot="1080000">
            <a:off x="6987590"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لماذا؟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1277961" name="Rectangle 9"/>
          <p:cNvSpPr>
            <a:spLocks noChangeArrowheads="1"/>
          </p:cNvSpPr>
          <p:nvPr/>
        </p:nvSpPr>
        <p:spPr bwMode="auto">
          <a:xfrm rot="360000">
            <a:off x="114121" y="5406905"/>
            <a:ext cx="7750502"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r">
              <a:defRPr/>
            </a:pPr>
            <a:r>
              <a:rPr lang="ar-JO" sz="4000" b="1" dirty="0">
                <a:solidFill>
                  <a:schemeClr val="accent1"/>
                </a:solidFill>
                <a:latin typeface="Arial" panose="020B0604020202020204" pitchFamily="34" charset="0"/>
                <a:ea typeface="ＭＳ Ｐゴシック" charset="-128"/>
                <a:cs typeface="Arial" panose="020B0604020202020204" pitchFamily="34" charset="0"/>
              </a:rPr>
              <a:t>ما الذي يتعلق بمن/ماذا؟</a:t>
            </a:r>
            <a:endParaRPr lang="en-US" sz="4000" b="1" dirty="0">
              <a:solidFill>
                <a:schemeClr val="accent1"/>
              </a:solidFill>
              <a:latin typeface="Arial" panose="020B0604020202020204" pitchFamily="34" charset="0"/>
              <a:ea typeface="ＭＳ Ｐゴシック" charset="-128"/>
              <a:cs typeface="Arial" panose="020B0604020202020204" pitchFamily="34" charset="0"/>
            </a:endParaRPr>
          </a:p>
        </p:txBody>
      </p:sp>
      <p:sp>
        <p:nvSpPr>
          <p:cNvPr id="85001"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Arial" panose="020B0604020202020204" pitchFamily="34" charset="0"/>
              <a:cs typeface="Arial" panose="020B0604020202020204" pitchFamily="34" charset="0"/>
            </a:endParaRPr>
          </a:p>
        </p:txBody>
      </p:sp>
      <p:sp>
        <p:nvSpPr>
          <p:cNvPr id="85002" name="Text Box 12"/>
          <p:cNvSpPr txBox="1">
            <a:spLocks noChangeArrowheads="1"/>
          </p:cNvSpPr>
          <p:nvPr/>
        </p:nvSpPr>
        <p:spPr bwMode="auto">
          <a:xfrm>
            <a:off x="8797925" y="640715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500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1277967" name="Rectangle 15"/>
          <p:cNvSpPr>
            <a:spLocks noGrp="1" noChangeArrowheads="1"/>
          </p:cNvSpPr>
          <p:nvPr>
            <p:ph type="title" idx="4294967295"/>
          </p:nvPr>
        </p:nvSpPr>
        <p:spPr bwMode="auto">
          <a:xfrm>
            <a:off x="304800" y="76200"/>
            <a:ext cx="7543800" cy="609600"/>
          </a:xfrm>
          <a:prstGeom prst="rect">
            <a:avLst/>
          </a:prstGeom>
          <a:solidFill>
            <a:schemeClr val="bg2"/>
          </a:solidFill>
          <a:ln>
            <a:miter lim="800000"/>
            <a:headEnd/>
            <a:tailEnd/>
          </a:ln>
        </p:spPr>
        <p:txBody>
          <a:bodyPr anchor="ctr"/>
          <a:lstStyle/>
          <a:p>
            <a:pPr algn="ctr">
              <a:defRPr/>
            </a:pPr>
            <a:r>
              <a:rPr lang="ar-JO" sz="4000" b="1" dirty="0">
                <a:latin typeface="Arial" panose="020B0604020202020204" pitchFamily="34" charset="0"/>
                <a:ea typeface="ＭＳ Ｐゴシック" charset="0"/>
                <a:cs typeface="Arial" panose="020B0604020202020204" pitchFamily="34" charset="0"/>
              </a:rPr>
              <a:t>كيفية فهرسة الصور التوضيحية</a:t>
            </a:r>
            <a:endParaRPr lang="en-US" sz="4000" b="1" dirty="0">
              <a:latin typeface="Arial" panose="020B0604020202020204" pitchFamily="34" charset="0"/>
              <a:ea typeface="ＭＳ Ｐゴシック" charset="0"/>
              <a:cs typeface="Arial" panose="020B0604020202020204" pitchFamily="34" charset="0"/>
            </a:endParaRPr>
          </a:p>
        </p:txBody>
      </p:sp>
      <p:sp>
        <p:nvSpPr>
          <p:cNvPr id="85005" name="Text Box 14"/>
          <p:cNvSpPr txBox="1">
            <a:spLocks noChangeArrowheads="1"/>
          </p:cNvSpPr>
          <p:nvPr/>
        </p:nvSpPr>
        <p:spPr bwMode="auto">
          <a:xfrm>
            <a:off x="8086725" y="6534150"/>
            <a:ext cx="3254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000" b="1">
                <a:solidFill>
                  <a:srgbClr val="FFFFFF"/>
                </a:solidFill>
                <a:latin typeface="Arial" panose="020B0604020202020204" pitchFamily="34" charset="0"/>
                <a:cs typeface="Arial" panose="020B0604020202020204" pitchFamily="34" charset="0"/>
              </a:rPr>
              <a:t>17</a:t>
            </a:r>
          </a:p>
        </p:txBody>
      </p:sp>
      <p:sp>
        <p:nvSpPr>
          <p:cNvPr id="85007" name="Text Box 16"/>
          <p:cNvSpPr txBox="1">
            <a:spLocks noChangeArrowheads="1"/>
          </p:cNvSpPr>
          <p:nvPr/>
        </p:nvSpPr>
        <p:spPr bwMode="auto">
          <a:xfrm>
            <a:off x="8534400" y="76200"/>
            <a:ext cx="533400" cy="4572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65</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AD5B24-BE51-ACD2-2F28-1B2F5B4160CC}"/>
              </a:ext>
            </a:extLst>
          </p:cNvPr>
          <p:cNvSpPr/>
          <p:nvPr/>
        </p:nvSpPr>
        <p:spPr bwMode="auto">
          <a:xfrm>
            <a:off x="539551" y="1196751"/>
            <a:ext cx="7872611" cy="50547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JO" sz="30000" b="1" i="0" u="none" strike="noStrike" cap="none" normalizeH="0" baseline="0" dirty="0">
                <a:ln>
                  <a:noFill/>
                </a:ln>
                <a:solidFill>
                  <a:srgbClr val="FF6600"/>
                </a:solidFill>
                <a:effectLst/>
                <a:latin typeface="Arial" panose="020B0604020202020204" pitchFamily="34" charset="0"/>
                <a:ea typeface="ＭＳ Ｐゴシック" charset="-128"/>
                <a:cs typeface="Arial" panose="020B0604020202020204" pitchFamily="34" charset="0"/>
              </a:rPr>
              <a:t>النجدة</a:t>
            </a:r>
            <a:endParaRPr kumimoji="0" lang="en-US" sz="30000" b="1" i="0" u="none" strike="noStrike" cap="none" normalizeH="0" baseline="0" dirty="0">
              <a:ln>
                <a:noFill/>
              </a:ln>
              <a:solidFill>
                <a:srgbClr val="FF6600"/>
              </a:solidFill>
              <a:effectLst/>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7967"/>
                                        </p:tgtEl>
                                        <p:attrNameLst>
                                          <p:attrName>style.visibility</p:attrName>
                                        </p:attrNameLst>
                                      </p:cBhvr>
                                      <p:to>
                                        <p:strVal val="visible"/>
                                      </p:to>
                                    </p:set>
                                    <p:animEffect transition="in" filter="wipe(down)">
                                      <p:cBhvr>
                                        <p:cTn id="7" dur="500"/>
                                        <p:tgtEl>
                                          <p:spTgt spid="1277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8438" y="0"/>
            <a:ext cx="5216525"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6451" name="Rectangle 3"/>
          <p:cNvSpPr>
            <a:spLocks noGrp="1" noChangeArrowheads="1"/>
          </p:cNvSpPr>
          <p:nvPr>
            <p:ph type="title"/>
          </p:nvPr>
        </p:nvSpPr>
        <p:spPr>
          <a:xfrm>
            <a:off x="152400" y="304800"/>
            <a:ext cx="4419600" cy="51054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أحصل على الإذن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قبل استخدام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أشخاص معينين </a:t>
            </a:r>
            <a:br>
              <a:rPr lang="ar-JO" b="1" dirty="0">
                <a:solidFill>
                  <a:schemeClr val="bg1"/>
                </a:solidFill>
                <a:latin typeface="Arial" panose="020B0604020202020204" pitchFamily="34" charset="0"/>
                <a:ea typeface="ＭＳ Ｐゴシック" charset="0"/>
                <a:cs typeface="Arial" panose="020B0604020202020204" pitchFamily="34" charset="0"/>
              </a:rPr>
            </a:br>
            <a:r>
              <a:rPr lang="ar-JO" b="1" dirty="0">
                <a:solidFill>
                  <a:schemeClr val="bg1"/>
                </a:solidFill>
                <a:latin typeface="Arial" panose="020B0604020202020204" pitchFamily="34" charset="0"/>
                <a:ea typeface="ＭＳ Ｐゴシック" charset="0"/>
                <a:cs typeface="Arial" panose="020B0604020202020204" pitchFamily="34" charset="0"/>
              </a:rPr>
              <a:t>في الإيضاحات</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87044" name="Rectangle 4"/>
          <p:cNvSpPr>
            <a:spLocks noGrp="1" noChangeArrowheads="1"/>
          </p:cNvSpPr>
          <p:nvPr>
            <p:ph type="body" idx="1"/>
          </p:nvPr>
        </p:nvSpPr>
        <p:spPr>
          <a:xfrm>
            <a:off x="2438400" y="5715000"/>
            <a:ext cx="6705600" cy="1066800"/>
          </a:xfrm>
          <a:solidFill>
            <a:schemeClr val="bg1"/>
          </a:solidFill>
        </p:spPr>
        <p:txBody>
          <a:bodyPr/>
          <a:lstStyle/>
          <a:p>
            <a:pPr algn="ctr" eaLnBrk="1" hangingPunct="1">
              <a:lnSpc>
                <a:spcPct val="90000"/>
              </a:lnSpc>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ابعد يدك عني وإلا سأستخدمك </a:t>
            </a:r>
          </a:p>
          <a:p>
            <a:pPr algn="ctr" eaLnBrk="1" hangingPunct="1">
              <a:lnSpc>
                <a:spcPct val="90000"/>
              </a:lnSpc>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في إيضاح العظة</a:t>
            </a:r>
            <a:endParaRPr lang="en-US" sz="3600" dirty="0">
              <a:solidFill>
                <a:schemeClr val="accent2"/>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274638"/>
            <a:ext cx="8229600" cy="868362"/>
          </a:xfrm>
        </p:spPr>
        <p:txBody>
          <a:bodyPr/>
          <a:lstStyle/>
          <a:p>
            <a:pPr eaLnBrk="1" hangingPunct="1"/>
            <a:r>
              <a:rPr lang="ar-JO" b="1" dirty="0">
                <a:solidFill>
                  <a:srgbClr val="FFFFFF"/>
                </a:solidFill>
                <a:latin typeface="Arial" panose="020B0604020202020204" pitchFamily="34" charset="0"/>
                <a:ea typeface="ＭＳ Ｐゴシック" charset="0"/>
                <a:cs typeface="Arial" panose="020B0604020202020204" pitchFamily="34" charset="0"/>
              </a:rPr>
              <a:t>المرح مع الشخصيات الصينية</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8909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89091" name="Picture 4" descr="ILLChineseCharacters"/>
          <p:cNvPicPr>
            <a:picLocks noChangeAspect="1" noChangeArrowheads="1"/>
          </p:cNvPicPr>
          <p:nvPr/>
        </p:nvPicPr>
        <p:blipFill>
          <a:blip r:embed="rId3" cstate="screen">
            <a:extLst>
              <a:ext uri="{28A0092B-C50C-407E-A947-70E740481C1C}">
                <a14:useLocalDpi xmlns:a14="http://schemas.microsoft.com/office/drawing/2010/main"/>
              </a:ext>
            </a:extLst>
          </a:blip>
          <a:srcRect l="3175" t="1241" r="24593" b="67451"/>
          <a:stretch>
            <a:fillRect/>
          </a:stretch>
        </p:blipFill>
        <p:spPr bwMode="auto">
          <a:xfrm>
            <a:off x="76200" y="1192213"/>
            <a:ext cx="8991600" cy="551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2" name="Picture 5" descr="ILLChineseChar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0" y="-4572000"/>
            <a:ext cx="6477000" cy="603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274638"/>
            <a:ext cx="8229600" cy="868362"/>
          </a:xfrm>
        </p:spPr>
        <p:txBody>
          <a:bodyPr/>
          <a:lstStyle/>
          <a:p>
            <a:pPr eaLnBrk="1" hangingPunct="1"/>
            <a:r>
              <a:rPr lang="en-US" b="1">
                <a:latin typeface="Arial" charset="0"/>
                <a:ea typeface="ＭＳ Ｐゴシック" charset="0"/>
                <a:cs typeface="ＭＳ Ｐゴシック" charset="0"/>
              </a:rPr>
              <a:t>Fun with Chinese Characters</a:t>
            </a:r>
            <a:endParaRPr lang="en-US">
              <a:latin typeface="Arial" charset="0"/>
              <a:ea typeface="ＭＳ Ｐゴシック" charset="0"/>
              <a:cs typeface="ＭＳ Ｐゴシック" charset="0"/>
            </a:endParaRPr>
          </a:p>
        </p:txBody>
      </p:sp>
      <p:pic>
        <p:nvPicPr>
          <p:cNvPr id="91138" name="Picture 5" descr="ILLChineseChar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64241">
            <a:off x="1371600" y="609600"/>
            <a:ext cx="6477000" cy="603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accent2">
              <a:lumMod val="75000"/>
            </a:schemeClr>
          </a:solidFill>
        </p:spPr>
        <p:txBody>
          <a:bodyPr/>
          <a:lstStyle/>
          <a:p>
            <a:pPr eaLnBrk="1" hangingPunct="1"/>
            <a:r>
              <a:rPr lang="en-US" sz="4000" b="1" dirty="0">
                <a:solidFill>
                  <a:schemeClr val="bg1"/>
                </a:solidFill>
                <a:latin typeface="Arial" panose="020B0604020202020204" pitchFamily="34" charset="0"/>
                <a:ea typeface="ＭＳ Ｐゴシック" charset="0"/>
                <a:cs typeface="Arial" panose="020B0604020202020204" pitchFamily="34" charset="0"/>
              </a:rPr>
              <a:t> </a:t>
            </a:r>
            <a:r>
              <a:rPr lang="ar-JO" sz="4000" b="1" dirty="0">
                <a:solidFill>
                  <a:schemeClr val="bg1"/>
                </a:solidFill>
                <a:latin typeface="Arial" panose="020B0604020202020204" pitchFamily="34" charset="0"/>
                <a:ea typeface="ＭＳ Ｐゴシック" charset="0"/>
                <a:cs typeface="Arial" panose="020B0604020202020204" pitchFamily="34" charset="0"/>
              </a:rPr>
              <a:t>أين يجد الوعاظ الإيضاحات؟</a:t>
            </a:r>
            <a:endParaRPr lang="en-US" sz="48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1" name="Rectangle 10">
            <a:extLst>
              <a:ext uri="{FF2B5EF4-FFF2-40B4-BE49-F238E27FC236}">
                <a16:creationId xmlns:a16="http://schemas.microsoft.com/office/drawing/2014/main" id="{6B10F9C7-5D80-244D-8854-93B9A01AAE32}"/>
              </a:ext>
            </a:extLst>
          </p:cNvPr>
          <p:cNvSpPr/>
          <p:nvPr/>
        </p:nvSpPr>
        <p:spPr bwMode="auto">
          <a:xfrm>
            <a:off x="-1005840" y="5949280"/>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35" name="Group 34">
            <a:extLst>
              <a:ext uri="{FF2B5EF4-FFF2-40B4-BE49-F238E27FC236}">
                <a16:creationId xmlns:a16="http://schemas.microsoft.com/office/drawing/2014/main" id="{6C11DA7B-6C37-9049-948D-65E4110FE172}"/>
              </a:ext>
            </a:extLst>
          </p:cNvPr>
          <p:cNvGrpSpPr/>
          <p:nvPr/>
        </p:nvGrpSpPr>
        <p:grpSpPr>
          <a:xfrm>
            <a:off x="42216" y="1618511"/>
            <a:ext cx="1864924" cy="5000625"/>
            <a:chOff x="42216" y="1618511"/>
            <a:chExt cx="1864924" cy="5000625"/>
          </a:xfrm>
        </p:grpSpPr>
        <p:grpSp>
          <p:nvGrpSpPr>
            <p:cNvPr id="3" name="Group 2">
              <a:extLst>
                <a:ext uri="{FF2B5EF4-FFF2-40B4-BE49-F238E27FC236}">
                  <a16:creationId xmlns:a16="http://schemas.microsoft.com/office/drawing/2014/main" id="{B6EABE65-C473-044D-B1AC-6BA3754DD53C}"/>
                </a:ext>
              </a:extLst>
            </p:cNvPr>
            <p:cNvGrpSpPr/>
            <p:nvPr/>
          </p:nvGrpSpPr>
          <p:grpSpPr>
            <a:xfrm>
              <a:off x="42216" y="1618511"/>
              <a:ext cx="1864924" cy="5000625"/>
              <a:chOff x="42216" y="1618511"/>
              <a:chExt cx="1864924" cy="5000625"/>
            </a:xfrm>
          </p:grpSpPr>
          <p:pic>
            <p:nvPicPr>
              <p:cNvPr id="93185" name="Picture 4" descr="ILLSourc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451" t="8426" r="77654" b="53848"/>
              <a:stretch/>
            </p:blipFill>
            <p:spPr bwMode="auto">
              <a:xfrm>
                <a:off x="42216" y="1618511"/>
                <a:ext cx="1864924"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97D3D3D-BF55-A342-A195-62C28610599A}"/>
                  </a:ext>
                </a:extLst>
              </p:cNvPr>
              <p:cNvSpPr/>
              <p:nvPr/>
            </p:nvSpPr>
            <p:spPr bwMode="auto">
              <a:xfrm>
                <a:off x="349466" y="2127695"/>
                <a:ext cx="1292640"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16" name="Rectangle 15">
                <a:extLst>
                  <a:ext uri="{FF2B5EF4-FFF2-40B4-BE49-F238E27FC236}">
                    <a16:creationId xmlns:a16="http://schemas.microsoft.com/office/drawing/2014/main" id="{4AB26B86-9C29-5345-9AAD-9EDD35D2134B}"/>
                  </a:ext>
                </a:extLst>
              </p:cNvPr>
              <p:cNvSpPr/>
              <p:nvPr/>
            </p:nvSpPr>
            <p:spPr bwMode="auto">
              <a:xfrm>
                <a:off x="164592" y="5949280"/>
                <a:ext cx="1626432" cy="4778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9" name="Rectangle 4">
              <a:extLst>
                <a:ext uri="{FF2B5EF4-FFF2-40B4-BE49-F238E27FC236}">
                  <a16:creationId xmlns:a16="http://schemas.microsoft.com/office/drawing/2014/main" id="{183DFF39-ABCC-8945-B0BA-2CBA086B17EA}"/>
                </a:ext>
              </a:extLst>
            </p:cNvPr>
            <p:cNvSpPr txBox="1">
              <a:spLocks noChangeArrowheads="1"/>
            </p:cNvSpPr>
            <p:nvPr/>
          </p:nvSpPr>
          <p:spPr bwMode="auto">
            <a:xfrm>
              <a:off x="184553"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اعتاد زميلي في الغرفة أن يقول...</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1" name="Rectangle 4">
              <a:extLst>
                <a:ext uri="{FF2B5EF4-FFF2-40B4-BE49-F238E27FC236}">
                  <a16:creationId xmlns:a16="http://schemas.microsoft.com/office/drawing/2014/main" id="{CA5DC709-7CC4-D04B-83F7-D771C5DA6DCA}"/>
                </a:ext>
              </a:extLst>
            </p:cNvPr>
            <p:cNvSpPr txBox="1">
              <a:spLocks noChangeArrowheads="1"/>
            </p:cNvSpPr>
            <p:nvPr/>
          </p:nvSpPr>
          <p:spPr bwMode="auto">
            <a:xfrm>
              <a:off x="42216" y="5949272"/>
              <a:ext cx="170659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طالب لاهوت</a:t>
              </a:r>
              <a:endParaRPr lang="en-US" sz="2400" b="1" kern="0" dirty="0">
                <a:latin typeface="Arial" panose="020B0604020202020204" pitchFamily="34" charset="0"/>
                <a:ea typeface="ＭＳ Ｐゴシック" charset="0"/>
                <a:cs typeface="Arial" panose="020B0604020202020204" pitchFamily="34" charset="0"/>
              </a:endParaRPr>
            </a:p>
          </p:txBody>
        </p:sp>
      </p:grpSp>
      <p:sp>
        <p:nvSpPr>
          <p:cNvPr id="17" name="Rectangle 16">
            <a:extLst>
              <a:ext uri="{FF2B5EF4-FFF2-40B4-BE49-F238E27FC236}">
                <a16:creationId xmlns:a16="http://schemas.microsoft.com/office/drawing/2014/main" id="{9769C800-F8EC-DE4F-B9C7-84C89EC5CF9C}"/>
              </a:ext>
            </a:extLst>
          </p:cNvPr>
          <p:cNvSpPr/>
          <p:nvPr/>
        </p:nvSpPr>
        <p:spPr bwMode="auto">
          <a:xfrm>
            <a:off x="1881630" y="5853268"/>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1" name="Rectangle 30">
            <a:extLst>
              <a:ext uri="{FF2B5EF4-FFF2-40B4-BE49-F238E27FC236}">
                <a16:creationId xmlns:a16="http://schemas.microsoft.com/office/drawing/2014/main" id="{AE738770-3ED6-DF49-B8B2-FA8FF283C071}"/>
              </a:ext>
            </a:extLst>
          </p:cNvPr>
          <p:cNvSpPr/>
          <p:nvPr/>
        </p:nvSpPr>
        <p:spPr bwMode="auto">
          <a:xfrm>
            <a:off x="2090131" y="1970788"/>
            <a:ext cx="1827585"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40" name="Group 39">
            <a:extLst>
              <a:ext uri="{FF2B5EF4-FFF2-40B4-BE49-F238E27FC236}">
                <a16:creationId xmlns:a16="http://schemas.microsoft.com/office/drawing/2014/main" id="{B2078518-00CA-CE44-9D16-11D4312E3B3F}"/>
              </a:ext>
            </a:extLst>
          </p:cNvPr>
          <p:cNvGrpSpPr/>
          <p:nvPr/>
        </p:nvGrpSpPr>
        <p:grpSpPr>
          <a:xfrm>
            <a:off x="1791024" y="2132856"/>
            <a:ext cx="1728192" cy="4214180"/>
            <a:chOff x="1791024" y="2132856"/>
            <a:chExt cx="1728192" cy="4214180"/>
          </a:xfrm>
        </p:grpSpPr>
        <p:pic>
          <p:nvPicPr>
            <p:cNvPr id="12" name="Picture 4" descr="ILLSources">
              <a:extLst>
                <a:ext uri="{FF2B5EF4-FFF2-40B4-BE49-F238E27FC236}">
                  <a16:creationId xmlns:a16="http://schemas.microsoft.com/office/drawing/2014/main" id="{BA497766-AEDD-E845-851B-7AF1CD24AE9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32" t="21013" r="59432" b="59445"/>
            <a:stretch/>
          </p:blipFill>
          <p:spPr bwMode="auto">
            <a:xfrm>
              <a:off x="1791024" y="3286971"/>
              <a:ext cx="1728192" cy="2590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4">
              <a:extLst>
                <a:ext uri="{FF2B5EF4-FFF2-40B4-BE49-F238E27FC236}">
                  <a16:creationId xmlns:a16="http://schemas.microsoft.com/office/drawing/2014/main" id="{8CBCCCCB-CE93-8043-9C6E-13F124D172F2}"/>
                </a:ext>
              </a:extLst>
            </p:cNvPr>
            <p:cNvSpPr txBox="1">
              <a:spLocks noChangeArrowheads="1"/>
            </p:cNvSpPr>
            <p:nvPr/>
          </p:nvSpPr>
          <p:spPr bwMode="auto">
            <a:xfrm>
              <a:off x="1974491"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اعتاد أساتذتي في الكلية أن يقولوا ...</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2" name="Rectangle 4">
              <a:extLst>
                <a:ext uri="{FF2B5EF4-FFF2-40B4-BE49-F238E27FC236}">
                  <a16:creationId xmlns:a16="http://schemas.microsoft.com/office/drawing/2014/main" id="{931DB89B-2E92-EF4D-B95D-C702D3B14DA3}"/>
                </a:ext>
              </a:extLst>
            </p:cNvPr>
            <p:cNvSpPr txBox="1">
              <a:spLocks noChangeArrowheads="1"/>
            </p:cNvSpPr>
            <p:nvPr/>
          </p:nvSpPr>
          <p:spPr bwMode="auto">
            <a:xfrm>
              <a:off x="1798962"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الأولى</a:t>
              </a:r>
              <a:endParaRPr lang="en-US" sz="2400" b="1" kern="0" dirty="0">
                <a:latin typeface="Arial" panose="020B0604020202020204" pitchFamily="34" charset="0"/>
                <a:ea typeface="ＭＳ Ｐゴシック" charset="0"/>
                <a:cs typeface="Arial" panose="020B0604020202020204" pitchFamily="34" charset="0"/>
              </a:endParaRPr>
            </a:p>
          </p:txBody>
        </p:sp>
      </p:grpSp>
      <p:sp>
        <p:nvSpPr>
          <p:cNvPr id="18" name="Rectangle 17">
            <a:extLst>
              <a:ext uri="{FF2B5EF4-FFF2-40B4-BE49-F238E27FC236}">
                <a16:creationId xmlns:a16="http://schemas.microsoft.com/office/drawing/2014/main" id="{EEE875BC-FCF0-B442-8ECE-6E1AC2FF8CF7}"/>
              </a:ext>
            </a:extLst>
          </p:cNvPr>
          <p:cNvSpPr/>
          <p:nvPr/>
        </p:nvSpPr>
        <p:spPr bwMode="auto">
          <a:xfrm>
            <a:off x="3668134" y="5877272"/>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2" name="Rectangle 31">
            <a:extLst>
              <a:ext uri="{FF2B5EF4-FFF2-40B4-BE49-F238E27FC236}">
                <a16:creationId xmlns:a16="http://schemas.microsoft.com/office/drawing/2014/main" id="{4B1179BE-2ADF-1442-93B1-6DDDBE67DC0B}"/>
              </a:ext>
            </a:extLst>
          </p:cNvPr>
          <p:cNvSpPr/>
          <p:nvPr/>
        </p:nvSpPr>
        <p:spPr bwMode="auto">
          <a:xfrm>
            <a:off x="3419872" y="1784509"/>
            <a:ext cx="1799676"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nvGrpSpPr>
          <p:cNvPr id="42" name="Group 41">
            <a:extLst>
              <a:ext uri="{FF2B5EF4-FFF2-40B4-BE49-F238E27FC236}">
                <a16:creationId xmlns:a16="http://schemas.microsoft.com/office/drawing/2014/main" id="{9D887EE5-6BAB-3842-98B6-0279CE9E4A8D}"/>
              </a:ext>
            </a:extLst>
          </p:cNvPr>
          <p:cNvGrpSpPr/>
          <p:nvPr/>
        </p:nvGrpSpPr>
        <p:grpSpPr>
          <a:xfrm>
            <a:off x="3476436" y="2132856"/>
            <a:ext cx="1944216" cy="4214180"/>
            <a:chOff x="3476436" y="2132856"/>
            <a:chExt cx="1944216" cy="4214180"/>
          </a:xfrm>
        </p:grpSpPr>
        <p:pic>
          <p:nvPicPr>
            <p:cNvPr id="13" name="Picture 4" descr="ILLSources">
              <a:extLst>
                <a:ext uri="{FF2B5EF4-FFF2-40B4-BE49-F238E27FC236}">
                  <a16:creationId xmlns:a16="http://schemas.microsoft.com/office/drawing/2014/main" id="{B583AFA1-29D3-8B40-B3D4-29C7F75351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580" t="24644" r="39679" b="59393"/>
            <a:stretch/>
          </p:blipFill>
          <p:spPr bwMode="auto">
            <a:xfrm>
              <a:off x="3476436" y="3768251"/>
              <a:ext cx="1944216" cy="21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4">
              <a:extLst>
                <a:ext uri="{FF2B5EF4-FFF2-40B4-BE49-F238E27FC236}">
                  <a16:creationId xmlns:a16="http://schemas.microsoft.com/office/drawing/2014/main" id="{CE9A5604-AFB9-9345-A2DE-AFE46BC92AEA}"/>
                </a:ext>
              </a:extLst>
            </p:cNvPr>
            <p:cNvSpPr txBox="1">
              <a:spLocks noChangeArrowheads="1"/>
            </p:cNvSpPr>
            <p:nvPr/>
          </p:nvSpPr>
          <p:spPr bwMode="auto">
            <a:xfrm>
              <a:off x="3647101"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اعتاد قديس عجوز عزيز في كنيستي الأولى أن يقول...</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3" name="Rectangle 4">
              <a:extLst>
                <a:ext uri="{FF2B5EF4-FFF2-40B4-BE49-F238E27FC236}">
                  <a16:creationId xmlns:a16="http://schemas.microsoft.com/office/drawing/2014/main" id="{F2E099FD-65C2-2C4B-B300-AE33268D1FAA}"/>
                </a:ext>
              </a:extLst>
            </p:cNvPr>
            <p:cNvSpPr txBox="1">
              <a:spLocks noChangeArrowheads="1"/>
            </p:cNvSpPr>
            <p:nvPr/>
          </p:nvSpPr>
          <p:spPr bwMode="auto">
            <a:xfrm>
              <a:off x="3555708"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الثانية</a:t>
              </a:r>
              <a:endParaRPr lang="en-US" sz="2400" b="1" kern="0" dirty="0">
                <a:latin typeface="Arial" panose="020B0604020202020204" pitchFamily="34" charset="0"/>
                <a:ea typeface="ＭＳ Ｐゴシック" charset="0"/>
                <a:cs typeface="Arial" panose="020B0604020202020204" pitchFamily="34" charset="0"/>
              </a:endParaRPr>
            </a:p>
          </p:txBody>
        </p:sp>
      </p:grpSp>
      <p:grpSp>
        <p:nvGrpSpPr>
          <p:cNvPr id="38" name="Group 37">
            <a:extLst>
              <a:ext uri="{FF2B5EF4-FFF2-40B4-BE49-F238E27FC236}">
                <a16:creationId xmlns:a16="http://schemas.microsoft.com/office/drawing/2014/main" id="{FC0A8329-19E3-214F-BC72-81C24962A55F}"/>
              </a:ext>
            </a:extLst>
          </p:cNvPr>
          <p:cNvGrpSpPr/>
          <p:nvPr/>
        </p:nvGrpSpPr>
        <p:grpSpPr>
          <a:xfrm>
            <a:off x="5312454" y="1618511"/>
            <a:ext cx="1786038" cy="5000625"/>
            <a:chOff x="5312454" y="1618511"/>
            <a:chExt cx="1786038" cy="5000625"/>
          </a:xfrm>
        </p:grpSpPr>
        <p:grpSp>
          <p:nvGrpSpPr>
            <p:cNvPr id="6" name="Group 5">
              <a:extLst>
                <a:ext uri="{FF2B5EF4-FFF2-40B4-BE49-F238E27FC236}">
                  <a16:creationId xmlns:a16="http://schemas.microsoft.com/office/drawing/2014/main" id="{1F68F88F-9A17-F64B-AA60-8BDC29800E1A}"/>
                </a:ext>
              </a:extLst>
            </p:cNvPr>
            <p:cNvGrpSpPr/>
            <p:nvPr/>
          </p:nvGrpSpPr>
          <p:grpSpPr>
            <a:xfrm>
              <a:off x="5324318" y="1618511"/>
              <a:ext cx="1774174" cy="5000625"/>
              <a:chOff x="5324318" y="1618511"/>
              <a:chExt cx="1774174" cy="5000625"/>
            </a:xfrm>
          </p:grpSpPr>
          <p:pic>
            <p:nvPicPr>
              <p:cNvPr id="14" name="Picture 4" descr="ILLSources">
                <a:extLst>
                  <a:ext uri="{FF2B5EF4-FFF2-40B4-BE49-F238E27FC236}">
                    <a16:creationId xmlns:a16="http://schemas.microsoft.com/office/drawing/2014/main" id="{DC42FDFC-7C9A-CF42-95BE-BE00A1DDA7A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0004" t="8426" r="21559" b="53848"/>
              <a:stretch/>
            </p:blipFill>
            <p:spPr bwMode="auto">
              <a:xfrm>
                <a:off x="5370300" y="1618511"/>
                <a:ext cx="1728192"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5C17355F-D0DF-4041-894F-37FE824FAAEA}"/>
                  </a:ext>
                </a:extLst>
              </p:cNvPr>
              <p:cNvSpPr/>
              <p:nvPr/>
            </p:nvSpPr>
            <p:spPr bwMode="auto">
              <a:xfrm>
                <a:off x="5324318" y="5855488"/>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3" name="Rectangle 32">
                <a:extLst>
                  <a:ext uri="{FF2B5EF4-FFF2-40B4-BE49-F238E27FC236}">
                    <a16:creationId xmlns:a16="http://schemas.microsoft.com/office/drawing/2014/main" id="{4669CF0A-4B89-884C-B484-D21CC035C4C0}"/>
                  </a:ext>
                </a:extLst>
              </p:cNvPr>
              <p:cNvSpPr/>
              <p:nvPr/>
            </p:nvSpPr>
            <p:spPr bwMode="auto">
              <a:xfrm>
                <a:off x="5363444" y="1883704"/>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29" name="Rectangle 4">
              <a:extLst>
                <a:ext uri="{FF2B5EF4-FFF2-40B4-BE49-F238E27FC236}">
                  <a16:creationId xmlns:a16="http://schemas.microsoft.com/office/drawing/2014/main" id="{104A6FF0-1711-BB47-9086-5F909FD91DC3}"/>
                </a:ext>
              </a:extLst>
            </p:cNvPr>
            <p:cNvSpPr txBox="1">
              <a:spLocks noChangeArrowheads="1"/>
            </p:cNvSpPr>
            <p:nvPr/>
          </p:nvSpPr>
          <p:spPr bwMode="auto">
            <a:xfrm>
              <a:off x="5554367"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أعرف شيخاً في كنيستي السابقة اعتاد </a:t>
              </a:r>
            </a:p>
            <a:p>
              <a:pPr marL="7938" indent="-7938" algn="ctr" eaLnBrk="1" hangingPunct="1">
                <a:lnSpc>
                  <a:spcPct val="90000"/>
                </a:lnSpc>
                <a:buFontTx/>
                <a:buNone/>
              </a:pPr>
              <a:r>
                <a:rPr lang="ar-JO" sz="2400" b="1" kern="0" dirty="0">
                  <a:latin typeface="Arial" panose="020B0604020202020204" pitchFamily="34" charset="0"/>
                  <a:ea typeface="ＭＳ Ｐゴシック" charset="0"/>
                  <a:cs typeface="Arial" panose="020B0604020202020204" pitchFamily="34" charset="0"/>
                </a:rPr>
                <a:t>أن يقول ...</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4" name="Rectangle 4">
              <a:extLst>
                <a:ext uri="{FF2B5EF4-FFF2-40B4-BE49-F238E27FC236}">
                  <a16:creationId xmlns:a16="http://schemas.microsoft.com/office/drawing/2014/main" id="{BA4B9EAA-CD22-6947-9230-33F45F976E46}"/>
                </a:ext>
              </a:extLst>
            </p:cNvPr>
            <p:cNvSpPr txBox="1">
              <a:spLocks noChangeArrowheads="1"/>
            </p:cNvSpPr>
            <p:nvPr/>
          </p:nvSpPr>
          <p:spPr bwMode="auto">
            <a:xfrm>
              <a:off x="5312454"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الكنيسة الثالثة</a:t>
              </a:r>
              <a:endParaRPr lang="en-US" sz="2400" b="1" kern="0" dirty="0">
                <a:latin typeface="Arial" panose="020B0604020202020204" pitchFamily="34" charset="0"/>
                <a:ea typeface="ＭＳ Ｐゴシック" charset="0"/>
                <a:cs typeface="Arial" panose="020B0604020202020204" pitchFamily="34" charset="0"/>
              </a:endParaRPr>
            </a:p>
          </p:txBody>
        </p:sp>
      </p:grpSp>
      <p:grpSp>
        <p:nvGrpSpPr>
          <p:cNvPr id="39" name="Group 38">
            <a:extLst>
              <a:ext uri="{FF2B5EF4-FFF2-40B4-BE49-F238E27FC236}">
                <a16:creationId xmlns:a16="http://schemas.microsoft.com/office/drawing/2014/main" id="{061BECA7-BFD8-8542-B567-91232704EF3A}"/>
              </a:ext>
            </a:extLst>
          </p:cNvPr>
          <p:cNvGrpSpPr/>
          <p:nvPr/>
        </p:nvGrpSpPr>
        <p:grpSpPr>
          <a:xfrm>
            <a:off x="7062488" y="1618511"/>
            <a:ext cx="2046016" cy="5000625"/>
            <a:chOff x="7062488" y="1618511"/>
            <a:chExt cx="2046016" cy="5000625"/>
          </a:xfrm>
        </p:grpSpPr>
        <p:grpSp>
          <p:nvGrpSpPr>
            <p:cNvPr id="7" name="Group 6">
              <a:extLst>
                <a:ext uri="{FF2B5EF4-FFF2-40B4-BE49-F238E27FC236}">
                  <a16:creationId xmlns:a16="http://schemas.microsoft.com/office/drawing/2014/main" id="{CF42EF3A-9B3D-7843-BC7E-F5792C2B9F30}"/>
                </a:ext>
              </a:extLst>
            </p:cNvPr>
            <p:cNvGrpSpPr/>
            <p:nvPr/>
          </p:nvGrpSpPr>
          <p:grpSpPr>
            <a:xfrm>
              <a:off x="7062488" y="1618511"/>
              <a:ext cx="2046016" cy="5000625"/>
              <a:chOff x="7062488" y="1618511"/>
              <a:chExt cx="2046016" cy="5000625"/>
            </a:xfrm>
          </p:grpSpPr>
          <p:pic>
            <p:nvPicPr>
              <p:cNvPr id="15" name="Picture 4" descr="ILLSources">
                <a:extLst>
                  <a:ext uri="{FF2B5EF4-FFF2-40B4-BE49-F238E27FC236}">
                    <a16:creationId xmlns:a16="http://schemas.microsoft.com/office/drawing/2014/main" id="{281C7E0D-56EC-6F48-861A-3E8F24EF66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173" t="8426" b="53848"/>
              <a:stretch/>
            </p:blipFill>
            <p:spPr bwMode="auto">
              <a:xfrm>
                <a:off x="7062488" y="1618511"/>
                <a:ext cx="2046016"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8A10DDA-0C9E-FF42-9C66-7C704AB15393}"/>
                  </a:ext>
                </a:extLst>
              </p:cNvPr>
              <p:cNvSpPr/>
              <p:nvPr/>
            </p:nvSpPr>
            <p:spPr bwMode="auto">
              <a:xfrm>
                <a:off x="7308304" y="5754904"/>
                <a:ext cx="1425248"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sp>
            <p:nvSpPr>
              <p:cNvPr id="34" name="Rectangle 33">
                <a:extLst>
                  <a:ext uri="{FF2B5EF4-FFF2-40B4-BE49-F238E27FC236}">
                    <a16:creationId xmlns:a16="http://schemas.microsoft.com/office/drawing/2014/main" id="{4D378BA0-7237-AE47-90CB-E9DAE600DB83}"/>
                  </a:ext>
                </a:extLst>
              </p:cNvPr>
              <p:cNvSpPr/>
              <p:nvPr/>
            </p:nvSpPr>
            <p:spPr bwMode="auto">
              <a:xfrm>
                <a:off x="7308304" y="1847128"/>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ea typeface="ＭＳ Ｐゴシック" charset="-128"/>
                  <a:cs typeface="Arial" panose="020B0604020202020204" pitchFamily="34" charset="0"/>
                </a:endParaRPr>
              </a:p>
            </p:txBody>
          </p:sp>
        </p:grpSp>
        <p:sp>
          <p:nvSpPr>
            <p:cNvPr id="30" name="Rectangle 4">
              <a:extLst>
                <a:ext uri="{FF2B5EF4-FFF2-40B4-BE49-F238E27FC236}">
                  <a16:creationId xmlns:a16="http://schemas.microsoft.com/office/drawing/2014/main" id="{F8C6922E-6486-B04F-B574-AB2868D96E61}"/>
                </a:ext>
              </a:extLst>
            </p:cNvPr>
            <p:cNvSpPr txBox="1">
              <a:spLocks noChangeArrowheads="1"/>
            </p:cNvSpPr>
            <p:nvPr/>
          </p:nvSpPr>
          <p:spPr bwMode="auto">
            <a:xfrm>
              <a:off x="7344305"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قالت ابنتي الكبرى أجمل شيء…</a:t>
              </a:r>
              <a:endParaRPr lang="en-US" sz="2400" b="1" kern="0" dirty="0">
                <a:latin typeface="Arial" panose="020B0604020202020204" pitchFamily="34" charset="0"/>
                <a:ea typeface="ＭＳ Ｐゴシック" charset="0"/>
                <a:cs typeface="Arial" panose="020B0604020202020204" pitchFamily="34" charset="0"/>
              </a:endParaRPr>
            </a:p>
          </p:txBody>
        </p:sp>
        <p:sp>
          <p:nvSpPr>
            <p:cNvPr id="25" name="Rectangle 4">
              <a:extLst>
                <a:ext uri="{FF2B5EF4-FFF2-40B4-BE49-F238E27FC236}">
                  <a16:creationId xmlns:a16="http://schemas.microsoft.com/office/drawing/2014/main" id="{A008F64C-59CC-0F4C-B8D6-006B9D7FBF9D}"/>
                </a:ext>
              </a:extLst>
            </p:cNvPr>
            <p:cNvSpPr txBox="1">
              <a:spLocks noChangeArrowheads="1"/>
            </p:cNvSpPr>
            <p:nvPr/>
          </p:nvSpPr>
          <p:spPr bwMode="auto">
            <a:xfrm>
              <a:off x="7069200" y="5949272"/>
              <a:ext cx="170659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ar-JO" altLang="ja-JP" sz="2400" b="1" kern="0" dirty="0">
                  <a:latin typeface="Arial" panose="020B0604020202020204" pitchFamily="34" charset="0"/>
                  <a:ea typeface="ＭＳ Ｐゴシック" charset="0"/>
                  <a:cs typeface="Arial" panose="020B0604020202020204" pitchFamily="34" charset="0"/>
                </a:rPr>
                <a:t>التقاعد</a:t>
              </a:r>
              <a:endParaRPr lang="en-US" sz="2400" b="1" kern="0" dirty="0">
                <a:latin typeface="Arial" panose="020B0604020202020204" pitchFamily="34" charset="0"/>
                <a:ea typeface="ＭＳ Ｐゴシック"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1 of 3</a:t>
            </a:r>
            <a:endParaRPr lang="en-US" sz="6000" b="1">
              <a:solidFill>
                <a:srgbClr val="CC0000"/>
              </a:solidFill>
              <a:latin typeface="Arial" charset="0"/>
              <a:ea typeface="ＭＳ Ｐゴシック" charset="0"/>
              <a:cs typeface="ＭＳ Ｐゴシック" charset="0"/>
            </a:endParaRPr>
          </a:p>
        </p:txBody>
      </p:sp>
      <p:pic>
        <p:nvPicPr>
          <p:cNvPr id="460810" name="Picture 1034"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05000"/>
            <a:ext cx="88392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10"/>
                                        </p:tgtEl>
                                        <p:attrNameLst>
                                          <p:attrName>style.visibility</p:attrName>
                                        </p:attrNameLst>
                                      </p:cBhvr>
                                      <p:to>
                                        <p:strVal val="visible"/>
                                      </p:to>
                                    </p:set>
                                    <p:animEffect transition="in" filter="wipe(left)">
                                      <p:cBhvr>
                                        <p:cTn id="7" dur="3000"/>
                                        <p:tgtEl>
                                          <p:spTgt spid="460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72835" name="Picture 1027"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049463"/>
            <a:ext cx="4648200" cy="435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3"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2 of 3</a:t>
            </a:r>
            <a:endParaRPr lang="en-US" sz="6000" b="1">
              <a:solidFill>
                <a:srgbClr val="CC0000"/>
              </a:solidFill>
              <a:latin typeface="Arial" charset="0"/>
              <a:ea typeface="ＭＳ Ｐゴシック" charset="0"/>
              <a:cs typeface="ＭＳ Ｐゴシック" charset="0"/>
            </a:endParaRPr>
          </a:p>
        </p:txBody>
      </p:sp>
      <p:pic>
        <p:nvPicPr>
          <p:cNvPr id="1272838" name="Picture 1030"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2051050"/>
            <a:ext cx="405288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72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7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04800" y="0"/>
            <a:ext cx="8610600" cy="1371600"/>
          </a:xfrm>
        </p:spPr>
        <p:txBody>
          <a:bodyPr/>
          <a:lstStyle/>
          <a:p>
            <a:pPr eaLnBrk="1" hangingPunct="1"/>
            <a:r>
              <a:rPr lang="ar-JO" sz="6000" b="1" dirty="0">
                <a:solidFill>
                  <a:schemeClr val="bg1"/>
                </a:solidFill>
                <a:latin typeface="Arial" panose="020B0604020202020204" pitchFamily="34" charset="0"/>
                <a:ea typeface="ＭＳ Ｐゴシック" charset="0"/>
                <a:cs typeface="Arial" panose="020B0604020202020204" pitchFamily="34" charset="0"/>
              </a:rPr>
              <a:t>أنظر حولك</a:t>
            </a:r>
            <a:endParaRPr lang="en-US" sz="6000" b="1" dirty="0">
              <a:solidFill>
                <a:srgbClr val="CC0000"/>
              </a:solidFill>
              <a:latin typeface="Arial" panose="020B0604020202020204" pitchFamily="34" charset="0"/>
              <a:ea typeface="ＭＳ Ｐゴシック" charset="0"/>
              <a:cs typeface="Arial" panose="020B0604020202020204" pitchFamily="34" charset="0"/>
            </a:endParaRPr>
          </a:p>
        </p:txBody>
      </p:sp>
      <p:grpSp>
        <p:nvGrpSpPr>
          <p:cNvPr id="9" name="Group 8"/>
          <p:cNvGrpSpPr>
            <a:grpSpLocks/>
          </p:cNvGrpSpPr>
          <p:nvPr/>
        </p:nvGrpSpPr>
        <p:grpSpPr bwMode="auto">
          <a:xfrm>
            <a:off x="4648200" y="1741488"/>
            <a:ext cx="4352925" cy="4567237"/>
            <a:chOff x="4648075" y="1741512"/>
            <a:chExt cx="4352925" cy="4567808"/>
          </a:xfrm>
        </p:grpSpPr>
        <p:pic>
          <p:nvPicPr>
            <p:cNvPr id="99336" name="Picture 6"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075" y="1813520"/>
              <a:ext cx="435292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7" name="Rounded Rectangular Callout 7"/>
            <p:cNvSpPr>
              <a:spLocks noChangeArrowheads="1"/>
            </p:cNvSpPr>
            <p:nvPr/>
          </p:nvSpPr>
          <p:spPr bwMode="auto">
            <a:xfrm>
              <a:off x="4648075" y="1741512"/>
              <a:ext cx="3851920" cy="1368152"/>
            </a:xfrm>
            <a:prstGeom prst="wedgeRoundRectCallout">
              <a:avLst>
                <a:gd name="adj1" fmla="val 18750"/>
                <a:gd name="adj2" fmla="val 48611"/>
                <a:gd name="adj3" fmla="val 16667"/>
              </a:avLst>
            </a:prstGeom>
            <a:solidFill>
              <a:schemeClr val="bg1"/>
            </a:solidFill>
            <a:ln w="76200">
              <a:solidFill>
                <a:srgbClr val="000000"/>
              </a:solidFill>
              <a:round/>
              <a:headEnd/>
              <a:tailEnd/>
            </a:ln>
          </p:spPr>
          <p:txBody>
            <a:bodyPr anchor="ctr"/>
            <a:lstStyle/>
            <a:p>
              <a:pPr algn="ctr"/>
              <a:r>
                <a:rPr lang="ar-JO" sz="2800" b="1" dirty="0">
                  <a:latin typeface="Arial" panose="020B0604020202020204" pitchFamily="34" charset="0"/>
                  <a:cs typeface="Arial" panose="020B0604020202020204" pitchFamily="34" charset="0"/>
                </a:rPr>
                <a:t>هل لديك أي مصادر </a:t>
              </a:r>
            </a:p>
            <a:p>
              <a:pPr algn="ctr"/>
              <a:r>
                <a:rPr lang="ar-JO" sz="2800" b="1" dirty="0">
                  <a:latin typeface="Arial" panose="020B0604020202020204" pitchFamily="34" charset="0"/>
                  <a:cs typeface="Arial" panose="020B0604020202020204" pitchFamily="34" charset="0"/>
                </a:rPr>
                <a:t>للحصول على الإيضاحات؟</a:t>
              </a:r>
              <a:endParaRPr lang="en-US" sz="2800" b="1" dirty="0">
                <a:latin typeface="Arial" panose="020B0604020202020204" pitchFamily="34" charset="0"/>
                <a:cs typeface="Arial" panose="020B0604020202020204" pitchFamily="34" charset="0"/>
              </a:endParaRPr>
            </a:p>
          </p:txBody>
        </p:sp>
        <p:sp>
          <p:nvSpPr>
            <p:cNvPr id="99338" name="Rectangle 1"/>
            <p:cNvSpPr>
              <a:spLocks noChangeArrowheads="1"/>
            </p:cNvSpPr>
            <p:nvPr/>
          </p:nvSpPr>
          <p:spPr bwMode="auto">
            <a:xfrm rot="1585434">
              <a:off x="6554465" y="5720513"/>
              <a:ext cx="1114321" cy="255699"/>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99339" name="Rectangle 5"/>
            <p:cNvSpPr>
              <a:spLocks noChangeArrowheads="1"/>
            </p:cNvSpPr>
            <p:nvPr/>
          </p:nvSpPr>
          <p:spPr bwMode="auto">
            <a:xfrm rot="1521445">
              <a:off x="6560272" y="5622617"/>
              <a:ext cx="1176925" cy="40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ar-JO" sz="2000" b="1" dirty="0">
                  <a:latin typeface="Arial" panose="020B0604020202020204" pitchFamily="34" charset="0"/>
                  <a:cs typeface="Arial" panose="020B0604020202020204" pitchFamily="34" charset="0"/>
                </a:rPr>
                <a:t>أمين المكتبة</a:t>
              </a:r>
              <a:endParaRPr lang="en-US" sz="2000" b="1" dirty="0">
                <a:latin typeface="Arial" panose="020B0604020202020204" pitchFamily="34" charset="0"/>
                <a:cs typeface="Arial" panose="020B0604020202020204" pitchFamily="34" charset="0"/>
              </a:endParaRPr>
            </a:p>
          </p:txBody>
        </p:sp>
      </p:grpSp>
      <p:grpSp>
        <p:nvGrpSpPr>
          <p:cNvPr id="99332" name="Group 3"/>
          <p:cNvGrpSpPr>
            <a:grpSpLocks/>
          </p:cNvGrpSpPr>
          <p:nvPr/>
        </p:nvGrpSpPr>
        <p:grpSpPr bwMode="auto">
          <a:xfrm>
            <a:off x="914400" y="1752600"/>
            <a:ext cx="3276600" cy="4572000"/>
            <a:chOff x="914400" y="1752600"/>
            <a:chExt cx="3276600" cy="4572000"/>
          </a:xfrm>
        </p:grpSpPr>
        <p:pic>
          <p:nvPicPr>
            <p:cNvPr id="99333" name="Picture 3"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1752600"/>
              <a:ext cx="32766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4" name="Parallelogram 2"/>
            <p:cNvSpPr>
              <a:spLocks noChangeArrowheads="1"/>
            </p:cNvSpPr>
            <p:nvPr/>
          </p:nvSpPr>
          <p:spPr bwMode="auto">
            <a:xfrm rot="-1170601">
              <a:off x="2708938" y="3916159"/>
              <a:ext cx="1025528" cy="360040"/>
            </a:xfrm>
            <a:prstGeom prst="parallelogram">
              <a:avLst>
                <a:gd name="adj" fmla="val 25002"/>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a:endParaRPr lang="en-US">
                <a:latin typeface="Arial" panose="020B0604020202020204" pitchFamily="34" charset="0"/>
                <a:cs typeface="Arial" panose="020B0604020202020204" pitchFamily="34" charset="0"/>
              </a:endParaRPr>
            </a:p>
          </p:txBody>
        </p:sp>
        <p:sp>
          <p:nvSpPr>
            <p:cNvPr id="99335" name="Rectangle 5"/>
            <p:cNvSpPr>
              <a:spLocks noChangeArrowheads="1"/>
            </p:cNvSpPr>
            <p:nvPr/>
          </p:nvSpPr>
          <p:spPr bwMode="auto">
            <a:xfrm rot="20265586">
              <a:off x="2826426" y="3921490"/>
              <a:ext cx="7441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ar-JO" sz="2000" b="1" dirty="0">
                  <a:latin typeface="Arial" panose="020B0604020202020204" pitchFamily="34" charset="0"/>
                  <a:cs typeface="Arial" panose="020B0604020202020204" pitchFamily="34" charset="0"/>
                </a:rPr>
                <a:t>المكتبة</a:t>
              </a:r>
              <a:endParaRPr lang="en-US" sz="2000" b="1"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4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70FA6-0693-D548-BE78-14BA01A94E54}"/>
              </a:ext>
            </a:extLst>
          </p:cNvPr>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86018" name="Picture 2" descr="Uber behind mysterious tissue packet used to chope parking lot in Singapore">
            <a:extLst>
              <a:ext uri="{FF2B5EF4-FFF2-40B4-BE49-F238E27FC236}">
                <a16:creationId xmlns:a16="http://schemas.microsoft.com/office/drawing/2014/main" id="{74651A1C-2A5C-9344-B6FB-6ECB0A0ED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62000"/>
            <a:ext cx="889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2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401763"/>
            <a:ext cx="6858000" cy="454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4403" name="Rectangle 3"/>
          <p:cNvSpPr>
            <a:spLocks noGrp="1" noChangeArrowheads="1"/>
          </p:cNvSpPr>
          <p:nvPr>
            <p:ph type="title"/>
          </p:nvPr>
        </p:nvSpPr>
        <p:spPr>
          <a:xfrm>
            <a:off x="152400" y="304800"/>
            <a:ext cx="8686800" cy="11430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اختر الأمثلة بعناية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01380" name="Rectangle 4"/>
          <p:cNvSpPr>
            <a:spLocks noGrp="1" noChangeArrowheads="1"/>
          </p:cNvSpPr>
          <p:nvPr>
            <p:ph type="body" idx="1"/>
          </p:nvPr>
        </p:nvSpPr>
        <p:spPr>
          <a:xfrm>
            <a:off x="-76200" y="5410200"/>
            <a:ext cx="9296400" cy="1371600"/>
          </a:xfrm>
          <a:solidFill>
            <a:schemeClr val="bg1"/>
          </a:solidFill>
        </p:spPr>
        <p:txBody>
          <a:bodyPr/>
          <a:lstStyle/>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a:t>
            </a:r>
          </a:p>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a:t>
            </a:r>
          </a:p>
          <a:p>
            <a:pPr marL="174625" indent="-174625" algn="r" eaLnBrk="1" hangingPunct="1">
              <a:lnSpc>
                <a:spcPct val="90000"/>
              </a:lnSpc>
              <a:buFontTx/>
              <a:buNone/>
            </a:pPr>
            <a:r>
              <a:rPr lang="ar-JO" sz="3000" b="1" dirty="0">
                <a:solidFill>
                  <a:schemeClr val="accent2"/>
                </a:solidFill>
                <a:latin typeface="Arial" panose="020B0604020202020204" pitchFamily="34" charset="0"/>
                <a:ea typeface="ＭＳ Ｐゴシック" charset="0"/>
                <a:cs typeface="Arial" panose="020B0604020202020204" pitchFamily="34" charset="0"/>
              </a:rPr>
              <a:t>كل الشخصيات في عظتي خياليون … كلهم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ILLWifesCooking"/>
          <p:cNvPicPr>
            <a:picLocks noChangeAspect="1" noChangeArrowheads="1"/>
          </p:cNvPicPr>
          <p:nvPr/>
        </p:nvPicPr>
        <p:blipFill>
          <a:blip r:embed="rId3" cstate="screen">
            <a:extLst>
              <a:ext uri="{28A0092B-C50C-407E-A947-70E740481C1C}">
                <a14:useLocalDpi xmlns:a14="http://schemas.microsoft.com/office/drawing/2010/main"/>
              </a:ext>
            </a:extLst>
          </a:blip>
          <a:srcRect l="15517" t="1497" r="16969" b="58212"/>
          <a:stretch>
            <a:fillRect/>
          </a:stretch>
        </p:blipFill>
        <p:spPr bwMode="auto">
          <a:xfrm>
            <a:off x="685800" y="-100013"/>
            <a:ext cx="8077200" cy="681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09800" y="0"/>
            <a:ext cx="6934200" cy="762000"/>
          </a:xfrm>
        </p:spPr>
        <p:txBody>
          <a:bodyPr/>
          <a:lstStyle/>
          <a:p>
            <a:pPr algn="r" eaLnBrk="1" hangingPunct="1"/>
            <a:r>
              <a:rPr lang="ar-JO" sz="4000" b="1" dirty="0">
                <a:latin typeface="Arial" panose="020B0604020202020204" pitchFamily="34" charset="0"/>
                <a:ea typeface="ＭＳ Ｐゴシック" charset="0"/>
                <a:cs typeface="Arial" panose="020B0604020202020204" pitchFamily="34" charset="0"/>
              </a:rPr>
              <a:t>أحرس زواجك</a:t>
            </a:r>
            <a:endParaRPr lang="en-US" b="1" dirty="0">
              <a:latin typeface="Arial" panose="020B0604020202020204" pitchFamily="34" charset="0"/>
              <a:ea typeface="ＭＳ Ｐゴシック" charset="0"/>
              <a:cs typeface="Arial" panose="020B0604020202020204" pitchFamily="34" charset="0"/>
            </a:endParaRPr>
          </a:p>
        </p:txBody>
      </p:sp>
      <p:sp>
        <p:nvSpPr>
          <p:cNvPr id="103427" name="Rectangle 3"/>
          <p:cNvSpPr>
            <a:spLocks noGrp="1" noChangeArrowheads="1"/>
          </p:cNvSpPr>
          <p:nvPr>
            <p:ph type="subTitle" idx="1"/>
          </p:nvPr>
        </p:nvSpPr>
        <p:spPr>
          <a:xfrm>
            <a:off x="0" y="5754688"/>
            <a:ext cx="9144000" cy="914400"/>
          </a:xfrm>
          <a:solidFill>
            <a:schemeClr val="bg1"/>
          </a:solidFill>
        </p:spPr>
        <p:txBody>
          <a:bodyPr anchor="ctr"/>
          <a:lstStyle/>
          <a:p>
            <a:pPr eaLnBrk="1" hangingPunct="1"/>
            <a:r>
              <a:rPr lang="ar-JO" b="1" dirty="0">
                <a:latin typeface="Arial" panose="020B0604020202020204" pitchFamily="34" charset="0"/>
                <a:ea typeface="ＭＳ Ｐゴシック" charset="0"/>
                <a:cs typeface="Arial" panose="020B0604020202020204" pitchFamily="34" charset="0"/>
              </a:rPr>
              <a:t>كرر ما أقول، لن أقوم بسرد النكات عن طبخ زوجتي في عظاتي</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2286000" y="0"/>
            <a:ext cx="5410200" cy="914400"/>
          </a:xfrm>
          <a:noFill/>
        </p:spPr>
        <p:txBody>
          <a:bodyPr/>
          <a:lstStyle/>
          <a:p>
            <a:pPr eaLnBrk="1" hangingPunct="1"/>
            <a:r>
              <a:rPr lang="ar-JO" b="1" dirty="0">
                <a:solidFill>
                  <a:srgbClr val="FFFFFF"/>
                </a:solidFill>
                <a:latin typeface="Arial" panose="020B0604020202020204" pitchFamily="34" charset="0"/>
                <a:ea typeface="ＭＳ Ｐゴシック" charset="0"/>
                <a:cs typeface="Arial" panose="020B0604020202020204" pitchFamily="34" charset="0"/>
              </a:rPr>
              <a:t>كتب أخرى</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pic>
        <p:nvPicPr>
          <p:cNvPr id="271365" name="Picture 5" descr="ILL7000T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33725"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7" name="Picture 7" descr="ILLPowerfu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1219200"/>
            <a:ext cx="379253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8" name="Picture 8" descr="ILLHostetl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762000"/>
            <a:ext cx="3482975" cy="534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7" name="Text Box 9"/>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rPr>
              <a:t>66</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fade">
                                      <p:cBhvr>
                                        <p:cTn id="7" dur="1000"/>
                                        <p:tgtEl>
                                          <p:spTgt spid="271365"/>
                                        </p:tgtEl>
                                      </p:cBhvr>
                                    </p:animEffect>
                                    <p:anim calcmode="lin" valueType="num">
                                      <p:cBhvr>
                                        <p:cTn id="8" dur="1000" fill="hold"/>
                                        <p:tgtEl>
                                          <p:spTgt spid="271365"/>
                                        </p:tgtEl>
                                        <p:attrNameLst>
                                          <p:attrName>ppt_x</p:attrName>
                                        </p:attrNameLst>
                                      </p:cBhvr>
                                      <p:tavLst>
                                        <p:tav tm="0">
                                          <p:val>
                                            <p:strVal val="#ppt_x"/>
                                          </p:val>
                                        </p:tav>
                                        <p:tav tm="100000">
                                          <p:val>
                                            <p:strVal val="#ppt_x"/>
                                          </p:val>
                                        </p:tav>
                                      </p:tavLst>
                                    </p:anim>
                                    <p:anim calcmode="lin" valueType="num">
                                      <p:cBhvr>
                                        <p:cTn id="9" dur="1000" fill="hold"/>
                                        <p:tgtEl>
                                          <p:spTgt spid="2713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71368"/>
                                        </p:tgtEl>
                                        <p:attrNameLst>
                                          <p:attrName>style.visibility</p:attrName>
                                        </p:attrNameLst>
                                      </p:cBhvr>
                                      <p:to>
                                        <p:strVal val="visible"/>
                                      </p:to>
                                    </p:set>
                                    <p:animEffect transition="in" filter="fade">
                                      <p:cBhvr>
                                        <p:cTn id="14" dur="1000"/>
                                        <p:tgtEl>
                                          <p:spTgt spid="271368"/>
                                        </p:tgtEl>
                                      </p:cBhvr>
                                    </p:animEffect>
                                    <p:anim calcmode="lin" valueType="num">
                                      <p:cBhvr>
                                        <p:cTn id="15" dur="1000" fill="hold"/>
                                        <p:tgtEl>
                                          <p:spTgt spid="271368"/>
                                        </p:tgtEl>
                                        <p:attrNameLst>
                                          <p:attrName>ppt_x</p:attrName>
                                        </p:attrNameLst>
                                      </p:cBhvr>
                                      <p:tavLst>
                                        <p:tav tm="0">
                                          <p:val>
                                            <p:strVal val="#ppt_x"/>
                                          </p:val>
                                        </p:tav>
                                        <p:tav tm="100000">
                                          <p:val>
                                            <p:strVal val="#ppt_x"/>
                                          </p:val>
                                        </p:tav>
                                      </p:tavLst>
                                    </p:anim>
                                    <p:anim calcmode="lin" valueType="num">
                                      <p:cBhvr>
                                        <p:cTn id="16" dur="1000" fill="hold"/>
                                        <p:tgtEl>
                                          <p:spTgt spid="2713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71367"/>
                                        </p:tgtEl>
                                        <p:attrNameLst>
                                          <p:attrName>style.visibility</p:attrName>
                                        </p:attrNameLst>
                                      </p:cBhvr>
                                      <p:to>
                                        <p:strVal val="visible"/>
                                      </p:to>
                                    </p:set>
                                    <p:animEffect transition="in" filter="fade">
                                      <p:cBhvr>
                                        <p:cTn id="21" dur="1000"/>
                                        <p:tgtEl>
                                          <p:spTgt spid="271367"/>
                                        </p:tgtEl>
                                      </p:cBhvr>
                                    </p:animEffect>
                                    <p:anim calcmode="lin" valueType="num">
                                      <p:cBhvr>
                                        <p:cTn id="22" dur="1000" fill="hold"/>
                                        <p:tgtEl>
                                          <p:spTgt spid="271367"/>
                                        </p:tgtEl>
                                        <p:attrNameLst>
                                          <p:attrName>ppt_x</p:attrName>
                                        </p:attrNameLst>
                                      </p:cBhvr>
                                      <p:tavLst>
                                        <p:tav tm="0">
                                          <p:val>
                                            <p:strVal val="#ppt_x"/>
                                          </p:val>
                                        </p:tav>
                                        <p:tav tm="100000">
                                          <p:val>
                                            <p:strVal val="#ppt_x"/>
                                          </p:val>
                                        </p:tav>
                                      </p:tavLst>
                                    </p:anim>
                                    <p:anim calcmode="lin" valueType="num">
                                      <p:cBhvr>
                                        <p:cTn id="23" dur="1000" fill="hold"/>
                                        <p:tgtEl>
                                          <p:spTgt spid="271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457200"/>
            <a:ext cx="7772400" cy="990600"/>
          </a:xfrm>
        </p:spPr>
        <p:txBody>
          <a:bodyPr/>
          <a:lstStyle/>
          <a:p>
            <a:pPr>
              <a:defRPr/>
            </a:pPr>
            <a:r>
              <a:rPr lang="ar-JO" dirty="0">
                <a:latin typeface="Arial" charset="0"/>
              </a:rPr>
              <a:t>مواقع للإيضاحات</a:t>
            </a:r>
            <a:endParaRPr lang="en-US" dirty="0">
              <a:latin typeface="Arial" charset="0"/>
            </a:endParaRPr>
          </a:p>
        </p:txBody>
      </p:sp>
      <p:sp>
        <p:nvSpPr>
          <p:cNvPr id="80899" name="Rectangle 3"/>
          <p:cNvSpPr>
            <a:spLocks noGrp="1" noChangeArrowheads="1"/>
          </p:cNvSpPr>
          <p:nvPr>
            <p:ph type="subTitle" idx="1"/>
          </p:nvPr>
        </p:nvSpPr>
        <p:spPr>
          <a:xfrm>
            <a:off x="762000" y="1676400"/>
            <a:ext cx="8077200" cy="4191000"/>
          </a:xfrm>
          <a:solidFill>
            <a:srgbClr val="0A0A0A"/>
          </a:solidFill>
        </p:spPr>
        <p:txBody>
          <a:bodyPr/>
          <a:lstStyle/>
          <a:p>
            <a:pPr marL="508000" indent="-508000" algn="l">
              <a:buFont typeface="Wingdings" charset="0"/>
              <a:buChar char="l"/>
              <a:defRPr/>
            </a:pPr>
            <a:r>
              <a:rPr lang="en-US" sz="4400" dirty="0" err="1">
                <a:effectLst/>
                <a:latin typeface="Arial" charset="0"/>
                <a:ea typeface="ＭＳ Ｐゴシック" charset="0"/>
                <a:cs typeface="ＭＳ Ｐゴシック" charset="0"/>
              </a:rPr>
              <a:t>IllustrationExchange.com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PreachingToday.com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solidFill>
                  <a:srgbClr val="FFFF00"/>
                </a:solidFill>
                <a:effectLst/>
                <a:latin typeface="Arial" charset="0"/>
                <a:ea typeface="ＭＳ Ｐゴシック" charset="0"/>
                <a:cs typeface="ＭＳ Ｐゴシック" charset="0"/>
              </a:rPr>
              <a:t>SermonCentral.com</a:t>
            </a:r>
            <a:endParaRPr lang="en-US" sz="4400" dirty="0">
              <a:solidFill>
                <a:srgbClr val="FFFF00"/>
              </a:solidFill>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SermonIdeas.com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MoreIllustrations.com</a:t>
            </a:r>
            <a:endParaRPr lang="en-US" sz="4400" dirty="0">
              <a:effectLst/>
              <a:latin typeface="Arial" charset="0"/>
              <a:ea typeface="ＭＳ Ｐゴシック" charset="0"/>
              <a:cs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4000" dirty="0">
                <a:ea typeface="+mj-ea"/>
              </a:rPr>
              <a:t>WingClips.com</a:t>
            </a:r>
            <a:r>
              <a:rPr lang="ar-JO" sz="4000" dirty="0">
                <a:ea typeface="+mj-ea"/>
              </a:rPr>
              <a:t>مقاطع فيديو على </a:t>
            </a:r>
            <a:endParaRPr lang="en-US" sz="4000" dirty="0">
              <a:ea typeface="+mj-ea"/>
            </a:endParaRPr>
          </a:p>
        </p:txBody>
      </p:sp>
      <p:sp>
        <p:nvSpPr>
          <p:cNvPr id="3" name="Content Placeholder 2"/>
          <p:cNvSpPr>
            <a:spLocks noGrp="1"/>
          </p:cNvSpPr>
          <p:nvPr>
            <p:ph idx="1"/>
          </p:nvPr>
        </p:nvSpPr>
        <p:spPr/>
        <p:txBody>
          <a:bodyPr/>
          <a:lstStyle/>
          <a:p>
            <a:pPr>
              <a:defRPr/>
            </a:pPr>
            <a:r>
              <a:rPr lang="en-US">
                <a:latin typeface="Arial" charset="0"/>
                <a:ea typeface="ＭＳ Ｐゴシック" charset="0"/>
                <a:cs typeface="ＭＳ Ｐゴシック" charset="0"/>
              </a:rPr>
              <a:t>WingClips.com</a:t>
            </a:r>
          </a:p>
        </p:txBody>
      </p:sp>
      <p:pic>
        <p:nvPicPr>
          <p:cNvPr id="109571" name="Picture 3" descr="WingClips Homepage.jpg">
            <a:hlinkClick r:id="rId2"/>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55675"/>
            <a:ext cx="9144000" cy="590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FF"/>
                </a:solidFill>
                <a:ea typeface="Arial" charset="0"/>
                <a:cs typeface="Arial" charset="0"/>
              </a:rPr>
              <a:t>أعطِ كل منها عنواناً رئيسياً وعنواناً فرعياً</a:t>
            </a:r>
            <a:endParaRPr lang="en-US" sz="4000" b="1" dirty="0">
              <a:solidFill>
                <a:srgbClr val="FFFFFF"/>
              </a:solidFill>
              <a:ea typeface="Arial" charset="0"/>
              <a:cs typeface="Arial" charset="0"/>
            </a:endParaRPr>
          </a:p>
        </p:txBody>
      </p:sp>
      <p:sp>
        <p:nvSpPr>
          <p:cNvPr id="110595"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rPr>
              <a:t>66</a:t>
            </a:r>
            <a:endParaRPr lang="en-US" b="1" dirty="0">
              <a:solidFill>
                <a:srgbClr val="FFFFFF"/>
              </a:solidFill>
            </a:endParaRPr>
          </a:p>
        </p:txBody>
      </p:sp>
      <p:sp>
        <p:nvSpPr>
          <p:cNvPr id="110596" name="Rectangle 6"/>
          <p:cNvSpPr>
            <a:spLocks noGrp="1" noChangeArrowheads="1"/>
          </p:cNvSpPr>
          <p:nvPr>
            <p:ph type="title" idx="4294967295"/>
          </p:nvPr>
        </p:nvSpPr>
        <p:spPr>
          <a:xfrm>
            <a:off x="228600" y="685800"/>
            <a:ext cx="8686800" cy="731838"/>
          </a:xfrm>
          <a:solidFill>
            <a:schemeClr val="accent1"/>
          </a:solidFill>
        </p:spPr>
        <p:txBody>
          <a:bodyPr/>
          <a:lstStyle/>
          <a:p>
            <a:pPr algn="r" eaLnBrk="1" hangingPunct="1"/>
            <a:r>
              <a:rPr lang="ar-JO" sz="4000" b="1" dirty="0">
                <a:solidFill>
                  <a:srgbClr val="FF0000"/>
                </a:solidFill>
                <a:latin typeface="Arial" panose="020B0604020202020204" pitchFamily="34" charset="0"/>
                <a:ea typeface="ＭＳ Ｐゴシック" charset="0"/>
                <a:cs typeface="Arial" panose="020B0604020202020204" pitchFamily="34" charset="0"/>
              </a:rPr>
              <a:t>ب. صنّف إيضاحاتك</a:t>
            </a:r>
            <a:endParaRPr lang="en-US" sz="4000" dirty="0">
              <a:latin typeface="Arial" panose="020B0604020202020204" pitchFamily="34" charset="0"/>
              <a:ea typeface="ＭＳ Ｐゴシック" charset="0"/>
              <a:cs typeface="Arial" panose="020B0604020202020204" pitchFamily="34" charset="0"/>
            </a:endParaRPr>
          </a:p>
        </p:txBody>
      </p:sp>
      <p:sp>
        <p:nvSpPr>
          <p:cNvPr id="12" name="Text Box 3"/>
          <p:cNvSpPr txBox="1">
            <a:spLocks noChangeArrowheads="1"/>
          </p:cNvSpPr>
          <p:nvPr/>
        </p:nvSpPr>
        <p:spPr bwMode="auto">
          <a:xfrm>
            <a:off x="914400" y="3657600"/>
            <a:ext cx="7848600" cy="156966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800" b="1" dirty="0">
                <a:solidFill>
                  <a:srgbClr val="FFFFFF"/>
                </a:solidFill>
                <a:latin typeface="Arial"/>
                <a:ea typeface="ＭＳ Ｐゴシック" charset="-128"/>
                <a:cs typeface="Arial"/>
              </a:rPr>
              <a:t>جرب هذا الآن مع الإيضاحات الأربعة على الصفحة 66</a:t>
            </a:r>
            <a:endParaRPr lang="en-US" sz="4800" b="1" dirty="0">
              <a:solidFill>
                <a:srgbClr val="FFFFFF"/>
              </a:solidFill>
              <a:latin typeface="Arial"/>
              <a:ea typeface="ＭＳ Ｐゴシック" charset="-128"/>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a:solidFill>
            <a:srgbClr val="0A0A0A"/>
          </a:solidFill>
        </p:spPr>
        <p:txBody>
          <a:bodyPr/>
          <a:lstStyle/>
          <a:p>
            <a:pPr eaLnBrk="1" hangingPunct="1">
              <a:defRPr/>
            </a:pPr>
            <a:r>
              <a:rPr lang="ar-JO" b="1" dirty="0">
                <a:latin typeface="Arial" panose="020B0604020202020204" pitchFamily="34" charset="0"/>
                <a:cs typeface="Arial" panose="020B0604020202020204" pitchFamily="34" charset="0"/>
              </a:rPr>
              <a:t>العناوين الرئيسية والعناوين الفرعية</a:t>
            </a:r>
            <a:endParaRPr lang="en-US" b="1" dirty="0">
              <a:latin typeface="Arial" panose="020B0604020202020204" pitchFamily="34" charset="0"/>
              <a:cs typeface="Arial" panose="020B0604020202020204" pitchFamily="34" charset="0"/>
            </a:endParaRPr>
          </a:p>
        </p:txBody>
      </p:sp>
      <p:sp>
        <p:nvSpPr>
          <p:cNvPr id="96259" name="Rectangle 3"/>
          <p:cNvSpPr>
            <a:spLocks noGrp="1" noChangeArrowheads="1"/>
          </p:cNvSpPr>
          <p:nvPr>
            <p:ph type="body" idx="1"/>
          </p:nvPr>
        </p:nvSpPr>
        <p:spPr>
          <a:xfrm>
            <a:off x="467544" y="1600200"/>
            <a:ext cx="8208912" cy="4724400"/>
          </a:xfrm>
          <a:solidFill>
            <a:srgbClr val="0A0A0A"/>
          </a:solidFill>
        </p:spPr>
        <p:txBody>
          <a:bodyPr/>
          <a:lstStyle/>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أمثلة سيئة من العالم</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الفلسفة تؤدي إلى نمط الحياة</a:t>
            </a:r>
          </a:p>
          <a:p>
            <a:pPr algn="r" eaLnBrk="1" hangingPunct="1">
              <a:buFont typeface="Wingdings" charset="2"/>
              <a:buNone/>
              <a:defRPr/>
            </a:pPr>
            <a:r>
              <a:rPr lang="ar-JO" b="1" dirty="0">
                <a:latin typeface="Arial" panose="020B0604020202020204" pitchFamily="34" charset="0"/>
                <a:cs typeface="Arial" panose="020B0604020202020204" pitchFamily="34" charset="0"/>
              </a:rPr>
              <a:t>انطباعات الاغتصاب لدى مرحلة ما قبل المراهقة عن الجنس</a:t>
            </a:r>
          </a:p>
          <a:p>
            <a:pPr algn="r" eaLnBrk="1" hangingPunct="1">
              <a:buFont typeface="Wingdings" charset="2"/>
              <a:buNone/>
              <a:defRPr/>
            </a:pPr>
            <a:r>
              <a:rPr lang="ar-JO" b="1" dirty="0">
                <a:latin typeface="Arial" panose="020B0604020202020204" pitchFamily="34" charset="0"/>
                <a:cs typeface="Arial" panose="020B0604020202020204" pitchFamily="34" charset="0"/>
              </a:rPr>
              <a:t>الإنتهاكات المقبولة للحقوق</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أهمية الحواس للصوت والصورة</a:t>
            </a:r>
          </a:p>
          <a:p>
            <a:pPr algn="r" eaLnBrk="1" hangingPunct="1">
              <a:buFont typeface="Wingdings" charset="2"/>
              <a:buNone/>
              <a:defRPr/>
            </a:pPr>
            <a:r>
              <a:rPr lang="ar-JO" b="1" dirty="0">
                <a:solidFill>
                  <a:srgbClr val="FFFFFF"/>
                </a:solidFill>
                <a:latin typeface="Arial" panose="020B0604020202020204" pitchFamily="34" charset="0"/>
                <a:cs typeface="Arial" panose="020B0604020202020204" pitchFamily="34" charset="0"/>
              </a:rPr>
              <a:t>التعلم تعليم بصري</a:t>
            </a:r>
          </a:p>
          <a:p>
            <a:pPr algn="r" eaLnBrk="1" hangingPunct="1">
              <a:buFont typeface="Wingdings" charset="2"/>
              <a:buNone/>
              <a:defRPr/>
            </a:pPr>
            <a:r>
              <a:rPr lang="ar-JO" b="1" dirty="0">
                <a:latin typeface="Arial" panose="020B0604020202020204" pitchFamily="34" charset="0"/>
                <a:cs typeface="Arial" panose="020B0604020202020204" pitchFamily="34" charset="0"/>
              </a:rPr>
              <a:t>مسح المعتقدات حول الأميركيين</a:t>
            </a:r>
          </a:p>
          <a:p>
            <a:pPr algn="r" eaLnBrk="1" hangingPunct="1">
              <a:buFont typeface="Wingdings" charset="2"/>
              <a:buNone/>
              <a:defRPr/>
            </a:pPr>
            <a:r>
              <a:rPr lang="ar-JO" b="1" dirty="0">
                <a:latin typeface="Arial" panose="020B0604020202020204" pitchFamily="34" charset="0"/>
                <a:cs typeface="Arial" panose="020B0604020202020204" pitchFamily="34" charset="0"/>
              </a:rPr>
              <a:t>هناك حاجة ماسة للتعليم في الكنيسة</a:t>
            </a:r>
            <a:endParaRPr lang="en-US" b="1" dirty="0">
              <a:latin typeface="Arial" panose="020B0604020202020204" pitchFamily="34" charset="0"/>
              <a:cs typeface="Arial" panose="020B0604020202020204" pitchFamily="34" charset="0"/>
            </a:endParaRPr>
          </a:p>
        </p:txBody>
      </p:sp>
      <p:sp>
        <p:nvSpPr>
          <p:cNvPr id="112643" name="Text Box 5"/>
          <p:cNvSpPr txBox="1">
            <a:spLocks noChangeArrowheads="1"/>
          </p:cNvSpPr>
          <p:nvPr/>
        </p:nvSpPr>
        <p:spPr bwMode="auto">
          <a:xfrm>
            <a:off x="8534400" y="76200"/>
            <a:ext cx="533400" cy="457200"/>
          </a:xfrm>
          <a:prstGeom prst="rect">
            <a:avLst/>
          </a:prstGeom>
          <a:solidFill>
            <a:srgbClr val="0A0A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rgbClr val="FFFFFF"/>
                </a:solidFill>
                <a:latin typeface="Arial" panose="020B0604020202020204" pitchFamily="34" charset="0"/>
                <a:cs typeface="Arial" panose="020B0604020202020204" pitchFamily="34" charset="0"/>
              </a:rPr>
              <a:t>66</a:t>
            </a:r>
            <a:endParaRPr 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chemeClr val="bg1"/>
                </a:solidFill>
                <a:latin typeface="Arial" panose="020B0604020202020204" pitchFamily="34" charset="0"/>
                <a:ea typeface="Arial" charset="0"/>
                <a:cs typeface="Arial" panose="020B0604020202020204" pitchFamily="34" charset="0"/>
              </a:rPr>
              <a:t>أعطِ كل منها عنواناً رئيسياً وعنواناً فرعياً</a:t>
            </a:r>
            <a:endParaRPr lang="en-US" sz="4000" b="1" dirty="0">
              <a:solidFill>
                <a:schemeClr val="bg1"/>
              </a:solidFill>
              <a:latin typeface="Arial" panose="020B0604020202020204" pitchFamily="34" charset="0"/>
              <a:ea typeface="Arial" charset="0"/>
              <a:cs typeface="Arial" panose="020B0604020202020204" pitchFamily="34" charset="0"/>
            </a:endParaRPr>
          </a:p>
        </p:txBody>
      </p:sp>
      <p:sp>
        <p:nvSpPr>
          <p:cNvPr id="114691"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solidFill>
                  <a:schemeClr val="bg1"/>
                </a:solidFill>
                <a:latin typeface="Arial" panose="020B0604020202020204" pitchFamily="34" charset="0"/>
                <a:cs typeface="Arial" panose="020B0604020202020204" pitchFamily="34" charset="0"/>
              </a:rPr>
              <a:t>66</a:t>
            </a:r>
            <a:endParaRPr lang="en-US" b="1" dirty="0">
              <a:solidFill>
                <a:schemeClr val="bg1"/>
              </a:solidFill>
              <a:latin typeface="Arial" panose="020B0604020202020204" pitchFamily="34" charset="0"/>
              <a:cs typeface="Arial" panose="020B0604020202020204" pitchFamily="34" charset="0"/>
            </a:endParaRPr>
          </a:p>
        </p:txBody>
      </p:sp>
      <p:sp>
        <p:nvSpPr>
          <p:cNvPr id="114692" name="Rectangle 6"/>
          <p:cNvSpPr>
            <a:spLocks noGrp="1" noChangeArrowheads="1"/>
          </p:cNvSpPr>
          <p:nvPr>
            <p:ph type="title" idx="4294967295"/>
          </p:nvPr>
        </p:nvSpPr>
        <p:spPr>
          <a:xfrm>
            <a:off x="228600" y="685800"/>
            <a:ext cx="8686800" cy="731838"/>
          </a:xfrm>
          <a:solidFill>
            <a:schemeClr val="accent1"/>
          </a:solidFill>
        </p:spPr>
        <p:txBody>
          <a:bodyPr/>
          <a:lstStyle/>
          <a:p>
            <a:pPr algn="r" eaLnBrk="1" hangingPunct="1"/>
            <a:r>
              <a:rPr lang="ar-JO" sz="4000" b="1" dirty="0">
                <a:solidFill>
                  <a:srgbClr val="FF0000"/>
                </a:solidFill>
                <a:latin typeface="Arial" panose="020B0604020202020204" pitchFamily="34" charset="0"/>
                <a:ea typeface="ＭＳ Ｐゴシック" charset="0"/>
                <a:cs typeface="Arial" panose="020B0604020202020204" pitchFamily="34" charset="0"/>
              </a:rPr>
              <a:t>ب. صنّف إيضاحاتك</a:t>
            </a:r>
            <a:endParaRPr lang="en-US" sz="4000" dirty="0">
              <a:latin typeface="Arial" panose="020B0604020202020204" pitchFamily="34" charset="0"/>
              <a:ea typeface="ＭＳ Ｐゴシック" charset="0"/>
              <a:cs typeface="Arial" panose="020B0604020202020204" pitchFamily="34" charset="0"/>
            </a:endParaRPr>
          </a:p>
        </p:txBody>
      </p:sp>
      <p:sp>
        <p:nvSpPr>
          <p:cNvPr id="11271" name="Rectangle 7"/>
          <p:cNvSpPr>
            <a:spLocks noChangeArrowheads="1"/>
          </p:cNvSpPr>
          <p:nvPr/>
        </p:nvSpPr>
        <p:spPr bwMode="auto">
          <a:xfrm>
            <a:off x="228600" y="2667000"/>
            <a:ext cx="8686800" cy="73183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eaLnBrk="1" hangingPunct="1"/>
            <a:r>
              <a:rPr lang="ar-JO" sz="4000" b="1" dirty="0">
                <a:solidFill>
                  <a:srgbClr val="FF0000"/>
                </a:solidFill>
                <a:latin typeface="Arial" panose="020B0604020202020204" pitchFamily="34" charset="0"/>
                <a:cs typeface="Arial" panose="020B0604020202020204" pitchFamily="34" charset="0"/>
              </a:rPr>
              <a:t>ت. احفظ صورك التوضيحية</a:t>
            </a:r>
            <a:endParaRPr lang="en-US" sz="4000" dirty="0">
              <a:solidFill>
                <a:schemeClr val="tx2"/>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990600" y="4495800"/>
            <a:ext cx="7848600" cy="224676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360363" indent="-360363" algn="r" rtl="1" eaLnBrk="1" hangingPunct="1">
              <a:spcBef>
                <a:spcPct val="50000"/>
              </a:spcBef>
              <a:buFont typeface="Arial"/>
              <a:buChar char="•"/>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بطاقات 3×5 وملفات حجم </a:t>
            </a:r>
            <a:r>
              <a:rPr lang="en-US" sz="4000" b="1" dirty="0">
                <a:solidFill>
                  <a:schemeClr val="bg1"/>
                </a:solidFill>
                <a:latin typeface="Arial" panose="020B0604020202020204" pitchFamily="34" charset="0"/>
                <a:ea typeface="ＭＳ Ｐゴシック" charset="-128"/>
                <a:cs typeface="Arial" panose="020B0604020202020204" pitchFamily="34" charset="0"/>
              </a:rPr>
              <a:t>A4</a:t>
            </a:r>
          </a:p>
          <a:p>
            <a:pPr marL="360363" indent="-360363" algn="r" rtl="1" eaLnBrk="1" hangingPunct="1">
              <a:spcBef>
                <a:spcPct val="50000"/>
              </a:spcBef>
              <a:buFont typeface="Arial"/>
              <a:buChar char="•"/>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ملفات على الحاسوب في ملفات وثائق منفصلة</a:t>
            </a:r>
            <a:endParaRPr lang="en-US" sz="40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0" name="Text Box 3"/>
          <p:cNvSpPr txBox="1">
            <a:spLocks noChangeArrowheads="1"/>
          </p:cNvSpPr>
          <p:nvPr/>
        </p:nvSpPr>
        <p:spPr bwMode="auto">
          <a:xfrm>
            <a:off x="762000" y="35814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chemeClr val="bg1"/>
                </a:solidFill>
                <a:latin typeface="Arial" panose="020B0604020202020204" pitchFamily="34" charset="0"/>
                <a:ea typeface="ＭＳ Ｐゴシック" charset="-128"/>
                <a:cs typeface="Arial" panose="020B0604020202020204" pitchFamily="34" charset="0"/>
              </a:rPr>
              <a:t>خيارات:</a:t>
            </a:r>
            <a:endParaRPr lang="en-US" sz="4000" b="1"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Illstrations Screensho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8175"/>
            <a:ext cx="9144000"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8" name="Title 1"/>
          <p:cNvSpPr>
            <a:spLocks noGrp="1"/>
          </p:cNvSpPr>
          <p:nvPr>
            <p:ph type="title" idx="4294967295"/>
          </p:nvPr>
        </p:nvSpPr>
        <p:spPr>
          <a:xfrm>
            <a:off x="457200" y="0"/>
            <a:ext cx="8229600" cy="685800"/>
          </a:xfrm>
        </p:spPr>
        <p:txBody>
          <a:bodyPr/>
          <a:lstStyle/>
          <a:p>
            <a:pP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ملفات الإيضاحات على حاسوبي</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D102-83B2-A648-8039-6FBC5F46B9F9}"/>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E81AD0-6BA2-6D41-B577-C99605F65019}"/>
              </a:ext>
            </a:extLst>
          </p:cNvPr>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87042" name="Picture 2" descr="Mother forced toddler to Chope parking space by sitting there for 20  minutes - The Local Society">
            <a:extLst>
              <a:ext uri="{FF2B5EF4-FFF2-40B4-BE49-F238E27FC236}">
                <a16:creationId xmlns:a16="http://schemas.microsoft.com/office/drawing/2014/main" id="{3DBB54FC-ECDA-7049-814F-888831ACD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5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descr="10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726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7300" name="Rectangle 4"/>
          <p:cNvSpPr>
            <a:spLocks noGrp="1" noChangeArrowheads="1"/>
          </p:cNvSpPr>
          <p:nvPr>
            <p:ph type="title" idx="4294967295"/>
          </p:nvPr>
        </p:nvSpPr>
        <p:spPr>
          <a:effectLst>
            <a:outerShdw blurRad="63500" dist="35921" dir="2700000" algn="ctr" rotWithShape="0">
              <a:schemeClr val="tx2">
                <a:alpha val="74998"/>
              </a:schemeClr>
            </a:outerShdw>
          </a:effectLst>
        </p:spPr>
        <p:txBody>
          <a:bodyPr/>
          <a:lstStyle/>
          <a:p>
            <a:pPr eaLnBrk="1" hangingPunct="1">
              <a:defRPr/>
            </a:pPr>
            <a: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t>أهمية</a:t>
            </a:r>
            <a:b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br>
            <a:r>
              <a:rPr lang="ar-JO" sz="4800" b="1" dirty="0">
                <a:solidFill>
                  <a:schemeClr val="bg1"/>
                </a:solidFill>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rPr>
              <a:t>الإيضاحات الجيدة</a:t>
            </a:r>
            <a:endParaRPr lang="en-US" b="1" dirty="0">
              <a:effectLst>
                <a:outerShdw blurRad="95250" dist="38100" dir="2700000" algn="tl" rotWithShape="0">
                  <a:srgbClr val="000000">
                    <a:alpha val="88000"/>
                  </a:srgbClr>
                </a:outerShdw>
              </a:effectLst>
              <a:latin typeface="Arial" panose="020B0604020202020204" pitchFamily="34" charset="0"/>
              <a:ea typeface="ＭＳ Ｐゴシック" charset="0"/>
              <a:cs typeface="Arial" panose="020B0604020202020204" pitchFamily="34" charset="0"/>
            </a:endParaRPr>
          </a:p>
        </p:txBody>
      </p:sp>
      <p:sp>
        <p:nvSpPr>
          <p:cNvPr id="1207301" name="Text Box 5"/>
          <p:cNvSpPr txBox="1">
            <a:spLocks noChangeArrowheads="1"/>
          </p:cNvSpPr>
          <p:nvPr/>
        </p:nvSpPr>
        <p:spPr bwMode="auto">
          <a:xfrm>
            <a:off x="609600" y="1905000"/>
            <a:ext cx="8305800" cy="1200329"/>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600" b="1" dirty="0">
                <a:solidFill>
                  <a:srgbClr val="FFFFFF"/>
                </a:solidFill>
                <a:effectLst>
                  <a:outerShdw blurRad="95250" dist="38100" dir="2700000" algn="tl" rotWithShape="0">
                    <a:srgbClr val="000000">
                      <a:alpha val="88000"/>
                    </a:srgbClr>
                  </a:outerShdw>
                </a:effectLst>
                <a:latin typeface="Arial" panose="020B0604020202020204" pitchFamily="34" charset="0"/>
                <a:ea typeface="ＭＳ Ｐゴシック" charset="-128"/>
                <a:cs typeface="Arial" panose="020B0604020202020204" pitchFamily="34" charset="0"/>
              </a:rPr>
              <a:t>لماذا من المهم أن نوضح النص</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600" b="1" dirty="0">
                <a:solidFill>
                  <a:srgbClr val="FFFFFF"/>
                </a:solidFill>
                <a:effectLst>
                  <a:outerShdw blurRad="95250" dist="38100" dir="2700000" algn="tl" rotWithShape="0">
                    <a:srgbClr val="000000">
                      <a:alpha val="88000"/>
                    </a:srgbClr>
                  </a:outerShdw>
                </a:effectLst>
                <a:latin typeface="Arial" panose="020B0604020202020204" pitchFamily="34" charset="0"/>
                <a:ea typeface="ＭＳ Ｐゴシック" charset="-128"/>
                <a:cs typeface="Arial" panose="020B0604020202020204" pitchFamily="34" charset="0"/>
              </a:rPr>
              <a:t> بشكل جيد خلال الوعظ؟</a:t>
            </a:r>
            <a:endParaRPr kumimoji="0" lang="en-US" sz="3600" b="1" u="none" strike="noStrike" kern="1200" cap="none" spc="0" normalizeH="0" baseline="0" noProof="0" dirty="0">
              <a:ln>
                <a:noFill/>
              </a:ln>
              <a:solidFill>
                <a:srgbClr val="FFFFFF"/>
              </a:solidFill>
              <a:effectLst>
                <a:outerShdw blurRad="95250" dist="38100" dir="2700000" algn="tl" rotWithShape="0">
                  <a:srgbClr val="000000">
                    <a:alpha val="88000"/>
                  </a:srgbClr>
                </a:outerShdw>
              </a:effectLst>
              <a:uLnTx/>
              <a:uFillTx/>
              <a:latin typeface="Arial" panose="020B0604020202020204" pitchFamily="34" charset="0"/>
              <a:ea typeface="ＭＳ Ｐゴシック" charset="-128"/>
              <a:cs typeface="Arial" panose="020B0604020202020204" pitchFamily="34" charset="0"/>
            </a:endParaRPr>
          </a:p>
        </p:txBody>
      </p:sp>
      <p:sp>
        <p:nvSpPr>
          <p:cNvPr id="1207302" name="Text Box 6"/>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23"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08324"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6" name="Oval 6"/>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7" name="Text Box 7"/>
          <p:cNvSpPr txBox="1">
            <a:spLocks noChangeArrowheads="1"/>
          </p:cNvSpPr>
          <p:nvPr/>
        </p:nvSpPr>
        <p:spPr bwMode="auto">
          <a:xfrm>
            <a:off x="1357313" y="2874963"/>
            <a:ext cx="2986087"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عالم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المستمع </a:t>
            </a:r>
          </a:p>
          <a:p>
            <a:pPr algn="ctr">
              <a:defRPr/>
            </a:pPr>
            <a:r>
              <a:rPr lang="ar-JO" sz="3200" b="1" dirty="0">
                <a:solidFill>
                  <a:schemeClr val="folHlink"/>
                </a:solidFill>
                <a:latin typeface="Arial" panose="020B0604020202020204" pitchFamily="34" charset="0"/>
                <a:ea typeface="ＭＳ Ｐゴシック" charset="-128"/>
                <a:cs typeface="Arial" panose="020B0604020202020204" pitchFamily="34" charset="0"/>
              </a:rPr>
              <a:t>(هم)</a:t>
            </a:r>
            <a:endParaRPr lang="en-US" sz="3200" b="1" dirty="0">
              <a:solidFill>
                <a:schemeClr val="folHlink"/>
              </a:solidFill>
              <a:latin typeface="Arial" panose="020B0604020202020204" pitchFamily="34" charset="0"/>
              <a:ea typeface="ＭＳ Ｐゴシック" charset="-128"/>
              <a:cs typeface="Arial" panose="020B0604020202020204" pitchFamily="34" charset="0"/>
            </a:endParaRPr>
          </a:p>
        </p:txBody>
      </p:sp>
      <p:sp>
        <p:nvSpPr>
          <p:cNvPr id="1208328" name="Oval 8"/>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charset="-128"/>
              <a:cs typeface="Arial" panose="020B0604020202020204" pitchFamily="34" charset="0"/>
            </a:endParaRPr>
          </a:p>
        </p:txBody>
      </p:sp>
      <p:sp>
        <p:nvSpPr>
          <p:cNvPr id="1208329" name="Text Box 9"/>
          <p:cNvSpPr txBox="1">
            <a:spLocks noChangeArrowheads="1"/>
          </p:cNvSpPr>
          <p:nvPr/>
        </p:nvSpPr>
        <p:spPr bwMode="auto">
          <a:xfrm>
            <a:off x="4648200" y="2874963"/>
            <a:ext cx="31242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عالم</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الواعظ</a:t>
            </a:r>
          </a:p>
          <a:p>
            <a:pPr algn="ctr">
              <a:defRPr/>
            </a:pPr>
            <a:r>
              <a:rPr lang="ar-JO" sz="3200" b="1" dirty="0">
                <a:solidFill>
                  <a:srgbClr val="C9C4FF"/>
                </a:solidFill>
                <a:latin typeface="Arial" panose="020B0604020202020204" pitchFamily="34" charset="0"/>
                <a:ea typeface="ＭＳ Ｐゴシック" charset="-128"/>
                <a:cs typeface="Arial" panose="020B0604020202020204" pitchFamily="34" charset="0"/>
              </a:rPr>
              <a:t>(أنت)</a:t>
            </a:r>
            <a:endParaRPr lang="en-US" sz="3200" b="1" dirty="0">
              <a:solidFill>
                <a:srgbClr val="C9C4FF"/>
              </a:solidFill>
              <a:latin typeface="Arial" panose="020B0604020202020204" pitchFamily="34" charset="0"/>
              <a:ea typeface="ＭＳ Ｐゴシック" charset="-128"/>
              <a:cs typeface="Arial" panose="020B0604020202020204" pitchFamily="34" charset="0"/>
            </a:endParaRPr>
          </a:p>
        </p:txBody>
      </p:sp>
      <p:sp>
        <p:nvSpPr>
          <p:cNvPr id="1208330" name="Text Box 10"/>
          <p:cNvSpPr txBox="1">
            <a:spLocks noChangeArrowheads="1"/>
          </p:cNvSpPr>
          <p:nvPr/>
        </p:nvSpPr>
        <p:spPr bwMode="auto">
          <a:xfrm>
            <a:off x="407988" y="6172200"/>
            <a:ext cx="7188348"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أين تقع أفضل إيضاحاتك؟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1" name="Text Box 11"/>
          <p:cNvSpPr txBox="1">
            <a:spLocks noChangeArrowheads="1"/>
          </p:cNvSpPr>
          <p:nvPr/>
        </p:nvSpPr>
        <p:spPr bwMode="auto">
          <a:xfrm>
            <a:off x="4267200" y="3660775"/>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1</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2" name="Text Box 12"/>
          <p:cNvSpPr txBox="1">
            <a:spLocks noChangeArrowheads="1"/>
          </p:cNvSpPr>
          <p:nvPr/>
        </p:nvSpPr>
        <p:spPr bwMode="auto">
          <a:xfrm>
            <a:off x="27432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2</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3" name="Text Box 13"/>
          <p:cNvSpPr txBox="1">
            <a:spLocks noChangeArrowheads="1"/>
          </p:cNvSpPr>
          <p:nvPr/>
        </p:nvSpPr>
        <p:spPr bwMode="auto">
          <a:xfrm>
            <a:off x="5943600" y="446405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3</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34" name="Text Box 14"/>
          <p:cNvSpPr txBox="1">
            <a:spLocks noChangeArrowheads="1"/>
          </p:cNvSpPr>
          <p:nvPr/>
        </p:nvSpPr>
        <p:spPr bwMode="auto">
          <a:xfrm>
            <a:off x="7772400" y="5562600"/>
            <a:ext cx="44435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3600" b="1" dirty="0">
                <a:solidFill>
                  <a:schemeClr val="bg1"/>
                </a:solidFill>
                <a:latin typeface="Arial" panose="020B0604020202020204" pitchFamily="34" charset="0"/>
                <a:ea typeface="ＭＳ Ｐゴシック" charset="-128"/>
                <a:cs typeface="Arial" panose="020B0604020202020204" pitchFamily="34" charset="0"/>
              </a:rPr>
              <a:t>4</a:t>
            </a:r>
            <a:endParaRPr lang="en-US" sz="36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08325" name="Text Box 5"/>
          <p:cNvSpPr txBox="1">
            <a:spLocks noChangeArrowheads="1"/>
          </p:cNvSpPr>
          <p:nvPr/>
        </p:nvSpPr>
        <p:spPr bwMode="auto">
          <a:xfrm>
            <a:off x="228600" y="11430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208329"/>
                                        </p:tgtEl>
                                        <p:attrNameLst>
                                          <p:attrName>style.visibility</p:attrName>
                                        </p:attrNameLst>
                                      </p:cBhvr>
                                      <p:to>
                                        <p:strVal val="visible"/>
                                      </p:to>
                                    </p:set>
                                    <p:anim calcmode="lin" valueType="num">
                                      <p:cBhvr>
                                        <p:cTn id="11" dur="1000" fill="hold"/>
                                        <p:tgtEl>
                                          <p:spTgt spid="1208329"/>
                                        </p:tgtEl>
                                        <p:attrNameLst>
                                          <p:attrName>ppt_w</p:attrName>
                                        </p:attrNameLst>
                                      </p:cBhvr>
                                      <p:tavLst>
                                        <p:tav tm="0">
                                          <p:val>
                                            <p:strVal val="#ppt_w+.3"/>
                                          </p:val>
                                        </p:tav>
                                        <p:tav tm="100000">
                                          <p:val>
                                            <p:strVal val="#ppt_w"/>
                                          </p:val>
                                        </p:tav>
                                      </p:tavLst>
                                    </p:anim>
                                    <p:anim calcmode="lin" valueType="num">
                                      <p:cBhvr>
                                        <p:cTn id="12" dur="1000" fill="hold"/>
                                        <p:tgtEl>
                                          <p:spTgt spid="1208329"/>
                                        </p:tgtEl>
                                        <p:attrNameLst>
                                          <p:attrName>ppt_h</p:attrName>
                                        </p:attrNameLst>
                                      </p:cBhvr>
                                      <p:tavLst>
                                        <p:tav tm="0">
                                          <p:val>
                                            <p:strVal val="#ppt_h"/>
                                          </p:val>
                                        </p:tav>
                                        <p:tav tm="100000">
                                          <p:val>
                                            <p:strVal val="#ppt_h"/>
                                          </p:val>
                                        </p:tav>
                                      </p:tavLst>
                                    </p:anim>
                                    <p:animEffect transition="in" filter="fade">
                                      <p:cBhvr>
                                        <p:cTn id="13" dur="1000"/>
                                        <p:tgtEl>
                                          <p:spTgt spid="1208329"/>
                                        </p:tgtEl>
                                      </p:cBhvr>
                                    </p:animEffect>
                                  </p:childTnLst>
                                </p:cTn>
                              </p:par>
                            </p:childTnLst>
                          </p:cTn>
                        </p:par>
                        <p:par>
                          <p:cTn id="14" fill="hold" nodeType="afterGroup">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208328"/>
                                        </p:tgtEl>
                                        <p:attrNameLst>
                                          <p:attrName>style.visibility</p:attrName>
                                        </p:attrNameLst>
                                      </p:cBhvr>
                                      <p:to>
                                        <p:strVal val="visible"/>
                                      </p:to>
                                    </p:set>
                                    <p:anim calcmode="lin" valueType="num">
                                      <p:cBhvr>
                                        <p:cTn id="17" dur="1000" fill="hold"/>
                                        <p:tgtEl>
                                          <p:spTgt spid="1208328"/>
                                        </p:tgtEl>
                                        <p:attrNameLst>
                                          <p:attrName>ppt_w</p:attrName>
                                        </p:attrNameLst>
                                      </p:cBhvr>
                                      <p:tavLst>
                                        <p:tav tm="0">
                                          <p:val>
                                            <p:strVal val="#ppt_w+.3"/>
                                          </p:val>
                                        </p:tav>
                                        <p:tav tm="100000">
                                          <p:val>
                                            <p:strVal val="#ppt_w"/>
                                          </p:val>
                                        </p:tav>
                                      </p:tavLst>
                                    </p:anim>
                                    <p:anim calcmode="lin" valueType="num">
                                      <p:cBhvr>
                                        <p:cTn id="18" dur="1000" fill="hold"/>
                                        <p:tgtEl>
                                          <p:spTgt spid="1208328"/>
                                        </p:tgtEl>
                                        <p:attrNameLst>
                                          <p:attrName>ppt_h</p:attrName>
                                        </p:attrNameLst>
                                      </p:cBhvr>
                                      <p:tavLst>
                                        <p:tav tm="0">
                                          <p:val>
                                            <p:strVal val="#ppt_h"/>
                                          </p:val>
                                        </p:tav>
                                        <p:tav tm="100000">
                                          <p:val>
                                            <p:strVal val="#ppt_h"/>
                                          </p:val>
                                        </p:tav>
                                      </p:tavLst>
                                    </p:anim>
                                    <p:animEffect transition="in" filter="fade">
                                      <p:cBhvr>
                                        <p:cTn id="19" dur="1000"/>
                                        <p:tgtEl>
                                          <p:spTgt spid="12083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208327"/>
                                        </p:tgtEl>
                                        <p:attrNameLst>
                                          <p:attrName>style.visibility</p:attrName>
                                        </p:attrNameLst>
                                      </p:cBhvr>
                                      <p:to>
                                        <p:strVal val="visible"/>
                                      </p:to>
                                    </p:set>
                                    <p:anim calcmode="lin" valueType="num">
                                      <p:cBhvr>
                                        <p:cTn id="24" dur="1000" fill="hold"/>
                                        <p:tgtEl>
                                          <p:spTgt spid="1208327"/>
                                        </p:tgtEl>
                                        <p:attrNameLst>
                                          <p:attrName>ppt_w</p:attrName>
                                        </p:attrNameLst>
                                      </p:cBhvr>
                                      <p:tavLst>
                                        <p:tav tm="0">
                                          <p:val>
                                            <p:strVal val="#ppt_w+.3"/>
                                          </p:val>
                                        </p:tav>
                                        <p:tav tm="100000">
                                          <p:val>
                                            <p:strVal val="#ppt_w"/>
                                          </p:val>
                                        </p:tav>
                                      </p:tavLst>
                                    </p:anim>
                                    <p:anim calcmode="lin" valueType="num">
                                      <p:cBhvr>
                                        <p:cTn id="25" dur="1000" fill="hold"/>
                                        <p:tgtEl>
                                          <p:spTgt spid="1208327"/>
                                        </p:tgtEl>
                                        <p:attrNameLst>
                                          <p:attrName>ppt_h</p:attrName>
                                        </p:attrNameLst>
                                      </p:cBhvr>
                                      <p:tavLst>
                                        <p:tav tm="0">
                                          <p:val>
                                            <p:strVal val="#ppt_h"/>
                                          </p:val>
                                        </p:tav>
                                        <p:tav tm="100000">
                                          <p:val>
                                            <p:strVal val="#ppt_h"/>
                                          </p:val>
                                        </p:tav>
                                      </p:tavLst>
                                    </p:anim>
                                    <p:animEffect transition="in" filter="fade">
                                      <p:cBhvr>
                                        <p:cTn id="26" dur="1000"/>
                                        <p:tgtEl>
                                          <p:spTgt spid="1208327"/>
                                        </p:tgtEl>
                                      </p:cBhvr>
                                    </p:animEffect>
                                  </p:childTnLst>
                                </p:cTn>
                              </p:par>
                            </p:childTnLst>
                          </p:cTn>
                        </p:par>
                        <p:par>
                          <p:cTn id="27" fill="hold" nodeType="afterGroup">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1208326"/>
                                        </p:tgtEl>
                                        <p:attrNameLst>
                                          <p:attrName>style.visibility</p:attrName>
                                        </p:attrNameLst>
                                      </p:cBhvr>
                                      <p:to>
                                        <p:strVal val="visible"/>
                                      </p:to>
                                    </p:set>
                                    <p:anim calcmode="lin" valueType="num">
                                      <p:cBhvr>
                                        <p:cTn id="30" dur="1000" fill="hold"/>
                                        <p:tgtEl>
                                          <p:spTgt spid="1208326"/>
                                        </p:tgtEl>
                                        <p:attrNameLst>
                                          <p:attrName>ppt_w</p:attrName>
                                        </p:attrNameLst>
                                      </p:cBhvr>
                                      <p:tavLst>
                                        <p:tav tm="0">
                                          <p:val>
                                            <p:strVal val="#ppt_w+.3"/>
                                          </p:val>
                                        </p:tav>
                                        <p:tav tm="100000">
                                          <p:val>
                                            <p:strVal val="#ppt_w"/>
                                          </p:val>
                                        </p:tav>
                                      </p:tavLst>
                                    </p:anim>
                                    <p:anim calcmode="lin" valueType="num">
                                      <p:cBhvr>
                                        <p:cTn id="31" dur="1000" fill="hold"/>
                                        <p:tgtEl>
                                          <p:spTgt spid="1208326"/>
                                        </p:tgtEl>
                                        <p:attrNameLst>
                                          <p:attrName>ppt_h</p:attrName>
                                        </p:attrNameLst>
                                      </p:cBhvr>
                                      <p:tavLst>
                                        <p:tav tm="0">
                                          <p:val>
                                            <p:strVal val="#ppt_h"/>
                                          </p:val>
                                        </p:tav>
                                        <p:tav tm="100000">
                                          <p:val>
                                            <p:strVal val="#ppt_h"/>
                                          </p:val>
                                        </p:tav>
                                      </p:tavLst>
                                    </p:anim>
                                    <p:animEffect transition="in" filter="fade">
                                      <p:cBhvr>
                                        <p:cTn id="32" dur="1000"/>
                                        <p:tgtEl>
                                          <p:spTgt spid="1208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083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83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3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833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8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6" grpId="0" animBg="1"/>
      <p:bldP spid="1208327" grpId="0"/>
      <p:bldP spid="1208328" grpId="0" animBg="1"/>
      <p:bldP spid="1208329" grpId="0"/>
      <p:bldP spid="1208330" grpId="0"/>
      <p:bldP spid="1208331" grpId="0"/>
      <p:bldP spid="1208332" grpId="0"/>
      <p:bldP spid="1208333" grpId="0"/>
      <p:bldP spid="1208334" grpId="0"/>
      <p:bldP spid="1208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b="1"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solidFill>
                  <a:schemeClr val="bg1"/>
                </a:solidFill>
                <a:latin typeface="Arial" panose="020B0604020202020204" pitchFamily="34" charset="0"/>
                <a:ea typeface="ＭＳ Ｐゴシック" charset="-128"/>
                <a:cs typeface="Arial" panose="020B0604020202020204" pitchFamily="34" charset="0"/>
              </a:rPr>
              <a:t>64</a:t>
            </a:r>
            <a:endParaRPr lang="en-US"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48072"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80528"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    لإيجاد إيضاحات جيدة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80528"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ت. غيّر من أنواع الإيضاحات المستخدمة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4"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l="6667" r="4445" b="66025"/>
          <a:stretch>
            <a:fillRect/>
          </a:stretch>
        </p:blipFill>
        <p:spPr bwMode="auto">
          <a:xfrm>
            <a:off x="0" y="1685925"/>
            <a:ext cx="9144000"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5250" name="Rectangle 2"/>
          <p:cNvSpPr>
            <a:spLocks noGrp="1" noChangeArrowheads="1"/>
          </p:cNvSpPr>
          <p:nvPr>
            <p:ph type="title"/>
          </p:nvPr>
        </p:nvSpPr>
        <p:spPr>
          <a:xfrm>
            <a:off x="152400" y="304800"/>
            <a:ext cx="8686800" cy="1143000"/>
          </a:xfrm>
          <a:solidFill>
            <a:schemeClr val="tx2"/>
          </a:solid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لا تكن دقيقاً بشكل هجومي</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4756" name="Rectangle 5"/>
          <p:cNvSpPr>
            <a:spLocks noGrp="1" noChangeArrowheads="1"/>
          </p:cNvSpPr>
          <p:nvPr>
            <p:ph type="body" idx="1"/>
          </p:nvPr>
        </p:nvSpPr>
        <p:spPr>
          <a:xfrm>
            <a:off x="990600" y="5715000"/>
            <a:ext cx="6934200" cy="1066800"/>
          </a:xfrm>
          <a:solidFill>
            <a:schemeClr val="bg1"/>
          </a:solidFill>
        </p:spPr>
        <p:txBody>
          <a:bodyPr anchor="ctr"/>
          <a:lstStyle/>
          <a:p>
            <a:pPr algn="ctr" eaLnBrk="1" hangingPunct="1">
              <a:buFontTx/>
              <a:buNone/>
            </a:pPr>
            <a:r>
              <a:rPr lang="ar-JO" sz="3600" b="1" dirty="0">
                <a:solidFill>
                  <a:schemeClr val="accent2"/>
                </a:solidFill>
                <a:latin typeface="Arial" panose="020B0604020202020204" pitchFamily="34" charset="0"/>
                <a:ea typeface="ＭＳ Ｐゴシック" charset="0"/>
                <a:cs typeface="Arial" panose="020B0604020202020204" pitchFamily="34" charset="0"/>
              </a:rPr>
              <a:t>أتمنى لو كان أقل تحديداً في إيضاحاته</a:t>
            </a:r>
            <a:endParaRPr lang="en-US" sz="3600" dirty="0">
              <a:solidFill>
                <a:schemeClr val="accent2"/>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ar-JO" dirty="0">
                <a:solidFill>
                  <a:schemeClr val="bg1"/>
                </a:solidFill>
                <a:latin typeface="Arial" panose="020B0604020202020204" pitchFamily="34" charset="0"/>
                <a:ea typeface="ＭＳ Ｐゴシック" charset="0"/>
                <a:cs typeface="Arial" panose="020B0604020202020204" pitchFamily="34" charset="0"/>
              </a:rPr>
              <a:t>كيف تقدم إيضاحات جيدة؟</a:t>
            </a:r>
            <a:endParaRPr lang="en-US" dirty="0">
              <a:latin typeface="Arial" panose="020B0604020202020204" pitchFamily="34" charset="0"/>
              <a:ea typeface="ＭＳ Ｐゴシック" charset="0"/>
              <a:cs typeface="Arial" panose="020B0604020202020204" pitchFamily="34" charset="0"/>
            </a:endParaRPr>
          </a:p>
        </p:txBody>
      </p:sp>
      <p:sp>
        <p:nvSpPr>
          <p:cNvPr id="1252356" name="Text Box 4"/>
          <p:cNvSpPr txBox="1">
            <a:spLocks noChangeArrowheads="1"/>
          </p:cNvSpPr>
          <p:nvPr/>
        </p:nvSpPr>
        <p:spPr bwMode="auto">
          <a:xfrm>
            <a:off x="8534400" y="76200"/>
            <a:ext cx="5309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64</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57" name="Text Box 5"/>
          <p:cNvSpPr txBox="1">
            <a:spLocks noChangeArrowheads="1"/>
          </p:cNvSpPr>
          <p:nvPr/>
        </p:nvSpPr>
        <p:spPr bwMode="auto">
          <a:xfrm>
            <a:off x="120080" y="1219200"/>
            <a:ext cx="89154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 قدم إيضاحات من عالم مستمعيك – ليس عالمك</a:t>
            </a:r>
          </a:p>
        </p:txBody>
      </p:sp>
      <p:sp>
        <p:nvSpPr>
          <p:cNvPr id="1252362" name="Text Box 10"/>
          <p:cNvSpPr txBox="1">
            <a:spLocks noChangeArrowheads="1"/>
          </p:cNvSpPr>
          <p:nvPr/>
        </p:nvSpPr>
        <p:spPr bwMode="auto">
          <a:xfrm>
            <a:off x="-108520" y="1803975"/>
            <a:ext cx="9144000" cy="1077218"/>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 جهّز ملخصك كاملاً مبكراً من كل أسبوع – هذا يعطيك الوقت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لإيجاد إيضاحات جيدة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252367" name="Text Box 15"/>
          <p:cNvSpPr txBox="1">
            <a:spLocks noChangeArrowheads="1"/>
          </p:cNvSpPr>
          <p:nvPr/>
        </p:nvSpPr>
        <p:spPr bwMode="auto">
          <a:xfrm>
            <a:off x="-108520" y="2946975"/>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 غيّر من أنواع الإيضاحات المستخدمة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2" name="Text Box 8">
            <a:extLst>
              <a:ext uri="{FF2B5EF4-FFF2-40B4-BE49-F238E27FC236}">
                <a16:creationId xmlns:a16="http://schemas.microsoft.com/office/drawing/2014/main" id="{E355C91A-49C5-A6FD-8A5B-11DE58A1A8BE}"/>
              </a:ext>
            </a:extLst>
          </p:cNvPr>
          <p:cNvSpPr txBox="1">
            <a:spLocks noChangeArrowheads="1"/>
          </p:cNvSpPr>
          <p:nvPr/>
        </p:nvSpPr>
        <p:spPr bwMode="auto">
          <a:xfrm>
            <a:off x="-108520" y="3789040"/>
            <a:ext cx="9144000" cy="584775"/>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spAutoFit/>
          </a:bodyPr>
          <a:lstStyle/>
          <a:p>
            <a:pPr algn="r">
              <a:defRPr/>
            </a:pPr>
            <a:r>
              <a:rPr lang="ar-JO" sz="3200" b="1" dirty="0">
                <a:solidFill>
                  <a:schemeClr val="bg1"/>
                </a:solidFill>
                <a:latin typeface="Arial" panose="020B0604020202020204" pitchFamily="34" charset="0"/>
                <a:ea typeface="ＭＳ Ｐゴシック" charset="-128"/>
                <a:cs typeface="Arial" panose="020B0604020202020204" pitchFamily="34" charset="0"/>
              </a:rPr>
              <a:t>ث. لا تحكي القصص بل عشها ثانية</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8717282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8499"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78851" name="Rectangle 4"/>
          <p:cNvSpPr>
            <a:spLocks noGrp="1" noChangeArrowheads="1"/>
          </p:cNvSpPr>
          <p:nvPr>
            <p:ph type="ctrTitle"/>
          </p:nvPr>
        </p:nvSpPr>
        <p:spPr>
          <a:xfrm>
            <a:off x="838200" y="0"/>
            <a:ext cx="7543800" cy="1143000"/>
          </a:xfrm>
        </p:spPr>
        <p:txBody>
          <a:bodyPr/>
          <a:lstStyle/>
          <a:p>
            <a:pPr eaLnBrk="1" hangingPunct="1"/>
            <a:r>
              <a:rPr lang="ar-JO" sz="6000" b="1" dirty="0">
                <a:solidFill>
                  <a:schemeClr val="accent2"/>
                </a:solidFill>
                <a:latin typeface="Arial" panose="020B0604020202020204" pitchFamily="34" charset="0"/>
                <a:ea typeface="ＭＳ Ｐゴシック" charset="0"/>
                <a:cs typeface="Arial" panose="020B0604020202020204" pitchFamily="34" charset="0"/>
              </a:rPr>
              <a:t>أسرد القصص والنكات</a:t>
            </a:r>
            <a:endParaRPr lang="en-US" sz="6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78852" name="Picture 5" descr="ILLStor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15383">
            <a:off x="762000" y="1219200"/>
            <a:ext cx="3665538" cy="5638800"/>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8853" name="Picture 6" descr="ILL1001ill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14764">
            <a:off x="5148263" y="1219200"/>
            <a:ext cx="3614737" cy="5638800"/>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yalty">
  <a:themeElements>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fontScheme name="Royalty">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oyalty 1">
        <a:dk1>
          <a:srgbClr val="336699"/>
        </a:dk1>
        <a:lt1>
          <a:srgbClr val="FFFF00"/>
        </a:lt1>
        <a:dk2>
          <a:srgbClr val="9358A0"/>
        </a:dk2>
        <a:lt2>
          <a:srgbClr val="FFFF00"/>
        </a:lt2>
        <a:accent1>
          <a:srgbClr val="003399"/>
        </a:accent1>
        <a:accent2>
          <a:srgbClr val="468A4B"/>
        </a:accent2>
        <a:accent3>
          <a:srgbClr val="C8B4CD"/>
        </a:accent3>
        <a:accent4>
          <a:srgbClr val="DADA00"/>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4957</TotalTime>
  <Words>800</Words>
  <Application>Microsoft Macintosh PowerPoint</Application>
  <PresentationFormat>On-screen Show (4:3)</PresentationFormat>
  <Paragraphs>181</Paragraphs>
  <Slides>30</Slides>
  <Notes>28</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46" baseType="lpstr">
      <vt:lpstr>ＭＳ Ｐゴシック</vt:lpstr>
      <vt:lpstr>Times</vt:lpstr>
      <vt:lpstr>Arial</vt:lpstr>
      <vt:lpstr>Comic Sans MS</vt:lpstr>
      <vt:lpstr>Monotype Sorts</vt:lpstr>
      <vt:lpstr>Tahoma</vt:lpstr>
      <vt:lpstr>Times New Roman</vt:lpstr>
      <vt:lpstr>Wingdings</vt:lpstr>
      <vt:lpstr>Blank Presentation</vt:lpstr>
      <vt:lpstr>untitled 1</vt:lpstr>
      <vt:lpstr>Royalty</vt:lpstr>
      <vt:lpstr>Northern Lights</vt:lpstr>
      <vt:lpstr>Default Design</vt:lpstr>
      <vt:lpstr>1_Default Design</vt:lpstr>
      <vt:lpstr>1_Orbit</vt:lpstr>
      <vt:lpstr>Microsoft ClipArt Gallery</vt:lpstr>
      <vt:lpstr>الإيضاحات</vt:lpstr>
      <vt:lpstr>PowerPoint Presentation</vt:lpstr>
      <vt:lpstr>PowerPoint Presentation</vt:lpstr>
      <vt:lpstr>أهمية الإيضاحات الجيدة</vt:lpstr>
      <vt:lpstr>كيف تقدم إيضاحات جيدة؟</vt:lpstr>
      <vt:lpstr>كيف تقدم إيضاحات جيدة؟</vt:lpstr>
      <vt:lpstr>لا تكن دقيقاً بشكل هجومي</vt:lpstr>
      <vt:lpstr>كيف تقدم إيضاحات جيدة؟</vt:lpstr>
      <vt:lpstr>أسرد القصص والنكات</vt:lpstr>
      <vt:lpstr>كيف تقدم إيضاحات جيدة؟</vt:lpstr>
      <vt:lpstr>المخاطر</vt:lpstr>
      <vt:lpstr>كيفية فهرسة الصور التوضيحية</vt:lpstr>
      <vt:lpstr>أحصل على الإذن  قبل استخدام  أشخاص معينين  في الإيضاحات</vt:lpstr>
      <vt:lpstr>المرح مع الشخصيات الصينية</vt:lpstr>
      <vt:lpstr>Fun with Chinese Characters</vt:lpstr>
      <vt:lpstr> أين يجد الوعاظ الإيضاحات؟</vt:lpstr>
      <vt:lpstr>Look Around 1 of 3</vt:lpstr>
      <vt:lpstr>Look Around 2 of 3</vt:lpstr>
      <vt:lpstr>أنظر حولك</vt:lpstr>
      <vt:lpstr>اختر الأمثلة بعناية</vt:lpstr>
      <vt:lpstr>أحرس زواجك</vt:lpstr>
      <vt:lpstr>كتب أخرى</vt:lpstr>
      <vt:lpstr>مواقع للإيضاحات</vt:lpstr>
      <vt:lpstr>WingClips.comمقاطع فيديو على </vt:lpstr>
      <vt:lpstr>ب. صنّف إيضاحاتك</vt:lpstr>
      <vt:lpstr>العناوين الرئيسية والعناوين الفرعية</vt:lpstr>
      <vt:lpstr>ب. صنّف إيضاحاتك</vt:lpstr>
      <vt:lpstr>ملفات الإيضاحات على حاسوبي</vt:lpstr>
      <vt:lpstr>Black</vt:lpstr>
      <vt:lpstr>الرابط للعرض التقديميِّ "فن الوعظ" متاحٌ على الموقع الإلكترونيّ: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144</cp:revision>
  <dcterms:created xsi:type="dcterms:W3CDTF">2004-09-11T01:03:24Z</dcterms:created>
  <dcterms:modified xsi:type="dcterms:W3CDTF">2024-01-28T08:24:56Z</dcterms:modified>
</cp:coreProperties>
</file>