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728" r:id="rId3"/>
    <p:sldMasterId id="2147483740" r:id="rId4"/>
    <p:sldMasterId id="2147483908" r:id="rId5"/>
    <p:sldMasterId id="2147484542" r:id="rId6"/>
    <p:sldMasterId id="2147485184" r:id="rId7"/>
    <p:sldMasterId id="2147485196" r:id="rId8"/>
    <p:sldMasterId id="2147485208" r:id="rId9"/>
    <p:sldMasterId id="2147485210" r:id="rId10"/>
    <p:sldMasterId id="2147485222" r:id="rId11"/>
    <p:sldMasterId id="2147485234" r:id="rId12"/>
  </p:sldMasterIdLst>
  <p:notesMasterIdLst>
    <p:notesMasterId r:id="rId44"/>
  </p:notesMasterIdLst>
  <p:sldIdLst>
    <p:sldId id="308" r:id="rId13"/>
    <p:sldId id="354" r:id="rId14"/>
    <p:sldId id="5515" r:id="rId15"/>
    <p:sldId id="5516" r:id="rId16"/>
    <p:sldId id="315" r:id="rId17"/>
    <p:sldId id="314" r:id="rId18"/>
    <p:sldId id="316" r:id="rId19"/>
    <p:sldId id="325" r:id="rId20"/>
    <p:sldId id="329" r:id="rId21"/>
    <p:sldId id="319" r:id="rId22"/>
    <p:sldId id="318" r:id="rId23"/>
    <p:sldId id="326" r:id="rId24"/>
    <p:sldId id="321" r:id="rId25"/>
    <p:sldId id="323" r:id="rId26"/>
    <p:sldId id="328" r:id="rId27"/>
    <p:sldId id="5517" r:id="rId28"/>
    <p:sldId id="309" r:id="rId29"/>
    <p:sldId id="5518" r:id="rId30"/>
    <p:sldId id="272" r:id="rId31"/>
    <p:sldId id="5520" r:id="rId32"/>
    <p:sldId id="331" r:id="rId33"/>
    <p:sldId id="274" r:id="rId34"/>
    <p:sldId id="333" r:id="rId35"/>
    <p:sldId id="332" r:id="rId36"/>
    <p:sldId id="339" r:id="rId37"/>
    <p:sldId id="330" r:id="rId38"/>
    <p:sldId id="334" r:id="rId39"/>
    <p:sldId id="258" r:id="rId40"/>
    <p:sldId id="276" r:id="rId41"/>
    <p:sldId id="335" r:id="rId42"/>
    <p:sldId id="5514"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00"/>
    <a:srgbClr val="006162"/>
    <a:srgbClr val="FFFF00"/>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6" autoAdjust="0"/>
    <p:restoredTop sz="94246" autoAdjust="0"/>
  </p:normalViewPr>
  <p:slideViewPr>
    <p:cSldViewPr>
      <p:cViewPr>
        <p:scale>
          <a:sx n="87" d="100"/>
          <a:sy n="87" d="100"/>
        </p:scale>
        <p:origin x="176" y="1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B68EC215-A6C6-B545-A99E-5BAFE7C9EFB0}" type="slidenum">
              <a:rPr lang="en-US"/>
              <a:pPr>
                <a:defRPr/>
              </a:pPr>
              <a:t>‹#›</a:t>
            </a:fld>
            <a:endParaRPr lang="en-US"/>
          </a:p>
        </p:txBody>
      </p:sp>
    </p:spTree>
    <p:extLst>
      <p:ext uri="{BB962C8B-B14F-4D97-AF65-F5344CB8AC3E}">
        <p14:creationId xmlns:p14="http://schemas.microsoft.com/office/powerpoint/2010/main" val="3731969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CE2A25-EA23-1F46-A0B4-50BE9BBC5F8B}" type="slidenum">
              <a:rPr lang="en-US" sz="1200"/>
              <a:pPr/>
              <a:t>1</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EB3F63-064A-354D-84C6-73C4E5AF37BA}" type="slidenum">
              <a:rPr lang="en-US" sz="1200"/>
              <a:pPr/>
              <a:t>10</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E0B676-75BD-244F-AD0A-2FDE061902DA}" type="slidenum">
              <a:rPr lang="en-US" sz="1200"/>
              <a:pPr/>
              <a:t>11</a:t>
            </a:fld>
            <a:endParaRPr lang="en-US" sz="12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645C1F-FEB2-4147-A52B-098895EF40B6}" type="slidenum">
              <a:rPr lang="en-US" sz="1200"/>
              <a:pPr/>
              <a:t>12</a:t>
            </a:fld>
            <a:endParaRPr lang="en-US" sz="120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0AE763-8249-1644-BC6C-B1DC384CC871}" type="slidenum">
              <a:rPr lang="en-US" sz="1200"/>
              <a:pPr/>
              <a:t>13</a:t>
            </a:fld>
            <a:endParaRPr lang="en-US" sz="1200"/>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940FC7-63A2-BD4F-BEED-302FC7375851}" type="slidenum">
              <a:rPr lang="en-US" sz="1200"/>
              <a:pPr/>
              <a:t>14</a:t>
            </a:fld>
            <a:endParaRPr lang="en-US" sz="1200"/>
          </a:p>
        </p:txBody>
      </p:sp>
      <p:sp>
        <p:nvSpPr>
          <p:cNvPr id="131074" name="Rectangle 2"/>
          <p:cNvSpPr>
            <a:spLocks noGrp="1" noRot="1" noChangeAspect="1" noChangeArrowheads="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38E3A3-6F3E-F144-94F7-FDE7B8F4A98D}" type="slidenum">
              <a:rPr lang="en-US" sz="1200"/>
              <a:pPr/>
              <a:t>15</a:t>
            </a:fld>
            <a:endParaRPr 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645C1F-FEB2-4147-A52B-098895EF40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459741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D780BF-EFAE-2B43-A71F-6F350C987645}" type="slidenum">
              <a:rPr lang="en-US" sz="1200"/>
              <a:pPr/>
              <a:t>17</a:t>
            </a:fld>
            <a:endParaRPr 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645C1F-FEB2-4147-A52B-098895EF40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650119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0AF41E-0A6B-F64C-9F65-67281EA6B6D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algn="l" rtl="1" eaLnBrk="1" fontAlgn="base" hangingPunct="1">
              <a:spcBef>
                <a:spcPct val="30000"/>
              </a:spcBef>
              <a:spcAft>
                <a:spcPct val="0"/>
              </a:spcAft>
            </a:pPr>
            <a:r>
              <a:rPr lang="en-US" dirty="0">
                <a:latin typeface="Arial" panose="020B0604020202020204" pitchFamily="34" charset="0"/>
                <a:cs typeface="Arial" panose="020B0604020202020204" pitchFamily="34" charset="0"/>
              </a:rPr>
              <a:t>This sermon design goes through the entire passage before applying it. Yet it does not give the EI (Exegetical Idea) summing up the whole text until the speaker arrives at the last section of the passage. Only then is the MI (Main Idea) stated and then applied.</a:t>
            </a:r>
            <a:endParaRPr lang="ar-SA" dirty="0">
              <a:latin typeface="Arial" panose="020B0604020202020204" pitchFamily="34" charset="0"/>
              <a:cs typeface="Arial" panose="020B0604020202020204" pitchFamily="34" charset="0"/>
            </a:endParaRPr>
          </a:p>
          <a:p>
            <a:pPr algn="l" rtl="0" eaLnBrk="1" fontAlgn="base" hangingPunct="1">
              <a:spcBef>
                <a:spcPct val="30000"/>
              </a:spcBef>
              <a:spcAft>
                <a:spcPct val="0"/>
              </a:spcAft>
            </a:pPr>
            <a:r>
              <a:rPr lang="ar-SA" dirty="0">
                <a:latin typeface="Arial" panose="020B0604020202020204" pitchFamily="34" charset="0"/>
                <a:cs typeface="Arial" panose="020B0604020202020204" pitchFamily="34" charset="0"/>
              </a:rPr>
              <a:t>ـــــــــــــ</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PR-12-Structure-11</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PR-13-Outlining-19</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PR-15-Clarity-28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645C1F-FEB2-4147-A52B-098895EF40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91336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A5785D-6816-274A-A108-213CB41B14F6}" type="slidenum">
              <a:rPr lang="en-US" sz="1200">
                <a:solidFill>
                  <a:srgbClr val="000000"/>
                </a:solidFill>
              </a:rPr>
              <a:pPr/>
              <a:t>21</a:t>
            </a:fld>
            <a:endParaRPr lang="en-US" sz="1200">
              <a:solidFill>
                <a:srgbClr val="000000"/>
              </a:solidFill>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E74D78-2AF6-1345-9714-8F6D5DB56063}" type="slidenum">
              <a:rPr lang="en-US" sz="1200"/>
              <a:pPr/>
              <a:t>22</a:t>
            </a:fld>
            <a:endParaRPr lang="en-US" sz="1200"/>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7B5364-FAFB-4E41-9869-FFF712855FCF}" type="slidenum">
              <a:rPr lang="en-US" sz="1200">
                <a:solidFill>
                  <a:srgbClr val="000000"/>
                </a:solidFill>
              </a:rPr>
              <a:pPr/>
              <a:t>23</a:t>
            </a:fld>
            <a:endParaRPr lang="en-US" sz="1200">
              <a:solidFill>
                <a:srgbClr val="000000"/>
              </a:solidFill>
            </a:endParaRPr>
          </a:p>
        </p:txBody>
      </p:sp>
      <p:sp>
        <p:nvSpPr>
          <p:cNvPr id="149506" name="Rectangle 2"/>
          <p:cNvSpPr>
            <a:spLocks noGrp="1" noRot="1" noChangeAspect="1" noChangeArrowheads="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904054-20DE-074F-92F6-B84626A036F5}" type="slidenum">
              <a:rPr lang="en-US" sz="1200">
                <a:solidFill>
                  <a:srgbClr val="000000"/>
                </a:solidFill>
              </a:rPr>
              <a:pPr/>
              <a:t>24</a:t>
            </a:fld>
            <a:endParaRPr lang="en-US" sz="1200">
              <a:solidFill>
                <a:srgbClr val="000000"/>
              </a:solidFill>
            </a:endParaRPr>
          </a:p>
        </p:txBody>
      </p:sp>
      <p:sp>
        <p:nvSpPr>
          <p:cNvPr id="151554" name="Rectangle 2"/>
          <p:cNvSpPr>
            <a:spLocks noGrp="1" noRot="1" noChangeAspect="1" noChangeArrowheads="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D630DF-FCB1-644B-8E7A-49D684D4EE02}" type="slidenum">
              <a:rPr lang="en-US" sz="1200">
                <a:solidFill>
                  <a:srgbClr val="000000"/>
                </a:solidFill>
              </a:rPr>
              <a:pPr/>
              <a:t>25</a:t>
            </a:fld>
            <a:endParaRPr lang="en-US" sz="1200">
              <a:solidFill>
                <a:srgbClr val="000000"/>
              </a:solidFill>
            </a:endParaRPr>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Don't repeat unnecessary words or phrases in your MPs.  The first example repeats "in your trials at work" even though "at work" wasn't part of the subject.  This makes the points too long.  It is better to bring this concept of "at work" into the subject of the sermon to shorten the MPs.  Then repeat the subject in your transitions within the message and also at end the message with your MI simply answering the question posed by the subject.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ACFDA6-285B-EA47-B396-EEA47F1AA24B}" type="slidenum">
              <a:rPr lang="en-US" sz="1200"/>
              <a:pPr/>
              <a:t>26</a:t>
            </a:fld>
            <a:endParaRPr lang="en-US" sz="1200"/>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8899A8-E5F6-8E41-AADC-F3FC7CABC537}" type="slidenum">
              <a:rPr lang="en-US" sz="1200"/>
              <a:pPr/>
              <a:t>27</a:t>
            </a:fld>
            <a:endParaRPr lang="en-US" sz="1200"/>
          </a:p>
        </p:txBody>
      </p:sp>
      <p:sp>
        <p:nvSpPr>
          <p:cNvPr id="157698" name="Rectangle 2"/>
          <p:cNvSpPr>
            <a:spLocks noGrp="1" noRot="1" noChangeAspect="1" noChangeArrowheads="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HOM 13.27</a:t>
            </a:r>
          </a:p>
          <a:p>
            <a:pPr eaLnBrk="1" hangingPunct="1"/>
            <a:r>
              <a:rPr lang="en-US"/>
              <a:t>HSB 30.03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B62AAB-0379-904E-B39F-96B323BBDAA1}" type="slidenum">
              <a:rPr lang="en-US" sz="1200"/>
              <a:pPr/>
              <a:t>28</a:t>
            </a:fld>
            <a:endParaRPr lang="en-US" sz="1200"/>
          </a:p>
        </p:txBody>
      </p:sp>
      <p:sp>
        <p:nvSpPr>
          <p:cNvPr id="159746" name="Rectangle 2"/>
          <p:cNvSpPr>
            <a:spLocks noGrp="1" noRot="1" noChangeAspect="1" noChangeArrowheads="1"/>
          </p:cNvSpPr>
          <p:nvPr>
            <p:ph type="sldImg"/>
          </p:nvPr>
        </p:nvSpPr>
        <p:spPr>
          <a:solidFill>
            <a:srgbClr val="FFFFFF"/>
          </a:solidFill>
          <a:ln/>
        </p:spPr>
      </p:sp>
      <p:sp>
        <p:nvSpPr>
          <p:cNvPr id="159747" name="Rectangle 3"/>
          <p:cNvSpPr>
            <a:spLocks noGrp="1" noChangeArrowheads="1"/>
          </p:cNvSpPr>
          <p:nvPr>
            <p:ph type="body" idx="1"/>
          </p:nvPr>
        </p:nvSpPr>
        <p:spPr>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F231F9-B63D-5D4C-B704-744BD9D1E58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dirty="0">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a:p>
            <a:pPr eaLnBrk="1" hangingPunct="1"/>
            <a:r>
              <a:rPr lang="en-US" dirty="0">
                <a:ea typeface="ＭＳ Ｐゴシック" charset="0"/>
                <a:cs typeface="ＭＳ Ｐゴシック" charset="0"/>
              </a:rPr>
              <a:t>Question: What sermon structure does the sermon outline have? Answer: Cyclical Inductive as it cycles application (cyclical) throughout but does not give the MI until the end (inductive).</a:t>
            </a:r>
          </a:p>
          <a:p>
            <a:pPr eaLnBrk="1" hangingPunct="1"/>
            <a:r>
              <a:rPr lang="en-US" dirty="0">
                <a:ea typeface="ＭＳ Ｐゴシック" charset="0"/>
                <a:cs typeface="ＭＳ Ｐゴシック" charset="0"/>
              </a:rPr>
              <a:t>____________</a:t>
            </a:r>
          </a:p>
          <a:p>
            <a:pPr eaLnBrk="1" hangingPunct="1"/>
            <a:r>
              <a:rPr lang="en-US" dirty="0">
                <a:ea typeface="ＭＳ Ｐゴシック" charset="0"/>
                <a:cs typeface="ＭＳ Ｐゴシック" charset="0"/>
              </a:rPr>
              <a:t>BS-25-Interpretation_Summary-12</a:t>
            </a:r>
          </a:p>
          <a:p>
            <a:pPr eaLnBrk="1" hangingPunct="1"/>
            <a:r>
              <a:rPr lang="en-US" dirty="0">
                <a:ea typeface="ＭＳ Ｐゴシック" charset="0"/>
                <a:cs typeface="ＭＳ Ｐゴシック" charset="0"/>
              </a:rPr>
              <a:t>PR-12-Structure-17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07E1CA-94A6-DC41-8768-988B802AC19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F0655A-3FEE-4247-98F0-7FABD5CF2E19}" type="slidenum">
              <a:rPr lang="en-US" sz="1200">
                <a:solidFill>
                  <a:srgbClr val="000000"/>
                </a:solidFill>
              </a:rPr>
              <a:pPr/>
              <a:t>30</a:t>
            </a:fld>
            <a:endParaRPr lang="en-US" sz="1200">
              <a:solidFill>
                <a:srgbClr val="000000"/>
              </a:solidFill>
            </a:endParaRPr>
          </a:p>
        </p:txBody>
      </p:sp>
      <p:sp>
        <p:nvSpPr>
          <p:cNvPr id="163842" name="Rectangle 2"/>
          <p:cNvSpPr>
            <a:spLocks noGrp="1" noRot="1" noChangeAspect="1" noChangeArrowheads="1"/>
          </p:cNvSpPr>
          <p:nvPr>
            <p:ph type="sldImg"/>
          </p:nvPr>
        </p:nvSpPr>
        <p:spPr>
          <a:solidFill>
            <a:srgbClr val="FFFFFF"/>
          </a:solidFill>
          <a:ln/>
        </p:spPr>
      </p:sp>
      <p:sp>
        <p:nvSpPr>
          <p:cNvPr id="163843" name="Rectangle 3"/>
          <p:cNvSpPr>
            <a:spLocks noGrp="1" noChangeArrowheads="1"/>
          </p:cNvSpPr>
          <p:nvPr>
            <p:ph type="body" idx="1"/>
          </p:nvPr>
        </p:nvSpPr>
        <p:spPr>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C66A81E-050F-FA4E-BDE9-79732B1D6EA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6914" name="Rectangle 1026"/>
          <p:cNvSpPr>
            <a:spLocks noGrp="1" noRot="1" noChangeAspect="1" noChangeArrowheads="1" noTextEdit="1"/>
          </p:cNvSpPr>
          <p:nvPr>
            <p:ph type="sldImg"/>
          </p:nvPr>
        </p:nvSpPr>
        <p:spPr>
          <a:ln/>
        </p:spPr>
      </p:sp>
      <p:sp>
        <p:nvSpPr>
          <p:cNvPr id="16691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86B298-E3E9-BF41-8E8E-074D9553F20D}" type="slidenum">
              <a:rPr lang="en-US" sz="1200"/>
              <a:pPr/>
              <a:t>5</a:t>
            </a:fld>
            <a:endParaRPr lang="en-US"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BF8CFF-CDD9-0F4B-8AE3-D8AFB563A674}" type="slidenum">
              <a:rPr lang="en-US" sz="1200"/>
              <a:pPr/>
              <a:t>6</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F7D6EC-AB09-1E40-AAC0-6CF086649969}" type="slidenum">
              <a:rPr lang="en-US" sz="1200"/>
              <a:pPr/>
              <a:t>7</a:t>
            </a:fld>
            <a:endParaRPr lang="en-US" sz="12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4C21A5-6BBD-F546-B882-217542C3680C}" type="slidenum">
              <a:rPr lang="en-US" sz="1200"/>
              <a:pPr/>
              <a:t>8</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2C49C-9FDE-EA46-BD56-AD67CA297C84}" type="slidenum">
              <a:rPr lang="en-US" sz="1200"/>
              <a:pPr/>
              <a:t>9</a:t>
            </a:fld>
            <a:endParaRPr lang="en-US"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B0651-490C-DE45-8FB1-C5EE851B0264}" type="slidenum">
              <a:rPr lang="en-US"/>
              <a:pPr>
                <a:defRPr/>
              </a:pPr>
              <a:t>‹#›</a:t>
            </a:fld>
            <a:endParaRPr lang="en-US"/>
          </a:p>
        </p:txBody>
      </p:sp>
    </p:spTree>
    <p:extLst>
      <p:ext uri="{BB962C8B-B14F-4D97-AF65-F5344CB8AC3E}">
        <p14:creationId xmlns:p14="http://schemas.microsoft.com/office/powerpoint/2010/main" val="378260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DCDB-1386-4D41-BFAF-FBC01348F0F8}" type="slidenum">
              <a:rPr lang="en-US"/>
              <a:pPr>
                <a:defRPr/>
              </a:pPr>
              <a:t>‹#›</a:t>
            </a:fld>
            <a:endParaRPr lang="en-US"/>
          </a:p>
        </p:txBody>
      </p:sp>
    </p:spTree>
    <p:extLst>
      <p:ext uri="{BB962C8B-B14F-4D97-AF65-F5344CB8AC3E}">
        <p14:creationId xmlns:p14="http://schemas.microsoft.com/office/powerpoint/2010/main" val="5951638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5874CF8-9121-0348-B509-76747F75233C}" type="slidenum">
              <a:rPr lang="en-US"/>
              <a:pPr>
                <a:defRPr/>
              </a:pPr>
              <a:t>‹#›</a:t>
            </a:fld>
            <a:endParaRPr lang="en-US"/>
          </a:p>
        </p:txBody>
      </p:sp>
    </p:spTree>
    <p:extLst>
      <p:ext uri="{BB962C8B-B14F-4D97-AF65-F5344CB8AC3E}">
        <p14:creationId xmlns:p14="http://schemas.microsoft.com/office/powerpoint/2010/main" val="3429323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552993A-4DDC-DD4D-90A8-1ABB8E126406}" type="slidenum">
              <a:rPr lang="en-US"/>
              <a:pPr>
                <a:defRPr/>
              </a:pPr>
              <a:t>‹#›</a:t>
            </a:fld>
            <a:endParaRPr lang="en-US"/>
          </a:p>
        </p:txBody>
      </p:sp>
    </p:spTree>
    <p:extLst>
      <p:ext uri="{BB962C8B-B14F-4D97-AF65-F5344CB8AC3E}">
        <p14:creationId xmlns:p14="http://schemas.microsoft.com/office/powerpoint/2010/main" val="12357572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22EB2-C23A-3246-BE14-3D5256A5711D}" type="slidenum">
              <a:rPr lang="en-US"/>
              <a:pPr>
                <a:defRPr/>
              </a:pPr>
              <a:t>‹#›</a:t>
            </a:fld>
            <a:endParaRPr lang="en-US"/>
          </a:p>
        </p:txBody>
      </p:sp>
    </p:spTree>
    <p:extLst>
      <p:ext uri="{BB962C8B-B14F-4D97-AF65-F5344CB8AC3E}">
        <p14:creationId xmlns:p14="http://schemas.microsoft.com/office/powerpoint/2010/main" val="620672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C7A1-5B4F-2347-81D7-4AA59D4EE5BE}" type="slidenum">
              <a:rPr lang="en-US"/>
              <a:pPr>
                <a:defRPr/>
              </a:pPr>
              <a:t>‹#›</a:t>
            </a:fld>
            <a:endParaRPr lang="en-US"/>
          </a:p>
        </p:txBody>
      </p:sp>
    </p:spTree>
    <p:extLst>
      <p:ext uri="{BB962C8B-B14F-4D97-AF65-F5344CB8AC3E}">
        <p14:creationId xmlns:p14="http://schemas.microsoft.com/office/powerpoint/2010/main" val="10695884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DB8E8-9A5A-D24E-946F-484E1C0F9258}" type="slidenum">
              <a:rPr lang="en-US"/>
              <a:pPr>
                <a:defRPr/>
              </a:pPr>
              <a:t>‹#›</a:t>
            </a:fld>
            <a:endParaRPr lang="en-US"/>
          </a:p>
        </p:txBody>
      </p:sp>
    </p:spTree>
    <p:extLst>
      <p:ext uri="{BB962C8B-B14F-4D97-AF65-F5344CB8AC3E}">
        <p14:creationId xmlns:p14="http://schemas.microsoft.com/office/powerpoint/2010/main" val="33598479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ED9F7-63F0-D241-9D64-876FF9198A26}" type="slidenum">
              <a:rPr lang="en-US"/>
              <a:pPr>
                <a:defRPr/>
              </a:pPr>
              <a:t>‹#›</a:t>
            </a:fld>
            <a:endParaRPr lang="en-US"/>
          </a:p>
        </p:txBody>
      </p:sp>
    </p:spTree>
    <p:extLst>
      <p:ext uri="{BB962C8B-B14F-4D97-AF65-F5344CB8AC3E}">
        <p14:creationId xmlns:p14="http://schemas.microsoft.com/office/powerpoint/2010/main" val="13062139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424E-06B0-5D4B-B924-82316E1FEFCB}" type="slidenum">
              <a:rPr lang="en-US"/>
              <a:pPr>
                <a:defRPr/>
              </a:pPr>
              <a:t>‹#›</a:t>
            </a:fld>
            <a:endParaRPr lang="en-US"/>
          </a:p>
        </p:txBody>
      </p:sp>
    </p:spTree>
    <p:extLst>
      <p:ext uri="{BB962C8B-B14F-4D97-AF65-F5344CB8AC3E}">
        <p14:creationId xmlns:p14="http://schemas.microsoft.com/office/powerpoint/2010/main" val="12270632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25619D-0CEF-AF4A-971D-210E84328CBD}" type="slidenum">
              <a:rPr lang="en-US"/>
              <a:pPr>
                <a:defRPr/>
              </a:pPr>
              <a:t>‹#›</a:t>
            </a:fld>
            <a:endParaRPr lang="en-US"/>
          </a:p>
        </p:txBody>
      </p:sp>
    </p:spTree>
    <p:extLst>
      <p:ext uri="{BB962C8B-B14F-4D97-AF65-F5344CB8AC3E}">
        <p14:creationId xmlns:p14="http://schemas.microsoft.com/office/powerpoint/2010/main" val="40703771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B34C4-6D7B-E844-BB47-45E7714276F0}" type="slidenum">
              <a:rPr lang="en-US"/>
              <a:pPr>
                <a:defRPr/>
              </a:pPr>
              <a:t>‹#›</a:t>
            </a:fld>
            <a:endParaRPr lang="en-US"/>
          </a:p>
        </p:txBody>
      </p:sp>
    </p:spTree>
    <p:extLst>
      <p:ext uri="{BB962C8B-B14F-4D97-AF65-F5344CB8AC3E}">
        <p14:creationId xmlns:p14="http://schemas.microsoft.com/office/powerpoint/2010/main" val="29029846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F4E-E16B-B743-B398-496362237254}" type="slidenum">
              <a:rPr lang="en-US"/>
              <a:pPr>
                <a:defRPr/>
              </a:pPr>
              <a:t>‹#›</a:t>
            </a:fld>
            <a:endParaRPr lang="en-US"/>
          </a:p>
        </p:txBody>
      </p:sp>
    </p:spTree>
    <p:extLst>
      <p:ext uri="{BB962C8B-B14F-4D97-AF65-F5344CB8AC3E}">
        <p14:creationId xmlns:p14="http://schemas.microsoft.com/office/powerpoint/2010/main" val="22887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FA2359-F8D8-0248-B047-681A5DA412F8}" type="slidenum">
              <a:rPr lang="en-US"/>
              <a:pPr>
                <a:defRPr/>
              </a:pPr>
              <a:t>‹#›</a:t>
            </a:fld>
            <a:endParaRPr lang="en-US"/>
          </a:p>
        </p:txBody>
      </p:sp>
    </p:spTree>
    <p:extLst>
      <p:ext uri="{BB962C8B-B14F-4D97-AF65-F5344CB8AC3E}">
        <p14:creationId xmlns:p14="http://schemas.microsoft.com/office/powerpoint/2010/main" val="26997847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A535-4E21-544D-84DB-E4FDDEEC5591}" type="slidenum">
              <a:rPr lang="en-US"/>
              <a:pPr>
                <a:defRPr/>
              </a:pPr>
              <a:t>‹#›</a:t>
            </a:fld>
            <a:endParaRPr lang="en-US"/>
          </a:p>
        </p:txBody>
      </p:sp>
    </p:spTree>
    <p:extLst>
      <p:ext uri="{BB962C8B-B14F-4D97-AF65-F5344CB8AC3E}">
        <p14:creationId xmlns:p14="http://schemas.microsoft.com/office/powerpoint/2010/main" val="17901809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681D-6102-6047-88AA-AF43729D5100}" type="slidenum">
              <a:rPr lang="en-US"/>
              <a:pPr>
                <a:defRPr/>
              </a:pPr>
              <a:t>‹#›</a:t>
            </a:fld>
            <a:endParaRPr lang="en-US"/>
          </a:p>
        </p:txBody>
      </p:sp>
    </p:spTree>
    <p:extLst>
      <p:ext uri="{BB962C8B-B14F-4D97-AF65-F5344CB8AC3E}">
        <p14:creationId xmlns:p14="http://schemas.microsoft.com/office/powerpoint/2010/main" val="5964124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B592-B016-D94A-B136-5C7D600AD093}" type="slidenum">
              <a:rPr lang="en-US"/>
              <a:pPr>
                <a:defRPr/>
              </a:pPr>
              <a:t>‹#›</a:t>
            </a:fld>
            <a:endParaRPr lang="en-US"/>
          </a:p>
        </p:txBody>
      </p:sp>
    </p:spTree>
    <p:extLst>
      <p:ext uri="{BB962C8B-B14F-4D97-AF65-F5344CB8AC3E}">
        <p14:creationId xmlns:p14="http://schemas.microsoft.com/office/powerpoint/2010/main" val="110631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89D74-CA7D-3D47-8C2D-58FE27177CA0}" type="slidenum">
              <a:rPr lang="en-US"/>
              <a:pPr>
                <a:defRPr/>
              </a:pPr>
              <a:t>‹#›</a:t>
            </a:fld>
            <a:endParaRPr lang="en-US"/>
          </a:p>
        </p:txBody>
      </p:sp>
    </p:spTree>
    <p:extLst>
      <p:ext uri="{BB962C8B-B14F-4D97-AF65-F5344CB8AC3E}">
        <p14:creationId xmlns:p14="http://schemas.microsoft.com/office/powerpoint/2010/main" val="151719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A0308-CEB9-3841-A8F5-7C56E1974DEE}" type="slidenum">
              <a:rPr lang="en-US"/>
              <a:pPr>
                <a:defRPr/>
              </a:pPr>
              <a:t>‹#›</a:t>
            </a:fld>
            <a:endParaRPr lang="en-US"/>
          </a:p>
        </p:txBody>
      </p:sp>
    </p:spTree>
    <p:extLst>
      <p:ext uri="{BB962C8B-B14F-4D97-AF65-F5344CB8AC3E}">
        <p14:creationId xmlns:p14="http://schemas.microsoft.com/office/powerpoint/2010/main" val="3262871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EF6FE-C854-DC40-ABE3-85A39E6FEBE7}" type="slidenum">
              <a:rPr lang="en-US"/>
              <a:pPr>
                <a:defRPr/>
              </a:pPr>
              <a:t>‹#›</a:t>
            </a:fld>
            <a:endParaRPr lang="en-US"/>
          </a:p>
        </p:txBody>
      </p:sp>
    </p:spTree>
    <p:extLst>
      <p:ext uri="{BB962C8B-B14F-4D97-AF65-F5344CB8AC3E}">
        <p14:creationId xmlns:p14="http://schemas.microsoft.com/office/powerpoint/2010/main" val="90926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66FDC3-98FF-5744-9F60-20B15FA77244}" type="slidenum">
              <a:rPr lang="en-US"/>
              <a:pPr>
                <a:defRPr/>
              </a:pPr>
              <a:t>‹#›</a:t>
            </a:fld>
            <a:endParaRPr lang="en-US"/>
          </a:p>
        </p:txBody>
      </p:sp>
    </p:spTree>
    <p:extLst>
      <p:ext uri="{BB962C8B-B14F-4D97-AF65-F5344CB8AC3E}">
        <p14:creationId xmlns:p14="http://schemas.microsoft.com/office/powerpoint/2010/main" val="403073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52EA93-BD5B-5441-81AA-66B8D49CCB7D}" type="slidenum">
              <a:rPr lang="en-US"/>
              <a:pPr>
                <a:defRPr/>
              </a:pPr>
              <a:t>‹#›</a:t>
            </a:fld>
            <a:endParaRPr lang="en-US"/>
          </a:p>
        </p:txBody>
      </p:sp>
    </p:spTree>
    <p:extLst>
      <p:ext uri="{BB962C8B-B14F-4D97-AF65-F5344CB8AC3E}">
        <p14:creationId xmlns:p14="http://schemas.microsoft.com/office/powerpoint/2010/main" val="1073123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054A1B-F1A9-2D46-BB5F-92FB2B2BEDB2}" type="slidenum">
              <a:rPr lang="en-US"/>
              <a:pPr>
                <a:defRPr/>
              </a:pPr>
              <a:t>‹#›</a:t>
            </a:fld>
            <a:endParaRPr lang="en-US"/>
          </a:p>
        </p:txBody>
      </p:sp>
    </p:spTree>
    <p:extLst>
      <p:ext uri="{BB962C8B-B14F-4D97-AF65-F5344CB8AC3E}">
        <p14:creationId xmlns:p14="http://schemas.microsoft.com/office/powerpoint/2010/main" val="2939221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3EEA2D-A622-E44B-B52E-902D0B74262A}" type="slidenum">
              <a:rPr lang="en-US"/>
              <a:pPr>
                <a:defRPr/>
              </a:pPr>
              <a:t>‹#›</a:t>
            </a:fld>
            <a:endParaRPr lang="en-US"/>
          </a:p>
        </p:txBody>
      </p:sp>
    </p:spTree>
    <p:extLst>
      <p:ext uri="{BB962C8B-B14F-4D97-AF65-F5344CB8AC3E}">
        <p14:creationId xmlns:p14="http://schemas.microsoft.com/office/powerpoint/2010/main" val="145551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FD1CB0-EB77-9B4F-A569-495A1CF4885B}" type="slidenum">
              <a:rPr lang="en-US"/>
              <a:pPr>
                <a:defRPr/>
              </a:pPr>
              <a:t>‹#›</a:t>
            </a:fld>
            <a:endParaRPr lang="en-US"/>
          </a:p>
        </p:txBody>
      </p:sp>
    </p:spTree>
    <p:extLst>
      <p:ext uri="{BB962C8B-B14F-4D97-AF65-F5344CB8AC3E}">
        <p14:creationId xmlns:p14="http://schemas.microsoft.com/office/powerpoint/2010/main" val="39256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58398-60D2-2844-8DAB-22E40BF6BF1E}" type="slidenum">
              <a:rPr lang="en-US"/>
              <a:pPr>
                <a:defRPr/>
              </a:pPr>
              <a:t>‹#›</a:t>
            </a:fld>
            <a:endParaRPr lang="en-US"/>
          </a:p>
        </p:txBody>
      </p:sp>
    </p:spTree>
    <p:extLst>
      <p:ext uri="{BB962C8B-B14F-4D97-AF65-F5344CB8AC3E}">
        <p14:creationId xmlns:p14="http://schemas.microsoft.com/office/powerpoint/2010/main" val="328603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34F2AE-578E-7B43-B8C5-69E16EC33665}" type="slidenum">
              <a:rPr lang="en-US"/>
              <a:pPr>
                <a:defRPr/>
              </a:pPr>
              <a:t>‹#›</a:t>
            </a:fld>
            <a:endParaRPr lang="en-US"/>
          </a:p>
        </p:txBody>
      </p:sp>
    </p:spTree>
    <p:extLst>
      <p:ext uri="{BB962C8B-B14F-4D97-AF65-F5344CB8AC3E}">
        <p14:creationId xmlns:p14="http://schemas.microsoft.com/office/powerpoint/2010/main" val="395464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BD7C6-87F1-6943-988F-BBFBE27BECB5}" type="slidenum">
              <a:rPr lang="en-US"/>
              <a:pPr>
                <a:defRPr/>
              </a:pPr>
              <a:t>‹#›</a:t>
            </a:fld>
            <a:endParaRPr lang="en-US"/>
          </a:p>
        </p:txBody>
      </p:sp>
    </p:spTree>
    <p:extLst>
      <p:ext uri="{BB962C8B-B14F-4D97-AF65-F5344CB8AC3E}">
        <p14:creationId xmlns:p14="http://schemas.microsoft.com/office/powerpoint/2010/main" val="381355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124936-4C67-D448-A247-FFC7B879EBEC}" type="slidenum">
              <a:rPr lang="en-US"/>
              <a:pPr>
                <a:defRPr/>
              </a:pPr>
              <a:t>‹#›</a:t>
            </a:fld>
            <a:endParaRPr lang="en-US"/>
          </a:p>
        </p:txBody>
      </p:sp>
    </p:spTree>
    <p:extLst>
      <p:ext uri="{BB962C8B-B14F-4D97-AF65-F5344CB8AC3E}">
        <p14:creationId xmlns:p14="http://schemas.microsoft.com/office/powerpoint/2010/main" val="1646072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B4B2C9-3362-774D-B0DF-2162846A4580}" type="slidenum">
              <a:rPr lang="en-US"/>
              <a:pPr>
                <a:defRPr/>
              </a:pPr>
              <a:t>‹#›</a:t>
            </a:fld>
            <a:endParaRPr lang="en-US"/>
          </a:p>
        </p:txBody>
      </p:sp>
    </p:spTree>
    <p:extLst>
      <p:ext uri="{BB962C8B-B14F-4D97-AF65-F5344CB8AC3E}">
        <p14:creationId xmlns:p14="http://schemas.microsoft.com/office/powerpoint/2010/main" val="2781530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555F2-E61A-4544-AF9E-082AF483910A}" type="slidenum">
              <a:rPr lang="en-US"/>
              <a:pPr>
                <a:defRPr/>
              </a:pPr>
              <a:t>‹#›</a:t>
            </a:fld>
            <a:endParaRPr lang="en-US"/>
          </a:p>
        </p:txBody>
      </p:sp>
    </p:spTree>
    <p:extLst>
      <p:ext uri="{BB962C8B-B14F-4D97-AF65-F5344CB8AC3E}">
        <p14:creationId xmlns:p14="http://schemas.microsoft.com/office/powerpoint/2010/main" val="228807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058B7-E50D-6040-84AC-35B63E7F0AF3}" type="slidenum">
              <a:rPr lang="en-US"/>
              <a:pPr>
                <a:defRPr/>
              </a:pPr>
              <a:t>‹#›</a:t>
            </a:fld>
            <a:endParaRPr lang="en-US"/>
          </a:p>
        </p:txBody>
      </p:sp>
    </p:spTree>
    <p:extLst>
      <p:ext uri="{BB962C8B-B14F-4D97-AF65-F5344CB8AC3E}">
        <p14:creationId xmlns:p14="http://schemas.microsoft.com/office/powerpoint/2010/main" val="195638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858B74-7E79-8947-9C99-4D7654BD7F79}" type="slidenum">
              <a:rPr lang="en-US"/>
              <a:pPr>
                <a:defRPr/>
              </a:pPr>
              <a:t>‹#›</a:t>
            </a:fld>
            <a:endParaRPr lang="en-US"/>
          </a:p>
        </p:txBody>
      </p:sp>
    </p:spTree>
    <p:extLst>
      <p:ext uri="{BB962C8B-B14F-4D97-AF65-F5344CB8AC3E}">
        <p14:creationId xmlns:p14="http://schemas.microsoft.com/office/powerpoint/2010/main" val="737296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EE0232-FB0D-A344-9C6F-A22B90896338}" type="slidenum">
              <a:rPr lang="en-US"/>
              <a:pPr>
                <a:defRPr/>
              </a:pPr>
              <a:t>‹#›</a:t>
            </a:fld>
            <a:endParaRPr lang="en-US"/>
          </a:p>
        </p:txBody>
      </p:sp>
    </p:spTree>
    <p:extLst>
      <p:ext uri="{BB962C8B-B14F-4D97-AF65-F5344CB8AC3E}">
        <p14:creationId xmlns:p14="http://schemas.microsoft.com/office/powerpoint/2010/main" val="3216920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D0CFCA-E3AA-E540-90ED-015AF2C05D9B}" type="slidenum">
              <a:rPr lang="en-US"/>
              <a:pPr>
                <a:defRPr/>
              </a:pPr>
              <a:t>‹#›</a:t>
            </a:fld>
            <a:endParaRPr lang="en-US"/>
          </a:p>
        </p:txBody>
      </p:sp>
    </p:spTree>
    <p:extLst>
      <p:ext uri="{BB962C8B-B14F-4D97-AF65-F5344CB8AC3E}">
        <p14:creationId xmlns:p14="http://schemas.microsoft.com/office/powerpoint/2010/main" val="1088346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D163A-EFE3-7842-ADF9-4512D3128BD2}" type="slidenum">
              <a:rPr lang="en-US"/>
              <a:pPr>
                <a:defRPr/>
              </a:pPr>
              <a:t>‹#›</a:t>
            </a:fld>
            <a:endParaRPr lang="en-US"/>
          </a:p>
        </p:txBody>
      </p:sp>
    </p:spTree>
    <p:extLst>
      <p:ext uri="{BB962C8B-B14F-4D97-AF65-F5344CB8AC3E}">
        <p14:creationId xmlns:p14="http://schemas.microsoft.com/office/powerpoint/2010/main" val="245979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C2E5E-8940-364D-8857-2D12FC92DFA2}" type="slidenum">
              <a:rPr lang="en-US"/>
              <a:pPr>
                <a:defRPr/>
              </a:pPr>
              <a:t>‹#›</a:t>
            </a:fld>
            <a:endParaRPr lang="en-US"/>
          </a:p>
        </p:txBody>
      </p:sp>
    </p:spTree>
    <p:extLst>
      <p:ext uri="{BB962C8B-B14F-4D97-AF65-F5344CB8AC3E}">
        <p14:creationId xmlns:p14="http://schemas.microsoft.com/office/powerpoint/2010/main" val="676643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74FF2-EDFC-0143-B495-FA3917B155FA}" type="slidenum">
              <a:rPr lang="en-US"/>
              <a:pPr>
                <a:defRPr/>
              </a:pPr>
              <a:t>‹#›</a:t>
            </a:fld>
            <a:endParaRPr lang="en-US"/>
          </a:p>
        </p:txBody>
      </p:sp>
    </p:spTree>
    <p:extLst>
      <p:ext uri="{BB962C8B-B14F-4D97-AF65-F5344CB8AC3E}">
        <p14:creationId xmlns:p14="http://schemas.microsoft.com/office/powerpoint/2010/main" val="1538573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76D544-6A1C-E648-8224-D4BBC98BC25F}" type="slidenum">
              <a:rPr lang="en-US"/>
              <a:pPr>
                <a:defRPr/>
              </a:pPr>
              <a:t>‹#›</a:t>
            </a:fld>
            <a:endParaRPr lang="en-US"/>
          </a:p>
        </p:txBody>
      </p:sp>
    </p:spTree>
    <p:extLst>
      <p:ext uri="{BB962C8B-B14F-4D97-AF65-F5344CB8AC3E}">
        <p14:creationId xmlns:p14="http://schemas.microsoft.com/office/powerpoint/2010/main" val="4019497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E5601-48B5-1C41-BACF-1A04C0DBC086}" type="slidenum">
              <a:rPr lang="en-US"/>
              <a:pPr>
                <a:defRPr/>
              </a:pPr>
              <a:t>‹#›</a:t>
            </a:fld>
            <a:endParaRPr lang="en-US"/>
          </a:p>
        </p:txBody>
      </p:sp>
    </p:spTree>
    <p:extLst>
      <p:ext uri="{BB962C8B-B14F-4D97-AF65-F5344CB8AC3E}">
        <p14:creationId xmlns:p14="http://schemas.microsoft.com/office/powerpoint/2010/main" val="2974705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505BC-9A5A-C942-A825-BFADAB38FB2A}" type="slidenum">
              <a:rPr lang="en-US"/>
              <a:pPr>
                <a:defRPr/>
              </a:pPr>
              <a:t>‹#›</a:t>
            </a:fld>
            <a:endParaRPr lang="en-US"/>
          </a:p>
        </p:txBody>
      </p:sp>
    </p:spTree>
    <p:extLst>
      <p:ext uri="{BB962C8B-B14F-4D97-AF65-F5344CB8AC3E}">
        <p14:creationId xmlns:p14="http://schemas.microsoft.com/office/powerpoint/2010/main" val="184651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6E502-740A-D64B-8010-977FC8938036}" type="slidenum">
              <a:rPr lang="en-US"/>
              <a:pPr>
                <a:defRPr/>
              </a:pPr>
              <a:t>‹#›</a:t>
            </a:fld>
            <a:endParaRPr lang="en-US"/>
          </a:p>
        </p:txBody>
      </p:sp>
    </p:spTree>
    <p:extLst>
      <p:ext uri="{BB962C8B-B14F-4D97-AF65-F5344CB8AC3E}">
        <p14:creationId xmlns:p14="http://schemas.microsoft.com/office/powerpoint/2010/main" val="267694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B1788-0375-4149-937D-7F8E2E10807D}" type="slidenum">
              <a:rPr lang="en-US"/>
              <a:pPr>
                <a:defRPr/>
              </a:pPr>
              <a:t>‹#›</a:t>
            </a:fld>
            <a:endParaRPr lang="en-US"/>
          </a:p>
        </p:txBody>
      </p:sp>
    </p:spTree>
    <p:extLst>
      <p:ext uri="{BB962C8B-B14F-4D97-AF65-F5344CB8AC3E}">
        <p14:creationId xmlns:p14="http://schemas.microsoft.com/office/powerpoint/2010/main" val="1212667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710D7-688E-984F-9748-F6E628DF9BDA}" type="slidenum">
              <a:rPr lang="en-US"/>
              <a:pPr>
                <a:defRPr/>
              </a:pPr>
              <a:t>‹#›</a:t>
            </a:fld>
            <a:endParaRPr lang="en-US"/>
          </a:p>
        </p:txBody>
      </p:sp>
    </p:spTree>
    <p:extLst>
      <p:ext uri="{BB962C8B-B14F-4D97-AF65-F5344CB8AC3E}">
        <p14:creationId xmlns:p14="http://schemas.microsoft.com/office/powerpoint/2010/main" val="1151575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239803-7FB1-214D-A4B3-74F4F094941D}" type="slidenum">
              <a:rPr lang="en-US"/>
              <a:pPr>
                <a:defRPr/>
              </a:pPr>
              <a:t>‹#›</a:t>
            </a:fld>
            <a:endParaRPr lang="en-US"/>
          </a:p>
        </p:txBody>
      </p:sp>
    </p:spTree>
    <p:extLst>
      <p:ext uri="{BB962C8B-B14F-4D97-AF65-F5344CB8AC3E}">
        <p14:creationId xmlns:p14="http://schemas.microsoft.com/office/powerpoint/2010/main" val="2552787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F30D03-0940-4D47-B1CC-584B9CB51F2E}" type="slidenum">
              <a:rPr lang="en-US"/>
              <a:pPr>
                <a:defRPr/>
              </a:pPr>
              <a:t>‹#›</a:t>
            </a:fld>
            <a:endParaRPr lang="en-US"/>
          </a:p>
        </p:txBody>
      </p:sp>
    </p:spTree>
    <p:extLst>
      <p:ext uri="{BB962C8B-B14F-4D97-AF65-F5344CB8AC3E}">
        <p14:creationId xmlns:p14="http://schemas.microsoft.com/office/powerpoint/2010/main" val="3941086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C3C15B-B22A-B04D-9E5A-B03F0D971FDE}" type="slidenum">
              <a:rPr lang="en-US"/>
              <a:pPr>
                <a:defRPr/>
              </a:pPr>
              <a:t>‹#›</a:t>
            </a:fld>
            <a:endParaRPr lang="en-US"/>
          </a:p>
        </p:txBody>
      </p:sp>
    </p:spTree>
    <p:extLst>
      <p:ext uri="{BB962C8B-B14F-4D97-AF65-F5344CB8AC3E}">
        <p14:creationId xmlns:p14="http://schemas.microsoft.com/office/powerpoint/2010/main" val="214308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0EBD16-18A4-A24B-9C91-C1B3F3EC371C}" type="slidenum">
              <a:rPr lang="en-US"/>
              <a:pPr>
                <a:defRPr/>
              </a:pPr>
              <a:t>‹#›</a:t>
            </a:fld>
            <a:endParaRPr lang="en-US"/>
          </a:p>
        </p:txBody>
      </p:sp>
    </p:spTree>
    <p:extLst>
      <p:ext uri="{BB962C8B-B14F-4D97-AF65-F5344CB8AC3E}">
        <p14:creationId xmlns:p14="http://schemas.microsoft.com/office/powerpoint/2010/main" val="40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69390A-3301-4141-ADCD-B85F6C6DD686}" type="slidenum">
              <a:rPr lang="en-US"/>
              <a:pPr>
                <a:defRPr/>
              </a:pPr>
              <a:t>‹#›</a:t>
            </a:fld>
            <a:endParaRPr lang="en-US"/>
          </a:p>
        </p:txBody>
      </p:sp>
    </p:spTree>
    <p:extLst>
      <p:ext uri="{BB962C8B-B14F-4D97-AF65-F5344CB8AC3E}">
        <p14:creationId xmlns:p14="http://schemas.microsoft.com/office/powerpoint/2010/main" val="66503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911A81-BE88-EE43-9370-848EEAC6A55B}" type="slidenum">
              <a:rPr lang="en-US"/>
              <a:pPr>
                <a:defRPr/>
              </a:pPr>
              <a:t>‹#›</a:t>
            </a:fld>
            <a:endParaRPr lang="en-US"/>
          </a:p>
        </p:txBody>
      </p:sp>
    </p:spTree>
    <p:extLst>
      <p:ext uri="{BB962C8B-B14F-4D97-AF65-F5344CB8AC3E}">
        <p14:creationId xmlns:p14="http://schemas.microsoft.com/office/powerpoint/2010/main" val="3106549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1C6B1B-6E30-6747-901D-84763B552D03}" type="slidenum">
              <a:rPr lang="en-US"/>
              <a:pPr>
                <a:defRPr/>
              </a:pPr>
              <a:t>‹#›</a:t>
            </a:fld>
            <a:endParaRPr lang="en-US"/>
          </a:p>
        </p:txBody>
      </p:sp>
    </p:spTree>
    <p:extLst>
      <p:ext uri="{BB962C8B-B14F-4D97-AF65-F5344CB8AC3E}">
        <p14:creationId xmlns:p14="http://schemas.microsoft.com/office/powerpoint/2010/main" val="4162439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A1D80-7BDD-D74C-99AF-DF3D8D24F682}" type="slidenum">
              <a:rPr lang="en-US"/>
              <a:pPr>
                <a:defRPr/>
              </a:pPr>
              <a:t>‹#›</a:t>
            </a:fld>
            <a:endParaRPr lang="en-US"/>
          </a:p>
        </p:txBody>
      </p:sp>
    </p:spTree>
    <p:extLst>
      <p:ext uri="{BB962C8B-B14F-4D97-AF65-F5344CB8AC3E}">
        <p14:creationId xmlns:p14="http://schemas.microsoft.com/office/powerpoint/2010/main" val="938130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6E3CB5-9600-E74B-878A-C7E796042177}" type="slidenum">
              <a:rPr lang="en-US"/>
              <a:pPr>
                <a:defRPr/>
              </a:pPr>
              <a:t>‹#›</a:t>
            </a:fld>
            <a:endParaRPr lang="en-US"/>
          </a:p>
        </p:txBody>
      </p:sp>
    </p:spTree>
    <p:extLst>
      <p:ext uri="{BB962C8B-B14F-4D97-AF65-F5344CB8AC3E}">
        <p14:creationId xmlns:p14="http://schemas.microsoft.com/office/powerpoint/2010/main" val="2791048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8B014F-8781-8341-A046-1239D5AF2918}" type="slidenum">
              <a:rPr lang="en-US"/>
              <a:pPr>
                <a:defRPr/>
              </a:pPr>
              <a:t>‹#›</a:t>
            </a:fld>
            <a:endParaRPr lang="en-US"/>
          </a:p>
        </p:txBody>
      </p:sp>
    </p:spTree>
    <p:extLst>
      <p:ext uri="{BB962C8B-B14F-4D97-AF65-F5344CB8AC3E}">
        <p14:creationId xmlns:p14="http://schemas.microsoft.com/office/powerpoint/2010/main" val="1285839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BA5F8-EDD7-5E4B-B8C6-444C04C38807}" type="slidenum">
              <a:rPr lang="en-US"/>
              <a:pPr>
                <a:defRPr/>
              </a:pPr>
              <a:t>‹#›</a:t>
            </a:fld>
            <a:endParaRPr lang="en-US"/>
          </a:p>
        </p:txBody>
      </p:sp>
    </p:spTree>
    <p:extLst>
      <p:ext uri="{BB962C8B-B14F-4D97-AF65-F5344CB8AC3E}">
        <p14:creationId xmlns:p14="http://schemas.microsoft.com/office/powerpoint/2010/main" val="4255212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A9E24B-8896-C745-9557-D49465D16734}" type="slidenum">
              <a:rPr lang="en-US"/>
              <a:pPr>
                <a:defRPr/>
              </a:pPr>
              <a:t>‹#›</a:t>
            </a:fld>
            <a:endParaRPr lang="en-US"/>
          </a:p>
        </p:txBody>
      </p:sp>
    </p:spTree>
    <p:extLst>
      <p:ext uri="{BB962C8B-B14F-4D97-AF65-F5344CB8AC3E}">
        <p14:creationId xmlns:p14="http://schemas.microsoft.com/office/powerpoint/2010/main" val="3642223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527AA-CB31-A143-AF76-28BAD59A7BE3}" type="slidenum">
              <a:rPr lang="en-US"/>
              <a:pPr>
                <a:defRPr/>
              </a:pPr>
              <a:t>‹#›</a:t>
            </a:fld>
            <a:endParaRPr lang="en-US"/>
          </a:p>
        </p:txBody>
      </p:sp>
    </p:spTree>
    <p:extLst>
      <p:ext uri="{BB962C8B-B14F-4D97-AF65-F5344CB8AC3E}">
        <p14:creationId xmlns:p14="http://schemas.microsoft.com/office/powerpoint/2010/main" val="1524027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C761C5-2732-854A-A7E2-75E28B636ECC}" type="slidenum">
              <a:rPr lang="en-US"/>
              <a:pPr>
                <a:defRPr/>
              </a:pPr>
              <a:t>‹#›</a:t>
            </a:fld>
            <a:endParaRPr lang="en-US"/>
          </a:p>
        </p:txBody>
      </p:sp>
    </p:spTree>
    <p:extLst>
      <p:ext uri="{BB962C8B-B14F-4D97-AF65-F5344CB8AC3E}">
        <p14:creationId xmlns:p14="http://schemas.microsoft.com/office/powerpoint/2010/main" val="280198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3BEF37-11FF-974D-BC93-1FCFF63E8DC5}" type="slidenum">
              <a:rPr lang="en-US"/>
              <a:pPr>
                <a:defRPr/>
              </a:pPr>
              <a:t>‹#›</a:t>
            </a:fld>
            <a:endParaRPr lang="en-US"/>
          </a:p>
        </p:txBody>
      </p:sp>
    </p:spTree>
    <p:extLst>
      <p:ext uri="{BB962C8B-B14F-4D97-AF65-F5344CB8AC3E}">
        <p14:creationId xmlns:p14="http://schemas.microsoft.com/office/powerpoint/2010/main" val="19880102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7A94E2-79C8-854E-9C38-114C0142B0C5}" type="slidenum">
              <a:rPr lang="en-US"/>
              <a:pPr>
                <a:defRPr/>
              </a:pPr>
              <a:t>‹#›</a:t>
            </a:fld>
            <a:endParaRPr lang="en-US"/>
          </a:p>
        </p:txBody>
      </p:sp>
    </p:spTree>
    <p:extLst>
      <p:ext uri="{BB962C8B-B14F-4D97-AF65-F5344CB8AC3E}">
        <p14:creationId xmlns:p14="http://schemas.microsoft.com/office/powerpoint/2010/main" val="1590124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F3B081-3B9C-6844-A2F5-DEBB02A3029B}" type="slidenum">
              <a:rPr lang="en-US"/>
              <a:pPr>
                <a:defRPr/>
              </a:pPr>
              <a:t>‹#›</a:t>
            </a:fld>
            <a:endParaRPr lang="en-US"/>
          </a:p>
        </p:txBody>
      </p:sp>
    </p:spTree>
    <p:extLst>
      <p:ext uri="{BB962C8B-B14F-4D97-AF65-F5344CB8AC3E}">
        <p14:creationId xmlns:p14="http://schemas.microsoft.com/office/powerpoint/2010/main" val="207213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561083-AF59-AB47-9FB4-64D0336559A8}" type="slidenum">
              <a:rPr lang="en-US"/>
              <a:pPr>
                <a:defRPr/>
              </a:pPr>
              <a:t>‹#›</a:t>
            </a:fld>
            <a:endParaRPr lang="en-US"/>
          </a:p>
        </p:txBody>
      </p:sp>
    </p:spTree>
    <p:extLst>
      <p:ext uri="{BB962C8B-B14F-4D97-AF65-F5344CB8AC3E}">
        <p14:creationId xmlns:p14="http://schemas.microsoft.com/office/powerpoint/2010/main" val="3394192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862D3-EDF3-8E4C-B1F3-695643C27F3B}" type="slidenum">
              <a:rPr lang="en-US"/>
              <a:pPr>
                <a:defRPr/>
              </a:pPr>
              <a:t>‹#›</a:t>
            </a:fld>
            <a:endParaRPr lang="en-US"/>
          </a:p>
        </p:txBody>
      </p:sp>
    </p:spTree>
    <p:extLst>
      <p:ext uri="{BB962C8B-B14F-4D97-AF65-F5344CB8AC3E}">
        <p14:creationId xmlns:p14="http://schemas.microsoft.com/office/powerpoint/2010/main" val="1719012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F07E38-E99C-9949-9344-50915132D947}" type="slidenum">
              <a:rPr lang="en-US"/>
              <a:pPr>
                <a:defRPr/>
              </a:pPr>
              <a:t>‹#›</a:t>
            </a:fld>
            <a:endParaRPr lang="en-US"/>
          </a:p>
        </p:txBody>
      </p:sp>
    </p:spTree>
    <p:extLst>
      <p:ext uri="{BB962C8B-B14F-4D97-AF65-F5344CB8AC3E}">
        <p14:creationId xmlns:p14="http://schemas.microsoft.com/office/powerpoint/2010/main" val="3876296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F54637-16DC-B64B-873F-053DD035F08D}" type="slidenum">
              <a:rPr lang="en-US"/>
              <a:pPr>
                <a:defRPr/>
              </a:pPr>
              <a:t>‹#›</a:t>
            </a:fld>
            <a:endParaRPr lang="en-US"/>
          </a:p>
        </p:txBody>
      </p:sp>
    </p:spTree>
    <p:extLst>
      <p:ext uri="{BB962C8B-B14F-4D97-AF65-F5344CB8AC3E}">
        <p14:creationId xmlns:p14="http://schemas.microsoft.com/office/powerpoint/2010/main" val="613780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615A7-ECC0-0D46-BA6D-4040859AEDB5}" type="slidenum">
              <a:rPr lang="en-US"/>
              <a:pPr>
                <a:defRPr/>
              </a:pPr>
              <a:t>‹#›</a:t>
            </a:fld>
            <a:endParaRPr lang="en-US"/>
          </a:p>
        </p:txBody>
      </p:sp>
    </p:spTree>
    <p:extLst>
      <p:ext uri="{BB962C8B-B14F-4D97-AF65-F5344CB8AC3E}">
        <p14:creationId xmlns:p14="http://schemas.microsoft.com/office/powerpoint/2010/main" val="3495535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5358050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1682100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71012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3A68C1-8E21-DA4F-A610-D14187D9B30A}" type="slidenum">
              <a:rPr lang="en-US"/>
              <a:pPr>
                <a:defRPr/>
              </a:pPr>
              <a:t>‹#›</a:t>
            </a:fld>
            <a:endParaRPr lang="en-US"/>
          </a:p>
        </p:txBody>
      </p:sp>
    </p:spTree>
    <p:extLst>
      <p:ext uri="{BB962C8B-B14F-4D97-AF65-F5344CB8AC3E}">
        <p14:creationId xmlns:p14="http://schemas.microsoft.com/office/powerpoint/2010/main" val="2940171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22992190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2456551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7897952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1858462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000166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0230253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7941863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50276866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6E551-6BE9-BD43-A1CF-69C2C48C5BBE}" type="slidenum">
              <a:rPr lang="en-US"/>
              <a:pPr>
                <a:defRPr/>
              </a:pPr>
              <a:t>‹#›</a:t>
            </a:fld>
            <a:endParaRPr lang="en-US"/>
          </a:p>
        </p:txBody>
      </p:sp>
    </p:spTree>
    <p:extLst>
      <p:ext uri="{BB962C8B-B14F-4D97-AF65-F5344CB8AC3E}">
        <p14:creationId xmlns:p14="http://schemas.microsoft.com/office/powerpoint/2010/main" val="30237733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94AD75-1A0B-7441-8661-BA2A3D035D79}" type="slidenum">
              <a:rPr lang="en-US"/>
              <a:pPr>
                <a:defRPr/>
              </a:pPr>
              <a:t>‹#›</a:t>
            </a:fld>
            <a:endParaRPr lang="en-US"/>
          </a:p>
        </p:txBody>
      </p:sp>
    </p:spTree>
    <p:extLst>
      <p:ext uri="{BB962C8B-B14F-4D97-AF65-F5344CB8AC3E}">
        <p14:creationId xmlns:p14="http://schemas.microsoft.com/office/powerpoint/2010/main" val="17434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6AA98D-5272-464F-AF9C-5C4A8848DA48}" type="slidenum">
              <a:rPr lang="en-US"/>
              <a:pPr>
                <a:defRPr/>
              </a:pPr>
              <a:t>‹#›</a:t>
            </a:fld>
            <a:endParaRPr lang="en-US"/>
          </a:p>
        </p:txBody>
      </p:sp>
    </p:spTree>
    <p:extLst>
      <p:ext uri="{BB962C8B-B14F-4D97-AF65-F5344CB8AC3E}">
        <p14:creationId xmlns:p14="http://schemas.microsoft.com/office/powerpoint/2010/main" val="3379159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40F7F-5F3D-F34F-838F-1DFFDC9338E8}" type="slidenum">
              <a:rPr lang="en-US"/>
              <a:pPr>
                <a:defRPr/>
              </a:pPr>
              <a:t>‹#›</a:t>
            </a:fld>
            <a:endParaRPr lang="en-US"/>
          </a:p>
        </p:txBody>
      </p:sp>
    </p:spTree>
    <p:extLst>
      <p:ext uri="{BB962C8B-B14F-4D97-AF65-F5344CB8AC3E}">
        <p14:creationId xmlns:p14="http://schemas.microsoft.com/office/powerpoint/2010/main" val="248020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8EFB45-22FC-C34B-8E66-860AEE5835BE}" type="slidenum">
              <a:rPr lang="en-US"/>
              <a:pPr>
                <a:defRPr/>
              </a:pPr>
              <a:t>‹#›</a:t>
            </a:fld>
            <a:endParaRPr lang="en-US"/>
          </a:p>
        </p:txBody>
      </p:sp>
    </p:spTree>
    <p:extLst>
      <p:ext uri="{BB962C8B-B14F-4D97-AF65-F5344CB8AC3E}">
        <p14:creationId xmlns:p14="http://schemas.microsoft.com/office/powerpoint/2010/main" val="2774961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C1779E-59A2-9049-9554-D1CD621752F0}" type="slidenum">
              <a:rPr lang="en-US"/>
              <a:pPr>
                <a:defRPr/>
              </a:pPr>
              <a:t>‹#›</a:t>
            </a:fld>
            <a:endParaRPr lang="en-US"/>
          </a:p>
        </p:txBody>
      </p:sp>
    </p:spTree>
    <p:extLst>
      <p:ext uri="{BB962C8B-B14F-4D97-AF65-F5344CB8AC3E}">
        <p14:creationId xmlns:p14="http://schemas.microsoft.com/office/powerpoint/2010/main" val="1393821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16748B-A7E9-4C44-A80C-C26E1D89DA7F}" type="slidenum">
              <a:rPr lang="en-US"/>
              <a:pPr>
                <a:defRPr/>
              </a:pPr>
              <a:t>‹#›</a:t>
            </a:fld>
            <a:endParaRPr lang="en-US"/>
          </a:p>
        </p:txBody>
      </p:sp>
    </p:spTree>
    <p:extLst>
      <p:ext uri="{BB962C8B-B14F-4D97-AF65-F5344CB8AC3E}">
        <p14:creationId xmlns:p14="http://schemas.microsoft.com/office/powerpoint/2010/main" val="1517971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19B7BA-A4A4-F844-88B3-7510C426A458}" type="slidenum">
              <a:rPr lang="en-US"/>
              <a:pPr>
                <a:defRPr/>
              </a:pPr>
              <a:t>‹#›</a:t>
            </a:fld>
            <a:endParaRPr lang="en-US"/>
          </a:p>
        </p:txBody>
      </p:sp>
    </p:spTree>
    <p:extLst>
      <p:ext uri="{BB962C8B-B14F-4D97-AF65-F5344CB8AC3E}">
        <p14:creationId xmlns:p14="http://schemas.microsoft.com/office/powerpoint/2010/main" val="220675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C99B3-BA17-E647-B328-E2B4049F084D}" type="slidenum">
              <a:rPr lang="en-US"/>
              <a:pPr>
                <a:defRPr/>
              </a:pPr>
              <a:t>‹#›</a:t>
            </a:fld>
            <a:endParaRPr lang="en-US"/>
          </a:p>
        </p:txBody>
      </p:sp>
    </p:spTree>
    <p:extLst>
      <p:ext uri="{BB962C8B-B14F-4D97-AF65-F5344CB8AC3E}">
        <p14:creationId xmlns:p14="http://schemas.microsoft.com/office/powerpoint/2010/main" val="1982479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84425-1995-C249-ACEC-64E5B3E2F87E}" type="slidenum">
              <a:rPr lang="en-US"/>
              <a:pPr>
                <a:defRPr/>
              </a:pPr>
              <a:t>‹#›</a:t>
            </a:fld>
            <a:endParaRPr lang="en-US"/>
          </a:p>
        </p:txBody>
      </p:sp>
    </p:spTree>
    <p:extLst>
      <p:ext uri="{BB962C8B-B14F-4D97-AF65-F5344CB8AC3E}">
        <p14:creationId xmlns:p14="http://schemas.microsoft.com/office/powerpoint/2010/main" val="3111331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8F4F4-1DAC-A842-ABEB-6F64FB084400}" type="slidenum">
              <a:rPr lang="en-US"/>
              <a:pPr>
                <a:defRPr/>
              </a:pPr>
              <a:t>‹#›</a:t>
            </a:fld>
            <a:endParaRPr lang="en-US"/>
          </a:p>
        </p:txBody>
      </p:sp>
    </p:spTree>
    <p:extLst>
      <p:ext uri="{BB962C8B-B14F-4D97-AF65-F5344CB8AC3E}">
        <p14:creationId xmlns:p14="http://schemas.microsoft.com/office/powerpoint/2010/main" val="24796362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E7433-ED17-8746-9F8A-7654A0E6F20C}" type="slidenum">
              <a:rPr lang="en-US"/>
              <a:pPr>
                <a:defRPr/>
              </a:pPr>
              <a:t>‹#›</a:t>
            </a:fld>
            <a:endParaRPr lang="en-US"/>
          </a:p>
        </p:txBody>
      </p:sp>
    </p:spTree>
    <p:extLst>
      <p:ext uri="{BB962C8B-B14F-4D97-AF65-F5344CB8AC3E}">
        <p14:creationId xmlns:p14="http://schemas.microsoft.com/office/powerpoint/2010/main" val="34446002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4652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86B815-5EFF-664F-8B17-28A05448B1C1}" type="slidenum">
              <a:rPr lang="en-US"/>
              <a:pPr>
                <a:defRPr/>
              </a:pPr>
              <a:t>‹#›</a:t>
            </a:fld>
            <a:endParaRPr lang="en-US"/>
          </a:p>
        </p:txBody>
      </p:sp>
    </p:spTree>
    <p:extLst>
      <p:ext uri="{BB962C8B-B14F-4D97-AF65-F5344CB8AC3E}">
        <p14:creationId xmlns:p14="http://schemas.microsoft.com/office/powerpoint/2010/main" val="2041033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546D4-CE90-C449-BFC0-A9E597702270}" type="slidenum">
              <a:rPr lang="en-US"/>
              <a:pPr>
                <a:defRPr/>
              </a:pPr>
              <a:t>‹#›</a:t>
            </a:fld>
            <a:endParaRPr lang="en-US"/>
          </a:p>
        </p:txBody>
      </p:sp>
    </p:spTree>
    <p:extLst>
      <p:ext uri="{BB962C8B-B14F-4D97-AF65-F5344CB8AC3E}">
        <p14:creationId xmlns:p14="http://schemas.microsoft.com/office/powerpoint/2010/main" val="3927863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3C0FE-AE7A-2A43-85D6-46F55AB82C5A}" type="slidenum">
              <a:rPr lang="en-US"/>
              <a:pPr>
                <a:defRPr/>
              </a:pPr>
              <a:t>‹#›</a:t>
            </a:fld>
            <a:endParaRPr lang="en-US"/>
          </a:p>
        </p:txBody>
      </p:sp>
    </p:spTree>
    <p:extLst>
      <p:ext uri="{BB962C8B-B14F-4D97-AF65-F5344CB8AC3E}">
        <p14:creationId xmlns:p14="http://schemas.microsoft.com/office/powerpoint/2010/main" val="2886695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1B19D-D637-E846-85F7-C24B05659936}" type="slidenum">
              <a:rPr lang="en-US"/>
              <a:pPr>
                <a:defRPr/>
              </a:pPr>
              <a:t>‹#›</a:t>
            </a:fld>
            <a:endParaRPr lang="en-US"/>
          </a:p>
        </p:txBody>
      </p:sp>
    </p:spTree>
    <p:extLst>
      <p:ext uri="{BB962C8B-B14F-4D97-AF65-F5344CB8AC3E}">
        <p14:creationId xmlns:p14="http://schemas.microsoft.com/office/powerpoint/2010/main" val="1761287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82429-03DC-BD49-911F-8E815F6FEBCE}" type="slidenum">
              <a:rPr lang="en-US"/>
              <a:pPr>
                <a:defRPr/>
              </a:pPr>
              <a:t>‹#›</a:t>
            </a:fld>
            <a:endParaRPr lang="en-US"/>
          </a:p>
        </p:txBody>
      </p:sp>
    </p:spTree>
    <p:extLst>
      <p:ext uri="{BB962C8B-B14F-4D97-AF65-F5344CB8AC3E}">
        <p14:creationId xmlns:p14="http://schemas.microsoft.com/office/powerpoint/2010/main" val="2540580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CBD920-0A24-5A45-A120-E61F0C83BCE3}" type="slidenum">
              <a:rPr lang="en-US"/>
              <a:pPr>
                <a:defRPr/>
              </a:pPr>
              <a:t>‹#›</a:t>
            </a:fld>
            <a:endParaRPr lang="en-US"/>
          </a:p>
        </p:txBody>
      </p:sp>
    </p:spTree>
    <p:extLst>
      <p:ext uri="{BB962C8B-B14F-4D97-AF65-F5344CB8AC3E}">
        <p14:creationId xmlns:p14="http://schemas.microsoft.com/office/powerpoint/2010/main" val="3743149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992CDB-0E50-CF4D-8E61-326B981FA698}" type="slidenum">
              <a:rPr lang="en-US"/>
              <a:pPr>
                <a:defRPr/>
              </a:pPr>
              <a:t>‹#›</a:t>
            </a:fld>
            <a:endParaRPr lang="en-US"/>
          </a:p>
        </p:txBody>
      </p:sp>
    </p:spTree>
    <p:extLst>
      <p:ext uri="{BB962C8B-B14F-4D97-AF65-F5344CB8AC3E}">
        <p14:creationId xmlns:p14="http://schemas.microsoft.com/office/powerpoint/2010/main" val="320943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D70E9E-C218-B047-8664-521E48E787EE}" type="slidenum">
              <a:rPr lang="en-US"/>
              <a:pPr>
                <a:defRPr/>
              </a:pPr>
              <a:t>‹#›</a:t>
            </a:fld>
            <a:endParaRPr lang="en-US"/>
          </a:p>
        </p:txBody>
      </p:sp>
    </p:spTree>
    <p:extLst>
      <p:ext uri="{BB962C8B-B14F-4D97-AF65-F5344CB8AC3E}">
        <p14:creationId xmlns:p14="http://schemas.microsoft.com/office/powerpoint/2010/main" val="372323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9DE9F-4678-8E4F-9B2E-EF78D44C3DB2}" type="slidenum">
              <a:rPr lang="en-US"/>
              <a:pPr>
                <a:defRPr/>
              </a:pPr>
              <a:t>‹#›</a:t>
            </a:fld>
            <a:endParaRPr lang="en-US"/>
          </a:p>
        </p:txBody>
      </p:sp>
    </p:spTree>
    <p:extLst>
      <p:ext uri="{BB962C8B-B14F-4D97-AF65-F5344CB8AC3E}">
        <p14:creationId xmlns:p14="http://schemas.microsoft.com/office/powerpoint/2010/main" val="2087573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C334D-645B-0744-BF17-A4B964D53AC7}" type="slidenum">
              <a:rPr lang="en-US"/>
              <a:pPr>
                <a:defRPr/>
              </a:pPr>
              <a:t>‹#›</a:t>
            </a:fld>
            <a:endParaRPr lang="en-US"/>
          </a:p>
        </p:txBody>
      </p:sp>
    </p:spTree>
    <p:extLst>
      <p:ext uri="{BB962C8B-B14F-4D97-AF65-F5344CB8AC3E}">
        <p14:creationId xmlns:p14="http://schemas.microsoft.com/office/powerpoint/2010/main" val="176999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4213BA-6297-8E42-9B3B-64B97346E7E0}" type="slidenum">
              <a:rPr lang="en-US"/>
              <a:pPr>
                <a:defRPr/>
              </a:pPr>
              <a:t>‹#›</a:t>
            </a:fld>
            <a:endParaRPr lang="en-US"/>
          </a:p>
        </p:txBody>
      </p:sp>
    </p:spTree>
    <p:extLst>
      <p:ext uri="{BB962C8B-B14F-4D97-AF65-F5344CB8AC3E}">
        <p14:creationId xmlns:p14="http://schemas.microsoft.com/office/powerpoint/2010/main" val="271201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D12821-A3CE-9C45-8908-0AA9C8743AFE}" type="slidenum">
              <a:rPr lang="en-US"/>
              <a:pPr>
                <a:defRPr/>
              </a:pPr>
              <a:t>‹#›</a:t>
            </a:fld>
            <a:endParaRPr lang="en-US"/>
          </a:p>
        </p:txBody>
      </p:sp>
    </p:spTree>
    <p:extLst>
      <p:ext uri="{BB962C8B-B14F-4D97-AF65-F5344CB8AC3E}">
        <p14:creationId xmlns:p14="http://schemas.microsoft.com/office/powerpoint/2010/main" val="41345254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5D804-9FA6-F743-9F5E-D764718C31DD}" type="slidenum">
              <a:rPr lang="en-US"/>
              <a:pPr>
                <a:defRPr/>
              </a:pPr>
              <a:t>‹#›</a:t>
            </a:fld>
            <a:endParaRPr lang="en-US"/>
          </a:p>
        </p:txBody>
      </p:sp>
    </p:spTree>
    <p:extLst>
      <p:ext uri="{BB962C8B-B14F-4D97-AF65-F5344CB8AC3E}">
        <p14:creationId xmlns:p14="http://schemas.microsoft.com/office/powerpoint/2010/main" val="12014549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552E8571-A139-B14A-BF2F-76F03F077C4B}" type="slidenum">
              <a:rPr lang="en-US"/>
              <a:pPr>
                <a:defRPr/>
              </a:pPr>
              <a:t>‹#›</a:t>
            </a:fld>
            <a:endParaRPr lang="en-US"/>
          </a:p>
        </p:txBody>
      </p:sp>
    </p:spTree>
    <p:extLst>
      <p:ext uri="{BB962C8B-B14F-4D97-AF65-F5344CB8AC3E}">
        <p14:creationId xmlns:p14="http://schemas.microsoft.com/office/powerpoint/2010/main" val="1035665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264880A-CF3F-7A44-84CC-CEA0A8E1F58E}" type="slidenum">
              <a:rPr lang="en-US"/>
              <a:pPr>
                <a:defRPr/>
              </a:pPr>
              <a:t>‹#›</a:t>
            </a:fld>
            <a:endParaRPr lang="en-US"/>
          </a:p>
        </p:txBody>
      </p:sp>
    </p:spTree>
    <p:extLst>
      <p:ext uri="{BB962C8B-B14F-4D97-AF65-F5344CB8AC3E}">
        <p14:creationId xmlns:p14="http://schemas.microsoft.com/office/powerpoint/2010/main" val="38661065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E5F92F9-1B1E-6349-A7FE-56EE7B32B281}" type="slidenum">
              <a:rPr lang="en-US"/>
              <a:pPr>
                <a:defRPr/>
              </a:pPr>
              <a:t>‹#›</a:t>
            </a:fld>
            <a:endParaRPr lang="en-US"/>
          </a:p>
        </p:txBody>
      </p:sp>
    </p:spTree>
    <p:extLst>
      <p:ext uri="{BB962C8B-B14F-4D97-AF65-F5344CB8AC3E}">
        <p14:creationId xmlns:p14="http://schemas.microsoft.com/office/powerpoint/2010/main" val="3859735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8F2CAC-1BFB-8F47-A60D-1EFE38DE5ACE}" type="slidenum">
              <a:rPr lang="en-US"/>
              <a:pPr>
                <a:defRPr/>
              </a:pPr>
              <a:t>‹#›</a:t>
            </a:fld>
            <a:endParaRPr lang="en-US"/>
          </a:p>
        </p:txBody>
      </p:sp>
    </p:spTree>
    <p:extLst>
      <p:ext uri="{BB962C8B-B14F-4D97-AF65-F5344CB8AC3E}">
        <p14:creationId xmlns:p14="http://schemas.microsoft.com/office/powerpoint/2010/main" val="4145253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0ECBC890-71CD-C247-8D70-27F39D799FF1}" type="slidenum">
              <a:rPr lang="en-US"/>
              <a:pPr>
                <a:defRPr/>
              </a:pPr>
              <a:t>‹#›</a:t>
            </a:fld>
            <a:endParaRPr lang="en-US"/>
          </a:p>
        </p:txBody>
      </p:sp>
    </p:spTree>
    <p:extLst>
      <p:ext uri="{BB962C8B-B14F-4D97-AF65-F5344CB8AC3E}">
        <p14:creationId xmlns:p14="http://schemas.microsoft.com/office/powerpoint/2010/main" val="107077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0F000D8-F07B-384B-9E01-A6F4EB839886}" type="slidenum">
              <a:rPr lang="en-US"/>
              <a:pPr>
                <a:defRPr/>
              </a:pPr>
              <a:t>‹#›</a:t>
            </a:fld>
            <a:endParaRPr lang="en-US"/>
          </a:p>
        </p:txBody>
      </p:sp>
    </p:spTree>
    <p:extLst>
      <p:ext uri="{BB962C8B-B14F-4D97-AF65-F5344CB8AC3E}">
        <p14:creationId xmlns:p14="http://schemas.microsoft.com/office/powerpoint/2010/main" val="1499893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C125997-EEC0-4742-BFEF-7BB078217242}" type="slidenum">
              <a:rPr lang="en-US"/>
              <a:pPr>
                <a:defRPr/>
              </a:pPr>
              <a:t>‹#›</a:t>
            </a:fld>
            <a:endParaRPr lang="en-US"/>
          </a:p>
        </p:txBody>
      </p:sp>
    </p:spTree>
    <p:extLst>
      <p:ext uri="{BB962C8B-B14F-4D97-AF65-F5344CB8AC3E}">
        <p14:creationId xmlns:p14="http://schemas.microsoft.com/office/powerpoint/2010/main" val="29685458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3C87856-2DAE-5446-921B-06CE6983B87B}" type="slidenum">
              <a:rPr lang="en-US"/>
              <a:pPr>
                <a:defRPr/>
              </a:pPr>
              <a:t>‹#›</a:t>
            </a:fld>
            <a:endParaRPr lang="en-US"/>
          </a:p>
        </p:txBody>
      </p:sp>
    </p:spTree>
    <p:extLst>
      <p:ext uri="{BB962C8B-B14F-4D97-AF65-F5344CB8AC3E}">
        <p14:creationId xmlns:p14="http://schemas.microsoft.com/office/powerpoint/2010/main" val="2517719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21F752C-6406-5144-810D-DA75DF3CEBA0}" type="slidenum">
              <a:rPr lang="en-US"/>
              <a:pPr>
                <a:defRPr/>
              </a:pPr>
              <a:t>‹#›</a:t>
            </a:fld>
            <a:endParaRPr lang="en-US"/>
          </a:p>
        </p:txBody>
      </p:sp>
    </p:spTree>
    <p:extLst>
      <p:ext uri="{BB962C8B-B14F-4D97-AF65-F5344CB8AC3E}">
        <p14:creationId xmlns:p14="http://schemas.microsoft.com/office/powerpoint/2010/main" val="380109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F004DB02-E46E-4F4F-980D-81AEB4A586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7F7C74E4-E2A2-5C44-8A88-33ECC1C2308A}" type="slidenum">
              <a:rPr lang="en-US"/>
              <a:pPr>
                <a:defRPr/>
              </a:pPr>
              <a:t>‹#›</a:t>
            </a:fld>
            <a:endParaRPr lang="en-US"/>
          </a:p>
        </p:txBody>
      </p:sp>
    </p:spTree>
    <p:extLst>
      <p:ext uri="{BB962C8B-B14F-4D97-AF65-F5344CB8AC3E}">
        <p14:creationId xmlns:p14="http://schemas.microsoft.com/office/powerpoint/2010/main" val="1734010839"/>
      </p:ext>
    </p:extLst>
  </p:cSld>
  <p:clrMap bg1="dk2" tx1="lt1" bg2="dk1" tx2="lt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B1DAC4FB-B945-7E43-98F3-33FEAC935763}" type="slidenum">
              <a:rPr lang="en-US"/>
              <a:pPr>
                <a:defRPr/>
              </a:pPr>
              <a:t>‹#›</a:t>
            </a:fld>
            <a:endParaRPr lang="en-US"/>
          </a:p>
        </p:txBody>
      </p:sp>
    </p:spTree>
    <p:extLst>
      <p:ext uri="{BB962C8B-B14F-4D97-AF65-F5344CB8AC3E}">
        <p14:creationId xmlns:p14="http://schemas.microsoft.com/office/powerpoint/2010/main" val="29304071"/>
      </p:ext>
    </p:extLst>
  </p:cSld>
  <p:clrMap bg1="dk2" tx1="lt1" bg2="dk1" tx2="lt2" accent1="accent1" accent2="accent2" accent3="accent3" accent4="accent4" accent5="accent5" accent6="accent6" hlink="hlink" folHlink="folHlink"/>
  <p:sldLayoutIdLst>
    <p:sldLayoutId id="2147485223" r:id="rId1"/>
    <p:sldLayoutId id="2147485224" r:id="rId2"/>
    <p:sldLayoutId id="2147485225" r:id="rId3"/>
    <p:sldLayoutId id="2147485226" r:id="rId4"/>
    <p:sldLayoutId id="2147485227" r:id="rId5"/>
    <p:sldLayoutId id="2147485228" r:id="rId6"/>
    <p:sldLayoutId id="2147485229" r:id="rId7"/>
    <p:sldLayoutId id="2147485230" r:id="rId8"/>
    <p:sldLayoutId id="2147485231" r:id="rId9"/>
    <p:sldLayoutId id="2147485232" r:id="rId10"/>
    <p:sldLayoutId id="214748523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E9B2BED-8E57-004F-B95B-D5F1D75A367D}" type="slidenum">
              <a:rPr lang="en-US"/>
              <a:pPr>
                <a:defRPr/>
              </a:pPr>
              <a:t>‹#›</a:t>
            </a:fld>
            <a:endParaRPr lang="en-US"/>
          </a:p>
        </p:txBody>
      </p:sp>
    </p:spTree>
    <p:extLst>
      <p:ext uri="{BB962C8B-B14F-4D97-AF65-F5344CB8AC3E}">
        <p14:creationId xmlns:p14="http://schemas.microsoft.com/office/powerpoint/2010/main" val="4117708365"/>
      </p:ext>
    </p:extLst>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39" r:id="rId5"/>
    <p:sldLayoutId id="2147485240" r:id="rId6"/>
    <p:sldLayoutId id="2147485241" r:id="rId7"/>
    <p:sldLayoutId id="2147485242" r:id="rId8"/>
    <p:sldLayoutId id="2147485243" r:id="rId9"/>
    <p:sldLayoutId id="2147485244" r:id="rId10"/>
    <p:sldLayoutId id="21474852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8F28921-CE83-A54C-92F0-C9761EE57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15" r:id="rId1"/>
    <p:sldLayoutId id="2147485116" r:id="rId2"/>
    <p:sldLayoutId id="2147485117" r:id="rId3"/>
    <p:sldLayoutId id="2147485118" r:id="rId4"/>
    <p:sldLayoutId id="2147485119" r:id="rId5"/>
    <p:sldLayoutId id="2147485120" r:id="rId6"/>
    <p:sldLayoutId id="2147485121" r:id="rId7"/>
    <p:sldLayoutId id="2147485122" r:id="rId8"/>
    <p:sldLayoutId id="2147485123" r:id="rId9"/>
    <p:sldLayoutId id="2147485124" r:id="rId10"/>
    <p:sldLayoutId id="214748512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E9F9644-8458-5943-8697-B0E29BF72F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6BDEE56-C189-DE49-9EC9-C582547580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C848985-D58A-0743-82AB-7A1C049C69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748883F-C903-E244-A7C3-1BD1501705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113701410"/>
      </p:ext>
    </p:extLst>
  </p:cSld>
  <p:clrMap bg1="dk2" tx1="lt1" bg2="dk1"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18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0B7F96DE-4EC8-704C-B4E9-71B3DEFAC29E}"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36621127"/>
      </p:ext>
    </p:extLst>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814369"/>
      </p:ext>
    </p:extLst>
  </p:cSld>
  <p:clrMap bg1="dk2" tx1="lt1" bg2="dk1" tx2="lt2" accent1="accent1" accent2="accent2" accent3="accent3" accent4="accent4" accent5="accent5" accent6="accent6" hlink="hlink" folHlink="folHlink"/>
  <p:sldLayoutIdLst>
    <p:sldLayoutId id="214748520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Text Box 6"/>
          <p:cNvSpPr txBox="1">
            <a:spLocks noChangeArrowheads="1"/>
          </p:cNvSpPr>
          <p:nvPr/>
        </p:nvSpPr>
        <p:spPr bwMode="auto">
          <a:xfrm>
            <a:off x="4516438" y="3505200"/>
            <a:ext cx="4627562" cy="1077218"/>
          </a:xfrm>
          <a:prstGeom prst="rect">
            <a:avLst/>
          </a:prstGeom>
          <a:noFill/>
          <a:ln>
            <a:noFill/>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bg1"/>
                </a:solidFill>
                <a:latin typeface="Arial" panose="020B0604020202020204" pitchFamily="34" charset="0"/>
                <a:cs typeface="Arial" panose="020B0604020202020204" pitchFamily="34" charset="0"/>
              </a:rPr>
              <a:t>كيف ترى </a:t>
            </a:r>
          </a:p>
          <a:p>
            <a:pPr algn="ctr">
              <a:defRPr/>
            </a:pPr>
            <a:r>
              <a:rPr lang="ar-JO" sz="3200" b="1" dirty="0">
                <a:solidFill>
                  <a:schemeClr val="bg1"/>
                </a:solidFill>
                <a:latin typeface="Arial" panose="020B0604020202020204" pitchFamily="34" charset="0"/>
                <a:cs typeface="Arial" panose="020B0604020202020204" pitchFamily="34" charset="0"/>
              </a:rPr>
              <a:t>رسالتك ككل</a:t>
            </a:r>
            <a:endParaRPr lang="en-US" sz="3200" b="1" dirty="0">
              <a:solidFill>
                <a:schemeClr val="bg1"/>
              </a:solidFill>
              <a:latin typeface="Arial" panose="020B0604020202020204" pitchFamily="34" charset="0"/>
              <a:cs typeface="Arial" panose="020B0604020202020204" pitchFamily="34" charset="0"/>
            </a:endParaRPr>
          </a:p>
        </p:txBody>
      </p:sp>
      <p:pic>
        <p:nvPicPr>
          <p:cNvPr id="103426" name="Picture 8" descr="03 A shot of Trinkhalle corrido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4545013"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06" name="Rectangle 2"/>
          <p:cNvSpPr>
            <a:spLocks noGrp="1" noChangeArrowheads="1"/>
          </p:cNvSpPr>
          <p:nvPr>
            <p:ph type="title"/>
          </p:nvPr>
        </p:nvSpPr>
        <p:spPr>
          <a:xfrm>
            <a:off x="685800" y="1219200"/>
            <a:ext cx="7772400" cy="762000"/>
          </a:xfrm>
          <a:effectLst>
            <a:outerShdw blurRad="63500" dist="107763" dir="13500000" algn="ctr" rotWithShape="0">
              <a:srgbClr val="000000">
                <a:alpha val="74998"/>
              </a:srgbClr>
            </a:outerShdw>
          </a:effectLst>
        </p:spPr>
        <p:txBody>
          <a:bodyPr/>
          <a:lstStyle/>
          <a:p>
            <a:pPr eaLnBrk="1" hangingPunct="1">
              <a:defRPr/>
            </a:pPr>
            <a:r>
              <a:rPr lang="ar-JO" sz="8800" b="1" dirty="0">
                <a:solidFill>
                  <a:srgbClr val="CCFF33"/>
                </a:solidFill>
                <a:latin typeface="Arial" panose="020B0604020202020204" pitchFamily="34" charset="0"/>
                <a:ea typeface="ＭＳ Ｐゴシック" charset="0"/>
                <a:cs typeface="Arial" panose="020B0604020202020204" pitchFamily="34" charset="0"/>
              </a:rPr>
              <a:t>تجهيز المخطط</a:t>
            </a:r>
            <a:endParaRPr lang="en-US" dirty="0">
              <a:solidFill>
                <a:srgbClr val="CCFF33"/>
              </a:solidFill>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30BF6E02-9F4A-BAA3-E6CF-4EF1B861D6F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Alba platfo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00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0035" name="Rectangle 3"/>
          <p:cNvSpPr>
            <a:spLocks noGrp="1" noChangeArrowheads="1"/>
          </p:cNvSpPr>
          <p:nvPr>
            <p:ph type="title" idx="4294967295"/>
          </p:nvPr>
        </p:nvSpPr>
        <p:spPr/>
        <p:txBody>
          <a:bodyPr/>
          <a:lstStyle/>
          <a:p>
            <a:pPr eaLnBrk="1" hangingPunct="1">
              <a:defRPr/>
            </a:pPr>
            <a:r>
              <a:rPr lang="ar-JO" dirty="0">
                <a:latin typeface="Arial" panose="020B0604020202020204" pitchFamily="34" charset="0"/>
                <a:cs typeface="Arial" panose="020B0604020202020204" pitchFamily="34" charset="0"/>
              </a:rPr>
              <a:t>المنصات بحاجة إلى الدعم</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descr="Granite"/>
          <p:cNvSpPr>
            <a:spLocks noChangeArrowheads="1"/>
          </p:cNvSpPr>
          <p:nvPr/>
        </p:nvSpPr>
        <p:spPr bwMode="auto">
          <a:xfrm>
            <a:off x="6659563" y="1844675"/>
            <a:ext cx="1219200" cy="25622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6" name="Rectangle 7" descr="Granite"/>
          <p:cNvSpPr>
            <a:spLocks noChangeArrowheads="1"/>
          </p:cNvSpPr>
          <p:nvPr/>
        </p:nvSpPr>
        <p:spPr bwMode="auto">
          <a:xfrm>
            <a:off x="4140200" y="2420938"/>
            <a:ext cx="1219200" cy="20574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7" name="Rectangle 7" descr="Granite"/>
          <p:cNvSpPr>
            <a:spLocks noChangeArrowheads="1"/>
          </p:cNvSpPr>
          <p:nvPr/>
        </p:nvSpPr>
        <p:spPr bwMode="auto">
          <a:xfrm>
            <a:off x="1547813" y="2349500"/>
            <a:ext cx="1219200" cy="20574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8" name="Freeform 16" descr="Wave"/>
          <p:cNvSpPr>
            <a:spLocks/>
          </p:cNvSpPr>
          <p:nvPr/>
        </p:nvSpPr>
        <p:spPr bwMode="auto">
          <a:xfrm>
            <a:off x="-381000" y="4248150"/>
            <a:ext cx="9966325" cy="2635250"/>
          </a:xfrm>
          <a:custGeom>
            <a:avLst/>
            <a:gdLst>
              <a:gd name="T0" fmla="*/ 2147483647 w 6278"/>
              <a:gd name="T1" fmla="*/ 2147483647 h 1660"/>
              <a:gd name="T2" fmla="*/ 2147483647 w 6278"/>
              <a:gd name="T3" fmla="*/ 2147483647 h 1660"/>
              <a:gd name="T4" fmla="*/ 2147483647 w 6278"/>
              <a:gd name="T5" fmla="*/ 2147483647 h 1660"/>
              <a:gd name="T6" fmla="*/ 2147483647 w 6278"/>
              <a:gd name="T7" fmla="*/ 2147483647 h 1660"/>
              <a:gd name="T8" fmla="*/ 2147483647 w 6278"/>
              <a:gd name="T9" fmla="*/ 2147483647 h 1660"/>
              <a:gd name="T10" fmla="*/ 2147483647 w 6278"/>
              <a:gd name="T11" fmla="*/ 2147483647 h 1660"/>
              <a:gd name="T12" fmla="*/ 2147483647 w 6278"/>
              <a:gd name="T13" fmla="*/ 2147483647 h 1660"/>
              <a:gd name="T14" fmla="*/ 2147483647 w 6278"/>
              <a:gd name="T15" fmla="*/ 2147483647 h 1660"/>
              <a:gd name="T16" fmla="*/ 2147483647 w 6278"/>
              <a:gd name="T17" fmla="*/ 2147483647 h 1660"/>
              <a:gd name="T18" fmla="*/ 2147483647 w 6278"/>
              <a:gd name="T19" fmla="*/ 2147483647 h 1660"/>
              <a:gd name="T20" fmla="*/ 2147483647 w 6278"/>
              <a:gd name="T21" fmla="*/ 2147483647 h 1660"/>
              <a:gd name="T22" fmla="*/ 2147483647 w 6278"/>
              <a:gd name="T23" fmla="*/ 2147483647 h 1660"/>
              <a:gd name="T24" fmla="*/ 2147483647 w 6278"/>
              <a:gd name="T25" fmla="*/ 2147483647 h 1660"/>
              <a:gd name="T26" fmla="*/ 2147483647 w 6278"/>
              <a:gd name="T27" fmla="*/ 2147483647 h 1660"/>
              <a:gd name="T28" fmla="*/ 2147483647 w 6278"/>
              <a:gd name="T29" fmla="*/ 2147483647 h 1660"/>
              <a:gd name="T30" fmla="*/ 2147483647 w 6278"/>
              <a:gd name="T31" fmla="*/ 2147483647 h 1660"/>
              <a:gd name="T32" fmla="*/ 2147483647 w 6278"/>
              <a:gd name="T33" fmla="*/ 2147483647 h 1660"/>
              <a:gd name="T34" fmla="*/ 2147483647 w 6278"/>
              <a:gd name="T35" fmla="*/ 2147483647 h 1660"/>
              <a:gd name="T36" fmla="*/ 2147483647 w 6278"/>
              <a:gd name="T37" fmla="*/ 2147483647 h 1660"/>
              <a:gd name="T38" fmla="*/ 2147483647 w 6278"/>
              <a:gd name="T39" fmla="*/ 2147483647 h 1660"/>
              <a:gd name="T40" fmla="*/ 2147483647 w 6278"/>
              <a:gd name="T41" fmla="*/ 2147483647 h 1660"/>
              <a:gd name="T42" fmla="*/ 2147483647 w 6278"/>
              <a:gd name="T43" fmla="*/ 2147483647 h 1660"/>
              <a:gd name="T44" fmla="*/ 2147483647 w 6278"/>
              <a:gd name="T45" fmla="*/ 2147483647 h 1660"/>
              <a:gd name="T46" fmla="*/ 2147483647 w 6278"/>
              <a:gd name="T47" fmla="*/ 2147483647 h 1660"/>
              <a:gd name="T48" fmla="*/ 2147483647 w 6278"/>
              <a:gd name="T49" fmla="*/ 2147483647 h 1660"/>
              <a:gd name="T50" fmla="*/ 2147483647 w 6278"/>
              <a:gd name="T51" fmla="*/ 2147483647 h 1660"/>
              <a:gd name="T52" fmla="*/ 2147483647 w 6278"/>
              <a:gd name="T53" fmla="*/ 2147483647 h 1660"/>
              <a:gd name="T54" fmla="*/ 2147483647 w 6278"/>
              <a:gd name="T55" fmla="*/ 2147483647 h 1660"/>
              <a:gd name="T56" fmla="*/ 2147483647 w 6278"/>
              <a:gd name="T57" fmla="*/ 2147483647 h 1660"/>
              <a:gd name="T58" fmla="*/ 2147483647 w 6278"/>
              <a:gd name="T59" fmla="*/ 2147483647 h 1660"/>
              <a:gd name="T60" fmla="*/ 2147483647 w 6278"/>
              <a:gd name="T61" fmla="*/ 2147483647 h 1660"/>
              <a:gd name="T62" fmla="*/ 2147483647 w 6278"/>
              <a:gd name="T63" fmla="*/ 2147483647 h 1660"/>
              <a:gd name="T64" fmla="*/ 2147483647 w 6278"/>
              <a:gd name="T65" fmla="*/ 2147483647 h 16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8"/>
              <a:gd name="T100" fmla="*/ 0 h 1660"/>
              <a:gd name="T101" fmla="*/ 6278 w 6278"/>
              <a:gd name="T102" fmla="*/ 1660 h 16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8" h="1660">
                <a:moveTo>
                  <a:pt x="6234" y="87"/>
                </a:moveTo>
                <a:cubicBezTo>
                  <a:pt x="6044" y="20"/>
                  <a:pt x="5821" y="55"/>
                  <a:pt x="5632" y="52"/>
                </a:cubicBezTo>
                <a:cubicBezTo>
                  <a:pt x="5547" y="42"/>
                  <a:pt x="5467" y="32"/>
                  <a:pt x="5383" y="44"/>
                </a:cubicBezTo>
                <a:cubicBezTo>
                  <a:pt x="5335" y="62"/>
                  <a:pt x="5289" y="86"/>
                  <a:pt x="5245" y="112"/>
                </a:cubicBezTo>
                <a:cubicBezTo>
                  <a:pt x="5148" y="106"/>
                  <a:pt x="5065" y="89"/>
                  <a:pt x="4970" y="78"/>
                </a:cubicBezTo>
                <a:cubicBezTo>
                  <a:pt x="4891" y="57"/>
                  <a:pt x="4989" y="78"/>
                  <a:pt x="4884" y="78"/>
                </a:cubicBezTo>
                <a:cubicBezTo>
                  <a:pt x="4760" y="78"/>
                  <a:pt x="4637" y="72"/>
                  <a:pt x="4514" y="69"/>
                </a:cubicBezTo>
                <a:cubicBezTo>
                  <a:pt x="4406" y="35"/>
                  <a:pt x="4218" y="48"/>
                  <a:pt x="4110" y="44"/>
                </a:cubicBezTo>
                <a:cubicBezTo>
                  <a:pt x="4076" y="32"/>
                  <a:pt x="4067" y="24"/>
                  <a:pt x="4024" y="44"/>
                </a:cubicBezTo>
                <a:cubicBezTo>
                  <a:pt x="4014" y="48"/>
                  <a:pt x="4014" y="61"/>
                  <a:pt x="4007" y="69"/>
                </a:cubicBezTo>
                <a:cubicBezTo>
                  <a:pt x="3999" y="76"/>
                  <a:pt x="3991" y="83"/>
                  <a:pt x="3981" y="87"/>
                </a:cubicBezTo>
                <a:cubicBezTo>
                  <a:pt x="3964" y="92"/>
                  <a:pt x="3946" y="92"/>
                  <a:pt x="3929" y="95"/>
                </a:cubicBezTo>
                <a:cubicBezTo>
                  <a:pt x="3785" y="86"/>
                  <a:pt x="3671" y="121"/>
                  <a:pt x="3576" y="26"/>
                </a:cubicBezTo>
                <a:cubicBezTo>
                  <a:pt x="3534" y="38"/>
                  <a:pt x="3504" y="56"/>
                  <a:pt x="3465" y="69"/>
                </a:cubicBezTo>
                <a:cubicBezTo>
                  <a:pt x="3431" y="62"/>
                  <a:pt x="3402" y="53"/>
                  <a:pt x="3370" y="44"/>
                </a:cubicBezTo>
                <a:cubicBezTo>
                  <a:pt x="3316" y="53"/>
                  <a:pt x="3267" y="53"/>
                  <a:pt x="3215" y="35"/>
                </a:cubicBezTo>
                <a:cubicBezTo>
                  <a:pt x="3140" y="41"/>
                  <a:pt x="3092" y="48"/>
                  <a:pt x="3026" y="69"/>
                </a:cubicBezTo>
                <a:cubicBezTo>
                  <a:pt x="2946" y="44"/>
                  <a:pt x="2934" y="49"/>
                  <a:pt x="2820" y="44"/>
                </a:cubicBezTo>
                <a:cubicBezTo>
                  <a:pt x="2782" y="30"/>
                  <a:pt x="2746" y="19"/>
                  <a:pt x="2708" y="9"/>
                </a:cubicBezTo>
                <a:cubicBezTo>
                  <a:pt x="2687" y="12"/>
                  <a:pt x="2667" y="13"/>
                  <a:pt x="2647" y="18"/>
                </a:cubicBezTo>
                <a:cubicBezTo>
                  <a:pt x="2615" y="25"/>
                  <a:pt x="2553" y="44"/>
                  <a:pt x="2553" y="44"/>
                </a:cubicBezTo>
                <a:cubicBezTo>
                  <a:pt x="2462" y="36"/>
                  <a:pt x="2412" y="22"/>
                  <a:pt x="2329" y="44"/>
                </a:cubicBezTo>
                <a:cubicBezTo>
                  <a:pt x="2309" y="37"/>
                  <a:pt x="2298" y="13"/>
                  <a:pt x="2278" y="9"/>
                </a:cubicBezTo>
                <a:cubicBezTo>
                  <a:pt x="2239" y="0"/>
                  <a:pt x="2127" y="54"/>
                  <a:pt x="2106" y="61"/>
                </a:cubicBezTo>
                <a:cubicBezTo>
                  <a:pt x="2026" y="83"/>
                  <a:pt x="1938" y="102"/>
                  <a:pt x="1856" y="112"/>
                </a:cubicBezTo>
                <a:cubicBezTo>
                  <a:pt x="1816" y="109"/>
                  <a:pt x="1775" y="111"/>
                  <a:pt x="1736" y="104"/>
                </a:cubicBezTo>
                <a:cubicBezTo>
                  <a:pt x="1709" y="99"/>
                  <a:pt x="1708" y="63"/>
                  <a:pt x="1675" y="61"/>
                </a:cubicBezTo>
                <a:cubicBezTo>
                  <a:pt x="1612" y="56"/>
                  <a:pt x="1549" y="55"/>
                  <a:pt x="1486" y="52"/>
                </a:cubicBezTo>
                <a:cubicBezTo>
                  <a:pt x="1415" y="5"/>
                  <a:pt x="1455" y="15"/>
                  <a:pt x="1366" y="26"/>
                </a:cubicBezTo>
                <a:cubicBezTo>
                  <a:pt x="1336" y="41"/>
                  <a:pt x="1311" y="59"/>
                  <a:pt x="1280" y="69"/>
                </a:cubicBezTo>
                <a:cubicBezTo>
                  <a:pt x="1216" y="54"/>
                  <a:pt x="1154" y="32"/>
                  <a:pt x="1091" y="18"/>
                </a:cubicBezTo>
                <a:cubicBezTo>
                  <a:pt x="1045" y="28"/>
                  <a:pt x="1034" y="35"/>
                  <a:pt x="987" y="26"/>
                </a:cubicBezTo>
                <a:cubicBezTo>
                  <a:pt x="957" y="33"/>
                  <a:pt x="929" y="43"/>
                  <a:pt x="901" y="52"/>
                </a:cubicBezTo>
                <a:cubicBezTo>
                  <a:pt x="823" y="44"/>
                  <a:pt x="754" y="44"/>
                  <a:pt x="678" y="61"/>
                </a:cubicBezTo>
                <a:cubicBezTo>
                  <a:pt x="615" y="101"/>
                  <a:pt x="696" y="54"/>
                  <a:pt x="566" y="87"/>
                </a:cubicBezTo>
                <a:cubicBezTo>
                  <a:pt x="513" y="100"/>
                  <a:pt x="464" y="129"/>
                  <a:pt x="411" y="138"/>
                </a:cubicBezTo>
                <a:cubicBezTo>
                  <a:pt x="309" y="154"/>
                  <a:pt x="101" y="164"/>
                  <a:pt x="101" y="164"/>
                </a:cubicBezTo>
                <a:cubicBezTo>
                  <a:pt x="73" y="161"/>
                  <a:pt x="40" y="139"/>
                  <a:pt x="15" y="155"/>
                </a:cubicBezTo>
                <a:cubicBezTo>
                  <a:pt x="0" y="164"/>
                  <a:pt x="33" y="207"/>
                  <a:pt x="33" y="207"/>
                </a:cubicBezTo>
                <a:cubicBezTo>
                  <a:pt x="40" y="270"/>
                  <a:pt x="38" y="325"/>
                  <a:pt x="84" y="370"/>
                </a:cubicBezTo>
                <a:cubicBezTo>
                  <a:pt x="96" y="398"/>
                  <a:pt x="108" y="427"/>
                  <a:pt x="119" y="456"/>
                </a:cubicBezTo>
                <a:cubicBezTo>
                  <a:pt x="125" y="470"/>
                  <a:pt x="136" y="499"/>
                  <a:pt x="136" y="499"/>
                </a:cubicBezTo>
                <a:cubicBezTo>
                  <a:pt x="140" y="553"/>
                  <a:pt x="152" y="608"/>
                  <a:pt x="153" y="663"/>
                </a:cubicBezTo>
                <a:cubicBezTo>
                  <a:pt x="160" y="898"/>
                  <a:pt x="103" y="1145"/>
                  <a:pt x="179" y="1368"/>
                </a:cubicBezTo>
                <a:cubicBezTo>
                  <a:pt x="182" y="1403"/>
                  <a:pt x="168" y="1503"/>
                  <a:pt x="222" y="1532"/>
                </a:cubicBezTo>
                <a:cubicBezTo>
                  <a:pt x="270" y="1556"/>
                  <a:pt x="334" y="1544"/>
                  <a:pt x="385" y="1557"/>
                </a:cubicBezTo>
                <a:cubicBezTo>
                  <a:pt x="423" y="1566"/>
                  <a:pt x="445" y="1595"/>
                  <a:pt x="488" y="1600"/>
                </a:cubicBezTo>
                <a:cubicBezTo>
                  <a:pt x="614" y="1613"/>
                  <a:pt x="545" y="1606"/>
                  <a:pt x="695" y="1618"/>
                </a:cubicBezTo>
                <a:cubicBezTo>
                  <a:pt x="820" y="1608"/>
                  <a:pt x="939" y="1616"/>
                  <a:pt x="1065" y="1600"/>
                </a:cubicBezTo>
                <a:cubicBezTo>
                  <a:pt x="1245" y="1612"/>
                  <a:pt x="1399" y="1621"/>
                  <a:pt x="1589" y="1626"/>
                </a:cubicBezTo>
                <a:cubicBezTo>
                  <a:pt x="1823" y="1656"/>
                  <a:pt x="1674" y="1645"/>
                  <a:pt x="2037" y="1626"/>
                </a:cubicBezTo>
                <a:cubicBezTo>
                  <a:pt x="2209" y="1604"/>
                  <a:pt x="2314" y="1604"/>
                  <a:pt x="2493" y="1626"/>
                </a:cubicBezTo>
                <a:cubicBezTo>
                  <a:pt x="2738" y="1619"/>
                  <a:pt x="2958" y="1588"/>
                  <a:pt x="3198" y="1566"/>
                </a:cubicBezTo>
                <a:cubicBezTo>
                  <a:pt x="3321" y="1577"/>
                  <a:pt x="3446" y="1575"/>
                  <a:pt x="3568" y="1600"/>
                </a:cubicBezTo>
                <a:cubicBezTo>
                  <a:pt x="3873" y="1660"/>
                  <a:pt x="3441" y="1599"/>
                  <a:pt x="3714" y="1635"/>
                </a:cubicBezTo>
                <a:cubicBezTo>
                  <a:pt x="3969" y="1630"/>
                  <a:pt x="4179" y="1634"/>
                  <a:pt x="4419" y="1609"/>
                </a:cubicBezTo>
                <a:cubicBezTo>
                  <a:pt x="4710" y="1616"/>
                  <a:pt x="4968" y="1623"/>
                  <a:pt x="5262" y="1618"/>
                </a:cubicBezTo>
                <a:cubicBezTo>
                  <a:pt x="5401" y="1611"/>
                  <a:pt x="5545" y="1613"/>
                  <a:pt x="5684" y="1592"/>
                </a:cubicBezTo>
                <a:cubicBezTo>
                  <a:pt x="5892" y="1598"/>
                  <a:pt x="5973" y="1609"/>
                  <a:pt x="6166" y="1600"/>
                </a:cubicBezTo>
                <a:cubicBezTo>
                  <a:pt x="6215" y="1566"/>
                  <a:pt x="6231" y="1555"/>
                  <a:pt x="6252" y="1497"/>
                </a:cubicBezTo>
                <a:cubicBezTo>
                  <a:pt x="6236" y="1227"/>
                  <a:pt x="6262" y="1230"/>
                  <a:pt x="6191" y="1059"/>
                </a:cubicBezTo>
                <a:cubicBezTo>
                  <a:pt x="6192" y="1022"/>
                  <a:pt x="6201" y="700"/>
                  <a:pt x="6209" y="629"/>
                </a:cubicBezTo>
                <a:cubicBezTo>
                  <a:pt x="6214" y="573"/>
                  <a:pt x="6219" y="511"/>
                  <a:pt x="6252" y="465"/>
                </a:cubicBezTo>
                <a:cubicBezTo>
                  <a:pt x="6278" y="377"/>
                  <a:pt x="6271" y="237"/>
                  <a:pt x="6217" y="155"/>
                </a:cubicBezTo>
                <a:cubicBezTo>
                  <a:pt x="6211" y="138"/>
                  <a:pt x="6209" y="118"/>
                  <a:pt x="6200" y="104"/>
                </a:cubicBezTo>
                <a:cubicBezTo>
                  <a:pt x="6194" y="95"/>
                  <a:pt x="6187" y="87"/>
                  <a:pt x="6183" y="78"/>
                </a:cubicBezTo>
                <a:cubicBezTo>
                  <a:pt x="6181" y="75"/>
                  <a:pt x="6183" y="72"/>
                  <a:pt x="6183" y="69"/>
                </a:cubicBezTo>
              </a:path>
            </a:pathLst>
          </a:custGeom>
          <a:pattFill prst="wave">
            <a:fgClr>
              <a:schemeClr val="tx1"/>
            </a:fgClr>
            <a:bgClr>
              <a:srgbClr val="0000FF"/>
            </a:bgClr>
          </a:pattFill>
          <a:ln w="9525">
            <a:solidFill>
              <a:schemeClr val="tx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09" name="Rectangle 7" descr="Granite"/>
          <p:cNvSpPr>
            <a:spLocks noChangeArrowheads="1"/>
          </p:cNvSpPr>
          <p:nvPr/>
        </p:nvSpPr>
        <p:spPr bwMode="auto">
          <a:xfrm>
            <a:off x="1295400" y="2374900"/>
            <a:ext cx="1219200" cy="20574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16" name="Text Box 8"/>
          <p:cNvSpPr txBox="1">
            <a:spLocks noChangeArrowheads="1"/>
          </p:cNvSpPr>
          <p:nvPr/>
        </p:nvSpPr>
        <p:spPr bwMode="auto">
          <a:xfrm>
            <a:off x="1362075" y="2984376"/>
            <a:ext cx="1152525"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2600" b="1" dirty="0">
                <a:effectLst>
                  <a:glow rad="177800">
                    <a:schemeClr val="accent3"/>
                  </a:glow>
                </a:effectLst>
                <a:latin typeface="Arial" panose="020B0604020202020204" pitchFamily="34" charset="0"/>
                <a:cs typeface="Arial" panose="020B0604020202020204" pitchFamily="34" charset="0"/>
              </a:rPr>
              <a:t>النقطة الرئيسية 1</a:t>
            </a:r>
            <a:endParaRPr lang="en-US" sz="2600" b="1" dirty="0">
              <a:effectLst>
                <a:glow rad="177800">
                  <a:schemeClr val="accent3"/>
                </a:glow>
              </a:effectLst>
              <a:latin typeface="Arial" panose="020B0604020202020204" pitchFamily="34" charset="0"/>
              <a:cs typeface="Arial" panose="020B0604020202020204" pitchFamily="34" charset="0"/>
            </a:endParaRPr>
          </a:p>
        </p:txBody>
      </p:sp>
      <p:sp>
        <p:nvSpPr>
          <p:cNvPr id="123911" name="Rectangle 11" descr="Granite"/>
          <p:cNvSpPr>
            <a:spLocks noChangeArrowheads="1"/>
          </p:cNvSpPr>
          <p:nvPr/>
        </p:nvSpPr>
        <p:spPr bwMode="auto">
          <a:xfrm>
            <a:off x="3876675" y="2374900"/>
            <a:ext cx="1219200" cy="20574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20" name="Text Box 12"/>
          <p:cNvSpPr txBox="1">
            <a:spLocks noChangeArrowheads="1"/>
          </p:cNvSpPr>
          <p:nvPr/>
        </p:nvSpPr>
        <p:spPr bwMode="auto">
          <a:xfrm>
            <a:off x="3871912" y="2984376"/>
            <a:ext cx="1223963"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2600" b="1" dirty="0">
                <a:effectLst>
                  <a:glow rad="177800">
                    <a:schemeClr val="accent3"/>
                  </a:glow>
                </a:effectLst>
                <a:latin typeface="Arial" panose="020B0604020202020204" pitchFamily="34" charset="0"/>
                <a:cs typeface="Arial" panose="020B0604020202020204" pitchFamily="34" charset="0"/>
              </a:rPr>
              <a:t>النقطة الرئيسية 2</a:t>
            </a:r>
            <a:endParaRPr lang="en-US" sz="2600" b="1" dirty="0">
              <a:effectLst>
                <a:glow rad="177800">
                  <a:schemeClr val="accent3"/>
                </a:glow>
              </a:effectLst>
              <a:latin typeface="Arial" panose="020B0604020202020204" pitchFamily="34" charset="0"/>
              <a:cs typeface="Arial" panose="020B0604020202020204" pitchFamily="34" charset="0"/>
            </a:endParaRPr>
          </a:p>
        </p:txBody>
      </p:sp>
      <p:sp>
        <p:nvSpPr>
          <p:cNvPr id="123913" name="Rectangle 14" descr="Granite"/>
          <p:cNvSpPr>
            <a:spLocks noChangeArrowheads="1"/>
          </p:cNvSpPr>
          <p:nvPr/>
        </p:nvSpPr>
        <p:spPr bwMode="auto">
          <a:xfrm>
            <a:off x="6391275" y="2374900"/>
            <a:ext cx="1219200" cy="20574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23" name="Text Box 15"/>
          <p:cNvSpPr txBox="1">
            <a:spLocks noChangeArrowheads="1"/>
          </p:cNvSpPr>
          <p:nvPr/>
        </p:nvSpPr>
        <p:spPr bwMode="auto">
          <a:xfrm>
            <a:off x="6391275" y="2984376"/>
            <a:ext cx="12192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2600" b="1" dirty="0">
                <a:effectLst>
                  <a:glow rad="177800">
                    <a:schemeClr val="accent3"/>
                  </a:glow>
                </a:effectLst>
                <a:latin typeface="Arial" panose="020B0604020202020204" pitchFamily="34" charset="0"/>
                <a:cs typeface="Arial" panose="020B0604020202020204" pitchFamily="34" charset="0"/>
              </a:rPr>
              <a:t>النقطة الرئيسية 3</a:t>
            </a:r>
            <a:endParaRPr lang="en-US" sz="2600" b="1" dirty="0">
              <a:effectLst>
                <a:glow rad="177800">
                  <a:schemeClr val="accent3"/>
                </a:glow>
              </a:effectLst>
              <a:latin typeface="Arial" panose="020B0604020202020204" pitchFamily="34" charset="0"/>
              <a:cs typeface="Arial" panose="020B0604020202020204" pitchFamily="34" charset="0"/>
            </a:endParaRPr>
          </a:p>
        </p:txBody>
      </p:sp>
      <p:sp>
        <p:nvSpPr>
          <p:cNvPr id="299011" name="Rectangle 3"/>
          <p:cNvSpPr>
            <a:spLocks noGrp="1" noChangeArrowheads="1"/>
          </p:cNvSpPr>
          <p:nvPr>
            <p:ph type="title" idx="4294967295"/>
          </p:nvPr>
        </p:nvSpPr>
        <p:spPr>
          <a:xfrm>
            <a:off x="0" y="274638"/>
            <a:ext cx="9144000" cy="1020762"/>
          </a:xfrm>
          <a:effectLst>
            <a:outerShdw blurRad="63500" dist="107763" dir="13500000" algn="ctr" rotWithShape="0">
              <a:srgbClr val="000000">
                <a:alpha val="74998"/>
              </a:srgb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ادعم فكرتك الرئيسية</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2391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62</a:t>
            </a:r>
            <a:endParaRPr lang="en-US" dirty="0">
              <a:solidFill>
                <a:schemeClr val="bg1"/>
              </a:solidFill>
              <a:latin typeface="Arial" panose="020B0604020202020204" pitchFamily="34" charset="0"/>
              <a:cs typeface="Arial" panose="020B0604020202020204" pitchFamily="34" charset="0"/>
            </a:endParaRPr>
          </a:p>
        </p:txBody>
      </p:sp>
      <p:sp>
        <p:nvSpPr>
          <p:cNvPr id="123917" name="AutoShape 6" descr="Paper bag"/>
          <p:cNvSpPr>
            <a:spLocks noChangeArrowheads="1"/>
          </p:cNvSpPr>
          <p:nvPr/>
        </p:nvSpPr>
        <p:spPr bwMode="auto">
          <a:xfrm>
            <a:off x="933450" y="1700213"/>
            <a:ext cx="7670800" cy="936625"/>
          </a:xfrm>
          <a:prstGeom prst="cube">
            <a:avLst>
              <a:gd name="adj" fmla="val 72134"/>
            </a:avLst>
          </a:prstGeom>
          <a:blipFill dpi="0" rotWithShape="0">
            <a:blip r:embed="rId5"/>
            <a:srcRect/>
            <a:tile tx="0" ty="0" sx="100000" sy="100000" flip="none" algn="tl"/>
          </a:blip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18" name="Rectangle 18"/>
          <p:cNvSpPr>
            <a:spLocks noChangeArrowheads="1"/>
          </p:cNvSpPr>
          <p:nvPr/>
        </p:nvSpPr>
        <p:spPr bwMode="auto">
          <a:xfrm>
            <a:off x="38766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19" name="Rectangle 19"/>
          <p:cNvSpPr>
            <a:spLocks noChangeArrowheads="1"/>
          </p:cNvSpPr>
          <p:nvPr/>
        </p:nvSpPr>
        <p:spPr bwMode="auto">
          <a:xfrm>
            <a:off x="41814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0" name="Rectangle 20"/>
          <p:cNvSpPr>
            <a:spLocks noChangeArrowheads="1"/>
          </p:cNvSpPr>
          <p:nvPr/>
        </p:nvSpPr>
        <p:spPr bwMode="auto">
          <a:xfrm>
            <a:off x="44862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1" name="Rectangle 21"/>
          <p:cNvSpPr>
            <a:spLocks noChangeArrowheads="1"/>
          </p:cNvSpPr>
          <p:nvPr/>
        </p:nvSpPr>
        <p:spPr bwMode="auto">
          <a:xfrm>
            <a:off x="47910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2" name="Rectangle 22"/>
          <p:cNvSpPr>
            <a:spLocks noChangeArrowheads="1"/>
          </p:cNvSpPr>
          <p:nvPr/>
        </p:nvSpPr>
        <p:spPr bwMode="auto">
          <a:xfrm>
            <a:off x="13620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3" name="Rectangle 23"/>
          <p:cNvSpPr>
            <a:spLocks noChangeArrowheads="1"/>
          </p:cNvSpPr>
          <p:nvPr/>
        </p:nvSpPr>
        <p:spPr bwMode="auto">
          <a:xfrm>
            <a:off x="22764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4" name="Rectangle 24"/>
          <p:cNvSpPr>
            <a:spLocks noChangeArrowheads="1"/>
          </p:cNvSpPr>
          <p:nvPr/>
        </p:nvSpPr>
        <p:spPr bwMode="auto">
          <a:xfrm>
            <a:off x="63912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5" name="Rectangle 25"/>
          <p:cNvSpPr>
            <a:spLocks noChangeArrowheads="1"/>
          </p:cNvSpPr>
          <p:nvPr/>
        </p:nvSpPr>
        <p:spPr bwMode="auto">
          <a:xfrm>
            <a:off x="73056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23926" name="Rectangle 26"/>
          <p:cNvSpPr>
            <a:spLocks noChangeArrowheads="1"/>
          </p:cNvSpPr>
          <p:nvPr/>
        </p:nvSpPr>
        <p:spPr bwMode="auto">
          <a:xfrm>
            <a:off x="6848475" y="4432300"/>
            <a:ext cx="228600" cy="2438400"/>
          </a:xfrm>
          <a:prstGeom prst="rect">
            <a:avLst/>
          </a:prstGeom>
          <a:solidFill>
            <a:schemeClr val="tx2"/>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99037" name="Text Box 29"/>
          <p:cNvSpPr txBox="1">
            <a:spLocks noChangeArrowheads="1"/>
          </p:cNvSpPr>
          <p:nvPr/>
        </p:nvSpPr>
        <p:spPr bwMode="auto">
          <a:xfrm>
            <a:off x="0" y="4965700"/>
            <a:ext cx="9144000" cy="58477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sz="3200" b="1" dirty="0">
                <a:solidFill>
                  <a:schemeClr val="bg1"/>
                </a:solidFill>
                <a:latin typeface="Arial" panose="020B0604020202020204" pitchFamily="34" charset="0"/>
                <a:cs typeface="Arial" panose="020B0604020202020204" pitchFamily="34" charset="0"/>
              </a:rPr>
              <a:t>الأفكار الفرعية – لا بأس إن لم تكن موجودة</a:t>
            </a:r>
            <a:endParaRPr lang="en-US" sz="3200" b="1" dirty="0">
              <a:latin typeface="Arial" panose="020B0604020202020204" pitchFamily="34" charset="0"/>
              <a:cs typeface="Arial" panose="020B0604020202020204" pitchFamily="34" charset="0"/>
            </a:endParaRPr>
          </a:p>
        </p:txBody>
      </p:sp>
      <p:sp>
        <p:nvSpPr>
          <p:cNvPr id="299038" name="Text Box 30"/>
          <p:cNvSpPr txBox="1">
            <a:spLocks noChangeArrowheads="1"/>
          </p:cNvSpPr>
          <p:nvPr/>
        </p:nvSpPr>
        <p:spPr bwMode="auto">
          <a:xfrm>
            <a:off x="2123728" y="1628800"/>
            <a:ext cx="5112481" cy="830997"/>
          </a:xfrm>
          <a:prstGeom prst="rect">
            <a:avLst/>
          </a:prstGeom>
          <a:noFill/>
          <a:ln>
            <a:noFill/>
          </a:ln>
        </p:spPr>
        <p:txBody>
          <a:bodyPr>
            <a:spAutoFit/>
          </a:bodyPr>
          <a:lstStyle/>
          <a:p>
            <a:pPr algn="ctr">
              <a:spcBef>
                <a:spcPct val="50000"/>
              </a:spcBef>
              <a:defRPr/>
            </a:pPr>
            <a:r>
              <a:rPr lang="ar-JO" sz="4800" b="1" dirty="0">
                <a:effectLst>
                  <a:glow rad="228600">
                    <a:schemeClr val="accent5">
                      <a:satMod val="175000"/>
                      <a:alpha val="40000"/>
                    </a:schemeClr>
                  </a:glow>
                </a:effectLst>
                <a:latin typeface="Arial" panose="020B0604020202020204" pitchFamily="34" charset="0"/>
                <a:cs typeface="Arial" panose="020B0604020202020204" pitchFamily="34" charset="0"/>
              </a:rPr>
              <a:t>الفكرة الرئيسية</a:t>
            </a:r>
            <a:endParaRPr lang="en-US" sz="4800" b="1" dirty="0">
              <a:effectLst>
                <a:glow rad="228600">
                  <a:schemeClr val="accent5">
                    <a:satMod val="175000"/>
                    <a:alpha val="40000"/>
                  </a:schemeClr>
                </a:glow>
              </a:effectLst>
              <a:latin typeface="Arial" panose="020B0604020202020204" pitchFamily="34" charset="0"/>
              <a:cs typeface="Arial" panose="020B0604020202020204" pitchFamily="34" charset="0"/>
            </a:endParaRPr>
          </a:p>
        </p:txBody>
      </p:sp>
      <p:sp>
        <p:nvSpPr>
          <p:cNvPr id="123930" name="Rectangle 1"/>
          <p:cNvSpPr>
            <a:spLocks noChangeArrowheads="1"/>
          </p:cNvSpPr>
          <p:nvPr/>
        </p:nvSpPr>
        <p:spPr bwMode="auto">
          <a:xfrm rot="2901074">
            <a:off x="525463" y="900113"/>
            <a:ext cx="1008062" cy="1439862"/>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99038"/>
                                        </p:tgtEl>
                                        <p:attrNameLst>
                                          <p:attrName>style.visibility</p:attrName>
                                        </p:attrNameLst>
                                      </p:cBhvr>
                                      <p:to>
                                        <p:strVal val="visible"/>
                                      </p:to>
                                    </p:set>
                                    <p:animEffect transition="in" filter="wipe(down)">
                                      <p:cBhvr>
                                        <p:cTn id="7" dur="500"/>
                                        <p:tgtEl>
                                          <p:spTgt spid="299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99016"/>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29902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29902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9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r>
              <a:rPr lang="ar-JO" sz="2800" b="1" dirty="0">
                <a:solidFill>
                  <a:schemeClr val="bg1"/>
                </a:solidFill>
                <a:latin typeface="Arial" panose="020B0604020202020204" pitchFamily="34" charset="0"/>
                <a:cs typeface="Arial" panose="020B0604020202020204" pitchFamily="34" charset="0"/>
              </a:rPr>
              <a:t>أ. تمييز الأفكار</a:t>
            </a:r>
            <a:endParaRPr lang="en-US" sz="2800" b="1" dirty="0">
              <a:solidFill>
                <a:schemeClr val="bg1"/>
              </a:solidFill>
              <a:latin typeface="Arial" panose="020B0604020202020204" pitchFamily="34" charset="0"/>
              <a:cs typeface="Arial" panose="020B0604020202020204" pitchFamily="34" charset="0"/>
            </a:endParaRPr>
          </a:p>
          <a:p>
            <a:pPr marL="0" indent="0" algn="r"/>
            <a:r>
              <a:rPr lang="ar-JO" sz="2800" b="1" dirty="0">
                <a:solidFill>
                  <a:schemeClr val="bg1"/>
                </a:solidFill>
                <a:latin typeface="Arial" panose="020B0604020202020204" pitchFamily="34" charset="0"/>
                <a:cs typeface="Arial" panose="020B0604020202020204" pitchFamily="34" charset="0"/>
              </a:rPr>
              <a:t>ب. رموز متناسقة</a:t>
            </a:r>
            <a:endParaRPr lang="en-US" sz="2800" b="1" dirty="0">
              <a:solidFill>
                <a:schemeClr val="bg1"/>
              </a:solidFill>
              <a:latin typeface="Arial" panose="020B0604020202020204" pitchFamily="34"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62</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48164">
                                            <p:txEl>
                                              <p:pRg st="1" end="1"/>
                                            </p:txEl>
                                          </p:spTgt>
                                        </p:tgtEl>
                                        <p:attrNameLst>
                                          <p:attrName>style.visibility</p:attrName>
                                        </p:attrNameLst>
                                      </p:cBhvr>
                                      <p:to>
                                        <p:strVal val="visible"/>
                                      </p:to>
                                    </p:set>
                                    <p:animEffect transition="in" filter="barn(inHorizontal)">
                                      <p:cBhvr>
                                        <p:cTn id="7" dur="500"/>
                                        <p:tgtEl>
                                          <p:spTgt spid="3481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title" idx="4294967295"/>
          </p:nvPr>
        </p:nvSpPr>
        <p:spPr>
          <a:xfrm>
            <a:off x="228600" y="228600"/>
            <a:ext cx="83820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رموز متن العظة</a:t>
            </a:r>
            <a:endParaRPr lang="en-US" sz="3600" b="1" dirty="0">
              <a:solidFill>
                <a:srgbClr val="FFFFFF"/>
              </a:solidFill>
              <a:latin typeface="Arial" charset="0"/>
              <a:ea typeface="ＭＳ Ｐゴシック" charset="0"/>
              <a:cs typeface="Arial" charset="0"/>
            </a:endParaRPr>
          </a:p>
        </p:txBody>
      </p:sp>
      <p:sp>
        <p:nvSpPr>
          <p:cNvPr id="318468" name="Text Box 4"/>
          <p:cNvSpPr txBox="1">
            <a:spLocks noChangeArrowheads="1"/>
          </p:cNvSpPr>
          <p:nvPr/>
        </p:nvSpPr>
        <p:spPr bwMode="auto">
          <a:xfrm>
            <a:off x="8554838"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62</a:t>
            </a:r>
            <a:endParaRPr lang="en-US" sz="2000" b="1" dirty="0">
              <a:cs typeface="Arial" charset="0"/>
            </a:endParaRPr>
          </a:p>
        </p:txBody>
      </p:sp>
      <p:sp>
        <p:nvSpPr>
          <p:cNvPr id="318469" name="Text Box 5"/>
          <p:cNvSpPr txBox="1">
            <a:spLocks noChangeArrowheads="1"/>
          </p:cNvSpPr>
          <p:nvPr/>
        </p:nvSpPr>
        <p:spPr bwMode="auto">
          <a:xfrm>
            <a:off x="304800" y="1524000"/>
            <a:ext cx="83820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 للنقاط الرئيسية فقط</a:t>
            </a:r>
            <a:r>
              <a:rPr lang="en-US" sz="3200" b="1" dirty="0">
                <a:solidFill>
                  <a:schemeClr val="bg1"/>
                </a:solidFill>
                <a:latin typeface="Arial"/>
                <a:cs typeface="Arial"/>
              </a:rPr>
              <a:t>I</a:t>
            </a:r>
          </a:p>
        </p:txBody>
      </p:sp>
      <p:sp>
        <p:nvSpPr>
          <p:cNvPr id="318476" name="Text Box 12"/>
          <p:cNvSpPr txBox="1">
            <a:spLocks noChangeArrowheads="1"/>
          </p:cNvSpPr>
          <p:nvPr/>
        </p:nvSpPr>
        <p:spPr bwMode="auto">
          <a:xfrm>
            <a:off x="1524000" y="2863850"/>
            <a:ext cx="6144344"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a:t>
            </a:r>
            <a:endParaRPr lang="en-US" sz="3200" b="1" dirty="0">
              <a:solidFill>
                <a:schemeClr val="bg1"/>
              </a:solidFill>
              <a:latin typeface="Arial"/>
              <a:cs typeface="Arial"/>
            </a:endParaRPr>
          </a:p>
        </p:txBody>
      </p:sp>
      <p:sp>
        <p:nvSpPr>
          <p:cNvPr id="318478" name="Text Box 14"/>
          <p:cNvSpPr txBox="1">
            <a:spLocks noChangeArrowheads="1"/>
          </p:cNvSpPr>
          <p:nvPr/>
        </p:nvSpPr>
        <p:spPr bwMode="auto">
          <a:xfrm>
            <a:off x="2590800" y="4205288"/>
            <a:ext cx="4285456" cy="5032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a:t>
            </a:r>
            <a:endParaRPr lang="en-US" sz="3200" b="1" dirty="0">
              <a:solidFill>
                <a:schemeClr val="bg1"/>
              </a:solidFill>
              <a:latin typeface="Arial"/>
              <a:cs typeface="Arial"/>
            </a:endParaRPr>
          </a:p>
        </p:txBody>
      </p:sp>
      <p:sp>
        <p:nvSpPr>
          <p:cNvPr id="10" name="Text Box 12"/>
          <p:cNvSpPr txBox="1">
            <a:spLocks noChangeArrowheads="1"/>
          </p:cNvSpPr>
          <p:nvPr/>
        </p:nvSpPr>
        <p:spPr bwMode="auto">
          <a:xfrm>
            <a:off x="1022350" y="2163763"/>
            <a:ext cx="7222058"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أ.= للنقاط الفرعية الرئيسية</a:t>
            </a:r>
            <a:endParaRPr lang="en-US" sz="3200" b="1" dirty="0">
              <a:solidFill>
                <a:schemeClr val="bg1"/>
              </a:solidFill>
              <a:latin typeface="Arial"/>
              <a:cs typeface="Arial"/>
            </a:endParaRPr>
          </a:p>
        </p:txBody>
      </p:sp>
      <p:sp>
        <p:nvSpPr>
          <p:cNvPr id="11" name="Text Box 14"/>
          <p:cNvSpPr txBox="1">
            <a:spLocks noChangeArrowheads="1"/>
          </p:cNvSpPr>
          <p:nvPr/>
        </p:nvSpPr>
        <p:spPr bwMode="auto">
          <a:xfrm>
            <a:off x="2209800" y="3581400"/>
            <a:ext cx="5026496"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a:t>
            </a:r>
            <a:endParaRPr lang="en-US" sz="3200" b="1" dirty="0">
              <a:solidFill>
                <a:schemeClr val="bg1"/>
              </a:solidFill>
              <a:latin typeface="Arial"/>
              <a:cs typeface="Arial"/>
            </a:endParaRPr>
          </a:p>
        </p:txBody>
      </p:sp>
      <p:sp>
        <p:nvSpPr>
          <p:cNvPr id="12" name="Text Box 14"/>
          <p:cNvSpPr txBox="1">
            <a:spLocks noChangeArrowheads="1"/>
          </p:cNvSpPr>
          <p:nvPr/>
        </p:nvSpPr>
        <p:spPr bwMode="auto">
          <a:xfrm>
            <a:off x="3308350" y="4983163"/>
            <a:ext cx="3063850" cy="5032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en-US" sz="3200" b="1" dirty="0">
                <a:solidFill>
                  <a:schemeClr val="bg1"/>
                </a:solidFill>
                <a:latin typeface="Arial"/>
                <a:cs typeface="Arial"/>
              </a:rPr>
              <a:t>(</a:t>
            </a:r>
            <a:r>
              <a:rPr lang="ar-JO" sz="3200" b="1" dirty="0">
                <a:solidFill>
                  <a:schemeClr val="bg1"/>
                </a:solidFill>
                <a:latin typeface="Arial"/>
                <a:cs typeface="Arial"/>
              </a:rPr>
              <a:t>أ</a:t>
            </a:r>
            <a:r>
              <a:rPr lang="en-US" sz="3200" b="1" dirty="0">
                <a:solidFill>
                  <a:schemeClr val="bg1"/>
                </a:solidFill>
                <a:latin typeface="Arial"/>
                <a:cs typeface="Arial"/>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 calcmode="lin" valueType="num">
                                      <p:cBhvr>
                                        <p:cTn id="7" dur="500" fill="hold"/>
                                        <p:tgtEl>
                                          <p:spTgt spid="318469"/>
                                        </p:tgtEl>
                                        <p:attrNameLst>
                                          <p:attrName>ppt_x</p:attrName>
                                        </p:attrNameLst>
                                      </p:cBhvr>
                                      <p:tavLst>
                                        <p:tav tm="0">
                                          <p:val>
                                            <p:strVal val="#ppt_x-#ppt_w/2"/>
                                          </p:val>
                                        </p:tav>
                                        <p:tav tm="100000">
                                          <p:val>
                                            <p:strVal val="#ppt_x"/>
                                          </p:val>
                                        </p:tav>
                                      </p:tavLst>
                                    </p:anim>
                                    <p:anim calcmode="lin" valueType="num">
                                      <p:cBhvr>
                                        <p:cTn id="8" dur="500" fill="hold"/>
                                        <p:tgtEl>
                                          <p:spTgt spid="318469"/>
                                        </p:tgtEl>
                                        <p:attrNameLst>
                                          <p:attrName>ppt_y</p:attrName>
                                        </p:attrNameLst>
                                      </p:cBhvr>
                                      <p:tavLst>
                                        <p:tav tm="0">
                                          <p:val>
                                            <p:strVal val="#ppt_y"/>
                                          </p:val>
                                        </p:tav>
                                        <p:tav tm="100000">
                                          <p:val>
                                            <p:strVal val="#ppt_y"/>
                                          </p:val>
                                        </p:tav>
                                      </p:tavLst>
                                    </p:anim>
                                    <p:anim calcmode="lin" valueType="num">
                                      <p:cBhvr>
                                        <p:cTn id="9" dur="500" fill="hold"/>
                                        <p:tgtEl>
                                          <p:spTgt spid="318469"/>
                                        </p:tgtEl>
                                        <p:attrNameLst>
                                          <p:attrName>ppt_w</p:attrName>
                                        </p:attrNameLst>
                                      </p:cBhvr>
                                      <p:tavLst>
                                        <p:tav tm="0">
                                          <p:val>
                                            <p:fltVal val="0"/>
                                          </p:val>
                                        </p:tav>
                                        <p:tav tm="100000">
                                          <p:val>
                                            <p:strVal val="#ppt_w"/>
                                          </p:val>
                                        </p:tav>
                                      </p:tavLst>
                                    </p:anim>
                                    <p:anim calcmode="lin" valueType="num">
                                      <p:cBhvr>
                                        <p:cTn id="10" dur="500" fill="hold"/>
                                        <p:tgtEl>
                                          <p:spTgt spid="31846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18476"/>
                                        </p:tgtEl>
                                        <p:attrNameLst>
                                          <p:attrName>style.visibility</p:attrName>
                                        </p:attrNameLst>
                                      </p:cBhvr>
                                      <p:to>
                                        <p:strVal val="visible"/>
                                      </p:to>
                                    </p:set>
                                    <p:anim calcmode="lin" valueType="num">
                                      <p:cBhvr>
                                        <p:cTn id="23" dur="500" fill="hold"/>
                                        <p:tgtEl>
                                          <p:spTgt spid="318476"/>
                                        </p:tgtEl>
                                        <p:attrNameLst>
                                          <p:attrName>ppt_x</p:attrName>
                                        </p:attrNameLst>
                                      </p:cBhvr>
                                      <p:tavLst>
                                        <p:tav tm="0">
                                          <p:val>
                                            <p:strVal val="#ppt_x-#ppt_w/2"/>
                                          </p:val>
                                        </p:tav>
                                        <p:tav tm="100000">
                                          <p:val>
                                            <p:strVal val="#ppt_x"/>
                                          </p:val>
                                        </p:tav>
                                      </p:tavLst>
                                    </p:anim>
                                    <p:anim calcmode="lin" valueType="num">
                                      <p:cBhvr>
                                        <p:cTn id="24" dur="500" fill="hold"/>
                                        <p:tgtEl>
                                          <p:spTgt spid="318476"/>
                                        </p:tgtEl>
                                        <p:attrNameLst>
                                          <p:attrName>ppt_y</p:attrName>
                                        </p:attrNameLst>
                                      </p:cBhvr>
                                      <p:tavLst>
                                        <p:tav tm="0">
                                          <p:val>
                                            <p:strVal val="#ppt_y"/>
                                          </p:val>
                                        </p:tav>
                                        <p:tav tm="100000">
                                          <p:val>
                                            <p:strVal val="#ppt_y"/>
                                          </p:val>
                                        </p:tav>
                                      </p:tavLst>
                                    </p:anim>
                                    <p:anim calcmode="lin" valueType="num">
                                      <p:cBhvr>
                                        <p:cTn id="25" dur="500" fill="hold"/>
                                        <p:tgtEl>
                                          <p:spTgt spid="318476"/>
                                        </p:tgtEl>
                                        <p:attrNameLst>
                                          <p:attrName>ppt_w</p:attrName>
                                        </p:attrNameLst>
                                      </p:cBhvr>
                                      <p:tavLst>
                                        <p:tav tm="0">
                                          <p:val>
                                            <p:fltVal val="0"/>
                                          </p:val>
                                        </p:tav>
                                        <p:tav tm="100000">
                                          <p:val>
                                            <p:strVal val="#ppt_w"/>
                                          </p:val>
                                        </p:tav>
                                      </p:tavLst>
                                    </p:anim>
                                    <p:anim calcmode="lin" valueType="num">
                                      <p:cBhvr>
                                        <p:cTn id="26" dur="500" fill="hold"/>
                                        <p:tgtEl>
                                          <p:spTgt spid="318476"/>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ppt_w/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318478"/>
                                        </p:tgtEl>
                                        <p:attrNameLst>
                                          <p:attrName>style.visibility</p:attrName>
                                        </p:attrNameLst>
                                      </p:cBhvr>
                                      <p:to>
                                        <p:strVal val="visible"/>
                                      </p:to>
                                    </p:set>
                                    <p:anim calcmode="lin" valueType="num">
                                      <p:cBhvr>
                                        <p:cTn id="39" dur="500" fill="hold"/>
                                        <p:tgtEl>
                                          <p:spTgt spid="318478"/>
                                        </p:tgtEl>
                                        <p:attrNameLst>
                                          <p:attrName>ppt_x</p:attrName>
                                        </p:attrNameLst>
                                      </p:cBhvr>
                                      <p:tavLst>
                                        <p:tav tm="0">
                                          <p:val>
                                            <p:strVal val="#ppt_x-#ppt_w/2"/>
                                          </p:val>
                                        </p:tav>
                                        <p:tav tm="100000">
                                          <p:val>
                                            <p:strVal val="#ppt_x"/>
                                          </p:val>
                                        </p:tav>
                                      </p:tavLst>
                                    </p:anim>
                                    <p:anim calcmode="lin" valueType="num">
                                      <p:cBhvr>
                                        <p:cTn id="40" dur="500" fill="hold"/>
                                        <p:tgtEl>
                                          <p:spTgt spid="318478"/>
                                        </p:tgtEl>
                                        <p:attrNameLst>
                                          <p:attrName>ppt_y</p:attrName>
                                        </p:attrNameLst>
                                      </p:cBhvr>
                                      <p:tavLst>
                                        <p:tav tm="0">
                                          <p:val>
                                            <p:strVal val="#ppt_y"/>
                                          </p:val>
                                        </p:tav>
                                        <p:tav tm="100000">
                                          <p:val>
                                            <p:strVal val="#ppt_y"/>
                                          </p:val>
                                        </p:tav>
                                      </p:tavLst>
                                    </p:anim>
                                    <p:anim calcmode="lin" valueType="num">
                                      <p:cBhvr>
                                        <p:cTn id="41" dur="500" fill="hold"/>
                                        <p:tgtEl>
                                          <p:spTgt spid="318478"/>
                                        </p:tgtEl>
                                        <p:attrNameLst>
                                          <p:attrName>ppt_w</p:attrName>
                                        </p:attrNameLst>
                                      </p:cBhvr>
                                      <p:tavLst>
                                        <p:tav tm="0">
                                          <p:val>
                                            <p:fltVal val="0"/>
                                          </p:val>
                                        </p:tav>
                                        <p:tav tm="100000">
                                          <p:val>
                                            <p:strVal val="#ppt_w"/>
                                          </p:val>
                                        </p:tav>
                                      </p:tavLst>
                                    </p:anim>
                                    <p:anim calcmode="lin" valueType="num">
                                      <p:cBhvr>
                                        <p:cTn id="42" dur="500" fill="hold"/>
                                        <p:tgtEl>
                                          <p:spTgt spid="318478"/>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autoUpdateAnimBg="0"/>
      <p:bldP spid="318476" grpId="0" autoUpdateAnimBg="0"/>
      <p:bldP spid="318478" grpId="0" autoUpdateAnimBg="0"/>
      <p:bldP spid="10" grpId="0" autoUpdateAnimBg="0"/>
      <p:bldP spid="11" grpId="0" autoUpdateAnimBg="0"/>
      <p:bldP spid="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D2D"/>
            </a:gs>
            <a:gs pos="50000">
              <a:srgbClr val="006162"/>
            </a:gs>
            <a:gs pos="100000">
              <a:srgbClr val="002D2D"/>
            </a:gs>
          </a:gsLst>
          <a:lin ang="5400000" scaled="1"/>
        </a:gra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idx="4294967295"/>
          </p:nvPr>
        </p:nvSpPr>
        <p:spPr>
          <a:xfrm>
            <a:off x="609600" y="228600"/>
            <a:ext cx="77724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رموز المقدمة والخلاصة</a:t>
            </a:r>
            <a:endParaRPr lang="en-US" sz="3600" b="1" dirty="0">
              <a:solidFill>
                <a:srgbClr val="FFFFFF"/>
              </a:solidFill>
              <a:latin typeface="Arial" charset="0"/>
              <a:ea typeface="ＭＳ Ｐゴシック" charset="0"/>
              <a:cs typeface="Arial" charset="0"/>
            </a:endParaRPr>
          </a:p>
        </p:txBody>
      </p:sp>
      <p:sp>
        <p:nvSpPr>
          <p:cNvPr id="322563" name="Text Box 3"/>
          <p:cNvSpPr txBox="1">
            <a:spLocks noChangeArrowheads="1"/>
          </p:cNvSpPr>
          <p:nvPr/>
        </p:nvSpPr>
        <p:spPr bwMode="auto">
          <a:xfrm>
            <a:off x="8554838"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62</a:t>
            </a:r>
            <a:endParaRPr lang="en-US" sz="2000" b="1" dirty="0">
              <a:cs typeface="Arial" charset="0"/>
            </a:endParaRPr>
          </a:p>
        </p:txBody>
      </p:sp>
      <p:sp>
        <p:nvSpPr>
          <p:cNvPr id="322564" name="Text Box 4"/>
          <p:cNvSpPr txBox="1">
            <a:spLocks noChangeArrowheads="1"/>
          </p:cNvSpPr>
          <p:nvPr/>
        </p:nvSpPr>
        <p:spPr bwMode="auto">
          <a:xfrm>
            <a:off x="2971800" y="2552700"/>
            <a:ext cx="1600200"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a:t>
            </a:r>
            <a:r>
              <a:rPr lang="en-US" sz="3200" b="1" dirty="0">
                <a:solidFill>
                  <a:schemeClr val="bg1"/>
                </a:solidFill>
                <a:effectLst>
                  <a:outerShdw blurRad="38100" dist="38100" dir="2700000" algn="tl">
                    <a:srgbClr val="000000"/>
                  </a:outerShdw>
                </a:effectLst>
                <a:cs typeface="Arial" charset="0"/>
              </a:rPr>
              <a:t>I</a:t>
            </a:r>
          </a:p>
        </p:txBody>
      </p:sp>
      <p:sp>
        <p:nvSpPr>
          <p:cNvPr id="322565" name="Text Box 5"/>
          <p:cNvSpPr txBox="1">
            <a:spLocks noChangeArrowheads="1"/>
          </p:cNvSpPr>
          <p:nvPr/>
        </p:nvSpPr>
        <p:spPr bwMode="auto">
          <a:xfrm>
            <a:off x="3733800" y="302895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ar-JO" sz="3200" b="1" dirty="0">
                <a:solidFill>
                  <a:schemeClr val="bg1"/>
                </a:solidFill>
                <a:effectLst>
                  <a:outerShdw blurRad="38100" dist="38100" dir="2700000" algn="tl">
                    <a:srgbClr val="000000"/>
                  </a:outerShdw>
                </a:effectLst>
                <a:cs typeface="Arial" charset="0"/>
              </a:rPr>
              <a:t>أ.</a:t>
            </a:r>
            <a:endParaRPr lang="en-US" sz="3200" b="1" dirty="0">
              <a:solidFill>
                <a:schemeClr val="bg1"/>
              </a:solidFill>
              <a:effectLst>
                <a:outerShdw blurRad="38100" dist="38100" dir="2700000" algn="tl">
                  <a:srgbClr val="000000"/>
                </a:outerShdw>
              </a:effectLst>
              <a:cs typeface="Arial" charset="0"/>
            </a:endParaRPr>
          </a:p>
        </p:txBody>
      </p:sp>
      <p:sp>
        <p:nvSpPr>
          <p:cNvPr id="322566" name="Text Box 6"/>
          <p:cNvSpPr txBox="1">
            <a:spLocks noChangeArrowheads="1"/>
          </p:cNvSpPr>
          <p:nvPr/>
        </p:nvSpPr>
        <p:spPr bwMode="auto">
          <a:xfrm>
            <a:off x="2971800" y="1066800"/>
            <a:ext cx="31242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defRPr/>
            </a:pPr>
            <a:r>
              <a:rPr lang="ar-JO" sz="3200" b="1" dirty="0">
                <a:solidFill>
                  <a:srgbClr val="FFFF00"/>
                </a:solidFill>
                <a:latin typeface="Arial"/>
                <a:cs typeface="Arial"/>
              </a:rPr>
              <a:t>المقدمة</a:t>
            </a:r>
            <a:endParaRPr lang="en-US" sz="3200" b="1" dirty="0">
              <a:solidFill>
                <a:srgbClr val="FFFF00"/>
              </a:solidFill>
              <a:latin typeface="Arial"/>
              <a:cs typeface="Arial"/>
            </a:endParaRPr>
          </a:p>
        </p:txBody>
      </p:sp>
      <p:sp>
        <p:nvSpPr>
          <p:cNvPr id="322570" name="Text Box 10"/>
          <p:cNvSpPr txBox="1">
            <a:spLocks noChangeArrowheads="1"/>
          </p:cNvSpPr>
          <p:nvPr/>
        </p:nvSpPr>
        <p:spPr bwMode="auto">
          <a:xfrm>
            <a:off x="3733800" y="350520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ب.</a:t>
            </a:r>
            <a:endParaRPr lang="en-US" sz="3200" b="1" dirty="0">
              <a:solidFill>
                <a:schemeClr val="bg1"/>
              </a:solidFill>
              <a:effectLst>
                <a:outerShdw blurRad="38100" dist="38100" dir="2700000" algn="tl">
                  <a:srgbClr val="000000"/>
                </a:outerShdw>
              </a:effectLst>
              <a:cs typeface="Arial" charset="0"/>
            </a:endParaRPr>
          </a:p>
        </p:txBody>
      </p:sp>
      <p:sp>
        <p:nvSpPr>
          <p:cNvPr id="322571" name="Text Box 11"/>
          <p:cNvSpPr txBox="1">
            <a:spLocks noChangeArrowheads="1"/>
          </p:cNvSpPr>
          <p:nvPr/>
        </p:nvSpPr>
        <p:spPr bwMode="auto">
          <a:xfrm>
            <a:off x="3733800" y="1600200"/>
            <a:ext cx="9144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1.</a:t>
            </a:r>
            <a:endParaRPr lang="en-US" sz="3200" b="1" dirty="0">
              <a:solidFill>
                <a:srgbClr val="FFFF00"/>
              </a:solidFill>
              <a:latin typeface="Arial"/>
              <a:cs typeface="Arial"/>
            </a:endParaRPr>
          </a:p>
        </p:txBody>
      </p:sp>
      <p:sp>
        <p:nvSpPr>
          <p:cNvPr id="322572" name="Text Box 12"/>
          <p:cNvSpPr txBox="1">
            <a:spLocks noChangeArrowheads="1"/>
          </p:cNvSpPr>
          <p:nvPr/>
        </p:nvSpPr>
        <p:spPr bwMode="auto">
          <a:xfrm>
            <a:off x="3733800" y="2076450"/>
            <a:ext cx="9144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2.</a:t>
            </a:r>
            <a:endParaRPr lang="en-US" sz="3200" b="1" dirty="0">
              <a:solidFill>
                <a:srgbClr val="FFFF00"/>
              </a:solidFill>
              <a:latin typeface="Arial"/>
              <a:cs typeface="Arial"/>
            </a:endParaRPr>
          </a:p>
        </p:txBody>
      </p:sp>
      <p:sp>
        <p:nvSpPr>
          <p:cNvPr id="322573" name="Text Box 13"/>
          <p:cNvSpPr txBox="1">
            <a:spLocks noChangeArrowheads="1"/>
          </p:cNvSpPr>
          <p:nvPr/>
        </p:nvSpPr>
        <p:spPr bwMode="auto">
          <a:xfrm>
            <a:off x="2971800" y="3962400"/>
            <a:ext cx="1528192"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a:t>
            </a:r>
            <a:r>
              <a:rPr lang="en-US" sz="3200" b="1" dirty="0">
                <a:solidFill>
                  <a:schemeClr val="bg1"/>
                </a:solidFill>
                <a:effectLst>
                  <a:outerShdw blurRad="38100" dist="38100" dir="2700000" algn="tl">
                    <a:srgbClr val="000000"/>
                  </a:outerShdw>
                </a:effectLst>
                <a:cs typeface="Arial" charset="0"/>
              </a:rPr>
              <a:t>II</a:t>
            </a:r>
          </a:p>
        </p:txBody>
      </p:sp>
      <p:sp>
        <p:nvSpPr>
          <p:cNvPr id="322574" name="Text Box 14"/>
          <p:cNvSpPr txBox="1">
            <a:spLocks noChangeArrowheads="1"/>
          </p:cNvSpPr>
          <p:nvPr/>
        </p:nvSpPr>
        <p:spPr bwMode="auto">
          <a:xfrm>
            <a:off x="3733800" y="443865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ar-JO" sz="3200" b="1" dirty="0">
                <a:solidFill>
                  <a:schemeClr val="bg1"/>
                </a:solidFill>
                <a:effectLst>
                  <a:outerShdw blurRad="38100" dist="38100" dir="2700000" algn="tl">
                    <a:srgbClr val="000000"/>
                  </a:outerShdw>
                </a:effectLst>
                <a:cs typeface="Arial" charset="0"/>
              </a:rPr>
              <a:t>أ.</a:t>
            </a:r>
            <a:endParaRPr lang="en-US" sz="3200" b="1" dirty="0">
              <a:solidFill>
                <a:schemeClr val="bg1"/>
              </a:solidFill>
              <a:effectLst>
                <a:outerShdw blurRad="38100" dist="38100" dir="2700000" algn="tl">
                  <a:srgbClr val="000000"/>
                </a:outerShdw>
              </a:effectLst>
              <a:cs typeface="Arial" charset="0"/>
            </a:endParaRPr>
          </a:p>
        </p:txBody>
      </p:sp>
      <p:sp>
        <p:nvSpPr>
          <p:cNvPr id="322575" name="Text Box 15"/>
          <p:cNvSpPr txBox="1">
            <a:spLocks noChangeArrowheads="1"/>
          </p:cNvSpPr>
          <p:nvPr/>
        </p:nvSpPr>
        <p:spPr bwMode="auto">
          <a:xfrm>
            <a:off x="3733800" y="4914900"/>
            <a:ext cx="10668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ب.</a:t>
            </a:r>
            <a:endParaRPr lang="en-US" sz="3200" b="1" dirty="0">
              <a:solidFill>
                <a:schemeClr val="bg1"/>
              </a:solidFill>
              <a:effectLst>
                <a:outerShdw blurRad="38100" dist="38100" dir="2700000" algn="tl">
                  <a:srgbClr val="000000"/>
                </a:outerShdw>
              </a:effectLst>
              <a:cs typeface="Arial" charset="0"/>
            </a:endParaRPr>
          </a:p>
        </p:txBody>
      </p:sp>
      <p:sp>
        <p:nvSpPr>
          <p:cNvPr id="322576" name="Text Box 16"/>
          <p:cNvSpPr txBox="1">
            <a:spLocks noChangeArrowheads="1"/>
          </p:cNvSpPr>
          <p:nvPr/>
        </p:nvSpPr>
        <p:spPr bwMode="auto">
          <a:xfrm>
            <a:off x="2971800" y="5316538"/>
            <a:ext cx="312420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defRPr/>
            </a:pPr>
            <a:r>
              <a:rPr lang="ar-JO" sz="3200" b="1" dirty="0">
                <a:solidFill>
                  <a:srgbClr val="FFFF00"/>
                </a:solidFill>
                <a:latin typeface="Arial"/>
                <a:cs typeface="Arial"/>
              </a:rPr>
              <a:t>الخلاصة</a:t>
            </a:r>
            <a:endParaRPr lang="en-US" sz="3200" b="1" dirty="0">
              <a:solidFill>
                <a:srgbClr val="FFFF00"/>
              </a:solidFill>
              <a:latin typeface="Arial"/>
              <a:cs typeface="Arial"/>
            </a:endParaRPr>
          </a:p>
        </p:txBody>
      </p:sp>
      <p:sp>
        <p:nvSpPr>
          <p:cNvPr id="322577" name="Text Box 17"/>
          <p:cNvSpPr txBox="1">
            <a:spLocks noChangeArrowheads="1"/>
          </p:cNvSpPr>
          <p:nvPr/>
        </p:nvSpPr>
        <p:spPr bwMode="auto">
          <a:xfrm>
            <a:off x="3733800" y="5849938"/>
            <a:ext cx="91440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1.</a:t>
            </a:r>
            <a:endParaRPr lang="en-US" sz="3200" b="1" dirty="0">
              <a:solidFill>
                <a:srgbClr val="FFFF00"/>
              </a:solidFill>
              <a:latin typeface="Arial"/>
              <a:cs typeface="Arial"/>
            </a:endParaRPr>
          </a:p>
        </p:txBody>
      </p:sp>
      <p:sp>
        <p:nvSpPr>
          <p:cNvPr id="322578" name="Text Box 18"/>
          <p:cNvSpPr txBox="1">
            <a:spLocks noChangeArrowheads="1"/>
          </p:cNvSpPr>
          <p:nvPr/>
        </p:nvSpPr>
        <p:spPr bwMode="auto">
          <a:xfrm>
            <a:off x="3733800" y="6326188"/>
            <a:ext cx="91440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2.</a:t>
            </a:r>
            <a:endParaRPr lang="en-US" sz="3200" b="1" dirty="0">
              <a:solidFill>
                <a:srgbClr val="FFFF00"/>
              </a:solidFill>
              <a:latin typeface="Arial"/>
              <a:cs typeface="Arial"/>
            </a:endParaRPr>
          </a:p>
        </p:txBody>
      </p:sp>
      <p:sp>
        <p:nvSpPr>
          <p:cNvPr id="322579" name="AutoShape 19"/>
          <p:cNvSpPr>
            <a:spLocks/>
          </p:cNvSpPr>
          <p:nvPr/>
        </p:nvSpPr>
        <p:spPr bwMode="auto">
          <a:xfrm>
            <a:off x="4876800" y="2667000"/>
            <a:ext cx="304800" cy="2667000"/>
          </a:xfrm>
          <a:prstGeom prst="rightBrace">
            <a:avLst>
              <a:gd name="adj1" fmla="val 72917"/>
              <a:gd name="adj2" fmla="val 50000"/>
            </a:avLst>
          </a:prstGeom>
          <a:noFill/>
          <a:ln w="76200">
            <a:solidFill>
              <a:schemeClr val="bg1"/>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322580" name="Text Box 20"/>
          <p:cNvSpPr txBox="1">
            <a:spLocks noChangeArrowheads="1"/>
          </p:cNvSpPr>
          <p:nvPr/>
        </p:nvSpPr>
        <p:spPr bwMode="auto">
          <a:xfrm>
            <a:off x="5410200" y="3124200"/>
            <a:ext cx="1178024"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متن</a:t>
            </a:r>
          </a:p>
          <a:p>
            <a:pPr algn="ctr">
              <a:lnSpc>
                <a:spcPct val="80000"/>
              </a:lnSpc>
              <a:spcBef>
                <a:spcPct val="50000"/>
              </a:spcBef>
              <a:defRPr/>
            </a:pPr>
            <a:r>
              <a:rPr lang="ar-JO" sz="3200" b="1" dirty="0">
                <a:solidFill>
                  <a:schemeClr val="bg1"/>
                </a:solidFill>
                <a:effectLst>
                  <a:outerShdw blurRad="38100" dist="38100" dir="2700000" algn="tl">
                    <a:srgbClr val="000000"/>
                  </a:outerShdw>
                </a:effectLst>
                <a:cs typeface="Arial" charset="0"/>
              </a:rPr>
              <a:t>الرسالة</a:t>
            </a:r>
            <a:endParaRPr lang="en-US" sz="3200" b="1" dirty="0">
              <a:solidFill>
                <a:schemeClr val="bg1"/>
              </a:solidFill>
              <a:effectLst>
                <a:outerShdw blurRad="38100" dist="38100" dir="2700000" algn="tl">
                  <a:srgbClr val="000000"/>
                </a:outerShdw>
              </a:effectLst>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2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22566"/>
                                        </p:tgtEl>
                                        <p:attrNameLst>
                                          <p:attrName>style.visibility</p:attrName>
                                        </p:attrNameLst>
                                      </p:cBhvr>
                                      <p:to>
                                        <p:strVal val="visible"/>
                                      </p:to>
                                    </p:set>
                                    <p:anim calcmode="lin" valueType="num">
                                      <p:cBhvr>
                                        <p:cTn id="11" dur="500" fill="hold"/>
                                        <p:tgtEl>
                                          <p:spTgt spid="322566"/>
                                        </p:tgtEl>
                                        <p:attrNameLst>
                                          <p:attrName>ppt_x</p:attrName>
                                        </p:attrNameLst>
                                      </p:cBhvr>
                                      <p:tavLst>
                                        <p:tav tm="0">
                                          <p:val>
                                            <p:strVal val="#ppt_x-#ppt_w/2"/>
                                          </p:val>
                                        </p:tav>
                                        <p:tav tm="100000">
                                          <p:val>
                                            <p:strVal val="#ppt_x"/>
                                          </p:val>
                                        </p:tav>
                                      </p:tavLst>
                                    </p:anim>
                                    <p:anim calcmode="lin" valueType="num">
                                      <p:cBhvr>
                                        <p:cTn id="12" dur="500" fill="hold"/>
                                        <p:tgtEl>
                                          <p:spTgt spid="322566"/>
                                        </p:tgtEl>
                                        <p:attrNameLst>
                                          <p:attrName>ppt_y</p:attrName>
                                        </p:attrNameLst>
                                      </p:cBhvr>
                                      <p:tavLst>
                                        <p:tav tm="0">
                                          <p:val>
                                            <p:strVal val="#ppt_y"/>
                                          </p:val>
                                        </p:tav>
                                        <p:tav tm="100000">
                                          <p:val>
                                            <p:strVal val="#ppt_y"/>
                                          </p:val>
                                        </p:tav>
                                      </p:tavLst>
                                    </p:anim>
                                    <p:anim calcmode="lin" valueType="num">
                                      <p:cBhvr>
                                        <p:cTn id="13" dur="500" fill="hold"/>
                                        <p:tgtEl>
                                          <p:spTgt spid="322566"/>
                                        </p:tgtEl>
                                        <p:attrNameLst>
                                          <p:attrName>ppt_w</p:attrName>
                                        </p:attrNameLst>
                                      </p:cBhvr>
                                      <p:tavLst>
                                        <p:tav tm="0">
                                          <p:val>
                                            <p:fltVal val="0"/>
                                          </p:val>
                                        </p:tav>
                                        <p:tav tm="100000">
                                          <p:val>
                                            <p:strVal val="#ppt_w"/>
                                          </p:val>
                                        </p:tav>
                                      </p:tavLst>
                                    </p:anim>
                                    <p:anim calcmode="lin" valueType="num">
                                      <p:cBhvr>
                                        <p:cTn id="14" dur="500" fill="hold"/>
                                        <p:tgtEl>
                                          <p:spTgt spid="322566"/>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22571"/>
                                        </p:tgtEl>
                                        <p:attrNameLst>
                                          <p:attrName>style.visibility</p:attrName>
                                        </p:attrNameLst>
                                      </p:cBhvr>
                                      <p:to>
                                        <p:strVal val="visible"/>
                                      </p:to>
                                    </p:set>
                                    <p:anim calcmode="lin" valueType="num">
                                      <p:cBhvr>
                                        <p:cTn id="17" dur="500" fill="hold"/>
                                        <p:tgtEl>
                                          <p:spTgt spid="322571"/>
                                        </p:tgtEl>
                                        <p:attrNameLst>
                                          <p:attrName>ppt_x</p:attrName>
                                        </p:attrNameLst>
                                      </p:cBhvr>
                                      <p:tavLst>
                                        <p:tav tm="0">
                                          <p:val>
                                            <p:strVal val="#ppt_x-#ppt_w/2"/>
                                          </p:val>
                                        </p:tav>
                                        <p:tav tm="100000">
                                          <p:val>
                                            <p:strVal val="#ppt_x"/>
                                          </p:val>
                                        </p:tav>
                                      </p:tavLst>
                                    </p:anim>
                                    <p:anim calcmode="lin" valueType="num">
                                      <p:cBhvr>
                                        <p:cTn id="18" dur="500" fill="hold"/>
                                        <p:tgtEl>
                                          <p:spTgt spid="322571"/>
                                        </p:tgtEl>
                                        <p:attrNameLst>
                                          <p:attrName>ppt_y</p:attrName>
                                        </p:attrNameLst>
                                      </p:cBhvr>
                                      <p:tavLst>
                                        <p:tav tm="0">
                                          <p:val>
                                            <p:strVal val="#ppt_y"/>
                                          </p:val>
                                        </p:tav>
                                        <p:tav tm="100000">
                                          <p:val>
                                            <p:strVal val="#ppt_y"/>
                                          </p:val>
                                        </p:tav>
                                      </p:tavLst>
                                    </p:anim>
                                    <p:anim calcmode="lin" valueType="num">
                                      <p:cBhvr>
                                        <p:cTn id="19" dur="500" fill="hold"/>
                                        <p:tgtEl>
                                          <p:spTgt spid="322571"/>
                                        </p:tgtEl>
                                        <p:attrNameLst>
                                          <p:attrName>ppt_w</p:attrName>
                                        </p:attrNameLst>
                                      </p:cBhvr>
                                      <p:tavLst>
                                        <p:tav tm="0">
                                          <p:val>
                                            <p:fltVal val="0"/>
                                          </p:val>
                                        </p:tav>
                                        <p:tav tm="100000">
                                          <p:val>
                                            <p:strVal val="#ppt_w"/>
                                          </p:val>
                                        </p:tav>
                                      </p:tavLst>
                                    </p:anim>
                                    <p:anim calcmode="lin" valueType="num">
                                      <p:cBhvr>
                                        <p:cTn id="20" dur="500" fill="hold"/>
                                        <p:tgtEl>
                                          <p:spTgt spid="322571"/>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322572"/>
                                        </p:tgtEl>
                                        <p:attrNameLst>
                                          <p:attrName>style.visibility</p:attrName>
                                        </p:attrNameLst>
                                      </p:cBhvr>
                                      <p:to>
                                        <p:strVal val="visible"/>
                                      </p:to>
                                    </p:set>
                                    <p:anim calcmode="lin" valueType="num">
                                      <p:cBhvr>
                                        <p:cTn id="23" dur="500" fill="hold"/>
                                        <p:tgtEl>
                                          <p:spTgt spid="322572"/>
                                        </p:tgtEl>
                                        <p:attrNameLst>
                                          <p:attrName>ppt_x</p:attrName>
                                        </p:attrNameLst>
                                      </p:cBhvr>
                                      <p:tavLst>
                                        <p:tav tm="0">
                                          <p:val>
                                            <p:strVal val="#ppt_x-#ppt_w/2"/>
                                          </p:val>
                                        </p:tav>
                                        <p:tav tm="100000">
                                          <p:val>
                                            <p:strVal val="#ppt_x"/>
                                          </p:val>
                                        </p:tav>
                                      </p:tavLst>
                                    </p:anim>
                                    <p:anim calcmode="lin" valueType="num">
                                      <p:cBhvr>
                                        <p:cTn id="24" dur="500" fill="hold"/>
                                        <p:tgtEl>
                                          <p:spTgt spid="322572"/>
                                        </p:tgtEl>
                                        <p:attrNameLst>
                                          <p:attrName>ppt_y</p:attrName>
                                        </p:attrNameLst>
                                      </p:cBhvr>
                                      <p:tavLst>
                                        <p:tav tm="0">
                                          <p:val>
                                            <p:strVal val="#ppt_y"/>
                                          </p:val>
                                        </p:tav>
                                        <p:tav tm="100000">
                                          <p:val>
                                            <p:strVal val="#ppt_y"/>
                                          </p:val>
                                        </p:tav>
                                      </p:tavLst>
                                    </p:anim>
                                    <p:anim calcmode="lin" valueType="num">
                                      <p:cBhvr>
                                        <p:cTn id="25" dur="500" fill="hold"/>
                                        <p:tgtEl>
                                          <p:spTgt spid="322572"/>
                                        </p:tgtEl>
                                        <p:attrNameLst>
                                          <p:attrName>ppt_w</p:attrName>
                                        </p:attrNameLst>
                                      </p:cBhvr>
                                      <p:tavLst>
                                        <p:tav tm="0">
                                          <p:val>
                                            <p:fltVal val="0"/>
                                          </p:val>
                                        </p:tav>
                                        <p:tav tm="100000">
                                          <p:val>
                                            <p:strVal val="#ppt_w"/>
                                          </p:val>
                                        </p:tav>
                                      </p:tavLst>
                                    </p:anim>
                                    <p:anim calcmode="lin" valueType="num">
                                      <p:cBhvr>
                                        <p:cTn id="26" dur="500" fill="hold"/>
                                        <p:tgtEl>
                                          <p:spTgt spid="322572"/>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322576"/>
                                        </p:tgtEl>
                                        <p:attrNameLst>
                                          <p:attrName>style.visibility</p:attrName>
                                        </p:attrNameLst>
                                      </p:cBhvr>
                                      <p:to>
                                        <p:strVal val="visible"/>
                                      </p:to>
                                    </p:set>
                                    <p:anim calcmode="lin" valueType="num">
                                      <p:cBhvr>
                                        <p:cTn id="29" dur="500" fill="hold"/>
                                        <p:tgtEl>
                                          <p:spTgt spid="322576"/>
                                        </p:tgtEl>
                                        <p:attrNameLst>
                                          <p:attrName>ppt_x</p:attrName>
                                        </p:attrNameLst>
                                      </p:cBhvr>
                                      <p:tavLst>
                                        <p:tav tm="0">
                                          <p:val>
                                            <p:strVal val="#ppt_x-#ppt_w/2"/>
                                          </p:val>
                                        </p:tav>
                                        <p:tav tm="100000">
                                          <p:val>
                                            <p:strVal val="#ppt_x"/>
                                          </p:val>
                                        </p:tav>
                                      </p:tavLst>
                                    </p:anim>
                                    <p:anim calcmode="lin" valueType="num">
                                      <p:cBhvr>
                                        <p:cTn id="30" dur="500" fill="hold"/>
                                        <p:tgtEl>
                                          <p:spTgt spid="322576"/>
                                        </p:tgtEl>
                                        <p:attrNameLst>
                                          <p:attrName>ppt_y</p:attrName>
                                        </p:attrNameLst>
                                      </p:cBhvr>
                                      <p:tavLst>
                                        <p:tav tm="0">
                                          <p:val>
                                            <p:strVal val="#ppt_y"/>
                                          </p:val>
                                        </p:tav>
                                        <p:tav tm="100000">
                                          <p:val>
                                            <p:strVal val="#ppt_y"/>
                                          </p:val>
                                        </p:tav>
                                      </p:tavLst>
                                    </p:anim>
                                    <p:anim calcmode="lin" valueType="num">
                                      <p:cBhvr>
                                        <p:cTn id="31" dur="500" fill="hold"/>
                                        <p:tgtEl>
                                          <p:spTgt spid="322576"/>
                                        </p:tgtEl>
                                        <p:attrNameLst>
                                          <p:attrName>ppt_w</p:attrName>
                                        </p:attrNameLst>
                                      </p:cBhvr>
                                      <p:tavLst>
                                        <p:tav tm="0">
                                          <p:val>
                                            <p:fltVal val="0"/>
                                          </p:val>
                                        </p:tav>
                                        <p:tav tm="100000">
                                          <p:val>
                                            <p:strVal val="#ppt_w"/>
                                          </p:val>
                                        </p:tav>
                                      </p:tavLst>
                                    </p:anim>
                                    <p:anim calcmode="lin" valueType="num">
                                      <p:cBhvr>
                                        <p:cTn id="32" dur="500" fill="hold"/>
                                        <p:tgtEl>
                                          <p:spTgt spid="322576"/>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0"/>
                                  </p:stCondLst>
                                  <p:childTnLst>
                                    <p:set>
                                      <p:cBhvr>
                                        <p:cTn id="34" dur="1" fill="hold">
                                          <p:stCondLst>
                                            <p:cond delay="0"/>
                                          </p:stCondLst>
                                        </p:cTn>
                                        <p:tgtEl>
                                          <p:spTgt spid="322577"/>
                                        </p:tgtEl>
                                        <p:attrNameLst>
                                          <p:attrName>style.visibility</p:attrName>
                                        </p:attrNameLst>
                                      </p:cBhvr>
                                      <p:to>
                                        <p:strVal val="visible"/>
                                      </p:to>
                                    </p:set>
                                    <p:anim calcmode="lin" valueType="num">
                                      <p:cBhvr>
                                        <p:cTn id="35" dur="500" fill="hold"/>
                                        <p:tgtEl>
                                          <p:spTgt spid="322577"/>
                                        </p:tgtEl>
                                        <p:attrNameLst>
                                          <p:attrName>ppt_x</p:attrName>
                                        </p:attrNameLst>
                                      </p:cBhvr>
                                      <p:tavLst>
                                        <p:tav tm="0">
                                          <p:val>
                                            <p:strVal val="#ppt_x-#ppt_w/2"/>
                                          </p:val>
                                        </p:tav>
                                        <p:tav tm="100000">
                                          <p:val>
                                            <p:strVal val="#ppt_x"/>
                                          </p:val>
                                        </p:tav>
                                      </p:tavLst>
                                    </p:anim>
                                    <p:anim calcmode="lin" valueType="num">
                                      <p:cBhvr>
                                        <p:cTn id="36" dur="500" fill="hold"/>
                                        <p:tgtEl>
                                          <p:spTgt spid="322577"/>
                                        </p:tgtEl>
                                        <p:attrNameLst>
                                          <p:attrName>ppt_y</p:attrName>
                                        </p:attrNameLst>
                                      </p:cBhvr>
                                      <p:tavLst>
                                        <p:tav tm="0">
                                          <p:val>
                                            <p:strVal val="#ppt_y"/>
                                          </p:val>
                                        </p:tav>
                                        <p:tav tm="100000">
                                          <p:val>
                                            <p:strVal val="#ppt_y"/>
                                          </p:val>
                                        </p:tav>
                                      </p:tavLst>
                                    </p:anim>
                                    <p:anim calcmode="lin" valueType="num">
                                      <p:cBhvr>
                                        <p:cTn id="37" dur="500" fill="hold"/>
                                        <p:tgtEl>
                                          <p:spTgt spid="322577"/>
                                        </p:tgtEl>
                                        <p:attrNameLst>
                                          <p:attrName>ppt_w</p:attrName>
                                        </p:attrNameLst>
                                      </p:cBhvr>
                                      <p:tavLst>
                                        <p:tav tm="0">
                                          <p:val>
                                            <p:fltVal val="0"/>
                                          </p:val>
                                        </p:tav>
                                        <p:tav tm="100000">
                                          <p:val>
                                            <p:strVal val="#ppt_w"/>
                                          </p:val>
                                        </p:tav>
                                      </p:tavLst>
                                    </p:anim>
                                    <p:anim calcmode="lin" valueType="num">
                                      <p:cBhvr>
                                        <p:cTn id="38" dur="500" fill="hold"/>
                                        <p:tgtEl>
                                          <p:spTgt spid="322577"/>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322578"/>
                                        </p:tgtEl>
                                        <p:attrNameLst>
                                          <p:attrName>style.visibility</p:attrName>
                                        </p:attrNameLst>
                                      </p:cBhvr>
                                      <p:to>
                                        <p:strVal val="visible"/>
                                      </p:to>
                                    </p:set>
                                    <p:anim calcmode="lin" valueType="num">
                                      <p:cBhvr>
                                        <p:cTn id="41" dur="500" fill="hold"/>
                                        <p:tgtEl>
                                          <p:spTgt spid="322578"/>
                                        </p:tgtEl>
                                        <p:attrNameLst>
                                          <p:attrName>ppt_x</p:attrName>
                                        </p:attrNameLst>
                                      </p:cBhvr>
                                      <p:tavLst>
                                        <p:tav tm="0">
                                          <p:val>
                                            <p:strVal val="#ppt_x-#ppt_w/2"/>
                                          </p:val>
                                        </p:tav>
                                        <p:tav tm="100000">
                                          <p:val>
                                            <p:strVal val="#ppt_x"/>
                                          </p:val>
                                        </p:tav>
                                      </p:tavLst>
                                    </p:anim>
                                    <p:anim calcmode="lin" valueType="num">
                                      <p:cBhvr>
                                        <p:cTn id="42" dur="500" fill="hold"/>
                                        <p:tgtEl>
                                          <p:spTgt spid="322578"/>
                                        </p:tgtEl>
                                        <p:attrNameLst>
                                          <p:attrName>ppt_y</p:attrName>
                                        </p:attrNameLst>
                                      </p:cBhvr>
                                      <p:tavLst>
                                        <p:tav tm="0">
                                          <p:val>
                                            <p:strVal val="#ppt_y"/>
                                          </p:val>
                                        </p:tav>
                                        <p:tav tm="100000">
                                          <p:val>
                                            <p:strVal val="#ppt_y"/>
                                          </p:val>
                                        </p:tav>
                                      </p:tavLst>
                                    </p:anim>
                                    <p:anim calcmode="lin" valueType="num">
                                      <p:cBhvr>
                                        <p:cTn id="43" dur="500" fill="hold"/>
                                        <p:tgtEl>
                                          <p:spTgt spid="322578"/>
                                        </p:tgtEl>
                                        <p:attrNameLst>
                                          <p:attrName>ppt_w</p:attrName>
                                        </p:attrNameLst>
                                      </p:cBhvr>
                                      <p:tavLst>
                                        <p:tav tm="0">
                                          <p:val>
                                            <p:fltVal val="0"/>
                                          </p:val>
                                        </p:tav>
                                        <p:tav tm="100000">
                                          <p:val>
                                            <p:strVal val="#ppt_w"/>
                                          </p:val>
                                        </p:tav>
                                      </p:tavLst>
                                    </p:anim>
                                    <p:anim calcmode="lin" valueType="num">
                                      <p:cBhvr>
                                        <p:cTn id="44" dur="500" fill="hold"/>
                                        <p:tgtEl>
                                          <p:spTgt spid="3225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6" grpId="0" autoUpdateAnimBg="0"/>
      <p:bldP spid="322571" grpId="0" autoUpdateAnimBg="0"/>
      <p:bldP spid="322572" grpId="0" autoUpdateAnimBg="0"/>
      <p:bldP spid="322576" grpId="0" autoUpdateAnimBg="0"/>
      <p:bldP spid="322577" grpId="0" autoUpdateAnimBg="0"/>
      <p:bldP spid="322578" grpId="0" autoUpdateAnimBg="0"/>
      <p:bldP spid="3225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Headl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451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8" name="Rectangle 3"/>
          <p:cNvSpPr>
            <a:spLocks noGrp="1" noChangeArrowheads="1"/>
          </p:cNvSpPr>
          <p:nvPr>
            <p:ph type="title" idx="4294967295"/>
          </p:nvPr>
        </p:nvSpPr>
        <p:spPr>
          <a:xfrm>
            <a:off x="6172200" y="457200"/>
            <a:ext cx="2743200" cy="5257800"/>
          </a:xfrm>
        </p:spPr>
        <p:txBody>
          <a:bodyPr/>
          <a:lstStyle/>
          <a:p>
            <a:pPr eaLnBrk="1" hangingPunct="1"/>
            <a:r>
              <a:rPr lang="ar-JO" b="1" dirty="0">
                <a:latin typeface="Arial" panose="020B0604020202020204" pitchFamily="34" charset="0"/>
                <a:ea typeface="ＭＳ Ｐゴシック" charset="0"/>
                <a:cs typeface="Arial" panose="020B0604020202020204" pitchFamily="34" charset="0"/>
              </a:rPr>
              <a:t>لا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تخطئ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في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وضع </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نقاطك</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 تمييز الأفكار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 رموز متناسقة</a:t>
            </a:r>
          </a:p>
          <a:p>
            <a:pPr marL="0" marR="0" lvl="0" indent="0" algn="r" defTabSz="914400" rtl="0" eaLnBrk="0" fontAlgn="base" latinLnBrk="0" hangingPunct="0">
              <a:lnSpc>
                <a:spcPct val="100000"/>
              </a:lnSpc>
              <a:spcBef>
                <a:spcPct val="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ت. العبارات الإنتقالية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093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8164">
                                            <p:txEl>
                                              <p:pRg st="2" end="2"/>
                                            </p:txEl>
                                          </p:spTgt>
                                        </p:tgtEl>
                                        <p:attrNameLst>
                                          <p:attrName>style.visibility</p:attrName>
                                        </p:attrNameLst>
                                      </p:cBhvr>
                                      <p:to>
                                        <p:strVal val="visible"/>
                                      </p:to>
                                    </p:set>
                                    <p:animEffect transition="in" filter="barn(inHorizontal)">
                                      <p:cBhvr>
                                        <p:cTn id="7" dur="500"/>
                                        <p:tgtEl>
                                          <p:spTgt spid="3481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47824" name="Rectangle 16"/>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247811" name="Text Box 3"/>
          <p:cNvSpPr txBox="1">
            <a:spLocks noChangeArrowheads="1"/>
          </p:cNvSpPr>
          <p:nvPr/>
        </p:nvSpPr>
        <p:spPr bwMode="auto">
          <a:xfrm>
            <a:off x="762000" y="995363"/>
            <a:ext cx="80772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chemeClr val="bg1"/>
                </a:solidFill>
                <a:latin typeface="Arial"/>
                <a:cs typeface="Arial"/>
              </a:rPr>
              <a:t>الموضوع: كيف تستطيع أن تتأكد أنك تتكلم مع غير المؤمنين بشكل مناسب (6ت)؟</a:t>
            </a:r>
            <a:endParaRPr lang="en-US" sz="3200" b="1" dirty="0">
              <a:solidFill>
                <a:schemeClr val="bg1"/>
              </a:solidFill>
              <a:latin typeface="Arial"/>
              <a:cs typeface="Arial"/>
            </a:endParaRPr>
          </a:p>
        </p:txBody>
      </p:sp>
      <p:sp>
        <p:nvSpPr>
          <p:cNvPr id="247812" name="Rectangle 4"/>
          <p:cNvSpPr>
            <a:spLocks noGrp="1" noChangeArrowheads="1"/>
          </p:cNvSpPr>
          <p:nvPr>
            <p:ph type="title" idx="4294967295"/>
          </p:nvPr>
        </p:nvSpPr>
        <p:spPr>
          <a:xfrm>
            <a:off x="533400" y="152400"/>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العبارات الإنتقالية بين قوسين</a:t>
            </a:r>
            <a:endParaRPr lang="en-US" sz="3600" b="1" dirty="0">
              <a:solidFill>
                <a:srgbClr val="FFFFFF"/>
              </a:solidFill>
              <a:latin typeface="Arial" charset="0"/>
              <a:ea typeface="ＭＳ Ｐゴシック" charset="0"/>
              <a:cs typeface="Arial" charset="0"/>
            </a:endParaRPr>
          </a:p>
        </p:txBody>
      </p:sp>
      <p:sp>
        <p:nvSpPr>
          <p:cNvPr id="247813" name="Text Box 5"/>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247814" name="Text Box 6"/>
          <p:cNvSpPr txBox="1">
            <a:spLocks noChangeArrowheads="1"/>
          </p:cNvSpPr>
          <p:nvPr/>
        </p:nvSpPr>
        <p:spPr bwMode="auto">
          <a:xfrm>
            <a:off x="1066800" y="2108200"/>
            <a:ext cx="75438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تكلم بنعمة (6أ)</a:t>
            </a:r>
            <a:endParaRPr lang="en-US" sz="3200" b="1" dirty="0">
              <a:solidFill>
                <a:schemeClr val="bg1"/>
              </a:solidFill>
              <a:latin typeface="Arial"/>
              <a:cs typeface="Arial"/>
            </a:endParaRPr>
          </a:p>
        </p:txBody>
      </p:sp>
      <p:sp>
        <p:nvSpPr>
          <p:cNvPr id="247815" name="Text Box 7"/>
          <p:cNvSpPr txBox="1">
            <a:spLocks noChangeArrowheads="1"/>
          </p:cNvSpPr>
          <p:nvPr/>
        </p:nvSpPr>
        <p:spPr bwMode="auto">
          <a:xfrm>
            <a:off x="1524000" y="2667000"/>
            <a:ext cx="6504384"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r>
              <a:rPr lang="en-US" sz="3200" b="1" dirty="0">
                <a:solidFill>
                  <a:schemeClr val="bg1"/>
                </a:solidFill>
                <a:latin typeface="Arial"/>
                <a:cs typeface="Arial"/>
              </a:rPr>
              <a:t>  </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247825" name="Text Box 17"/>
          <p:cNvSpPr txBox="1">
            <a:spLocks noChangeArrowheads="1"/>
          </p:cNvSpPr>
          <p:nvPr/>
        </p:nvSpPr>
        <p:spPr bwMode="auto">
          <a:xfrm>
            <a:off x="914400" y="3657600"/>
            <a:ext cx="689796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00"/>
                </a:solidFill>
                <a:latin typeface="Arial"/>
                <a:cs typeface="Arial"/>
              </a:rPr>
              <a:t>(ما هي الطريقة الثانية للحديث مع غير المؤمنين بشكل مناسب؟)</a:t>
            </a:r>
            <a:endParaRPr lang="en-US" sz="3200" b="1" dirty="0">
              <a:solidFill>
                <a:srgbClr val="FFFF00"/>
              </a:solidFill>
              <a:latin typeface="Arial"/>
              <a:cs typeface="Arial"/>
            </a:endParaRPr>
          </a:p>
        </p:txBody>
      </p:sp>
      <p:sp>
        <p:nvSpPr>
          <p:cNvPr id="247827" name="Text Box 19"/>
          <p:cNvSpPr txBox="1">
            <a:spLocks noChangeArrowheads="1"/>
          </p:cNvSpPr>
          <p:nvPr/>
        </p:nvSpPr>
        <p:spPr bwMode="auto">
          <a:xfrm>
            <a:off x="1524000" y="5200650"/>
            <a:ext cx="6360368"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247839" name="Text Box 31"/>
          <p:cNvSpPr txBox="1">
            <a:spLocks noChangeArrowheads="1"/>
          </p:cNvSpPr>
          <p:nvPr/>
        </p:nvSpPr>
        <p:spPr bwMode="auto">
          <a:xfrm>
            <a:off x="914400" y="4686300"/>
            <a:ext cx="75438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تكلم كلمات حكيمة (6ب)</a:t>
            </a:r>
            <a:endParaRPr lang="en-US" sz="3200" b="1" dirty="0">
              <a:solidFill>
                <a:schemeClr val="bg1"/>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7825"/>
                                        </p:tgtEl>
                                        <p:attrNameLst>
                                          <p:attrName>style.visibility</p:attrName>
                                        </p:attrNameLst>
                                      </p:cBhvr>
                                      <p:to>
                                        <p:strVal val="visible"/>
                                      </p:to>
                                    </p:set>
                                    <p:anim calcmode="lin" valueType="num">
                                      <p:cBhvr>
                                        <p:cTn id="7" dur="500" fill="hold"/>
                                        <p:tgtEl>
                                          <p:spTgt spid="247825"/>
                                        </p:tgtEl>
                                        <p:attrNameLst>
                                          <p:attrName>ppt_w</p:attrName>
                                        </p:attrNameLst>
                                      </p:cBhvr>
                                      <p:tavLst>
                                        <p:tav tm="0">
                                          <p:val>
                                            <p:strVal val="#ppt_w*0.05"/>
                                          </p:val>
                                        </p:tav>
                                        <p:tav tm="100000">
                                          <p:val>
                                            <p:strVal val="#ppt_w"/>
                                          </p:val>
                                        </p:tav>
                                      </p:tavLst>
                                    </p:anim>
                                    <p:anim calcmode="lin" valueType="num">
                                      <p:cBhvr>
                                        <p:cTn id="8" dur="500" fill="hold"/>
                                        <p:tgtEl>
                                          <p:spTgt spid="247825"/>
                                        </p:tgtEl>
                                        <p:attrNameLst>
                                          <p:attrName>ppt_h</p:attrName>
                                        </p:attrNameLst>
                                      </p:cBhvr>
                                      <p:tavLst>
                                        <p:tav tm="0">
                                          <p:val>
                                            <p:strVal val="#ppt_h"/>
                                          </p:val>
                                        </p:tav>
                                        <p:tav tm="100000">
                                          <p:val>
                                            <p:strVal val="#ppt_h"/>
                                          </p:val>
                                        </p:tav>
                                      </p:tavLst>
                                    </p:anim>
                                    <p:anim calcmode="lin" valueType="num">
                                      <p:cBhvr>
                                        <p:cTn id="9" dur="500" fill="hold"/>
                                        <p:tgtEl>
                                          <p:spTgt spid="247825"/>
                                        </p:tgtEl>
                                        <p:attrNameLst>
                                          <p:attrName>ppt_x</p:attrName>
                                        </p:attrNameLst>
                                      </p:cBhvr>
                                      <p:tavLst>
                                        <p:tav tm="0">
                                          <p:val>
                                            <p:strVal val="#ppt_x-.2"/>
                                          </p:val>
                                        </p:tav>
                                        <p:tav tm="100000">
                                          <p:val>
                                            <p:strVal val="#ppt_x"/>
                                          </p:val>
                                        </p:tav>
                                      </p:tavLst>
                                    </p:anim>
                                    <p:anim calcmode="lin" valueType="num">
                                      <p:cBhvr>
                                        <p:cTn id="10" dur="500" fill="hold"/>
                                        <p:tgtEl>
                                          <p:spTgt spid="247825"/>
                                        </p:tgtEl>
                                        <p:attrNameLst>
                                          <p:attrName>ppt_y</p:attrName>
                                        </p:attrNameLst>
                                      </p:cBhvr>
                                      <p:tavLst>
                                        <p:tav tm="0">
                                          <p:val>
                                            <p:strVal val="#ppt_y"/>
                                          </p:val>
                                        </p:tav>
                                        <p:tav tm="100000">
                                          <p:val>
                                            <p:strVal val="#ppt_y"/>
                                          </p:val>
                                        </p:tav>
                                      </p:tavLst>
                                    </p:anim>
                                    <p:animEffect transition="in" filter="fade">
                                      <p:cBhvr>
                                        <p:cTn id="11" dur="500"/>
                                        <p:tgtEl>
                                          <p:spTgt spid="24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 تمييز الأفكار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 رموز متناسقة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 العبارات الإنتقالية</a:t>
            </a:r>
          </a:p>
          <a:p>
            <a:pPr marL="0" marR="0" lvl="0" indent="0" algn="r" defTabSz="914400" rtl="0" eaLnBrk="0" fontAlgn="base" latinLnBrk="0" hangingPunct="0">
              <a:lnSpc>
                <a:spcPct val="100000"/>
              </a:lnSpc>
              <a:spcBef>
                <a:spcPct val="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ث. الأقواس الإستقرائية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861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8164">
                                            <p:txEl>
                                              <p:pRg st="3" end="3"/>
                                            </p:txEl>
                                          </p:spTgt>
                                        </p:tgtEl>
                                        <p:attrNameLst>
                                          <p:attrName>style.visibility</p:attrName>
                                        </p:attrNameLst>
                                      </p:cBhvr>
                                      <p:to>
                                        <p:strVal val="visible"/>
                                      </p:to>
                                    </p:set>
                                    <p:animEffect transition="in" filter="barn(inHorizontal)">
                                      <p:cBhvr>
                                        <p:cTn id="7" dur="500"/>
                                        <p:tgtEl>
                                          <p:spTgt spid="348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088" name="Text Box 8"/>
          <p:cNvSpPr txBox="1">
            <a:spLocks noChangeArrowheads="1"/>
          </p:cNvSpPr>
          <p:nvPr/>
        </p:nvSpPr>
        <p:spPr bwMode="auto">
          <a:xfrm>
            <a:off x="609600" y="995363"/>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الموضوع</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عندما تظهر المشاكل بسبب نمو الكنيسة، فكيف يجب أن نحلها؟</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1" name="Rectangle 11"/>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بسيط (أعمال 6: 1-6)</a:t>
            </a:r>
            <a:endParaRPr lang="en-US" sz="3600" b="1" dirty="0">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3" name="Text Box 13"/>
          <p:cNvSpPr txBox="1">
            <a:spLocks noChangeArrowheads="1"/>
          </p:cNvSpPr>
          <p:nvPr/>
        </p:nvSpPr>
        <p:spPr bwMode="auto">
          <a:xfrm>
            <a:off x="1295400" y="2137900"/>
            <a:ext cx="6516960" cy="1126462"/>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1. حلَّ الرسل مشاكل النمو من خلال القيادة </a:t>
            </a:r>
          </a:p>
          <a:p>
            <a:pPr marL="508000" marR="0" lvl="0" indent="-508000" algn="r" defTabSz="914400" rtl="0" eaLnBrk="0" fontAlgn="base" latinLnBrk="0" hangingPunct="0">
              <a:lnSpc>
                <a:spcPct val="8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     العلمانية)</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4" name="Text Box 14"/>
          <p:cNvSpPr txBox="1">
            <a:spLocks noChangeArrowheads="1"/>
          </p:cNvSpPr>
          <p:nvPr/>
        </p:nvSpPr>
        <p:spPr bwMode="auto">
          <a:xfrm>
            <a:off x="1447800" y="3292475"/>
            <a:ext cx="5754960" cy="1490729"/>
          </a:xfrm>
          <a:prstGeom prst="rect">
            <a:avLst/>
          </a:prstGeom>
          <a:noFill/>
          <a:ln w="9525">
            <a:noFill/>
            <a:miter lim="800000"/>
            <a:headEnd/>
            <a:tailEnd/>
          </a:ln>
          <a:effectLst/>
        </p:spPr>
        <p:txBody>
          <a:bodyPr wrap="square">
            <a:spAutoFit/>
          </a:bodyPr>
          <a:lstStyle/>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أ. كنيستهم كانت تنمو (1أ)</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ب. كان لديهم مشكلة في الطعام (1ب)</a:t>
            </a:r>
          </a:p>
          <a:p>
            <a:pPr marL="169863" marR="0" lvl="0" indent="0" algn="r" defTabSz="914400" rtl="0" eaLnBrk="0" fontAlgn="base" latinLnBrk="0" hangingPunct="0">
              <a:lnSpc>
                <a:spcPct val="6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rPr>
              <a:t>ت. عينوا القادة (2-6)</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outerShdw>
              </a:effectLst>
              <a:uLnTx/>
              <a:uFillTx/>
              <a:latin typeface="Arial"/>
              <a:ea typeface="ＭＳ Ｐゴシック" charset="-128"/>
              <a:cs typeface="Arial"/>
            </a:endParaRPr>
          </a:p>
        </p:txBody>
      </p:sp>
      <p:sp>
        <p:nvSpPr>
          <p:cNvPr id="46095" name="Text Box 15"/>
          <p:cNvSpPr txBox="1">
            <a:spLocks noChangeArrowheads="1"/>
          </p:cNvSpPr>
          <p:nvPr/>
        </p:nvSpPr>
        <p:spPr bwMode="auto">
          <a:xfrm>
            <a:off x="914400" y="4860925"/>
            <a:ext cx="689796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2. الحل لمشاكل الكنيسة النامية هو القادة العلمانيون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الرئيسية</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6" name="Text Box 16"/>
          <p:cNvSpPr txBox="1">
            <a:spLocks noChangeArrowheads="1"/>
          </p:cNvSpPr>
          <p:nvPr/>
        </p:nvSpPr>
        <p:spPr bwMode="auto">
          <a:xfrm>
            <a:off x="801960" y="5973763"/>
            <a:ext cx="70104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3. الحل لمشاكلنا ... (</a:t>
            </a:r>
            <a:r>
              <a:rPr kumimoji="0" lang="ar-JO" sz="3200" b="1" i="0" u="none" strike="noStrike" kern="1200" cap="none" spc="0" normalizeH="0" baseline="0" noProof="0" dirty="0">
                <a:ln>
                  <a:noFill/>
                </a:ln>
                <a:solidFill>
                  <a:srgbClr val="FFFF00"/>
                </a:solidFill>
                <a:effectLst/>
                <a:uLnTx/>
                <a:uFillTx/>
                <a:latin typeface="Arial"/>
                <a:ea typeface="ＭＳ Ｐゴシック" charset="-128"/>
                <a:cs typeface="Arial"/>
              </a:rPr>
              <a:t>التطبيق</a:t>
            </a: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7" name="Text Box 17"/>
          <p:cNvSpPr txBox="1">
            <a:spLocks noChangeArrowheads="1"/>
          </p:cNvSpPr>
          <p:nvPr/>
        </p:nvSpPr>
        <p:spPr bwMode="auto">
          <a:xfrm>
            <a:off x="6096000" y="6472238"/>
            <a:ext cx="2971800" cy="340735"/>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دون سونوكجيان، كلية دالاس اللاهوتية</a:t>
            </a:r>
            <a:endParaRPr kumimoji="0" lang="en-US" sz="16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98" name="Text Box 18"/>
          <p:cNvSpPr txBox="1">
            <a:spLocks noChangeArrowheads="1"/>
          </p:cNvSpPr>
          <p:nvPr/>
        </p:nvSpPr>
        <p:spPr bwMode="auto">
          <a:xfrm>
            <a:off x="0" y="2287588"/>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099" name="Text Box 19"/>
          <p:cNvSpPr txBox="1">
            <a:spLocks noChangeArrowheads="1"/>
          </p:cNvSpPr>
          <p:nvPr/>
        </p:nvSpPr>
        <p:spPr bwMode="auto">
          <a:xfrm>
            <a:off x="7696200" y="2984500"/>
            <a:ext cx="1447800" cy="75713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80000"/>
              </a:lnSpc>
              <a:spcBef>
                <a:spcPct val="50000"/>
              </a:spcBef>
              <a:spcAft>
                <a:spcPct val="0"/>
              </a:spcAft>
              <a:buClrTx/>
              <a:buSzTx/>
              <a:buFont typeface="Arial" charset="0"/>
              <a:buNone/>
              <a:tabLst/>
              <a:defRPr/>
            </a:pPr>
            <a:r>
              <a:rPr kumimoji="0" lang="ar-JO" sz="1800" b="1" i="0" u="none" strike="noStrike" kern="1200" cap="none" spc="0" normalizeH="0" baseline="0" noProof="0" dirty="0">
                <a:ln>
                  <a:noFill/>
                </a:ln>
                <a:solidFill>
                  <a:srgbClr val="FFFFFF"/>
                </a:solidFill>
                <a:effectLst/>
                <a:uLnTx/>
                <a:uFillTx/>
                <a:latin typeface="Arial"/>
                <a:ea typeface="ＭＳ Ｐゴシック" charset="-128"/>
                <a:cs typeface="Arial"/>
              </a:rPr>
              <a:t>نقطة رئيسية متقدمة  استقرائيا</a:t>
            </a:r>
            <a:endParaRPr kumimoji="0" lang="en-US" sz="18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46100" name="Line 20"/>
          <p:cNvSpPr>
            <a:spLocks noChangeShapeType="1"/>
          </p:cNvSpPr>
          <p:nvPr/>
        </p:nvSpPr>
        <p:spPr bwMode="auto">
          <a:xfrm>
            <a:off x="7812360" y="2311871"/>
            <a:ext cx="493440" cy="325041"/>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46101" name="Line 21"/>
          <p:cNvSpPr>
            <a:spLocks noChangeShapeType="1"/>
          </p:cNvSpPr>
          <p:nvPr/>
        </p:nvSpPr>
        <p:spPr bwMode="auto">
          <a:xfrm flipH="1">
            <a:off x="7202760" y="1627080"/>
            <a:ext cx="609600" cy="167902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2" name="Text Box 18">
            <a:extLst>
              <a:ext uri="{FF2B5EF4-FFF2-40B4-BE49-F238E27FC236}">
                <a16:creationId xmlns:a16="http://schemas.microsoft.com/office/drawing/2014/main" id="{6618C997-29C0-23FC-A15D-05AC4CB3ECB6}"/>
              </a:ext>
            </a:extLst>
          </p:cNvPr>
          <p:cNvSpPr txBox="1">
            <a:spLocks noChangeArrowheads="1"/>
          </p:cNvSpPr>
          <p:nvPr/>
        </p:nvSpPr>
        <p:spPr bwMode="auto">
          <a:xfrm>
            <a:off x="0" y="4294187"/>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marR="0" lvl="0" indent="-457200" algn="r" defTabSz="914400" rtl="0" eaLnBrk="0" fontAlgn="base" latinLnBrk="0" hangingPunct="0">
              <a:lnSpc>
                <a:spcPct val="80000"/>
              </a:lnSpc>
              <a:spcBef>
                <a:spcPct val="50000"/>
              </a:spcBef>
              <a:spcAft>
                <a:spcPct val="0"/>
              </a:spcAft>
              <a:buClrTx/>
              <a:buSzTx/>
              <a:buFont typeface="Arial" charset="0"/>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 </a:t>
            </a:r>
            <a:r>
              <a:rPr kumimoji="0" lang="ar-JO" sz="2400" b="1" i="0" u="none" strike="noStrike" kern="1200" cap="none" spc="0" normalizeH="0" baseline="0" noProof="0" dirty="0">
                <a:ln>
                  <a:noFill/>
                </a:ln>
                <a:solidFill>
                  <a:srgbClr val="FFFF00"/>
                </a:solidFill>
                <a:effectLst/>
                <a:uLnTx/>
                <a:uFillTx/>
                <a:latin typeface="Arial"/>
                <a:ea typeface="ＭＳ Ｐゴシック" charset="-128"/>
                <a:cs typeface="Arial"/>
              </a:rPr>
              <a:t>الفكرة التفسيرية</a:t>
            </a:r>
            <a:r>
              <a:rPr kumimoji="0" lang="ar-JO" sz="2400" b="1" i="0" u="none" strike="noStrike" kern="1200" cap="none" spc="0" normalizeH="0" baseline="0" noProof="0" dirty="0">
                <a:ln>
                  <a:noFill/>
                </a:ln>
                <a:solidFill>
                  <a:srgbClr val="FFFFFF"/>
                </a:solidFill>
                <a:effectLst/>
                <a:uLnTx/>
                <a:uFillTx/>
                <a:latin typeface="Arial"/>
                <a:ea typeface="ＭＳ Ｐゴシック" charset="-128"/>
                <a:cs typeface="Arial"/>
              </a:rPr>
              <a:t>)</a:t>
            </a:r>
            <a:endPar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ppt_x-#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41">
            <a:extLst>
              <a:ext uri="{FF2B5EF4-FFF2-40B4-BE49-F238E27FC236}">
                <a16:creationId xmlns:a16="http://schemas.microsoft.com/office/drawing/2014/main" id="{D6CABF13-3D1B-46D3-89DF-0923C01E6B3D}"/>
              </a:ext>
            </a:extLst>
          </p:cNvPr>
          <p:cNvSpPr>
            <a:spLocks noChangeArrowheads="1"/>
          </p:cNvSpPr>
          <p:nvPr/>
        </p:nvSpPr>
        <p:spPr bwMode="auto">
          <a:xfrm rot="9474">
            <a:off x="609445" y="4053473"/>
            <a:ext cx="4457879" cy="1196938"/>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3" name="Rectangle 3"/>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48164" name="Text Box 4"/>
          <p:cNvSpPr txBox="1">
            <a:spLocks noChangeArrowheads="1"/>
          </p:cNvSpPr>
          <p:nvPr/>
        </p:nvSpPr>
        <p:spPr bwMode="auto">
          <a:xfrm>
            <a:off x="4673600" y="1676400"/>
            <a:ext cx="4114733"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 تمييز الأفكار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 رموز متناسقة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 العبارات الإنتقالية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ث. الأقواس الإستقرائية</a:t>
            </a:r>
          </a:p>
          <a:p>
            <a:pPr marL="0" marR="0" lvl="0" indent="0" algn="r" defTabSz="914400" rtl="0" eaLnBrk="0" fontAlgn="base" latinLnBrk="0" hangingPunct="0">
              <a:lnSpc>
                <a:spcPct val="100000"/>
              </a:lnSpc>
              <a:spcBef>
                <a:spcPct val="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ج. استخدام أفكار كاملة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595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62</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427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8164">
                                            <p:txEl>
                                              <p:pRg st="4" end="4"/>
                                            </p:txEl>
                                          </p:spTgt>
                                        </p:tgtEl>
                                        <p:attrNameLst>
                                          <p:attrName>style.visibility</p:attrName>
                                        </p:attrNameLst>
                                      </p:cBhvr>
                                      <p:to>
                                        <p:strVal val="visible"/>
                                      </p:to>
                                    </p:set>
                                    <p:animEffect transition="in" filter="barn(inHorizontal)">
                                      <p:cBhvr>
                                        <p:cTn id="7" dur="500"/>
                                        <p:tgtEl>
                                          <p:spTgt spid="348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0" y="228600"/>
            <a:ext cx="8532813"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latin typeface="Arial" charset="0"/>
                <a:ea typeface="ＭＳ Ｐゴシック" charset="0"/>
                <a:cs typeface="Arial" charset="0"/>
              </a:rPr>
              <a:t>لا تجهز مخطط مثل هذا (أعمال 6: 1-6)</a:t>
            </a:r>
            <a:endParaRPr lang="en-US" sz="3600" b="1" dirty="0">
              <a:solidFill>
                <a:srgbClr val="FFFFFF"/>
              </a:solidFill>
              <a:latin typeface="Arial" charset="0"/>
              <a:ea typeface="ＭＳ Ｐゴシック" charset="0"/>
              <a:cs typeface="Arial" charset="0"/>
            </a:endParaRPr>
          </a:p>
        </p:txBody>
      </p:sp>
      <p:sp>
        <p:nvSpPr>
          <p:cNvPr id="50192" name="Text Box 16"/>
          <p:cNvSpPr txBox="1">
            <a:spLocks noChangeArrowheads="1"/>
          </p:cNvSpPr>
          <p:nvPr/>
        </p:nvSpPr>
        <p:spPr bwMode="auto">
          <a:xfrm>
            <a:off x="609600" y="995363"/>
            <a:ext cx="7946826"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cs typeface="Arial"/>
              </a:rPr>
              <a:t>الفكرة الرئيسية</a:t>
            </a:r>
            <a:r>
              <a:rPr lang="ar-JO" sz="3200" b="1" dirty="0">
                <a:solidFill>
                  <a:srgbClr val="FFFFFF"/>
                </a:solidFill>
                <a:latin typeface="Arial"/>
                <a:cs typeface="Arial"/>
              </a:rPr>
              <a:t>: مشاكل نمو الكنيسة</a:t>
            </a:r>
            <a:endParaRPr lang="en-US" sz="3200" b="1" dirty="0">
              <a:solidFill>
                <a:srgbClr val="FFFFFF"/>
              </a:solidFill>
              <a:latin typeface="Arial"/>
              <a:cs typeface="Arial"/>
            </a:endParaRPr>
          </a:p>
        </p:txBody>
      </p:sp>
      <p:sp>
        <p:nvSpPr>
          <p:cNvPr id="50194" name="Text Box 18"/>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solidFill>
                <a:srgbClr val="000000"/>
              </a:solidFill>
              <a:cs typeface="Arial" charset="0"/>
            </a:endParaRPr>
          </a:p>
        </p:txBody>
      </p:sp>
      <p:sp>
        <p:nvSpPr>
          <p:cNvPr id="50195" name="Text Box 19"/>
          <p:cNvSpPr txBox="1">
            <a:spLocks noChangeArrowheads="1"/>
          </p:cNvSpPr>
          <p:nvPr/>
        </p:nvSpPr>
        <p:spPr bwMode="auto">
          <a:xfrm>
            <a:off x="914400" y="1981200"/>
            <a:ext cx="7543800"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a:cs typeface="Arial"/>
              </a:rPr>
              <a:t>1. قادتهم العلمانيين</a:t>
            </a:r>
            <a:endParaRPr lang="en-US" sz="3200" b="1" dirty="0">
              <a:solidFill>
                <a:srgbClr val="FFFFFF"/>
              </a:solidFill>
              <a:latin typeface="Arial"/>
              <a:cs typeface="Arial"/>
            </a:endParaRPr>
          </a:p>
        </p:txBody>
      </p:sp>
      <p:sp>
        <p:nvSpPr>
          <p:cNvPr id="50196" name="Text Box 20"/>
          <p:cNvSpPr txBox="1">
            <a:spLocks noChangeArrowheads="1"/>
          </p:cNvSpPr>
          <p:nvPr/>
        </p:nvSpPr>
        <p:spPr bwMode="auto">
          <a:xfrm>
            <a:off x="1447800" y="2921000"/>
            <a:ext cx="6508576" cy="12906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أ. النمو (1أ)</a:t>
            </a:r>
            <a:br>
              <a:rPr lang="en-US" sz="3200" b="1" dirty="0">
                <a:solidFill>
                  <a:srgbClr val="FFFFFF"/>
                </a:solidFill>
                <a:latin typeface="Arial"/>
                <a:cs typeface="Arial"/>
              </a:rPr>
            </a:br>
            <a:r>
              <a:rPr lang="ar-JO" sz="3200" b="1" dirty="0">
                <a:solidFill>
                  <a:srgbClr val="FFFFFF"/>
                </a:solidFill>
                <a:latin typeface="Arial"/>
                <a:cs typeface="Arial"/>
              </a:rPr>
              <a:t>ب. الطعام (1ب)</a:t>
            </a:r>
            <a:br>
              <a:rPr lang="en-US" sz="3200" b="1" dirty="0">
                <a:solidFill>
                  <a:srgbClr val="FFFFFF"/>
                </a:solidFill>
                <a:latin typeface="Arial"/>
                <a:cs typeface="Arial"/>
              </a:rPr>
            </a:br>
            <a:r>
              <a:rPr lang="ar-JO" sz="3200" b="1" dirty="0">
                <a:solidFill>
                  <a:srgbClr val="FFFFFF"/>
                </a:solidFill>
                <a:latin typeface="Arial"/>
                <a:cs typeface="Arial"/>
              </a:rPr>
              <a:t>ت. القادة (2-6)</a:t>
            </a:r>
            <a:endParaRPr lang="en-US" sz="3200" b="1" dirty="0">
              <a:solidFill>
                <a:srgbClr val="FFFFFF"/>
              </a:solidFill>
              <a:latin typeface="Arial"/>
              <a:cs typeface="Arial"/>
            </a:endParaRPr>
          </a:p>
        </p:txBody>
      </p:sp>
      <p:sp>
        <p:nvSpPr>
          <p:cNvPr id="50197" name="Text Box 21"/>
          <p:cNvSpPr txBox="1">
            <a:spLocks noChangeArrowheads="1"/>
          </p:cNvSpPr>
          <p:nvPr/>
        </p:nvSpPr>
        <p:spPr bwMode="auto">
          <a:xfrm>
            <a:off x="914400" y="4495800"/>
            <a:ext cx="7362428"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2. قادتنا العلمانيين (الفكرة الرئيسية)</a:t>
            </a:r>
            <a:endParaRPr lang="en-US" sz="3200" b="1" dirty="0">
              <a:solidFill>
                <a:srgbClr val="FFFFFF"/>
              </a:solidFill>
              <a:latin typeface="Arial"/>
              <a:cs typeface="Arial"/>
            </a:endParaRPr>
          </a:p>
        </p:txBody>
      </p:sp>
      <p:sp>
        <p:nvSpPr>
          <p:cNvPr id="50206" name="Text Box 30"/>
          <p:cNvSpPr txBox="1">
            <a:spLocks noChangeArrowheads="1"/>
          </p:cNvSpPr>
          <p:nvPr/>
        </p:nvSpPr>
        <p:spPr bwMode="auto">
          <a:xfrm>
            <a:off x="1600200" y="5446713"/>
            <a:ext cx="6356176" cy="12906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rgbClr val="FFFFFF"/>
                </a:solidFill>
                <a:latin typeface="Arial"/>
                <a:cs typeface="Arial"/>
              </a:rPr>
              <a:t>أ. نمونا</a:t>
            </a:r>
            <a:br>
              <a:rPr lang="en-US" sz="3200" b="1" dirty="0">
                <a:solidFill>
                  <a:srgbClr val="FFFFFF"/>
                </a:solidFill>
                <a:latin typeface="Arial"/>
                <a:cs typeface="Arial"/>
              </a:rPr>
            </a:br>
            <a:r>
              <a:rPr lang="ar-JO" sz="3200" b="1" dirty="0">
                <a:solidFill>
                  <a:srgbClr val="FFFFFF"/>
                </a:solidFill>
                <a:latin typeface="Arial"/>
                <a:cs typeface="Arial"/>
              </a:rPr>
              <a:t>ب. مشكلتنا الرئيسية</a:t>
            </a:r>
            <a:br>
              <a:rPr lang="en-US" sz="3200" b="1" dirty="0">
                <a:solidFill>
                  <a:srgbClr val="FFFFFF"/>
                </a:solidFill>
                <a:latin typeface="Arial"/>
                <a:cs typeface="Arial"/>
              </a:rPr>
            </a:br>
            <a:r>
              <a:rPr lang="ar-JO" sz="3200" b="1" dirty="0">
                <a:solidFill>
                  <a:srgbClr val="FFFFFF"/>
                </a:solidFill>
                <a:latin typeface="Arial"/>
                <a:cs typeface="Arial"/>
              </a:rPr>
              <a:t>ت. حلنا</a:t>
            </a:r>
            <a:endParaRPr lang="en-US" sz="3200" b="1" dirty="0">
              <a:solidFill>
                <a:srgbClr val="FFFFFF"/>
              </a:solidFill>
              <a:latin typeface="Arial"/>
              <a:cs typeface="Arial"/>
            </a:endParaRPr>
          </a:p>
        </p:txBody>
      </p:sp>
      <p:sp>
        <p:nvSpPr>
          <p:cNvPr id="50207" name="AutoShape 31"/>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50208" name="AutoShape 32"/>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50209" name="AutoShape 33"/>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12" name="Rectangle 29"/>
          <p:cNvSpPr txBox="1">
            <a:spLocks noChangeArrowheads="1"/>
          </p:cNvSpPr>
          <p:nvPr/>
        </p:nvSpPr>
        <p:spPr bwMode="auto">
          <a:xfrm rot="20890021">
            <a:off x="1435798" y="3372953"/>
            <a:ext cx="7627142" cy="923330"/>
          </a:xfrm>
          <a:prstGeom prst="rect">
            <a:avLst/>
          </a:prstGeom>
          <a:solidFill>
            <a:srgbClr val="660066"/>
          </a:solidFill>
          <a:ln>
            <a:noFill/>
          </a:ln>
          <a:effectLst>
            <a:outerShdw blurRad="63500" dist="35921" dir="2700000" algn="ctr" rotWithShape="0">
              <a:srgbClr val="000000">
                <a:alpha val="74998"/>
              </a:srgbClr>
            </a:outerShdw>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spcBef>
                <a:spcPct val="50000"/>
              </a:spcBef>
              <a:defRPr/>
            </a:pPr>
            <a:r>
              <a:rPr lang="ar-JO" sz="5400" b="1" dirty="0">
                <a:solidFill>
                  <a:srgbClr val="FFFFFF"/>
                </a:solidFill>
                <a:cs typeface="Arial"/>
              </a:rPr>
              <a:t>أعطِ جمل كاملة</a:t>
            </a:r>
            <a:endParaRPr lang="en-US" sz="5400" b="1" dirty="0">
              <a:solidFill>
                <a:srgbClr val="FFFFFF"/>
              </a:solidFil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0" y="228600"/>
            <a:ext cx="8604250" cy="5847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أفضل مع جمل كاملة (أعمال 6: 1-6)</a:t>
            </a:r>
            <a:endParaRPr lang="en-US" sz="32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50192" name="Text Box 16"/>
          <p:cNvSpPr txBox="1">
            <a:spLocks noChangeArrowheads="1"/>
          </p:cNvSpPr>
          <p:nvPr/>
        </p:nvSpPr>
        <p:spPr bwMode="auto">
          <a:xfrm>
            <a:off x="609600" y="995363"/>
            <a:ext cx="799465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cs typeface="Arial"/>
              </a:rPr>
              <a:t>الفكرة الرئيسية</a:t>
            </a:r>
            <a:r>
              <a:rPr lang="ar-JO" sz="3200" b="1" dirty="0">
                <a:solidFill>
                  <a:schemeClr val="bg1"/>
                </a:solidFill>
                <a:latin typeface="Arial"/>
                <a:cs typeface="Arial"/>
              </a:rPr>
              <a:t>: عندما تظهر مشاكل نمو الكنيسة علينا أن نحلها من خلال القيادة العلمانية</a:t>
            </a:r>
            <a:endParaRPr lang="en-US" sz="3200" b="1" dirty="0">
              <a:solidFill>
                <a:schemeClr val="bg1"/>
              </a:solidFill>
              <a:latin typeface="Arial"/>
              <a:cs typeface="Arial"/>
            </a:endParaRPr>
          </a:p>
        </p:txBody>
      </p:sp>
      <p:sp>
        <p:nvSpPr>
          <p:cNvPr id="50194" name="Text Box 18"/>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50195" name="Text Box 19"/>
          <p:cNvSpPr txBox="1">
            <a:spLocks noChangeArrowheads="1"/>
          </p:cNvSpPr>
          <p:nvPr/>
        </p:nvSpPr>
        <p:spPr bwMode="auto">
          <a:xfrm>
            <a:off x="0" y="1981200"/>
            <a:ext cx="8556426"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كان الحل لمشكلة نمو كنيسة أورشليم هو القيادة العلمانية  </a:t>
            </a:r>
          </a:p>
          <a:p>
            <a:pPr marL="0" indent="0" algn="r">
              <a:lnSpc>
                <a:spcPct val="80000"/>
              </a:lnSpc>
              <a:spcBef>
                <a:spcPct val="50000"/>
              </a:spcBef>
              <a:defRPr/>
            </a:pPr>
            <a:r>
              <a:rPr lang="ar-JO" sz="3200" b="1" dirty="0">
                <a:solidFill>
                  <a:schemeClr val="bg1"/>
                </a:solidFill>
                <a:latin typeface="Arial"/>
                <a:cs typeface="Arial"/>
              </a:rPr>
              <a:t>    (</a:t>
            </a:r>
            <a:r>
              <a:rPr lang="ar-JO" sz="3200" b="1" dirty="0">
                <a:solidFill>
                  <a:srgbClr val="FFFF00"/>
                </a:solidFill>
                <a:latin typeface="Arial"/>
                <a:cs typeface="Arial"/>
              </a:rPr>
              <a:t>الفكرة التفسيرية</a:t>
            </a:r>
            <a:r>
              <a:rPr lang="ar-JO" sz="3200" b="1" dirty="0">
                <a:solidFill>
                  <a:schemeClr val="bg1"/>
                </a:solidFill>
                <a:latin typeface="Arial"/>
                <a:cs typeface="Arial"/>
              </a:rPr>
              <a:t>)</a:t>
            </a:r>
            <a:endParaRPr lang="en-US" sz="3200" b="1" dirty="0">
              <a:solidFill>
                <a:schemeClr val="bg1"/>
              </a:solidFill>
              <a:latin typeface="Arial"/>
              <a:cs typeface="Arial"/>
            </a:endParaRPr>
          </a:p>
        </p:txBody>
      </p:sp>
      <p:sp>
        <p:nvSpPr>
          <p:cNvPr id="50196" name="Text Box 20"/>
          <p:cNvSpPr txBox="1">
            <a:spLocks noChangeArrowheads="1"/>
          </p:cNvSpPr>
          <p:nvPr/>
        </p:nvSpPr>
        <p:spPr bwMode="auto">
          <a:xfrm>
            <a:off x="1371600" y="3107662"/>
            <a:ext cx="6584776"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 كانت كنيستهم تنمو (1أ)</a:t>
            </a:r>
            <a:br>
              <a:rPr lang="en-US" sz="3200" b="1" dirty="0">
                <a:solidFill>
                  <a:schemeClr val="bg1"/>
                </a:solidFill>
                <a:latin typeface="Arial"/>
                <a:cs typeface="Arial"/>
              </a:rPr>
            </a:br>
            <a:r>
              <a:rPr lang="ar-JO" sz="3200" b="1" dirty="0">
                <a:solidFill>
                  <a:schemeClr val="bg1"/>
                </a:solidFill>
                <a:latin typeface="Arial"/>
                <a:cs typeface="Arial"/>
              </a:rPr>
              <a:t>ب. كان لديهم مشكلة الطعام (1ب)              ت. قاموا بتعيين قادة (2-6)</a:t>
            </a:r>
            <a:endParaRPr lang="en-US" sz="3200" b="1" dirty="0">
              <a:solidFill>
                <a:schemeClr val="bg1"/>
              </a:solidFill>
              <a:latin typeface="Arial"/>
              <a:cs typeface="Arial"/>
            </a:endParaRPr>
          </a:p>
        </p:txBody>
      </p:sp>
      <p:sp>
        <p:nvSpPr>
          <p:cNvPr id="50197" name="Text Box 21"/>
          <p:cNvSpPr txBox="1">
            <a:spLocks noChangeArrowheads="1"/>
          </p:cNvSpPr>
          <p:nvPr/>
        </p:nvSpPr>
        <p:spPr bwMode="auto">
          <a:xfrm>
            <a:off x="914400" y="4495800"/>
            <a:ext cx="7620000"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2. حل مشاكل نمونا هو تعيين قادة علمانيين (</a:t>
            </a:r>
            <a:r>
              <a:rPr lang="ar-JO" sz="3200" b="1" dirty="0">
                <a:solidFill>
                  <a:srgbClr val="FFFF00"/>
                </a:solidFill>
                <a:latin typeface="Arial"/>
                <a:cs typeface="Arial"/>
              </a:rPr>
              <a:t>الفكرة </a:t>
            </a:r>
          </a:p>
          <a:p>
            <a:pPr algn="r">
              <a:lnSpc>
                <a:spcPct val="80000"/>
              </a:lnSpc>
              <a:spcBef>
                <a:spcPct val="50000"/>
              </a:spcBef>
              <a:buFont typeface="Arial" charset="0"/>
              <a:buNone/>
              <a:defRPr/>
            </a:pPr>
            <a:r>
              <a:rPr lang="ar-JO" sz="3200" b="1" dirty="0">
                <a:solidFill>
                  <a:srgbClr val="FFFF00"/>
                </a:solidFill>
                <a:latin typeface="Arial"/>
                <a:cs typeface="Arial"/>
              </a:rPr>
              <a:t>    الرئيسية</a:t>
            </a:r>
            <a:r>
              <a:rPr lang="ar-JO" sz="3200" b="1" dirty="0">
                <a:solidFill>
                  <a:schemeClr val="bg1"/>
                </a:solidFill>
                <a:latin typeface="Arial"/>
                <a:cs typeface="Arial"/>
              </a:rPr>
              <a:t>)</a:t>
            </a:r>
            <a:endParaRPr lang="en-US" sz="3200" b="1" dirty="0">
              <a:solidFill>
                <a:schemeClr val="bg1"/>
              </a:solidFill>
              <a:latin typeface="Arial"/>
              <a:cs typeface="Arial"/>
            </a:endParaRPr>
          </a:p>
        </p:txBody>
      </p:sp>
      <p:sp>
        <p:nvSpPr>
          <p:cNvPr id="50206" name="Text Box 30"/>
          <p:cNvSpPr txBox="1">
            <a:spLocks noChangeArrowheads="1"/>
          </p:cNvSpPr>
          <p:nvPr/>
        </p:nvSpPr>
        <p:spPr bwMode="auto">
          <a:xfrm>
            <a:off x="1524000" y="5508319"/>
            <a:ext cx="6432376"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 نمينا من 50 إلى 100 السنة الماضية</a:t>
            </a:r>
            <a:br>
              <a:rPr lang="en-US" sz="3200" b="1" dirty="0">
                <a:solidFill>
                  <a:schemeClr val="bg1"/>
                </a:solidFill>
                <a:latin typeface="Arial"/>
                <a:cs typeface="Arial"/>
              </a:rPr>
            </a:br>
            <a:r>
              <a:rPr lang="ar-JO" sz="3200" b="1" dirty="0">
                <a:solidFill>
                  <a:schemeClr val="bg1"/>
                </a:solidFill>
                <a:latin typeface="Arial"/>
                <a:cs typeface="Arial"/>
              </a:rPr>
              <a:t>ب. مشكلتنا الرئيسية هي رعاية النفوس</a:t>
            </a:r>
            <a:br>
              <a:rPr lang="en-US" sz="3200" b="1" dirty="0">
                <a:solidFill>
                  <a:schemeClr val="bg1"/>
                </a:solidFill>
                <a:latin typeface="Arial"/>
                <a:cs typeface="Arial"/>
              </a:rPr>
            </a:br>
            <a:r>
              <a:rPr lang="ar-JO" sz="3200" b="1" dirty="0">
                <a:solidFill>
                  <a:schemeClr val="bg1"/>
                </a:solidFill>
                <a:latin typeface="Arial"/>
                <a:cs typeface="Arial"/>
              </a:rPr>
              <a:t>ت. نحتاج غلى مزيد من قادة الرعاية</a:t>
            </a:r>
            <a:endParaRPr lang="en-US" sz="3200" b="1" dirty="0">
              <a:solidFill>
                <a:schemeClr val="bg1"/>
              </a:solidFill>
              <a:latin typeface="Arial"/>
              <a:cs typeface="Arial"/>
            </a:endParaRPr>
          </a:p>
        </p:txBody>
      </p:sp>
      <p:sp>
        <p:nvSpPr>
          <p:cNvPr id="50207" name="AutoShape 31"/>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50208" name="AutoShape 32"/>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50209" name="AutoShape 33"/>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descr="sermons_pi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400" y="4221163"/>
            <a:ext cx="4064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1107" name="Rectangle 3"/>
          <p:cNvSpPr>
            <a:spLocks noGrp="1" noChangeArrowheads="1"/>
          </p:cNvSpPr>
          <p:nvPr>
            <p:ph type="title" idx="4294967295"/>
          </p:nvPr>
        </p:nvSpPr>
        <p:spPr>
          <a:xfrm>
            <a:off x="179388" y="44450"/>
            <a:ext cx="8364537" cy="1066800"/>
          </a:xfrm>
          <a:effectLst>
            <a:outerShdw blurRad="63500" dist="107763" dir="13500000" algn="ctr" rotWithShape="0">
              <a:srgbClr val="000000">
                <a:alpha val="74998"/>
              </a:srgbClr>
            </a:outerShdw>
          </a:effectLst>
        </p:spPr>
        <p:txBody>
          <a:bodyPr/>
          <a:lstStyle/>
          <a:p>
            <a:pPr algn="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ج. استخدم أفكار </a:t>
            </a:r>
            <a:r>
              <a:rPr lang="ar-JO" sz="6600" b="1" dirty="0">
                <a:solidFill>
                  <a:schemeClr val="bg1"/>
                </a:solidFill>
                <a:latin typeface="Arial" panose="020B0604020202020204" pitchFamily="34" charset="0"/>
                <a:ea typeface="ＭＳ Ｐゴシック" charset="0"/>
                <a:cs typeface="Arial" panose="020B0604020202020204" pitchFamily="34" charset="0"/>
              </a:rPr>
              <a:t>كاملة</a:t>
            </a:r>
            <a:r>
              <a:rPr lang="ar-JO" sz="4800" b="1" dirty="0">
                <a:solidFill>
                  <a:schemeClr val="bg1"/>
                </a:solidFill>
                <a:latin typeface="Arial" panose="020B0604020202020204" pitchFamily="34" charset="0"/>
                <a:ea typeface="ＭＳ Ｐゴシック" charset="0"/>
                <a:cs typeface="Arial" panose="020B0604020202020204" pitchFamily="34" charset="0"/>
              </a:rPr>
              <a:t> فقط</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31108" name="Text Box 4"/>
          <p:cNvSpPr txBox="1">
            <a:spLocks noChangeArrowheads="1"/>
          </p:cNvSpPr>
          <p:nvPr/>
        </p:nvSpPr>
        <p:spPr bwMode="auto">
          <a:xfrm>
            <a:off x="827088" y="1268413"/>
            <a:ext cx="8137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r>
              <a:rPr lang="ar-JO" sz="2800" b="1" dirty="0">
                <a:solidFill>
                  <a:srgbClr val="FFFFFF"/>
                </a:solidFill>
                <a:latin typeface="Arial" panose="020B0604020202020204" pitchFamily="34" charset="0"/>
                <a:cs typeface="Arial" panose="020B0604020202020204" pitchFamily="34" charset="0"/>
              </a:rPr>
              <a:t>1. أكتب كل نقطة في العظة مهما كانت صغيرة في جملة نخوية </a:t>
            </a:r>
            <a:r>
              <a:rPr lang="ar-JO" sz="2800" b="1" dirty="0">
                <a:solidFill>
                  <a:srgbClr val="FFFF00"/>
                </a:solidFill>
                <a:latin typeface="Arial" panose="020B0604020202020204" pitchFamily="34" charset="0"/>
                <a:cs typeface="Arial" panose="020B0604020202020204" pitchFamily="34" charset="0"/>
              </a:rPr>
              <a:t>كاملة</a:t>
            </a:r>
            <a:endParaRPr lang="en-US" sz="2800" b="1" dirty="0">
              <a:solidFill>
                <a:srgbClr val="FFFF00"/>
              </a:solidFill>
              <a:latin typeface="Arial" panose="020B0604020202020204" pitchFamily="34" charset="0"/>
              <a:cs typeface="Arial" panose="020B0604020202020204" pitchFamily="34" charset="0"/>
            </a:endParaRPr>
          </a:p>
        </p:txBody>
      </p:sp>
      <p:sp>
        <p:nvSpPr>
          <p:cNvPr id="5" name="Text Box 4"/>
          <p:cNvSpPr txBox="1">
            <a:spLocks noChangeArrowheads="1"/>
          </p:cNvSpPr>
          <p:nvPr/>
        </p:nvSpPr>
        <p:spPr bwMode="auto">
          <a:xfrm>
            <a:off x="1691681" y="2060848"/>
            <a:ext cx="6696744"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r>
              <a:rPr lang="ar-JO" sz="2800" b="1" dirty="0">
                <a:solidFill>
                  <a:srgbClr val="FFFFFF"/>
                </a:solidFill>
                <a:latin typeface="Arial" panose="020B0604020202020204" pitchFamily="34" charset="0"/>
                <a:cs typeface="Arial" panose="020B0604020202020204" pitchFamily="34" charset="0"/>
              </a:rPr>
              <a:t>أ. تجنب مخطط من عنوان أو عبارة</a:t>
            </a:r>
          </a:p>
          <a:p>
            <a:pPr marL="88900" indent="0" algn="r"/>
            <a:r>
              <a:rPr lang="ar-JO" sz="2800" b="1" dirty="0">
                <a:solidFill>
                  <a:srgbClr val="FFFFFF"/>
                </a:solidFill>
                <a:latin typeface="Arial" panose="020B0604020202020204" pitchFamily="34" charset="0"/>
                <a:cs typeface="Arial" panose="020B0604020202020204" pitchFamily="34" charset="0"/>
              </a:rPr>
              <a:t>   (لا تستخدم أبداً – عمل الله)</a:t>
            </a:r>
            <a:endParaRPr lang="en-US" sz="2800" b="1" dirty="0">
              <a:solidFill>
                <a:srgbClr val="FFFFFF"/>
              </a:solidFill>
              <a:latin typeface="Arial" panose="020B0604020202020204" pitchFamily="34" charset="0"/>
              <a:cs typeface="Arial" panose="020B0604020202020204" pitchFamily="34" charset="0"/>
            </a:endParaRPr>
          </a:p>
          <a:p>
            <a:pPr marL="88900" indent="0" algn="r"/>
            <a:r>
              <a:rPr lang="ar-JO" sz="2800" b="1" dirty="0">
                <a:solidFill>
                  <a:srgbClr val="FFFFFF"/>
                </a:solidFill>
                <a:latin typeface="Arial" panose="020B0604020202020204" pitchFamily="34" charset="0"/>
                <a:cs typeface="Arial" panose="020B0604020202020204" pitchFamily="34" charset="0"/>
              </a:rPr>
              <a:t>ب. تجنب الجمل المكافئة لعبارة:</a:t>
            </a:r>
            <a:endParaRPr lang="en-US" sz="2800" b="1" dirty="0">
              <a:solidFill>
                <a:srgbClr val="FFFFFF"/>
              </a:solidFill>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4284663" y="4508500"/>
            <a:ext cx="467995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69875" indent="-2698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a:buFont typeface="Arial" charset="0"/>
              <a:buChar char="•"/>
            </a:pPr>
            <a:r>
              <a:rPr lang="ar-JO" sz="2800" b="1" dirty="0">
                <a:solidFill>
                  <a:srgbClr val="FFFFFF"/>
                </a:solidFill>
                <a:latin typeface="Arial" panose="020B0604020202020204" pitchFamily="34" charset="0"/>
                <a:cs typeface="Arial" panose="020B0604020202020204" pitchFamily="34" charset="0"/>
              </a:rPr>
              <a:t>يناقش بولس عمل الله</a:t>
            </a:r>
            <a:endParaRPr lang="en-US" sz="2800" b="1" dirty="0">
              <a:solidFill>
                <a:srgbClr val="FFFFFF"/>
              </a:solidFill>
              <a:latin typeface="Arial" panose="020B0604020202020204" pitchFamily="34" charset="0"/>
              <a:cs typeface="Arial" panose="020B0604020202020204" pitchFamily="34" charset="0"/>
            </a:endParaRPr>
          </a:p>
          <a:p>
            <a:pPr algn="r" rtl="1">
              <a:buFont typeface="Arial" charset="0"/>
              <a:buChar char="•"/>
            </a:pPr>
            <a:r>
              <a:rPr lang="ar-JO" sz="2800" b="1" dirty="0">
                <a:solidFill>
                  <a:srgbClr val="FFFFFF"/>
                </a:solidFill>
                <a:latin typeface="Arial" panose="020B0604020202020204" pitchFamily="34" charset="0"/>
                <a:cs typeface="Arial" panose="020B0604020202020204" pitchFamily="34" charset="0"/>
              </a:rPr>
              <a:t>تم وصف ميزتين عن الخلاص</a:t>
            </a:r>
            <a:endParaRPr lang="en-US" sz="2800" b="1" dirty="0">
              <a:solidFill>
                <a:srgbClr val="FFFFFF"/>
              </a:solidFill>
              <a:latin typeface="Arial" panose="020B0604020202020204" pitchFamily="34" charset="0"/>
              <a:cs typeface="Arial" panose="020B0604020202020204" pitchFamily="34" charset="0"/>
            </a:endParaRPr>
          </a:p>
        </p:txBody>
      </p:sp>
      <p:sp>
        <p:nvSpPr>
          <p:cNvPr id="14848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rPr>
              <a:t>62</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1108">
                                            <p:txEl>
                                              <p:pRg st="0" end="0"/>
                                            </p:txEl>
                                          </p:spTgt>
                                        </p:tgtEl>
                                        <p:attrNameLst>
                                          <p:attrName>style.visibility</p:attrName>
                                        </p:attrNameLst>
                                      </p:cBhvr>
                                      <p:to>
                                        <p:strVal val="visible"/>
                                      </p:to>
                                    </p:set>
                                    <p:animEffect transition="in" filter="blinds(horizontal)">
                                      <p:cBhvr>
                                        <p:cTn id="7" dur="500"/>
                                        <p:tgtEl>
                                          <p:spTgt spid="431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descr="sermons_pi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400" y="4221163"/>
            <a:ext cx="4064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1107" name="Rectangle 3"/>
          <p:cNvSpPr>
            <a:spLocks noGrp="1" noChangeArrowheads="1"/>
          </p:cNvSpPr>
          <p:nvPr>
            <p:ph type="title" idx="4294967295"/>
          </p:nvPr>
        </p:nvSpPr>
        <p:spPr>
          <a:xfrm>
            <a:off x="179388" y="44450"/>
            <a:ext cx="8364537" cy="1066800"/>
          </a:xfrm>
          <a:effectLst>
            <a:outerShdw blurRad="63500" dist="107763" dir="13500000" algn="ctr" rotWithShape="0">
              <a:srgbClr val="000000">
                <a:alpha val="74998"/>
              </a:srgbClr>
            </a:outerShdw>
          </a:effectLst>
        </p:spPr>
        <p:txBody>
          <a:bodyPr/>
          <a:lstStyle/>
          <a:p>
            <a:pPr algn="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ج. استخدم أفكار </a:t>
            </a:r>
            <a:r>
              <a:rPr lang="ar-JO" sz="6600" b="1" dirty="0">
                <a:solidFill>
                  <a:schemeClr val="bg1"/>
                </a:solidFill>
                <a:latin typeface="Arial" panose="020B0604020202020204" pitchFamily="34" charset="0"/>
                <a:ea typeface="ＭＳ Ｐゴシック" charset="0"/>
                <a:cs typeface="Arial" panose="020B0604020202020204" pitchFamily="34" charset="0"/>
              </a:rPr>
              <a:t>كاملة</a:t>
            </a:r>
            <a:r>
              <a:rPr lang="ar-JO" sz="4800" b="1" dirty="0">
                <a:solidFill>
                  <a:schemeClr val="bg1"/>
                </a:solidFill>
                <a:latin typeface="Arial" panose="020B0604020202020204" pitchFamily="34" charset="0"/>
                <a:ea typeface="ＭＳ Ｐゴシック" charset="0"/>
                <a:cs typeface="Arial" panose="020B0604020202020204" pitchFamily="34" charset="0"/>
              </a:rPr>
              <a:t> فقط</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31108" name="Text Box 4"/>
          <p:cNvSpPr txBox="1">
            <a:spLocks noChangeArrowheads="1"/>
          </p:cNvSpPr>
          <p:nvPr/>
        </p:nvSpPr>
        <p:spPr bwMode="auto">
          <a:xfrm>
            <a:off x="827088" y="1268413"/>
            <a:ext cx="817245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1. أكتب كل نقطة في العظة مهما كانت صغيرة في جملة نحوية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كاملة</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2. يجب أن تكون كل نقطة عبارة عن جملة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إعلان أو أمر </a:t>
            </a: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وليس </a:t>
            </a: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سؤالاً.</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a:p>
            <a:pPr marL="88900" indent="0">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3. يجب أن تكون كل نقطة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فكرة واحدة</a:t>
            </a: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تجنب التعقيد والجمل المركبة</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4. يجب أن تكون كل نقطة </a:t>
            </a:r>
            <a:r>
              <a:rPr lang="ar-JO" sz="2800" b="1" dirty="0">
                <a:solidFill>
                  <a:srgbClr val="FFFF00"/>
                </a:solidFill>
                <a:effectLst>
                  <a:glow rad="101600">
                    <a:schemeClr val="tx1"/>
                  </a:glow>
                </a:effectLst>
                <a:latin typeface="Arial" panose="020B0604020202020204" pitchFamily="34" charset="0"/>
                <a:cs typeface="Arial" panose="020B0604020202020204" pitchFamily="34" charset="0"/>
              </a:rPr>
              <a:t>قصيرة قدر الإمكان </a:t>
            </a: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من خلال إلغاء كل </a:t>
            </a:r>
          </a:p>
          <a:p>
            <a:pPr marL="88900" indent="0" algn="r">
              <a:defRPr/>
            </a:pPr>
            <a:r>
              <a:rPr lang="ar-JO" sz="2800" b="1" dirty="0">
                <a:solidFill>
                  <a:srgbClr val="FFFFFF"/>
                </a:solidFill>
                <a:effectLst>
                  <a:glow rad="101600">
                    <a:schemeClr val="tx1"/>
                  </a:glow>
                </a:effectLst>
                <a:latin typeface="Arial" panose="020B0604020202020204" pitchFamily="34" charset="0"/>
                <a:cs typeface="Arial" panose="020B0604020202020204" pitchFamily="34" charset="0"/>
              </a:rPr>
              <a:t>    كلمة غير ضرورية</a:t>
            </a:r>
            <a:endParaRPr lang="en-US" sz="2800"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150532"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rPr>
              <a:t>62</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1108">
                                            <p:txEl>
                                              <p:pRg st="1" end="1"/>
                                            </p:txEl>
                                          </p:spTgt>
                                        </p:tgtEl>
                                        <p:attrNameLst>
                                          <p:attrName>style.visibility</p:attrName>
                                        </p:attrNameLst>
                                      </p:cBhvr>
                                      <p:to>
                                        <p:strVal val="visible"/>
                                      </p:to>
                                    </p:set>
                                    <p:animEffect transition="in" filter="blinds(horizontal)">
                                      <p:cBhvr>
                                        <p:cTn id="7" dur="500"/>
                                        <p:tgtEl>
                                          <p:spTgt spid="431108">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31108">
                                            <p:txEl>
                                              <p:pRg st="2" end="2"/>
                                            </p:txEl>
                                          </p:spTgt>
                                        </p:tgtEl>
                                        <p:attrNameLst>
                                          <p:attrName>style.visibility</p:attrName>
                                        </p:attrNameLst>
                                      </p:cBhvr>
                                      <p:to>
                                        <p:strVal val="visible"/>
                                      </p:to>
                                    </p:set>
                                    <p:animEffect transition="in" filter="blinds(horizontal)">
                                      <p:cBhvr>
                                        <p:cTn id="11" dur="500"/>
                                        <p:tgtEl>
                                          <p:spTgt spid="43110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31108">
                                            <p:txEl>
                                              <p:pRg st="3" end="3"/>
                                            </p:txEl>
                                          </p:spTgt>
                                        </p:tgtEl>
                                        <p:attrNameLst>
                                          <p:attrName>style.visibility</p:attrName>
                                        </p:attrNameLst>
                                      </p:cBhvr>
                                      <p:to>
                                        <p:strVal val="visible"/>
                                      </p:to>
                                    </p:set>
                                    <p:animEffect transition="in" filter="blinds(horizontal)">
                                      <p:cBhvr>
                                        <p:cTn id="16" dur="500"/>
                                        <p:tgtEl>
                                          <p:spTgt spid="43110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31108">
                                            <p:txEl>
                                              <p:pRg st="4" end="4"/>
                                            </p:txEl>
                                          </p:spTgt>
                                        </p:tgtEl>
                                        <p:attrNameLst>
                                          <p:attrName>style.visibility</p:attrName>
                                        </p:attrNameLst>
                                      </p:cBhvr>
                                      <p:to>
                                        <p:strVal val="visible"/>
                                      </p:to>
                                    </p:set>
                                    <p:animEffect transition="in" filter="blinds(horizontal)">
                                      <p:cBhvr>
                                        <p:cTn id="21" dur="500"/>
                                        <p:tgtEl>
                                          <p:spTgt spid="43110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31108">
                                            <p:txEl>
                                              <p:pRg st="5" end="5"/>
                                            </p:txEl>
                                          </p:spTgt>
                                        </p:tgtEl>
                                        <p:attrNameLst>
                                          <p:attrName>style.visibility</p:attrName>
                                        </p:attrNameLst>
                                      </p:cBhvr>
                                      <p:to>
                                        <p:strVal val="visible"/>
                                      </p:to>
                                    </p:set>
                                    <p:animEffect transition="in" filter="blinds(horizontal)">
                                      <p:cBhvr>
                                        <p:cTn id="26" dur="500"/>
                                        <p:tgtEl>
                                          <p:spTgt spid="431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solidFill>
            <a:srgbClr val="660066"/>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4500563" y="1196975"/>
            <a:ext cx="215900" cy="5761038"/>
          </a:xfrm>
          <a:prstGeom prst="rect">
            <a:avLst/>
          </a:prstGeom>
          <a:solidFill>
            <a:schemeClr val="accent1"/>
          </a:solidFill>
          <a:ln w="9525">
            <a:solidFill>
              <a:schemeClr val="tx1"/>
            </a:solidFill>
            <a:round/>
            <a:headEnd/>
            <a:tailEnd/>
          </a:ln>
        </p:spPr>
        <p:txBody>
          <a:bodyPr/>
          <a:lstStyle/>
          <a:p>
            <a:endParaRPr lang="en-US" sz="2000">
              <a:solidFill>
                <a:srgbClr val="000000"/>
              </a:solidFill>
              <a:latin typeface="Arial" panose="020B0604020202020204" pitchFamily="34" charset="0"/>
              <a:cs typeface="Arial" panose="020B0604020202020204" pitchFamily="34" charset="0"/>
            </a:endParaRPr>
          </a:p>
        </p:txBody>
      </p:sp>
      <p:sp>
        <p:nvSpPr>
          <p:cNvPr id="346115" name="Text Box 3"/>
          <p:cNvSpPr txBox="1">
            <a:spLocks noChangeArrowheads="1"/>
          </p:cNvSpPr>
          <p:nvPr/>
        </p:nvSpPr>
        <p:spPr bwMode="auto">
          <a:xfrm>
            <a:off x="0" y="1955800"/>
            <a:ext cx="4500563"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نستطيع أن نواجه </a:t>
            </a:r>
            <a:r>
              <a:rPr lang="ar-JO" sz="3200" b="1" dirty="0">
                <a:solidFill>
                  <a:srgbClr val="FFFF00"/>
                </a:solidFill>
                <a:latin typeface="Arial" panose="020B0604020202020204" pitchFamily="34" charset="0"/>
                <a:cs typeface="Arial" panose="020B0604020202020204" pitchFamily="34" charset="0"/>
              </a:rPr>
              <a:t>التجارب</a:t>
            </a:r>
            <a:r>
              <a:rPr lang="ar-JO" sz="32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6116" name="Rectangle 4"/>
          <p:cNvSpPr>
            <a:spLocks noGrp="1" noChangeArrowheads="1"/>
          </p:cNvSpPr>
          <p:nvPr>
            <p:ph type="title" idx="4294967295"/>
          </p:nvPr>
        </p:nvSpPr>
        <p:spPr>
          <a:xfrm>
            <a:off x="533400" y="152400"/>
            <a:ext cx="7924800" cy="1200329"/>
          </a:xfrm>
          <a:solidFill>
            <a:schemeClr val="tx1"/>
          </a:solidFill>
          <a:effectLst>
            <a:outerShdw blurRad="63500" dist="35921" dir="2700000" algn="ctr" rotWithShape="0">
              <a:srgbClr val="000000">
                <a:alpha val="74998"/>
              </a:srgbClr>
            </a:outerShdw>
          </a:effectLst>
        </p:spPr>
        <p:txBody>
          <a:bodyPr anchor="t">
            <a:spAutoFit/>
          </a:bodyPr>
          <a:lstStyle/>
          <a:p>
            <a:pPr marL="88900">
              <a:defRPr/>
            </a:pPr>
            <a:r>
              <a:rPr lang="ar-JO" sz="3600" b="1" dirty="0">
                <a:solidFill>
                  <a:srgbClr val="FFFFFF"/>
                </a:solidFill>
                <a:effectLst>
                  <a:glow rad="101600">
                    <a:schemeClr val="tx1"/>
                  </a:glow>
                </a:effectLst>
                <a:latin typeface="Arial" panose="020B0604020202020204" pitchFamily="34" charset="0"/>
                <a:cs typeface="Arial" panose="020B0604020202020204" pitchFamily="34" charset="0"/>
              </a:rPr>
              <a:t>ضع عبارات أو كلمات متكررة داخل الأفكار الرئيسية في الموضوع</a:t>
            </a:r>
            <a:endParaRPr lang="en-US" sz="3600"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346118" name="Text Box 6"/>
          <p:cNvSpPr txBox="1">
            <a:spLocks noChangeArrowheads="1"/>
          </p:cNvSpPr>
          <p:nvPr/>
        </p:nvSpPr>
        <p:spPr bwMode="auto">
          <a:xfrm>
            <a:off x="0" y="2892425"/>
            <a:ext cx="4500563"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1.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ثق   </a:t>
            </a:r>
          </a:p>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بالله (1)</a:t>
            </a:r>
            <a:endParaRPr lang="en-US" sz="3200" b="1" dirty="0">
              <a:solidFill>
                <a:srgbClr val="FFFFFF"/>
              </a:solidFill>
              <a:latin typeface="Arial" panose="020B0604020202020204" pitchFamily="34" charset="0"/>
              <a:cs typeface="Arial" panose="020B0604020202020204" pitchFamily="34" charset="0"/>
            </a:endParaRPr>
          </a:p>
        </p:txBody>
      </p:sp>
      <p:sp>
        <p:nvSpPr>
          <p:cNvPr id="346122" name="Text Box 10"/>
          <p:cNvSpPr txBox="1">
            <a:spLocks noChangeArrowheads="1"/>
          </p:cNvSpPr>
          <p:nvPr/>
        </p:nvSpPr>
        <p:spPr bwMode="auto">
          <a:xfrm>
            <a:off x="0" y="3938588"/>
            <a:ext cx="4527550" cy="1126462"/>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2. </a:t>
            </a:r>
            <a:r>
              <a:rPr lang="ar-JO" sz="3200" b="1" dirty="0">
                <a:solidFill>
                  <a:srgbClr val="FFFF00"/>
                </a:solidFill>
                <a:latin typeface="Arial" panose="020B0604020202020204" pitchFamily="34" charset="0"/>
                <a:cs typeface="Arial" panose="020B0604020202020204" pitchFamily="34" charset="0"/>
              </a:rPr>
              <a:t>في تجاربك في العمل </a:t>
            </a:r>
            <a:r>
              <a:rPr lang="ar-JO" sz="3200" b="1" dirty="0">
                <a:solidFill>
                  <a:srgbClr val="FFFFFF"/>
                </a:solidFill>
                <a:latin typeface="Arial" panose="020B0604020202020204" pitchFamily="34" charset="0"/>
                <a:cs typeface="Arial" panose="020B0604020202020204" pitchFamily="34" charset="0"/>
              </a:rPr>
              <a:t>أطلب </a:t>
            </a:r>
          </a:p>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    المشورة )2)</a:t>
            </a:r>
            <a:endParaRPr lang="en-US" sz="3200" b="1" dirty="0">
              <a:solidFill>
                <a:srgbClr val="FFFFFF"/>
              </a:solidFill>
              <a:latin typeface="Arial" panose="020B0604020202020204" pitchFamily="34" charset="0"/>
              <a:cs typeface="Arial" panose="020B0604020202020204" pitchFamily="34" charset="0"/>
            </a:endParaRPr>
          </a:p>
        </p:txBody>
      </p:sp>
      <p:sp>
        <p:nvSpPr>
          <p:cNvPr id="22" name="Text Box 3"/>
          <p:cNvSpPr txBox="1">
            <a:spLocks noChangeArrowheads="1"/>
          </p:cNvSpPr>
          <p:nvPr/>
        </p:nvSpPr>
        <p:spPr bwMode="auto">
          <a:xfrm>
            <a:off x="0" y="5373688"/>
            <a:ext cx="4473576"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a:t>
            </a:r>
            <a:r>
              <a:rPr lang="ar-JO" sz="3200" b="1" dirty="0">
                <a:solidFill>
                  <a:srgbClr val="FFFF00"/>
                </a:solidFill>
                <a:latin typeface="Arial" panose="020B0604020202020204" pitchFamily="34" charset="0"/>
                <a:cs typeface="Arial" panose="020B0604020202020204" pitchFamily="34" charset="0"/>
              </a:rPr>
              <a:t>في تجاربك في العمل</a:t>
            </a:r>
            <a:r>
              <a:rPr lang="ar-JO" sz="3200" b="1" dirty="0">
                <a:solidFill>
                  <a:srgbClr val="FFFFFF"/>
                </a:solidFill>
                <a:latin typeface="Arial" panose="020B0604020202020204" pitchFamily="34" charset="0"/>
                <a:cs typeface="Arial" panose="020B0604020202020204" pitchFamily="34" charset="0"/>
              </a:rPr>
              <a:t> ثق بالله واطلب المشورة</a:t>
            </a:r>
            <a:endParaRPr lang="en-US" sz="3200" b="1" dirty="0">
              <a:solidFill>
                <a:srgbClr val="FFFFFF"/>
              </a:solidFill>
              <a:latin typeface="Arial" panose="020B0604020202020204" pitchFamily="34" charset="0"/>
              <a:cs typeface="Arial" panose="020B0604020202020204" pitchFamily="34" charset="0"/>
            </a:endParaRPr>
          </a:p>
        </p:txBody>
      </p:sp>
      <p:sp>
        <p:nvSpPr>
          <p:cNvPr id="24" name="Text Box 6"/>
          <p:cNvSpPr txBox="1">
            <a:spLocks noChangeArrowheads="1"/>
          </p:cNvSpPr>
          <p:nvPr/>
        </p:nvSpPr>
        <p:spPr bwMode="auto">
          <a:xfrm>
            <a:off x="4743450" y="2876550"/>
            <a:ext cx="440055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1. ثق بالله (1)</a:t>
            </a:r>
            <a:endParaRPr lang="en-US" sz="3200" b="1" dirty="0">
              <a:solidFill>
                <a:srgbClr val="FFFFFF"/>
              </a:solidFill>
              <a:latin typeface="Arial" panose="020B0604020202020204" pitchFamily="34" charset="0"/>
              <a:cs typeface="Arial" panose="020B0604020202020204" pitchFamily="34" charset="0"/>
            </a:endParaRPr>
          </a:p>
        </p:txBody>
      </p:sp>
      <p:sp>
        <p:nvSpPr>
          <p:cNvPr id="25" name="Text Box 10"/>
          <p:cNvSpPr txBox="1">
            <a:spLocks noChangeArrowheads="1"/>
          </p:cNvSpPr>
          <p:nvPr/>
        </p:nvSpPr>
        <p:spPr bwMode="auto">
          <a:xfrm>
            <a:off x="4743450" y="4324350"/>
            <a:ext cx="4294188"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2. أطلب المشورة (2)</a:t>
            </a:r>
            <a:endParaRPr lang="en-US" sz="3200" b="1" dirty="0">
              <a:solidFill>
                <a:srgbClr val="FFFFFF"/>
              </a:solidFill>
              <a:latin typeface="Arial" panose="020B0604020202020204" pitchFamily="34" charset="0"/>
              <a:cs typeface="Arial" panose="020B0604020202020204" pitchFamily="34" charset="0"/>
            </a:endParaRPr>
          </a:p>
        </p:txBody>
      </p:sp>
      <p:sp>
        <p:nvSpPr>
          <p:cNvPr id="27" name="Text Box 3"/>
          <p:cNvSpPr txBox="1">
            <a:spLocks noChangeArrowheads="1"/>
          </p:cNvSpPr>
          <p:nvPr/>
        </p:nvSpPr>
        <p:spPr bwMode="auto">
          <a:xfrm>
            <a:off x="4743450" y="5772150"/>
            <a:ext cx="4248150" cy="880241"/>
          </a:xfrm>
          <a:prstGeom prst="rect">
            <a:avLst/>
          </a:prstGeom>
          <a:noFill/>
          <a:ln>
            <a:noFill/>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ثق بالله واطلب المشورة</a:t>
            </a:r>
            <a:endParaRPr lang="en-US" sz="3200" b="1" dirty="0">
              <a:solidFill>
                <a:srgbClr val="FFFFFF"/>
              </a:solidFill>
              <a:latin typeface="Arial" panose="020B0604020202020204" pitchFamily="34" charset="0"/>
              <a:cs typeface="Arial" panose="020B0604020202020204" pitchFamily="34" charset="0"/>
            </a:endParaRPr>
          </a:p>
        </p:txBody>
      </p:sp>
      <p:sp>
        <p:nvSpPr>
          <p:cNvPr id="28" name="Text Box 3"/>
          <p:cNvSpPr txBox="1">
            <a:spLocks noChangeArrowheads="1"/>
          </p:cNvSpPr>
          <p:nvPr/>
        </p:nvSpPr>
        <p:spPr bwMode="auto">
          <a:xfrm>
            <a:off x="4743450" y="1955800"/>
            <a:ext cx="4400550" cy="880241"/>
          </a:xfrm>
          <a:prstGeom prst="rect">
            <a:avLst/>
          </a:prstGeom>
          <a:noFill/>
          <a:ln>
            <a:noFill/>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تستطيع أن تواجه </a:t>
            </a:r>
            <a:r>
              <a:rPr lang="ar-JO" sz="3200" b="1" dirty="0">
                <a:solidFill>
                  <a:srgbClr val="FFFF00"/>
                </a:solidFill>
                <a:latin typeface="Arial" panose="020B0604020202020204" pitchFamily="34" charset="0"/>
                <a:cs typeface="Arial" panose="020B0604020202020204" pitchFamily="34" charset="0"/>
              </a:rPr>
              <a:t>التجارب في العمل</a:t>
            </a:r>
            <a:r>
              <a:rPr lang="ar-JO" sz="3200" b="1" dirty="0">
                <a:solidFill>
                  <a:srgbClr val="FFFFFF"/>
                </a:solidFill>
                <a:latin typeface="Arial" panose="020B0604020202020204" pitchFamily="34" charset="0"/>
                <a:cs typeface="Arial" panose="020B0604020202020204" pitchFamily="34" charset="0"/>
              </a:rPr>
              <a:t>؟ </a:t>
            </a:r>
            <a:endParaRPr lang="en-US" sz="3200" b="1" dirty="0">
              <a:solidFill>
                <a:srgbClr val="FFFFFF"/>
              </a:solidFill>
              <a:latin typeface="Arial" panose="020B0604020202020204" pitchFamily="34" charset="0"/>
              <a:cs typeface="Arial" panose="020B0604020202020204" pitchFamily="34" charset="0"/>
            </a:endParaRPr>
          </a:p>
        </p:txBody>
      </p:sp>
      <p:sp>
        <p:nvSpPr>
          <p:cNvPr id="152590" name="Text Box 5"/>
          <p:cNvSpPr txBox="1">
            <a:spLocks noChangeArrowheads="1"/>
          </p:cNvSpPr>
          <p:nvPr/>
        </p:nvSpPr>
        <p:spPr bwMode="auto">
          <a:xfrm>
            <a:off x="8543925" y="76200"/>
            <a:ext cx="4732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000" b="1" dirty="0">
                <a:solidFill>
                  <a:srgbClr val="FFFFFF"/>
                </a:solidFill>
                <a:latin typeface="Arial" panose="020B0604020202020204" pitchFamily="34" charset="0"/>
                <a:cs typeface="Arial" panose="020B0604020202020204" pitchFamily="34" charset="0"/>
              </a:rPr>
              <a:t>63</a:t>
            </a:r>
            <a:endParaRPr lang="en-US" sz="2000" dirty="0">
              <a:solidFill>
                <a:srgbClr val="FFFFFF"/>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4743450" y="4851400"/>
            <a:ext cx="4400550" cy="896938"/>
          </a:xfrm>
          <a:prstGeom prst="rect">
            <a:avLst/>
          </a:prstGeom>
          <a:noFill/>
          <a:ln>
            <a:noFill/>
          </a:ln>
          <a:effectLst>
            <a:outerShdw blurRad="63500" dist="35921" dir="2700000" algn="ctr" rotWithShape="0">
              <a:srgbClr val="000000">
                <a:alpha val="74998"/>
              </a:srgbClr>
            </a:outerShdw>
          </a:effectLst>
        </p:spPr>
        <p:txBody>
          <a:bodyPr>
            <a:spAutoFit/>
          </a:bodyPr>
          <a:lstStyle/>
          <a:p>
            <a:pPr lvl="0"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الموضوع</a:t>
            </a:r>
            <a:r>
              <a:rPr lang="ar-JO" sz="3200" b="1" dirty="0">
                <a:solidFill>
                  <a:srgbClr val="FFFFFF"/>
                </a:solidFill>
                <a:latin typeface="Arial" panose="020B0604020202020204" pitchFamily="34" charset="0"/>
                <a:cs typeface="Arial" panose="020B0604020202020204" pitchFamily="34" charset="0"/>
              </a:rPr>
              <a:t>: كيف تستطيع أن تواجه </a:t>
            </a:r>
            <a:r>
              <a:rPr lang="ar-JO" sz="3200" b="1" dirty="0">
                <a:solidFill>
                  <a:srgbClr val="FFFF00"/>
                </a:solidFill>
                <a:latin typeface="Arial" panose="020B0604020202020204" pitchFamily="34" charset="0"/>
                <a:cs typeface="Arial" panose="020B0604020202020204" pitchFamily="34" charset="0"/>
              </a:rPr>
              <a:t>التجارب في العمل</a:t>
            </a:r>
            <a:r>
              <a:rPr lang="ar-JO" sz="3200" b="1" dirty="0">
                <a:solidFill>
                  <a:srgbClr val="FFFFFF"/>
                </a:solidFill>
                <a:latin typeface="Arial" panose="020B0604020202020204" pitchFamily="34" charset="0"/>
                <a:cs typeface="Arial" panose="020B0604020202020204" pitchFamily="34" charset="0"/>
              </a:rPr>
              <a:t>؟ </a:t>
            </a:r>
            <a:endParaRPr lang="en-US" sz="3200" b="1" dirty="0">
              <a:solidFill>
                <a:srgbClr val="FFFFFF"/>
              </a:solidFill>
              <a:latin typeface="Arial" panose="020B0604020202020204" pitchFamily="34" charset="0"/>
              <a:cs typeface="Arial" panose="020B0604020202020204" pitchFamily="34" charset="0"/>
            </a:endParaRPr>
          </a:p>
        </p:txBody>
      </p:sp>
      <p:sp>
        <p:nvSpPr>
          <p:cNvPr id="17" name="Text Box 3"/>
          <p:cNvSpPr txBox="1">
            <a:spLocks noChangeArrowheads="1"/>
          </p:cNvSpPr>
          <p:nvPr/>
        </p:nvSpPr>
        <p:spPr bwMode="auto">
          <a:xfrm>
            <a:off x="4743450" y="3403600"/>
            <a:ext cx="4400550" cy="880241"/>
          </a:xfrm>
          <a:prstGeom prst="rect">
            <a:avLst/>
          </a:prstGeom>
          <a:noFill/>
          <a:ln>
            <a:noFill/>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dirty="0">
                <a:solidFill>
                  <a:srgbClr val="FFFFFF"/>
                </a:solidFill>
                <a:latin typeface="Arial" panose="020B0604020202020204" pitchFamily="34" charset="0"/>
                <a:cs typeface="Arial" panose="020B0604020202020204" pitchFamily="34" charset="0"/>
              </a:rPr>
              <a:t>(هل هناك طرق أخرى تواجه بها التجارب في العمل)</a:t>
            </a:r>
            <a:endParaRPr lang="en-US" sz="3200" b="1" dirty="0">
              <a:solidFill>
                <a:srgbClr val="FFFFF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6DCC460-7C29-686B-68D2-E420A13E9287}"/>
              </a:ext>
            </a:extLst>
          </p:cNvPr>
          <p:cNvSpPr/>
          <p:nvPr/>
        </p:nvSpPr>
        <p:spPr bwMode="auto">
          <a:xfrm>
            <a:off x="179512" y="1352729"/>
            <a:ext cx="2664296" cy="603071"/>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طويلة جداً</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3E9EE68-84AD-47DF-747F-22FDB1311FF1}"/>
              </a:ext>
            </a:extLst>
          </p:cNvPr>
          <p:cNvSpPr/>
          <p:nvPr/>
        </p:nvSpPr>
        <p:spPr bwMode="auto">
          <a:xfrm>
            <a:off x="5004048" y="1376541"/>
            <a:ext cx="2376264" cy="731659"/>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أفضل</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6115" grpId="0"/>
      <p:bldP spid="346118" grpId="0"/>
      <p:bldP spid="346122" grpId="0"/>
      <p:bldP spid="22" grpId="0"/>
      <p:bldP spid="24" grpId="0"/>
      <p:bldP spid="25" grpId="0"/>
      <p:bldP spid="27" grpId="0"/>
      <p:bldP spid="28"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1107" name="Rectangle 3"/>
          <p:cNvSpPr>
            <a:spLocks noGrp="1" noChangeArrowheads="1"/>
          </p:cNvSpPr>
          <p:nvPr>
            <p:ph type="title" idx="4294967295"/>
          </p:nvPr>
        </p:nvSpPr>
        <p:spPr>
          <a:xfrm>
            <a:off x="107950" y="274638"/>
            <a:ext cx="8496300" cy="1143000"/>
          </a:xfrm>
          <a:effectLst>
            <a:outerShdw blurRad="63500" dist="107763" dir="13500000" algn="ctr" rotWithShape="0">
              <a:srgbClr val="000000">
                <a:alpha val="74998"/>
              </a:srgb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ح. خصائص المخطط الجيد</a:t>
            </a:r>
            <a:endParaRPr lang="en-US" sz="40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31108" name="Text Box 4"/>
          <p:cNvSpPr txBox="1">
            <a:spLocks noChangeArrowheads="1"/>
          </p:cNvSpPr>
          <p:nvPr/>
        </p:nvSpPr>
        <p:spPr bwMode="auto">
          <a:xfrm>
            <a:off x="4724400" y="1676400"/>
            <a:ext cx="4038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831850" indent="-7429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8900" indent="0" algn="r"/>
            <a:r>
              <a:rPr lang="ar-JO" sz="4000" b="1" dirty="0">
                <a:solidFill>
                  <a:schemeClr val="bg1"/>
                </a:solidFill>
                <a:latin typeface="Arial" panose="020B0604020202020204" pitchFamily="34" charset="0"/>
                <a:cs typeface="Arial" panose="020B0604020202020204" pitchFamily="34" charset="0"/>
              </a:rPr>
              <a:t>1. الوحدة</a:t>
            </a:r>
          </a:p>
          <a:p>
            <a:pPr marL="88900" indent="0" algn="r"/>
            <a:r>
              <a:rPr lang="ar-JO" sz="4000" b="1" dirty="0">
                <a:solidFill>
                  <a:schemeClr val="bg1"/>
                </a:solidFill>
                <a:latin typeface="Arial" panose="020B0604020202020204" pitchFamily="34" charset="0"/>
                <a:cs typeface="Arial" panose="020B0604020202020204" pitchFamily="34" charset="0"/>
              </a:rPr>
              <a:t>2. التوازن</a:t>
            </a:r>
          </a:p>
          <a:p>
            <a:pPr marL="88900" indent="0" algn="r"/>
            <a:r>
              <a:rPr lang="ar-JO" sz="4000" b="1" dirty="0">
                <a:solidFill>
                  <a:schemeClr val="bg1"/>
                </a:solidFill>
                <a:latin typeface="Arial" panose="020B0604020202020204" pitchFamily="34" charset="0"/>
                <a:cs typeface="Arial" panose="020B0604020202020204" pitchFamily="34" charset="0"/>
              </a:rPr>
              <a:t>3. الحركة</a:t>
            </a:r>
            <a:endParaRPr lang="en-US" sz="4000" b="1" dirty="0">
              <a:solidFill>
                <a:schemeClr val="bg1"/>
              </a:solidFill>
              <a:latin typeface="Arial" panose="020B0604020202020204" pitchFamily="34" charset="0"/>
              <a:cs typeface="Arial" panose="020B0604020202020204" pitchFamily="34" charset="0"/>
            </a:endParaRPr>
          </a:p>
        </p:txBody>
      </p:sp>
      <p:sp>
        <p:nvSpPr>
          <p:cNvPr id="154628"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62</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1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panose="020B0604020202020204" pitchFamily="34" charset="0"/>
              <a:cs typeface="Arial" panose="020B0604020202020204" pitchFamily="34" charset="0"/>
            </a:endParaRPr>
          </a:p>
        </p:txBody>
      </p:sp>
      <p:sp>
        <p:nvSpPr>
          <p:cNvPr id="346115" name="Text Box 3"/>
          <p:cNvSpPr txBox="1">
            <a:spLocks noChangeArrowheads="1"/>
          </p:cNvSpPr>
          <p:nvPr/>
        </p:nvSpPr>
        <p:spPr bwMode="auto">
          <a:xfrm>
            <a:off x="0" y="1628775"/>
            <a:ext cx="4356100"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chemeClr val="bg1"/>
                </a:solidFill>
                <a:latin typeface="Arial" panose="020B0604020202020204" pitchFamily="34" charset="0"/>
                <a:cs typeface="Arial" panose="020B0604020202020204" pitchFamily="34" charset="0"/>
              </a:rPr>
              <a:t>الموضوع</a:t>
            </a:r>
            <a:r>
              <a:rPr lang="ar-JO" sz="3200" b="1" dirty="0">
                <a:solidFill>
                  <a:schemeClr val="bg1"/>
                </a:solidFill>
                <a:latin typeface="Arial" panose="020B0604020202020204" pitchFamily="34" charset="0"/>
                <a:cs typeface="Arial" panose="020B0604020202020204" pitchFamily="34" charset="0"/>
              </a:rPr>
              <a:t>: كيف تستطيع التحدث مع غير المؤمنين بطريقة مناسبة؟</a:t>
            </a:r>
            <a:endParaRPr lang="en-US" sz="3200" b="1" dirty="0">
              <a:solidFill>
                <a:schemeClr val="bg1"/>
              </a:solidFill>
              <a:latin typeface="Arial" panose="020B0604020202020204" pitchFamily="34" charset="0"/>
              <a:cs typeface="Arial" panose="020B0604020202020204" pitchFamily="34" charset="0"/>
            </a:endParaRPr>
          </a:p>
        </p:txBody>
      </p:sp>
      <p:sp>
        <p:nvSpPr>
          <p:cNvPr id="346116" name="Rectangle 4"/>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خ. ضع الفكرة الرئيسية بشكل مناسب</a:t>
            </a:r>
            <a:endParaRPr lang="en-US" sz="36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346118" name="Text Box 6"/>
          <p:cNvSpPr txBox="1">
            <a:spLocks noChangeArrowheads="1"/>
          </p:cNvSpPr>
          <p:nvPr/>
        </p:nvSpPr>
        <p:spPr bwMode="auto">
          <a:xfrm>
            <a:off x="107950" y="3187700"/>
            <a:ext cx="4292600" cy="48628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1. تكلم بلطف (6أ)</a:t>
            </a:r>
            <a:endParaRPr lang="en-US" sz="3200" b="1" dirty="0">
              <a:solidFill>
                <a:schemeClr val="bg1"/>
              </a:solidFill>
              <a:latin typeface="Arial" panose="020B0604020202020204" pitchFamily="34" charset="0"/>
              <a:cs typeface="Arial" panose="020B0604020202020204" pitchFamily="34" charset="0"/>
            </a:endParaRPr>
          </a:p>
        </p:txBody>
      </p:sp>
      <p:sp>
        <p:nvSpPr>
          <p:cNvPr id="346122" name="Text Box 10"/>
          <p:cNvSpPr txBox="1">
            <a:spLocks noChangeArrowheads="1"/>
          </p:cNvSpPr>
          <p:nvPr/>
        </p:nvSpPr>
        <p:spPr bwMode="auto">
          <a:xfrm>
            <a:off x="107950" y="4279900"/>
            <a:ext cx="4292600" cy="48628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2. تكلم كلمات حكيمة (6ب)</a:t>
            </a:r>
            <a:endParaRPr lang="en-US" sz="3200" b="1" dirty="0">
              <a:solidFill>
                <a:schemeClr val="bg1"/>
              </a:solidFill>
              <a:latin typeface="Arial" panose="020B0604020202020204" pitchFamily="34" charset="0"/>
              <a:cs typeface="Arial" panose="020B0604020202020204" pitchFamily="34" charset="0"/>
            </a:endParaRPr>
          </a:p>
        </p:txBody>
      </p:sp>
      <p:sp>
        <p:nvSpPr>
          <p:cNvPr id="22" name="Text Box 3"/>
          <p:cNvSpPr txBox="1">
            <a:spLocks noChangeArrowheads="1"/>
          </p:cNvSpPr>
          <p:nvPr/>
        </p:nvSpPr>
        <p:spPr bwMode="auto">
          <a:xfrm>
            <a:off x="0" y="5373688"/>
            <a:ext cx="43561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u="sng" dirty="0">
                <a:solidFill>
                  <a:schemeClr val="bg1"/>
                </a:solidFill>
                <a:latin typeface="Arial" panose="020B0604020202020204" pitchFamily="34" charset="0"/>
                <a:cs typeface="Arial" panose="020B0604020202020204" pitchFamily="34" charset="0"/>
              </a:rPr>
              <a:t>الفكرة الرئيسية</a:t>
            </a:r>
            <a:r>
              <a:rPr lang="ar-JO" sz="3200" b="1" dirty="0">
                <a:solidFill>
                  <a:schemeClr val="bg1"/>
                </a:solidFill>
                <a:latin typeface="Arial" panose="020B0604020202020204" pitchFamily="34" charset="0"/>
                <a:cs typeface="Arial" panose="020B0604020202020204" pitchFamily="34" charset="0"/>
              </a:rPr>
              <a:t>: تكلم بلطف وحكمة مع غير المؤمنين</a:t>
            </a:r>
            <a:endParaRPr lang="en-US" sz="3200" b="1" dirty="0">
              <a:solidFill>
                <a:schemeClr val="bg1"/>
              </a:solidFill>
              <a:latin typeface="Arial" panose="020B0604020202020204" pitchFamily="34" charset="0"/>
              <a:cs typeface="Arial" panose="020B0604020202020204" pitchFamily="34" charset="0"/>
            </a:endParaRPr>
          </a:p>
        </p:txBody>
      </p:sp>
      <p:sp>
        <p:nvSpPr>
          <p:cNvPr id="24" name="Text Box 6"/>
          <p:cNvSpPr txBox="1">
            <a:spLocks noChangeArrowheads="1"/>
          </p:cNvSpPr>
          <p:nvPr/>
        </p:nvSpPr>
        <p:spPr bwMode="auto">
          <a:xfrm>
            <a:off x="4598988" y="3187700"/>
            <a:ext cx="4510087"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1. تكلم بلطف (6أ)</a:t>
            </a:r>
            <a:endParaRPr lang="en-US" sz="3200" b="1" dirty="0">
              <a:solidFill>
                <a:schemeClr val="bg1"/>
              </a:solidFill>
              <a:latin typeface="Arial" panose="020B0604020202020204" pitchFamily="34" charset="0"/>
              <a:cs typeface="Arial" panose="020B0604020202020204" pitchFamily="34" charset="0"/>
            </a:endParaRPr>
          </a:p>
        </p:txBody>
      </p:sp>
      <p:sp>
        <p:nvSpPr>
          <p:cNvPr id="25" name="Text Box 10"/>
          <p:cNvSpPr txBox="1">
            <a:spLocks noChangeArrowheads="1"/>
          </p:cNvSpPr>
          <p:nvPr/>
        </p:nvSpPr>
        <p:spPr bwMode="auto">
          <a:xfrm>
            <a:off x="4814888" y="4279900"/>
            <a:ext cx="4294187" cy="486287"/>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panose="020B0604020202020204" pitchFamily="34" charset="0"/>
                <a:cs typeface="Arial" panose="020B0604020202020204" pitchFamily="34" charset="0"/>
              </a:rPr>
              <a:t>2. تكلم كلمات حكيمة (6ب)</a:t>
            </a:r>
            <a:endParaRPr lang="en-US" sz="3200" b="1" dirty="0">
              <a:solidFill>
                <a:schemeClr val="bg1"/>
              </a:solidFill>
              <a:latin typeface="Arial" panose="020B0604020202020204" pitchFamily="34" charset="0"/>
              <a:cs typeface="Arial" panose="020B0604020202020204" pitchFamily="34" charset="0"/>
            </a:endParaRPr>
          </a:p>
        </p:txBody>
      </p:sp>
      <p:sp>
        <p:nvSpPr>
          <p:cNvPr id="27" name="Text Box 3"/>
          <p:cNvSpPr txBox="1">
            <a:spLocks noChangeArrowheads="1"/>
          </p:cNvSpPr>
          <p:nvPr/>
        </p:nvSpPr>
        <p:spPr bwMode="auto">
          <a:xfrm>
            <a:off x="4625976" y="5373688"/>
            <a:ext cx="4545012"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lvl="0"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تكلم بلطف وحكمة مع غير المؤمنين</a:t>
            </a:r>
            <a:endParaRPr lang="en-US" sz="3200" b="1" dirty="0">
              <a:solidFill>
                <a:srgbClr val="FFFFFF"/>
              </a:solidFill>
              <a:latin typeface="Arial" panose="020B0604020202020204" pitchFamily="34" charset="0"/>
              <a:cs typeface="Arial" panose="020B0604020202020204" pitchFamily="34" charset="0"/>
            </a:endParaRPr>
          </a:p>
        </p:txBody>
      </p:sp>
      <p:sp>
        <p:nvSpPr>
          <p:cNvPr id="28" name="Text Box 3"/>
          <p:cNvSpPr txBox="1">
            <a:spLocks noChangeArrowheads="1"/>
          </p:cNvSpPr>
          <p:nvPr/>
        </p:nvSpPr>
        <p:spPr bwMode="auto">
          <a:xfrm>
            <a:off x="4598988" y="1628775"/>
            <a:ext cx="4545012"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lvl="0" algn="r">
              <a:lnSpc>
                <a:spcPct val="80000"/>
              </a:lnSpc>
              <a:spcBef>
                <a:spcPct val="50000"/>
              </a:spcBef>
              <a:defRPr/>
            </a:pPr>
            <a:r>
              <a:rPr lang="ar-JO" sz="3200" b="1" u="sng" dirty="0">
                <a:solidFill>
                  <a:srgbClr val="FFFFFF"/>
                </a:solidFill>
                <a:latin typeface="Arial" panose="020B0604020202020204" pitchFamily="34" charset="0"/>
                <a:cs typeface="Arial" panose="020B0604020202020204" pitchFamily="34" charset="0"/>
              </a:rPr>
              <a:t>الفكرة الرئيسية</a:t>
            </a:r>
            <a:r>
              <a:rPr lang="ar-JO" sz="3200" b="1" dirty="0">
                <a:solidFill>
                  <a:srgbClr val="FFFFFF"/>
                </a:solidFill>
                <a:latin typeface="Arial" panose="020B0604020202020204" pitchFamily="34" charset="0"/>
                <a:cs typeface="Arial" panose="020B0604020202020204" pitchFamily="34" charset="0"/>
              </a:rPr>
              <a:t>: تكلم بلطف وحكمة مع غير المؤمنين</a:t>
            </a:r>
            <a:endParaRPr lang="en-US" sz="3200" b="1" dirty="0">
              <a:solidFill>
                <a:srgbClr val="FFFFFF"/>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4383088" y="981075"/>
            <a:ext cx="215900" cy="5761038"/>
          </a:xfrm>
          <a:prstGeom prst="rect">
            <a:avLst/>
          </a:prstGeom>
          <a:solidFill>
            <a:schemeClr val="accent1"/>
          </a:solidFill>
          <a:ln w="9525">
            <a:solidFill>
              <a:schemeClr val="tx1"/>
            </a:solidFill>
            <a:round/>
            <a:headEnd/>
            <a:tailEnd/>
          </a:ln>
        </p:spPr>
        <p:txBody>
          <a:bodyPr/>
          <a:lstStyle/>
          <a:p>
            <a:endParaRPr lang="en-US" sz="2000">
              <a:solidFill>
                <a:srgbClr val="000000"/>
              </a:solidFill>
              <a:latin typeface="Arial" panose="020B0604020202020204" pitchFamily="34" charset="0"/>
              <a:cs typeface="Arial" panose="020B0604020202020204" pitchFamily="34" charset="0"/>
            </a:endParaRPr>
          </a:p>
        </p:txBody>
      </p:sp>
      <p:sp>
        <p:nvSpPr>
          <p:cNvPr id="156686"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63</a:t>
            </a:r>
            <a:endParaRPr lang="en-US"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8EE029B-DD25-EE61-AE0A-A5CD8D646F16}"/>
              </a:ext>
            </a:extLst>
          </p:cNvPr>
          <p:cNvSpPr/>
          <p:nvPr/>
        </p:nvSpPr>
        <p:spPr bwMode="auto">
          <a:xfrm>
            <a:off x="152400" y="908051"/>
            <a:ext cx="2168526" cy="720724"/>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استقرائي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ABC1B7A-C5D4-4E7C-AB27-5B01B80A0457}"/>
              </a:ext>
            </a:extLst>
          </p:cNvPr>
          <p:cNvSpPr/>
          <p:nvPr/>
        </p:nvSpPr>
        <p:spPr bwMode="auto">
          <a:xfrm>
            <a:off x="4814888" y="908051"/>
            <a:ext cx="2277392" cy="720724"/>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rPr>
              <a:t>استنتاجي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6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2" grpId="0"/>
      <p:bldP spid="24" grpId="0"/>
      <p:bldP spid="25" grpId="0"/>
      <p:bldP spid="27" grpId="0"/>
      <p:bldP spid="28"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722" name="Picture 2" descr="CIC Bulletin Outlin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2450"/>
            <a:ext cx="9144000" cy="630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8723" name="Rectangle 2"/>
          <p:cNvSpPr>
            <a:spLocks noGrp="1" noChangeArrowheads="1"/>
          </p:cNvSpPr>
          <p:nvPr>
            <p:ph type="ctrTitle"/>
          </p:nvPr>
        </p:nvSpPr>
        <p:spPr>
          <a:xfrm>
            <a:off x="4572000" y="0"/>
            <a:ext cx="4343400" cy="838200"/>
          </a:xfrm>
          <a:solidFill>
            <a:srgbClr val="333399"/>
          </a:solidFill>
        </p:spPr>
        <p:txBody>
          <a:bodyPr/>
          <a:lstStyle/>
          <a:p>
            <a:pP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مثال واحد</a:t>
            </a:r>
            <a:endParaRPr lang="en-US" sz="4800" b="1"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346115" name="Text Box 3"/>
          <p:cNvSpPr txBox="1">
            <a:spLocks noChangeArrowheads="1"/>
          </p:cNvSpPr>
          <p:nvPr/>
        </p:nvSpPr>
        <p:spPr bwMode="auto">
          <a:xfrm>
            <a:off x="107950" y="1412875"/>
            <a:ext cx="4319588" cy="978729"/>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الفكرة التفسيرية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يجب أن تسترد المؤمن الخاطئ بشكل صحيح هو أنها توسع سلطان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16" name="Rectangle 4"/>
          <p:cNvSpPr>
            <a:spLocks noGrp="1" noChangeArrowheads="1"/>
          </p:cNvSpPr>
          <p:nvPr>
            <p:ph type="title" idx="4294967295"/>
          </p:nvPr>
        </p:nvSpPr>
        <p:spPr>
          <a:xfrm>
            <a:off x="533400" y="-26988"/>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تحويل المخطط التفسيري إلى مخطط وعظي</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8" name="Text Box 6"/>
          <p:cNvSpPr txBox="1">
            <a:spLocks noChangeArrowheads="1"/>
          </p:cNvSpPr>
          <p:nvPr/>
        </p:nvSpPr>
        <p:spPr bwMode="auto">
          <a:xfrm>
            <a:off x="25400" y="3059113"/>
            <a:ext cx="4448175"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1"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1) الآيات (١٥-١٧):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الطريقة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التي ينبغي للكنيسة أن تسترد بها المؤمن الخاطئ بشكل صحيح هي إبقاء الأمر سرياً قدر الإمكان.</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22" name="Text Box 10"/>
          <p:cNvSpPr txBox="1">
            <a:spLocks noChangeArrowheads="1"/>
          </p:cNvSpPr>
          <p:nvPr/>
        </p:nvSpPr>
        <p:spPr bwMode="auto">
          <a:xfrm>
            <a:off x="107950" y="5003800"/>
            <a:ext cx="4365625" cy="1274195"/>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0"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2) الآيات (١٨-٢٠):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قادرة على رد المؤمنين الضالين أو حرمانهم هو أنها توسع سلطان الله نفسه.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24" name="Text Box 6"/>
          <p:cNvSpPr txBox="1">
            <a:spLocks noChangeArrowheads="1"/>
          </p:cNvSpPr>
          <p:nvPr/>
        </p:nvSpPr>
        <p:spPr bwMode="auto">
          <a:xfrm>
            <a:off x="4679950" y="2774476"/>
            <a:ext cx="4546600" cy="387798"/>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l"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1. اجعل الأمر سرياً قدر الإمكان (15-17).</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5" name="Text Box 10"/>
          <p:cNvSpPr txBox="1">
            <a:spLocks noChangeArrowheads="1"/>
          </p:cNvSpPr>
          <p:nvPr/>
        </p:nvSpPr>
        <p:spPr bwMode="auto">
          <a:xfrm>
            <a:off x="4581526" y="4622800"/>
            <a:ext cx="4598988" cy="387798"/>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ثانيا. كنيستنا تمد سلطان الله نفسه (١٨-٢٠)</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7" name="Text Box 3"/>
          <p:cNvSpPr txBox="1">
            <a:spLocks noChangeArrowheads="1"/>
          </p:cNvSpPr>
          <p:nvPr/>
        </p:nvSpPr>
        <p:spPr bwMode="auto">
          <a:xfrm>
            <a:off x="4679950" y="5749925"/>
            <a:ext cx="4464050" cy="992188"/>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الفكرة الرئيسية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يجب علينا رد الأعضاء الخاطئين بشكل صحيح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لأننا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نتصرف نيابة عن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 name="Text Box 3"/>
          <p:cNvSpPr txBox="1">
            <a:spLocks noChangeArrowheads="1"/>
          </p:cNvSpPr>
          <p:nvPr/>
        </p:nvSpPr>
        <p:spPr bwMode="auto">
          <a:xfrm>
            <a:off x="4668080" y="1449388"/>
            <a:ext cx="4235331" cy="683264"/>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النقطة الرئيسية في المقدمة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كيف</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تسترد المسيحيين الخطاة بطريق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 name="Rectangle 1"/>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6" name="Text Box 10"/>
          <p:cNvSpPr txBox="1">
            <a:spLocks noChangeArrowheads="1"/>
          </p:cNvSpPr>
          <p:nvPr/>
        </p:nvSpPr>
        <p:spPr bwMode="auto">
          <a:xfrm>
            <a:off x="4643438" y="3716338"/>
            <a:ext cx="4500562" cy="696912"/>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لماذا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يمكننا استعادة الأعضاء أو طردهم كنسياً؟)</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3" name="Striped Right Arrow 2"/>
          <p:cNvSpPr/>
          <p:nvPr/>
        </p:nvSpPr>
        <p:spPr bwMode="auto">
          <a:xfrm>
            <a:off x="3635375" y="979488"/>
            <a:ext cx="1368425" cy="43338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206375" dist="355600" dir="2700000" algn="tl" rotWithShape="0">
                  <a:srgbClr val="000000">
                    <a:alpha val="68000"/>
                  </a:srgbClr>
                </a:outerShdw>
              </a:effectLst>
              <a:uLnTx/>
              <a:uFillTx/>
              <a:latin typeface="Arial" charset="0"/>
              <a:ea typeface="ＭＳ Ｐゴシック" charset="0"/>
              <a:cs typeface="ＭＳ Ｐゴシック" charset="0"/>
            </a:endParaRPr>
          </a:p>
        </p:txBody>
      </p:sp>
      <p:sp>
        <p:nvSpPr>
          <p:cNvPr id="19" name="Line 21"/>
          <p:cNvSpPr>
            <a:spLocks noChangeShapeType="1"/>
          </p:cNvSpPr>
          <p:nvPr/>
        </p:nvSpPr>
        <p:spPr bwMode="auto">
          <a:xfrm flipV="1">
            <a:off x="2153134" y="1894852"/>
            <a:ext cx="3439283" cy="110076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1" name="Line 21"/>
          <p:cNvSpPr>
            <a:spLocks noChangeShapeType="1"/>
          </p:cNvSpPr>
          <p:nvPr/>
        </p:nvSpPr>
        <p:spPr bwMode="auto">
          <a:xfrm>
            <a:off x="2484438" y="1700213"/>
            <a:ext cx="3988284" cy="4332942"/>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3" name="Line 21"/>
          <p:cNvSpPr>
            <a:spLocks noChangeShapeType="1"/>
          </p:cNvSpPr>
          <p:nvPr/>
        </p:nvSpPr>
        <p:spPr bwMode="auto">
          <a:xfrm flipV="1">
            <a:off x="2153133" y="4005263"/>
            <a:ext cx="6155979" cy="9906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 name="Rectangle 3">
            <a:extLst>
              <a:ext uri="{FF2B5EF4-FFF2-40B4-BE49-F238E27FC236}">
                <a16:creationId xmlns:a16="http://schemas.microsoft.com/office/drawing/2014/main" id="{500083A5-E9D2-B1AF-CEF7-C413E6673F31}"/>
              </a:ext>
            </a:extLst>
          </p:cNvPr>
          <p:cNvSpPr/>
          <p:nvPr/>
        </p:nvSpPr>
        <p:spPr bwMode="auto">
          <a:xfrm>
            <a:off x="25400" y="728662"/>
            <a:ext cx="2127734" cy="72072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المقطع</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3F8D966F-32CF-5B36-C314-25A584C1062E}"/>
              </a:ext>
            </a:extLst>
          </p:cNvPr>
          <p:cNvSpPr/>
          <p:nvPr/>
        </p:nvSpPr>
        <p:spPr bwMode="auto">
          <a:xfrm>
            <a:off x="2484438" y="555625"/>
            <a:ext cx="3585594" cy="61056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الإستقرائية الدورية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0BC9D23E-E16C-41CC-5D7F-71DAB1FBC865}"/>
              </a:ext>
            </a:extLst>
          </p:cNvPr>
          <p:cNvSpPr/>
          <p:nvPr/>
        </p:nvSpPr>
        <p:spPr bwMode="auto">
          <a:xfrm>
            <a:off x="6310621" y="692149"/>
            <a:ext cx="2592790" cy="720726"/>
          </a:xfrm>
          <a:prstGeom prst="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العظة</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344847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61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61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61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4" grpId="0"/>
      <p:bldP spid="25" grpId="0"/>
      <p:bldP spid="27" grpId="0"/>
      <p:bldP spid="28" grpId="0"/>
      <p:bldP spid="2"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ar-JO" sz="320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اتخاذ قرار هيكل العظة</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التطبيق</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78179" name="Text Box 4"/>
          <p:cNvSpPr txBox="1">
            <a:spLocks noChangeArrowheads="1"/>
          </p:cNvSpPr>
          <p:nvPr/>
        </p:nvSpPr>
        <p:spPr bwMode="auto">
          <a:xfrm>
            <a:off x="7740352" y="115888"/>
            <a:ext cx="14036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138، 28</a:t>
            </a:r>
            <a:endParaRPr kumimoji="0" lang="en-US" sz="2400" b="0" i="0" u="none" strike="noStrike" kern="1200" cap="none" spc="0" normalizeH="0" baseline="0" noProof="0" dirty="0">
              <a:ln>
                <a:noFill/>
              </a:ln>
              <a:solidFill>
                <a:srgbClr val="FFFF66"/>
              </a:solidFill>
              <a:effectLst/>
              <a:uLnTx/>
              <a:uFillTx/>
              <a:latin typeface="Arial" panose="020B0604020202020204" pitchFamily="34" charset="0"/>
              <a:ea typeface="ＭＳ Ｐゴシック" charset="0"/>
              <a:cs typeface="Arial" panose="020B0604020202020204" pitchFamily="34" charset="0"/>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الفكرة الرئيسية؟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بسيطة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مرة واحدة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طول العظة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النهاية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الإستنتاجي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البداية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8" name="Text Box 22"/>
          <p:cNvSpPr txBox="1">
            <a:spLocks noChangeArrowheads="1"/>
          </p:cNvSpPr>
          <p:nvPr/>
        </p:nvSpPr>
        <p:spPr bwMode="auto">
          <a:xfrm>
            <a:off x="62484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9" name="Text Box 23"/>
          <p:cNvSpPr txBox="1">
            <a:spLocks noChangeArrowheads="1"/>
          </p:cNvSpPr>
          <p:nvPr/>
        </p:nvSpPr>
        <p:spPr bwMode="auto">
          <a:xfrm>
            <a:off x="33528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40" name="Text Box 24"/>
          <p:cNvSpPr txBox="1">
            <a:spLocks noChangeArrowheads="1"/>
          </p:cNvSpPr>
          <p:nvPr/>
        </p:nvSpPr>
        <p:spPr bwMode="auto">
          <a:xfrm>
            <a:off x="62484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030717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260975" cy="390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989" name="Picture 1029" descr="horse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59125"/>
            <a:ext cx="4318000" cy="369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986" name="Rectangle 1026"/>
          <p:cNvSpPr>
            <a:spLocks noGrp="1" noChangeArrowheads="1"/>
          </p:cNvSpPr>
          <p:nvPr>
            <p:ph type="ctrTitle"/>
          </p:nvPr>
        </p:nvSpPr>
        <p:spPr>
          <a:xfrm>
            <a:off x="4191000" y="4876800"/>
            <a:ext cx="4953000" cy="1981200"/>
          </a:xfrm>
          <a:solidFill>
            <a:schemeClr val="accent1"/>
          </a:solidFill>
        </p:spPr>
        <p:txBody>
          <a:bodyPr/>
          <a:lstStyle/>
          <a:p>
            <a:pPr eaLnBrk="1" hangingPunct="1">
              <a:defRPr/>
            </a:pPr>
            <a:r>
              <a:rPr kumimoji="0" lang="ar-JO" sz="3600" b="1" dirty="0">
                <a:latin typeface="Arial"/>
                <a:cs typeface="Arial"/>
              </a:rPr>
              <a:t>تحتاج كل المخلوقات</a:t>
            </a:r>
            <a:br>
              <a:rPr kumimoji="0" lang="ar-JO" sz="3600" b="1" dirty="0">
                <a:latin typeface="Arial"/>
                <a:cs typeface="Arial"/>
              </a:rPr>
            </a:br>
            <a:r>
              <a:rPr kumimoji="0" lang="ar-JO" sz="3600" b="1" dirty="0">
                <a:latin typeface="Arial"/>
                <a:cs typeface="Arial"/>
              </a:rPr>
              <a:t>إلى هيكل عظمي</a:t>
            </a:r>
            <a:br>
              <a:rPr kumimoji="0" lang="en-US" sz="3600" b="1" dirty="0">
                <a:latin typeface="Arial"/>
                <a:cs typeface="Arial"/>
              </a:rPr>
            </a:br>
            <a:r>
              <a:rPr kumimoji="0" lang="ar-JO" sz="3600" b="1" dirty="0">
                <a:latin typeface="Arial"/>
                <a:cs typeface="Arial"/>
              </a:rPr>
              <a:t>كذلك العظات أيضاً</a:t>
            </a:r>
            <a:endParaRPr kumimoji="0" lang="en-US" sz="3600" b="1" dirty="0">
              <a:latin typeface="Arial"/>
              <a:cs typeface="Arial"/>
            </a:endParaRPr>
          </a:p>
        </p:txBody>
      </p:sp>
      <p:pic>
        <p:nvPicPr>
          <p:cNvPr id="297990" name="Picture 1030" descr="skelet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44624"/>
            <a:ext cx="2643188" cy="4876800"/>
          </a:xfrm>
          <a:prstGeom prst="rect">
            <a:avLst/>
          </a:prstGeom>
          <a:noFill/>
          <a:ln w="762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1618" name="Picture 4" descr="Bibl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 y="304800"/>
            <a:ext cx="2038350" cy="164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Rectangle 2"/>
          <p:cNvSpPr>
            <a:spLocks noGrp="1" noChangeArrowheads="1"/>
          </p:cNvSpPr>
          <p:nvPr>
            <p:ph type="title"/>
          </p:nvPr>
        </p:nvSpPr>
        <p:spPr>
          <a:xfrm>
            <a:off x="2057400" y="838200"/>
            <a:ext cx="7086600" cy="1447800"/>
          </a:xfrm>
        </p:spPr>
        <p:txBody>
          <a:bodyPr/>
          <a:lstStyle/>
          <a:p>
            <a:pPr eaLnBrk="1" hangingPunct="1"/>
            <a:r>
              <a:rPr lang="ar-JO" sz="5400" b="1" dirty="0">
                <a:solidFill>
                  <a:srgbClr val="FFFFFF"/>
                </a:solidFill>
                <a:latin typeface="Arial" panose="020B0604020202020204" pitchFamily="34" charset="0"/>
                <a:ea typeface="ＭＳ Ｐゴシック" charset="0"/>
                <a:cs typeface="Arial" panose="020B0604020202020204" pitchFamily="34" charset="0"/>
              </a:rPr>
              <a:t>لماذا يعتبر مخطط العظة مهماً؟</a:t>
            </a:r>
            <a:endParaRPr lang="en-US" sz="5400" b="1" dirty="0">
              <a:solidFill>
                <a:srgbClr val="CC0000"/>
              </a:solidFill>
              <a:latin typeface="Arial" panose="020B0604020202020204" pitchFamily="34" charset="0"/>
              <a:ea typeface="ＭＳ Ｐゴシック" charset="0"/>
              <a:cs typeface="Arial" panose="020B0604020202020204" pitchFamily="34" charset="0"/>
            </a:endParaRPr>
          </a:p>
        </p:txBody>
      </p:sp>
      <p:sp>
        <p:nvSpPr>
          <p:cNvPr id="292869" name="Text Box 5"/>
          <p:cNvSpPr txBox="1">
            <a:spLocks noChangeArrowheads="1"/>
          </p:cNvSpPr>
          <p:nvPr/>
        </p:nvSpPr>
        <p:spPr bwMode="auto">
          <a:xfrm>
            <a:off x="212724" y="2530475"/>
            <a:ext cx="89122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solidFill>
                  <a:srgbClr val="FFFFFF"/>
                </a:solidFill>
                <a:latin typeface="Arial" panose="020B0604020202020204" pitchFamily="34" charset="0"/>
                <a:cs typeface="Arial" panose="020B0604020202020204" pitchFamily="34" charset="0"/>
              </a:rPr>
              <a:t>المخطط الجيد ...</a:t>
            </a:r>
            <a:endParaRPr lang="en-US" sz="3200" b="1" dirty="0">
              <a:solidFill>
                <a:srgbClr val="FFFFFF"/>
              </a:solidFill>
              <a:latin typeface="Arial" panose="020B0604020202020204" pitchFamily="34" charset="0"/>
              <a:cs typeface="Arial" panose="020B0604020202020204" pitchFamily="34" charset="0"/>
            </a:endParaRPr>
          </a:p>
        </p:txBody>
      </p:sp>
      <p:sp>
        <p:nvSpPr>
          <p:cNvPr id="111621" name="Text Box 6"/>
          <p:cNvSpPr txBox="1">
            <a:spLocks noChangeArrowheads="1"/>
          </p:cNvSpPr>
          <p:nvPr/>
        </p:nvSpPr>
        <p:spPr bwMode="auto">
          <a:xfrm>
            <a:off x="8316416" y="76200"/>
            <a:ext cx="8085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a:r>
              <a:rPr lang="ar-JO" b="1" dirty="0">
                <a:solidFill>
                  <a:srgbClr val="FFFFFF"/>
                </a:solidFill>
                <a:latin typeface="Arial" panose="020B0604020202020204" pitchFamily="34" charset="0"/>
                <a:cs typeface="Arial" panose="020B0604020202020204" pitchFamily="34" charset="0"/>
              </a:rPr>
              <a:t>61أ</a:t>
            </a:r>
            <a:endParaRPr lang="en-US" dirty="0">
              <a:latin typeface="Arial" panose="020B0604020202020204" pitchFamily="34" charset="0"/>
              <a:cs typeface="Arial" panose="020B0604020202020204" pitchFamily="34" charset="0"/>
            </a:endParaRPr>
          </a:p>
        </p:txBody>
      </p:sp>
      <p:sp>
        <p:nvSpPr>
          <p:cNvPr id="292871" name="Rectangle 7"/>
          <p:cNvSpPr>
            <a:spLocks noChangeArrowheads="1"/>
          </p:cNvSpPr>
          <p:nvPr/>
        </p:nvSpPr>
        <p:spPr bwMode="auto">
          <a:xfrm>
            <a:off x="838200" y="3352800"/>
            <a:ext cx="81534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1. يظهر العظة كاملة مرة واحدة لرؤية إن كانت تتدرج  </a:t>
            </a: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    بشكل طبيعي</a:t>
            </a:r>
            <a:endParaRPr lang="en-US" sz="3200" b="1" dirty="0">
              <a:solidFill>
                <a:srgbClr val="FFFFFF"/>
              </a:solidFill>
              <a:latin typeface="Arial" panose="020B0604020202020204" pitchFamily="34" charset="0"/>
              <a:cs typeface="Arial" panose="020B0604020202020204" pitchFamily="34" charset="0"/>
            </a:endParaRP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2. يوضح الأجزاء الأكثر أهمية من الأقل أهمية</a:t>
            </a:r>
            <a:endParaRPr lang="en-US" sz="3200" b="1" dirty="0">
              <a:solidFill>
                <a:srgbClr val="FFFFFF"/>
              </a:solidFill>
              <a:latin typeface="Arial" panose="020B0604020202020204" pitchFamily="34" charset="0"/>
              <a:cs typeface="Arial" panose="020B0604020202020204" pitchFamily="34" charset="0"/>
            </a:endParaRP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3. يساعدك على وضع الأجزاء بترتيب مناسب</a:t>
            </a:r>
            <a:endParaRPr lang="en-US" sz="3200" b="1" dirty="0">
              <a:solidFill>
                <a:srgbClr val="FFFFFF"/>
              </a:solidFill>
              <a:latin typeface="Arial" panose="020B0604020202020204" pitchFamily="34" charset="0"/>
              <a:cs typeface="Arial" panose="020B0604020202020204" pitchFamily="34" charset="0"/>
            </a:endParaRPr>
          </a:p>
          <a:p>
            <a:pPr algn="r" eaLnBrk="1" hangingPunct="1">
              <a:spcBef>
                <a:spcPct val="20000"/>
              </a:spcBef>
            </a:pPr>
            <a:r>
              <a:rPr lang="ar-JO" sz="3200" b="1" dirty="0">
                <a:solidFill>
                  <a:srgbClr val="FFFFFF"/>
                </a:solidFill>
                <a:latin typeface="Arial" panose="020B0604020202020204" pitchFamily="34" charset="0"/>
                <a:cs typeface="Arial" panose="020B0604020202020204" pitchFamily="34" charset="0"/>
              </a:rPr>
              <a:t>4. يظهر أين تحتاج إلى مادة داعمة</a:t>
            </a:r>
            <a:endParaRPr lang="en-US" sz="32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2869"/>
                                        </p:tgtEl>
                                        <p:attrNameLst>
                                          <p:attrName>style.visibility</p:attrName>
                                        </p:attrNameLst>
                                      </p:cBhvr>
                                      <p:to>
                                        <p:strVal val="visible"/>
                                      </p:to>
                                    </p:set>
                                    <p:animEffect transition="in" filter="diamond(in)">
                                      <p:cBhvr>
                                        <p:cTn id="7" dur="2000"/>
                                        <p:tgtEl>
                                          <p:spTgt spid="29286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2871">
                                            <p:txEl>
                                              <p:pRg st="0" end="0"/>
                                            </p:txEl>
                                          </p:spTgt>
                                        </p:tgtEl>
                                        <p:attrNameLst>
                                          <p:attrName>style.visibility</p:attrName>
                                        </p:attrNameLst>
                                      </p:cBhvr>
                                      <p:to>
                                        <p:strVal val="visible"/>
                                      </p:to>
                                    </p:set>
                                    <p:animEffect transition="in" filter="diamond(in)">
                                      <p:cBhvr>
                                        <p:cTn id="12" dur="2000"/>
                                        <p:tgtEl>
                                          <p:spTgt spid="292871">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92871">
                                            <p:txEl>
                                              <p:pRg st="1" end="1"/>
                                            </p:txEl>
                                          </p:spTgt>
                                        </p:tgtEl>
                                        <p:attrNameLst>
                                          <p:attrName>style.visibility</p:attrName>
                                        </p:attrNameLst>
                                      </p:cBhvr>
                                      <p:to>
                                        <p:strVal val="visible"/>
                                      </p:to>
                                    </p:set>
                                    <p:animEffect transition="in" filter="diamond(in)">
                                      <p:cBhvr>
                                        <p:cTn id="15" dur="2000"/>
                                        <p:tgtEl>
                                          <p:spTgt spid="2928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92871">
                                            <p:txEl>
                                              <p:pRg st="2" end="2"/>
                                            </p:txEl>
                                          </p:spTgt>
                                        </p:tgtEl>
                                        <p:attrNameLst>
                                          <p:attrName>style.visibility</p:attrName>
                                        </p:attrNameLst>
                                      </p:cBhvr>
                                      <p:to>
                                        <p:strVal val="visible"/>
                                      </p:to>
                                    </p:set>
                                    <p:animEffect transition="in" filter="diamond(in)">
                                      <p:cBhvr>
                                        <p:cTn id="20" dur="2000"/>
                                        <p:tgtEl>
                                          <p:spTgt spid="2928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92871">
                                            <p:txEl>
                                              <p:pRg st="3" end="3"/>
                                            </p:txEl>
                                          </p:spTgt>
                                        </p:tgtEl>
                                        <p:attrNameLst>
                                          <p:attrName>style.visibility</p:attrName>
                                        </p:attrNameLst>
                                      </p:cBhvr>
                                      <p:to>
                                        <p:strVal val="visible"/>
                                      </p:to>
                                    </p:set>
                                    <p:animEffect transition="in" filter="diamond(in)">
                                      <p:cBhvr>
                                        <p:cTn id="25" dur="2000"/>
                                        <p:tgtEl>
                                          <p:spTgt spid="29287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92871">
                                            <p:txEl>
                                              <p:pRg st="4" end="4"/>
                                            </p:txEl>
                                          </p:spTgt>
                                        </p:tgtEl>
                                        <p:attrNameLst>
                                          <p:attrName>style.visibility</p:attrName>
                                        </p:attrNameLst>
                                      </p:cBhvr>
                                      <p:to>
                                        <p:strVal val="visible"/>
                                      </p:to>
                                    </p:set>
                                    <p:animEffect transition="in" filter="diamond(in)">
                                      <p:cBhvr>
                                        <p:cTn id="30" dur="2000"/>
                                        <p:tgtEl>
                                          <p:spTgt spid="2928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p:bldP spid="2928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4" descr="Skeleton_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1842" name="Rectangle 2"/>
          <p:cNvSpPr>
            <a:spLocks noGrp="1" noChangeArrowheads="1"/>
          </p:cNvSpPr>
          <p:nvPr>
            <p:ph type="title"/>
          </p:nvPr>
        </p:nvSpPr>
        <p:spPr>
          <a:xfrm>
            <a:off x="0" y="381000"/>
            <a:ext cx="3429000" cy="6172200"/>
          </a:xfrm>
        </p:spPr>
        <p:txBody>
          <a:bodyPr/>
          <a:lstStyle/>
          <a:p>
            <a:pPr eaLnBrk="1" hangingPunct="1">
              <a:defRPr/>
            </a:pPr>
            <a:br>
              <a:rPr lang="en-US"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كيف تستطيع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أن تساعد المستمعين على رؤية هيكل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رسالتك دون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خلع الجلد؟</a:t>
            </a:r>
            <a:endParaRPr lang="en-US" sz="4000" b="1" dirty="0">
              <a:latin typeface="Arial" panose="020B0604020202020204" pitchFamily="34" charset="0"/>
              <a:cs typeface="Arial" panose="020B0604020202020204" pitchFamily="34" charset="0"/>
            </a:endParaRPr>
          </a:p>
        </p:txBody>
      </p:sp>
      <p:sp>
        <p:nvSpPr>
          <p:cNvPr id="113667" name="Text Box 5"/>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tx2"/>
                </a:solidFill>
                <a:latin typeface="Arial" panose="020B0604020202020204" pitchFamily="34" charset="0"/>
                <a:cs typeface="Arial" panose="020B0604020202020204" pitchFamily="34" charset="0"/>
              </a:rPr>
              <a:t>61</a:t>
            </a:r>
            <a:endParaRPr lang="en-US" dirty="0">
              <a:solidFill>
                <a:schemeClr val="tx2"/>
              </a:solidFill>
              <a:latin typeface="Arial" panose="020B0604020202020204" pitchFamily="34" charset="0"/>
              <a:cs typeface="Arial" panose="020B0604020202020204" pitchFamily="34" charset="0"/>
            </a:endParaRPr>
          </a:p>
        </p:txBody>
      </p:sp>
      <p:sp>
        <p:nvSpPr>
          <p:cNvPr id="291846" name="Rectangle 6"/>
          <p:cNvSpPr>
            <a:spLocks noChangeArrowheads="1"/>
          </p:cNvSpPr>
          <p:nvPr/>
        </p:nvSpPr>
        <p:spPr bwMode="auto">
          <a:xfrm>
            <a:off x="6096000" y="685800"/>
            <a:ext cx="3048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ar-JO" sz="4000" b="1" dirty="0">
                <a:solidFill>
                  <a:schemeClr val="tx2"/>
                </a:solidFill>
                <a:latin typeface="Arial" panose="020B0604020202020204" pitchFamily="34" charset="0"/>
                <a:cs typeface="Arial" panose="020B0604020202020204" pitchFamily="34" charset="0"/>
              </a:rPr>
              <a:t>دعونا نرى </a:t>
            </a:r>
          </a:p>
          <a:p>
            <a:pPr algn="ctr" eaLnBrk="1" hangingPunct="1"/>
            <a:r>
              <a:rPr lang="ar-JO" sz="4000" b="1" dirty="0">
                <a:solidFill>
                  <a:schemeClr val="tx2"/>
                </a:solidFill>
                <a:latin typeface="Arial" panose="020B0604020202020204" pitchFamily="34" charset="0"/>
                <a:cs typeface="Arial" panose="020B0604020202020204" pitchFamily="34" charset="0"/>
              </a:rPr>
              <a:t>كيف تجهز المخطط </a:t>
            </a:r>
          </a:p>
          <a:p>
            <a:pPr algn="ctr" eaLnBrk="1" hangingPunct="1"/>
            <a:r>
              <a:rPr lang="ar-JO" sz="4000" b="1" dirty="0">
                <a:solidFill>
                  <a:schemeClr val="tx2"/>
                </a:solidFill>
                <a:latin typeface="Arial" panose="020B0604020202020204" pitchFamily="34" charset="0"/>
                <a:cs typeface="Arial" panose="020B0604020202020204" pitchFamily="34" charset="0"/>
              </a:rPr>
              <a:t>بشكل صحيح ....</a:t>
            </a:r>
            <a:endParaRPr lang="en-US" sz="4000"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box(in)">
                                      <p:cBhvr>
                                        <p:cTn id="7" dur="500"/>
                                        <p:tgtEl>
                                          <p:spTgt spid="291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1846"/>
                                        </p:tgtEl>
                                        <p:attrNameLst>
                                          <p:attrName>style.visibility</p:attrName>
                                        </p:attrNameLst>
                                      </p:cBhvr>
                                      <p:to>
                                        <p:strVal val="visible"/>
                                      </p:to>
                                    </p:set>
                                    <p:animEffect transition="in" filter="box(in)">
                                      <p:cBhvr>
                                        <p:cTn id="12" dur="500"/>
                                        <p:tgtEl>
                                          <p:spTgt spid="291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2918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3" descr="Bible pic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62" name="Rectangle 2"/>
          <p:cNvSpPr>
            <a:spLocks noGrp="1" noChangeArrowheads="1"/>
          </p:cNvSpPr>
          <p:nvPr>
            <p:ph type="title" idx="4294967295"/>
          </p:nvPr>
        </p:nvSpPr>
        <p:spPr>
          <a:effectLst>
            <a:outerShdw blurRad="63500" dist="107763" dir="135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تجهز المخطط بشكل صحيح</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6965" name="Text Box 5"/>
          <p:cNvSpPr txBox="1">
            <a:spLocks noChangeArrowheads="1"/>
          </p:cNvSpPr>
          <p:nvPr/>
        </p:nvSpPr>
        <p:spPr bwMode="auto">
          <a:xfrm>
            <a:off x="4724400" y="1676400"/>
            <a:ext cx="43504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r>
              <a:rPr lang="ar-JO" sz="2800" b="1" dirty="0">
                <a:solidFill>
                  <a:schemeClr val="bg1"/>
                </a:solidFill>
                <a:latin typeface="Arial" panose="020B0604020202020204" pitchFamily="34" charset="0"/>
                <a:cs typeface="Arial" panose="020B0604020202020204" pitchFamily="34" charset="0"/>
              </a:rPr>
              <a:t>أ. تمييز الأفكار</a:t>
            </a:r>
            <a:endParaRPr lang="en-US" sz="2800" b="1" dirty="0">
              <a:solidFill>
                <a:schemeClr val="bg1"/>
              </a:solidFill>
              <a:latin typeface="Arial" panose="020B0604020202020204" pitchFamily="34" charset="0"/>
              <a:cs typeface="Arial" panose="020B0604020202020204" pitchFamily="34" charset="0"/>
            </a:endParaRPr>
          </a:p>
        </p:txBody>
      </p:sp>
      <p:sp>
        <p:nvSpPr>
          <p:cNvPr id="115716" name="Text Box 6"/>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61</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65">
                                            <p:txEl>
                                              <p:pRg st="0" end="0"/>
                                            </p:txEl>
                                          </p:spTgt>
                                        </p:tgtEl>
                                        <p:attrNameLst>
                                          <p:attrName>style.visibility</p:attrName>
                                        </p:attrNameLst>
                                      </p:cBhvr>
                                      <p:to>
                                        <p:strVal val="visible"/>
                                      </p:to>
                                    </p:set>
                                    <p:animEffect transition="in" filter="barn(inHorizontal)">
                                      <p:cBhvr>
                                        <p:cTn id="7" dur="500"/>
                                        <p:tgtEl>
                                          <p:spTgt spid="2969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346115" name="Text Box 3"/>
          <p:cNvSpPr txBox="1">
            <a:spLocks noChangeArrowheads="1"/>
          </p:cNvSpPr>
          <p:nvPr/>
        </p:nvSpPr>
        <p:spPr bwMode="auto">
          <a:xfrm>
            <a:off x="762000" y="995363"/>
            <a:ext cx="7410400" cy="880241"/>
          </a:xfrm>
          <a:prstGeom prst="rect">
            <a:avLst/>
          </a:prstGeom>
          <a:noFill/>
          <a:ln>
            <a:noFill/>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chemeClr val="bg1"/>
                </a:solidFill>
                <a:latin typeface="Arial"/>
                <a:cs typeface="Arial"/>
              </a:rPr>
              <a:t>الموضوع: كيف يمكنك أن تتكلم لغير المؤمنين بشكل مناسب (6ت)</a:t>
            </a:r>
            <a:endParaRPr lang="en-US" sz="3200" b="1" dirty="0">
              <a:solidFill>
                <a:schemeClr val="bg1"/>
              </a:solidFill>
              <a:latin typeface="Arial"/>
              <a:cs typeface="Arial"/>
            </a:endParaRPr>
          </a:p>
        </p:txBody>
      </p:sp>
      <p:sp>
        <p:nvSpPr>
          <p:cNvPr id="346116" name="Rectangle 4"/>
          <p:cNvSpPr>
            <a:spLocks noGrp="1" noChangeArrowheads="1"/>
          </p:cNvSpPr>
          <p:nvPr>
            <p:ph type="title" idx="4294967295"/>
          </p:nvPr>
        </p:nvSpPr>
        <p:spPr>
          <a:xfrm>
            <a:off x="533400" y="152400"/>
            <a:ext cx="7924800" cy="584775"/>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200" b="1" dirty="0">
                <a:solidFill>
                  <a:schemeClr val="bg1"/>
                </a:solidFill>
                <a:effectLst>
                  <a:outerShdw blurRad="38100" dist="38100" dir="2700000" algn="tl">
                    <a:srgbClr val="000000"/>
                  </a:outerShdw>
                </a:effectLst>
                <a:latin typeface="Arial" charset="0"/>
                <a:ea typeface="ＭＳ Ｐゴシック" charset="0"/>
                <a:cs typeface="Arial" charset="0"/>
              </a:rPr>
              <a:t>تمييز النقاط في المخطط الوعظي لـِ كو 4: 6</a:t>
            </a:r>
            <a:endParaRPr lang="en-US" sz="32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7" name="Text Box 5"/>
          <p:cNvSpPr txBox="1">
            <a:spLocks noChangeArrowheads="1"/>
          </p:cNvSpPr>
          <p:nvPr/>
        </p:nvSpPr>
        <p:spPr bwMode="auto">
          <a:xfrm>
            <a:off x="8556426"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49</a:t>
            </a:r>
            <a:endParaRPr lang="en-US" sz="2000" b="1" dirty="0">
              <a:cs typeface="Arial" charset="0"/>
            </a:endParaRPr>
          </a:p>
        </p:txBody>
      </p:sp>
      <p:sp>
        <p:nvSpPr>
          <p:cNvPr id="346118" name="Text Box 6"/>
          <p:cNvSpPr txBox="1">
            <a:spLocks noChangeArrowheads="1"/>
          </p:cNvSpPr>
          <p:nvPr/>
        </p:nvSpPr>
        <p:spPr bwMode="auto">
          <a:xfrm>
            <a:off x="1066800" y="2108200"/>
            <a:ext cx="48006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تحدث بلطف (6أ)</a:t>
            </a:r>
            <a:endParaRPr lang="en-US" sz="3200" b="1" dirty="0">
              <a:solidFill>
                <a:schemeClr val="bg1"/>
              </a:solidFill>
              <a:latin typeface="Arial"/>
              <a:cs typeface="Arial"/>
            </a:endParaRPr>
          </a:p>
        </p:txBody>
      </p:sp>
      <p:sp>
        <p:nvSpPr>
          <p:cNvPr id="346119" name="Text Box 7"/>
          <p:cNvSpPr txBox="1">
            <a:spLocks noChangeArrowheads="1"/>
          </p:cNvSpPr>
          <p:nvPr/>
        </p:nvSpPr>
        <p:spPr bwMode="auto">
          <a:xfrm>
            <a:off x="1524000" y="2667000"/>
            <a:ext cx="3831704" cy="5032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endParaRPr lang="en-US" sz="3200" b="1" dirty="0">
              <a:solidFill>
                <a:schemeClr val="bg1"/>
              </a:solidFill>
              <a:latin typeface="Arial"/>
              <a:cs typeface="Arial"/>
            </a:endParaRPr>
          </a:p>
        </p:txBody>
      </p:sp>
      <p:sp>
        <p:nvSpPr>
          <p:cNvPr id="346121" name="Text Box 9"/>
          <p:cNvSpPr txBox="1">
            <a:spLocks noChangeArrowheads="1"/>
          </p:cNvSpPr>
          <p:nvPr/>
        </p:nvSpPr>
        <p:spPr bwMode="auto">
          <a:xfrm>
            <a:off x="4139952" y="5200650"/>
            <a:ext cx="1215752" cy="896938"/>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a:t>
            </a:r>
            <a:br>
              <a:rPr lang="en-US" sz="3200" b="1" dirty="0">
                <a:solidFill>
                  <a:schemeClr val="bg1"/>
                </a:solidFill>
                <a:latin typeface="Arial"/>
                <a:cs typeface="Arial"/>
              </a:rPr>
            </a:b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346122" name="Text Box 10"/>
          <p:cNvSpPr txBox="1">
            <a:spLocks noChangeArrowheads="1"/>
          </p:cNvSpPr>
          <p:nvPr/>
        </p:nvSpPr>
        <p:spPr bwMode="auto">
          <a:xfrm>
            <a:off x="914400" y="4686300"/>
            <a:ext cx="5029200" cy="48628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تكلم كلمات حكيمة (6ب)</a:t>
            </a:r>
            <a:endParaRPr lang="en-US" sz="3200" b="1" dirty="0">
              <a:solidFill>
                <a:schemeClr val="bg1"/>
              </a:solidFill>
              <a:latin typeface="Arial"/>
              <a:cs typeface="Arial"/>
            </a:endParaRPr>
          </a:p>
        </p:txBody>
      </p:sp>
      <p:sp>
        <p:nvSpPr>
          <p:cNvPr id="346123" name="Text Box 11"/>
          <p:cNvSpPr txBox="1">
            <a:spLocks noChangeArrowheads="1"/>
          </p:cNvSpPr>
          <p:nvPr/>
        </p:nvSpPr>
        <p:spPr bwMode="auto">
          <a:xfrm>
            <a:off x="4495800" y="3201988"/>
            <a:ext cx="859904" cy="5032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ب.</a:t>
            </a:r>
            <a:endParaRPr lang="en-US" sz="3200" b="1" dirty="0">
              <a:solidFill>
                <a:schemeClr val="bg1"/>
              </a:solidFill>
              <a:latin typeface="Arial"/>
              <a:cs typeface="Arial"/>
            </a:endParaRPr>
          </a:p>
        </p:txBody>
      </p:sp>
      <p:sp>
        <p:nvSpPr>
          <p:cNvPr id="346124" name="AutoShape 12"/>
          <p:cNvSpPr>
            <a:spLocks noChangeArrowheads="1"/>
          </p:cNvSpPr>
          <p:nvPr/>
        </p:nvSpPr>
        <p:spPr bwMode="auto">
          <a:xfrm>
            <a:off x="533400" y="2057400"/>
            <a:ext cx="1638300" cy="167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46131" name="AutoShape 19"/>
          <p:cNvSpPr>
            <a:spLocks/>
          </p:cNvSpPr>
          <p:nvPr/>
        </p:nvSpPr>
        <p:spPr bwMode="auto">
          <a:xfrm>
            <a:off x="2362200" y="5181600"/>
            <a:ext cx="193576" cy="681037"/>
          </a:xfrm>
          <a:prstGeom prst="rightBracket">
            <a:avLst>
              <a:gd name="adj" fmla="val 91667"/>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a:cs typeface="Arial" charset="0"/>
            </a:endParaRPr>
          </a:p>
        </p:txBody>
      </p:sp>
      <p:sp>
        <p:nvSpPr>
          <p:cNvPr id="346132" name="AutoShape 20"/>
          <p:cNvSpPr>
            <a:spLocks/>
          </p:cNvSpPr>
          <p:nvPr/>
        </p:nvSpPr>
        <p:spPr bwMode="auto">
          <a:xfrm>
            <a:off x="2362200" y="2743200"/>
            <a:ext cx="193576" cy="832362"/>
          </a:xfrm>
          <a:prstGeom prst="rightBracket">
            <a:avLst>
              <a:gd name="adj" fmla="val 91667"/>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a:cs typeface="Arial" charset="0"/>
            </a:endParaRPr>
          </a:p>
        </p:txBody>
      </p:sp>
      <p:sp>
        <p:nvSpPr>
          <p:cNvPr id="346134" name="AutoShape 22"/>
          <p:cNvSpPr>
            <a:spLocks noChangeArrowheads="1"/>
          </p:cNvSpPr>
          <p:nvPr/>
        </p:nvSpPr>
        <p:spPr bwMode="auto">
          <a:xfrm>
            <a:off x="5867400" y="22098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346136" name="AutoShape 24"/>
          <p:cNvSpPr>
            <a:spLocks noChangeArrowheads="1"/>
          </p:cNvSpPr>
          <p:nvPr/>
        </p:nvSpPr>
        <p:spPr bwMode="auto">
          <a:xfrm>
            <a:off x="5943600" y="48006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sz="2000">
              <a:cs typeface="Arial" charset="0"/>
            </a:endParaRPr>
          </a:p>
        </p:txBody>
      </p:sp>
      <p:sp>
        <p:nvSpPr>
          <p:cNvPr id="2" name="Rectangle 1">
            <a:extLst>
              <a:ext uri="{FF2B5EF4-FFF2-40B4-BE49-F238E27FC236}">
                <a16:creationId xmlns:a16="http://schemas.microsoft.com/office/drawing/2014/main" id="{1828A825-4E47-2C2A-3E9D-68EED893D225}"/>
              </a:ext>
            </a:extLst>
          </p:cNvPr>
          <p:cNvSpPr/>
          <p:nvPr/>
        </p:nvSpPr>
        <p:spPr bwMode="auto">
          <a:xfrm>
            <a:off x="2631976" y="2819400"/>
            <a:ext cx="2035274" cy="75616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CFFE825-C8B4-05D0-BFEA-8E3661C8CE52}"/>
              </a:ext>
            </a:extLst>
          </p:cNvPr>
          <p:cNvSpPr/>
          <p:nvPr/>
        </p:nvSpPr>
        <p:spPr bwMode="auto">
          <a:xfrm>
            <a:off x="533400" y="2773362"/>
            <a:ext cx="1638300" cy="774509"/>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rgbClr val="FF9900"/>
                </a:solidFill>
                <a:latin typeface="Arial" panose="020B0604020202020204" pitchFamily="34" charset="0"/>
                <a:cs typeface="Arial" panose="020B0604020202020204" pitchFamily="34" charset="0"/>
              </a:rPr>
              <a:t>تابع</a:t>
            </a:r>
            <a:endParaRPr kumimoji="0" lang="en-US" sz="4000"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594C9D-B98A-39E1-D3E9-9DB412AD5EDA}"/>
              </a:ext>
            </a:extLst>
          </p:cNvPr>
          <p:cNvSpPr/>
          <p:nvPr/>
        </p:nvSpPr>
        <p:spPr bwMode="auto">
          <a:xfrm>
            <a:off x="6934200" y="1875605"/>
            <a:ext cx="1638300" cy="58477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C254B5A-3818-FDB9-52AC-F0F0086F0452}"/>
              </a:ext>
            </a:extLst>
          </p:cNvPr>
          <p:cNvSpPr/>
          <p:nvPr/>
        </p:nvSpPr>
        <p:spPr bwMode="auto">
          <a:xfrm>
            <a:off x="7086600" y="4397620"/>
            <a:ext cx="1638300" cy="707779"/>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b="1" dirty="0">
                <a:solidFill>
                  <a:srgbClr val="FF9900"/>
                </a:solidFill>
                <a:latin typeface="Arial" panose="020B0604020202020204" pitchFamily="34" charset="0"/>
                <a:cs typeface="Arial" panose="020B0604020202020204" pitchFamily="34" charset="0"/>
              </a:rPr>
              <a:t>رئيسي</a:t>
            </a:r>
            <a:endParaRPr kumimoji="0" lang="en-US" sz="4000" b="1"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10CC67E-EE76-6337-6DE4-FE9B0FB160CD}"/>
              </a:ext>
            </a:extLst>
          </p:cNvPr>
          <p:cNvSpPr/>
          <p:nvPr/>
        </p:nvSpPr>
        <p:spPr bwMode="auto">
          <a:xfrm>
            <a:off x="685800" y="5200650"/>
            <a:ext cx="1638300" cy="661987"/>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rgbClr val="FF9900"/>
                </a:solidFill>
                <a:latin typeface="Arial" panose="020B0604020202020204" pitchFamily="34" charset="0"/>
                <a:cs typeface="Arial" panose="020B0604020202020204" pitchFamily="34" charset="0"/>
              </a:rPr>
              <a:t>تابع</a:t>
            </a:r>
            <a:endParaRPr kumimoji="0" lang="en-US" sz="4000" i="0" u="none" strike="noStrike" cap="none" normalizeH="0" baseline="0" dirty="0">
              <a:ln>
                <a:noFill/>
              </a:ln>
              <a:solidFill>
                <a:srgbClr val="FF9900"/>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9445EA-8A9B-5957-76C9-1B55FBE01380}"/>
              </a:ext>
            </a:extLst>
          </p:cNvPr>
          <p:cNvSpPr/>
          <p:nvPr/>
        </p:nvSpPr>
        <p:spPr bwMode="auto">
          <a:xfrm>
            <a:off x="2705100" y="5262050"/>
            <a:ext cx="2114550" cy="687229"/>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4000" dirty="0">
                <a:solidFill>
                  <a:schemeClr val="bg1"/>
                </a:solidFill>
                <a:latin typeface="Arial" panose="020B0604020202020204" pitchFamily="34" charset="0"/>
                <a:cs typeface="Arial" panose="020B0604020202020204" pitchFamily="34" charset="0"/>
              </a:rPr>
              <a:t>نظير</a:t>
            </a:r>
            <a:endParaRPr kumimoji="0" lang="en-US" sz="40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6124"/>
                                        </p:tgtEl>
                                        <p:attrNameLst>
                                          <p:attrName>style.visibility</p:attrName>
                                        </p:attrNameLst>
                                      </p:cBhvr>
                                      <p:to>
                                        <p:strVal val="visible"/>
                                      </p:to>
                                    </p:set>
                                    <p:anim calcmode="lin" valueType="num">
                                      <p:cBhvr>
                                        <p:cTn id="7" dur="500" fill="hold"/>
                                        <p:tgtEl>
                                          <p:spTgt spid="346124"/>
                                        </p:tgtEl>
                                        <p:attrNameLst>
                                          <p:attrName>ppt_w</p:attrName>
                                        </p:attrNameLst>
                                      </p:cBhvr>
                                      <p:tavLst>
                                        <p:tav tm="0">
                                          <p:val>
                                            <p:fltVal val="0"/>
                                          </p:val>
                                        </p:tav>
                                        <p:tav tm="100000">
                                          <p:val>
                                            <p:strVal val="#ppt_w"/>
                                          </p:val>
                                        </p:tav>
                                      </p:tavLst>
                                    </p:anim>
                                    <p:anim calcmode="lin" valueType="num">
                                      <p:cBhvr>
                                        <p:cTn id="8" dur="500" fill="hold"/>
                                        <p:tgtEl>
                                          <p:spTgt spid="3461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6123"/>
                                        </p:tgtEl>
                                        <p:attrNameLst>
                                          <p:attrName>style.visibility</p:attrName>
                                        </p:attrNameLst>
                                      </p:cBhvr>
                                      <p:to>
                                        <p:strVal val="visible"/>
                                      </p:to>
                                    </p:set>
                                    <p:anim calcmode="lin" valueType="num">
                                      <p:cBhvr>
                                        <p:cTn id="13" dur="500" fill="hold"/>
                                        <p:tgtEl>
                                          <p:spTgt spid="346123"/>
                                        </p:tgtEl>
                                        <p:attrNameLst>
                                          <p:attrName>ppt_w</p:attrName>
                                        </p:attrNameLst>
                                      </p:cBhvr>
                                      <p:tavLst>
                                        <p:tav tm="0">
                                          <p:val>
                                            <p:fltVal val="0"/>
                                          </p:val>
                                        </p:tav>
                                        <p:tav tm="100000">
                                          <p:val>
                                            <p:strVal val="#ppt_w"/>
                                          </p:val>
                                        </p:tav>
                                      </p:tavLst>
                                    </p:anim>
                                    <p:anim calcmode="lin" valueType="num">
                                      <p:cBhvr>
                                        <p:cTn id="14" dur="500" fill="hold"/>
                                        <p:tgtEl>
                                          <p:spTgt spid="346123"/>
                                        </p:tgtEl>
                                        <p:attrNameLst>
                                          <p:attrName>ppt_h</p:attrName>
                                        </p:attrNameLst>
                                      </p:cBhvr>
                                      <p:tavLst>
                                        <p:tav tm="0">
                                          <p:val>
                                            <p:fltVal val="0"/>
                                          </p:val>
                                        </p:tav>
                                        <p:tav tm="100000">
                                          <p:val>
                                            <p:strVal val="#ppt_h"/>
                                          </p:val>
                                        </p:tav>
                                      </p:tavLst>
                                    </p:anim>
                                  </p:childTnLst>
                                </p:cTn>
                              </p:par>
                              <p:par>
                                <p:cTn id="15" presetID="3" presetClass="exit" presetSubtype="10" fill="hold" grpId="1" nodeType="withEffect">
                                  <p:stCondLst>
                                    <p:cond delay="0"/>
                                  </p:stCondLst>
                                  <p:childTnLst>
                                    <p:animEffect transition="out" filter="blinds(horizontal)">
                                      <p:cBhvr>
                                        <p:cTn id="16" dur="500"/>
                                        <p:tgtEl>
                                          <p:spTgt spid="346124"/>
                                        </p:tgtEl>
                                      </p:cBhvr>
                                    </p:animEffect>
                                    <p:set>
                                      <p:cBhvr>
                                        <p:cTn id="17" dur="1" fill="hold">
                                          <p:stCondLst>
                                            <p:cond delay="499"/>
                                          </p:stCondLst>
                                        </p:cTn>
                                        <p:tgtEl>
                                          <p:spTgt spid="346124"/>
                                        </p:tgtEl>
                                        <p:attrNameLst>
                                          <p:attrName>style.visibility</p:attrName>
                                        </p:attrNameLst>
                                      </p:cBhvr>
                                      <p:to>
                                        <p:strVal val="hidden"/>
                                      </p:to>
                                    </p:se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46132"/>
                                        </p:tgtEl>
                                        <p:attrNameLst>
                                          <p:attrName>style.visibility</p:attrName>
                                        </p:attrNameLst>
                                      </p:cBhvr>
                                      <p:to>
                                        <p:strVal val="visible"/>
                                      </p:to>
                                    </p:set>
                                    <p:animEffect transition="in" filter="wipe(down)">
                                      <p:cBhvr>
                                        <p:cTn id="21" dur="500"/>
                                        <p:tgtEl>
                                          <p:spTgt spid="346132"/>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346131"/>
                                        </p:tgtEl>
                                        <p:attrNameLst>
                                          <p:attrName>style.visibility</p:attrName>
                                        </p:attrNameLst>
                                      </p:cBhvr>
                                      <p:to>
                                        <p:strVal val="visible"/>
                                      </p:to>
                                    </p:set>
                                    <p:animEffect transition="in" filter="wipe(down)">
                                      <p:cBhvr>
                                        <p:cTn id="25" dur="500"/>
                                        <p:tgtEl>
                                          <p:spTgt spid="346131"/>
                                        </p:tgtEl>
                                      </p:cBhvr>
                                    </p:animEffect>
                                  </p:childTnLst>
                                </p:cTn>
                              </p:par>
                            </p:childTnLst>
                          </p:cTn>
                        </p:par>
                        <p:par>
                          <p:cTn id="26" fill="hold" nodeType="afterGroup">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346134"/>
                                        </p:tgtEl>
                                        <p:attrNameLst>
                                          <p:attrName>style.visibility</p:attrName>
                                        </p:attrNameLst>
                                      </p:cBhvr>
                                      <p:to>
                                        <p:strVal val="visible"/>
                                      </p:to>
                                    </p:set>
                                    <p:animEffect transition="in" filter="wipe(right)">
                                      <p:cBhvr>
                                        <p:cTn id="29" dur="500"/>
                                        <p:tgtEl>
                                          <p:spTgt spid="346134"/>
                                        </p:tgtEl>
                                      </p:cBhvr>
                                    </p:animEffect>
                                  </p:childTnLst>
                                </p:cTn>
                              </p:par>
                            </p:childTnLst>
                          </p:cTn>
                        </p:par>
                        <p:par>
                          <p:cTn id="30" fill="hold" nodeType="afterGroup">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346136"/>
                                        </p:tgtEl>
                                        <p:attrNameLst>
                                          <p:attrName>style.visibility</p:attrName>
                                        </p:attrNameLst>
                                      </p:cBhvr>
                                      <p:to>
                                        <p:strVal val="visible"/>
                                      </p:to>
                                    </p:set>
                                    <p:animEffect transition="in" filter="wipe(right)">
                                      <p:cBhvr>
                                        <p:cTn id="33" dur="500"/>
                                        <p:tgtEl>
                                          <p:spTgt spid="34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3" grpId="0"/>
      <p:bldP spid="346124" grpId="0" animBg="1"/>
      <p:bldP spid="346124" grpId="1" animBg="1"/>
      <p:bldP spid="346131" grpId="0" animBg="1"/>
      <p:bldP spid="346132" grpId="0" animBg="1"/>
      <p:bldP spid="346134" grpId="0" animBg="1"/>
      <p:bldP spid="3461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609600" y="228600"/>
            <a:ext cx="77724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3. تجهيز مخطط النقطة الرئيسية</a:t>
            </a:r>
            <a:endParaRPr lang="en-US" sz="3600" b="1" dirty="0">
              <a:solidFill>
                <a:srgbClr val="FFFFFF"/>
              </a:solidFill>
              <a:latin typeface="Arial" charset="0"/>
              <a:ea typeface="ＭＳ Ｐゴシック" charset="0"/>
              <a:cs typeface="Arial" charset="0"/>
            </a:endParaRPr>
          </a:p>
        </p:txBody>
      </p:sp>
      <p:sp>
        <p:nvSpPr>
          <p:cNvPr id="419843" name="Text Box 3"/>
          <p:cNvSpPr txBox="1">
            <a:spLocks noChangeArrowheads="1"/>
          </p:cNvSpPr>
          <p:nvPr/>
        </p:nvSpPr>
        <p:spPr bwMode="auto">
          <a:xfrm>
            <a:off x="8559601" y="95250"/>
            <a:ext cx="470298" cy="402291"/>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2000" b="1" dirty="0">
                <a:solidFill>
                  <a:srgbClr val="FFFFFF"/>
                </a:solidFill>
                <a:cs typeface="Arial" charset="0"/>
              </a:rPr>
              <a:t>61</a:t>
            </a:r>
            <a:endParaRPr lang="en-US" sz="2000" b="1" dirty="0">
              <a:cs typeface="Arial" charset="0"/>
            </a:endParaRPr>
          </a:p>
        </p:txBody>
      </p:sp>
      <p:grpSp>
        <p:nvGrpSpPr>
          <p:cNvPr id="2" name="Group 16"/>
          <p:cNvGrpSpPr>
            <a:grpSpLocks/>
          </p:cNvGrpSpPr>
          <p:nvPr/>
        </p:nvGrpSpPr>
        <p:grpSpPr bwMode="auto">
          <a:xfrm>
            <a:off x="1981200" y="1524000"/>
            <a:ext cx="6445250" cy="1781176"/>
            <a:chOff x="1248" y="960"/>
            <a:chExt cx="4060" cy="1122"/>
          </a:xfrm>
        </p:grpSpPr>
        <p:sp>
          <p:nvSpPr>
            <p:cNvPr id="419844" name="Text Box 4"/>
            <p:cNvSpPr txBox="1">
              <a:spLocks noChangeArrowheads="1"/>
            </p:cNvSpPr>
            <p:nvPr/>
          </p:nvSpPr>
          <p:spPr bwMode="auto">
            <a:xfrm>
              <a:off x="1248" y="960"/>
              <a:ext cx="4060"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lnSpc>
                  <a:spcPct val="80000"/>
                </a:lnSpc>
                <a:spcBef>
                  <a:spcPct val="50000"/>
                </a:spcBef>
                <a:defRPr/>
              </a:pPr>
              <a:r>
                <a:rPr lang="ar-JO" sz="3200" b="1" dirty="0">
                  <a:solidFill>
                    <a:schemeClr val="bg1"/>
                  </a:solidFill>
                  <a:latin typeface="Arial"/>
                  <a:cs typeface="Arial"/>
                </a:rPr>
                <a:t>1. ــــــــــــــــــــــــــــــــــــــــــــــــــــــ (ع 5)</a:t>
              </a:r>
              <a:endParaRPr lang="en-US" sz="3200" b="1" dirty="0">
                <a:solidFill>
                  <a:schemeClr val="bg1"/>
                </a:solidFill>
                <a:latin typeface="Arial"/>
                <a:cs typeface="Arial"/>
              </a:endParaRPr>
            </a:p>
          </p:txBody>
        </p:sp>
        <p:sp>
          <p:nvSpPr>
            <p:cNvPr id="419845" name="Text Box 5"/>
            <p:cNvSpPr txBox="1">
              <a:spLocks noChangeArrowheads="1"/>
            </p:cNvSpPr>
            <p:nvPr/>
          </p:nvSpPr>
          <p:spPr bwMode="auto">
            <a:xfrm>
              <a:off x="1248" y="1382"/>
              <a:ext cx="3764"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أ. ــــــــــــــــــــــــــــــــــــــــــــــــــ (ع 6)</a:t>
              </a:r>
              <a:endParaRPr lang="en-US" sz="3200" b="1" dirty="0">
                <a:solidFill>
                  <a:schemeClr val="bg1"/>
                </a:solidFill>
                <a:latin typeface="Arial"/>
                <a:cs typeface="Arial"/>
              </a:endParaRPr>
            </a:p>
          </p:txBody>
        </p:sp>
        <p:sp>
          <p:nvSpPr>
            <p:cNvPr id="419850" name="Text Box 10"/>
            <p:cNvSpPr txBox="1">
              <a:spLocks noChangeArrowheads="1"/>
            </p:cNvSpPr>
            <p:nvPr/>
          </p:nvSpPr>
          <p:spPr bwMode="auto">
            <a:xfrm>
              <a:off x="1248" y="1776"/>
              <a:ext cx="3764"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ب. ــــــــــــــــــــــــــــــــــــــــــــــــ (ع 7)</a:t>
              </a:r>
              <a:endParaRPr lang="en-US" sz="3200" b="1" dirty="0">
                <a:solidFill>
                  <a:schemeClr val="bg1"/>
                </a:solidFill>
                <a:latin typeface="Arial"/>
                <a:cs typeface="Arial"/>
              </a:endParaRPr>
            </a:p>
          </p:txBody>
        </p:sp>
      </p:grpSp>
      <p:grpSp>
        <p:nvGrpSpPr>
          <p:cNvPr id="3" name="Group 17"/>
          <p:cNvGrpSpPr>
            <a:grpSpLocks/>
          </p:cNvGrpSpPr>
          <p:nvPr/>
        </p:nvGrpSpPr>
        <p:grpSpPr bwMode="auto">
          <a:xfrm>
            <a:off x="827071" y="3581400"/>
            <a:ext cx="7732305" cy="3171825"/>
            <a:chOff x="1160" y="2256"/>
            <a:chExt cx="4708" cy="1998"/>
          </a:xfrm>
        </p:grpSpPr>
        <p:sp>
          <p:nvSpPr>
            <p:cNvPr id="419846" name="Text Box 6"/>
            <p:cNvSpPr txBox="1">
              <a:spLocks noChangeArrowheads="1"/>
            </p:cNvSpPr>
            <p:nvPr/>
          </p:nvSpPr>
          <p:spPr bwMode="auto">
            <a:xfrm>
              <a:off x="1275" y="3937"/>
              <a:ext cx="3963" cy="31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2. ـــــــــــــــــــــــــــــــــــــــــــ (ع 7)</a:t>
              </a:r>
              <a:endParaRPr lang="en-US" sz="3200" b="1" dirty="0">
                <a:solidFill>
                  <a:schemeClr val="bg1"/>
                </a:solidFill>
                <a:latin typeface="Arial"/>
                <a:cs typeface="Arial"/>
              </a:endParaRPr>
            </a:p>
          </p:txBody>
        </p:sp>
        <p:sp>
          <p:nvSpPr>
            <p:cNvPr id="419851" name="Text Box 11"/>
            <p:cNvSpPr txBox="1">
              <a:spLocks noChangeArrowheads="1"/>
            </p:cNvSpPr>
            <p:nvPr/>
          </p:nvSpPr>
          <p:spPr bwMode="auto">
            <a:xfrm>
              <a:off x="1248" y="2256"/>
              <a:ext cx="4620" cy="31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 ــــــــــــــــــــــــــــــــــــــــــــــــــــــــ (الأعداد 5-7)</a:t>
              </a:r>
              <a:endParaRPr lang="en-US" sz="3200" b="1" dirty="0">
                <a:solidFill>
                  <a:schemeClr val="bg1"/>
                </a:solidFill>
                <a:latin typeface="Arial"/>
                <a:cs typeface="Arial"/>
              </a:endParaRPr>
            </a:p>
          </p:txBody>
        </p:sp>
        <p:sp>
          <p:nvSpPr>
            <p:cNvPr id="419852" name="Text Box 12"/>
            <p:cNvSpPr txBox="1">
              <a:spLocks noChangeArrowheads="1"/>
            </p:cNvSpPr>
            <p:nvPr/>
          </p:nvSpPr>
          <p:spPr bwMode="auto">
            <a:xfrm>
              <a:off x="1248" y="2678"/>
              <a:ext cx="4253"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أ. ــــــــــــــــــــــــــــــــــــــــــــــــــ (ع 5)</a:t>
              </a:r>
              <a:endParaRPr lang="en-US" sz="3200" b="1" dirty="0">
                <a:solidFill>
                  <a:schemeClr val="bg1"/>
                </a:solidFill>
                <a:latin typeface="Arial"/>
                <a:cs typeface="Arial"/>
              </a:endParaRPr>
            </a:p>
          </p:txBody>
        </p:sp>
        <p:sp>
          <p:nvSpPr>
            <p:cNvPr id="419853" name="Text Box 13"/>
            <p:cNvSpPr txBox="1">
              <a:spLocks noChangeArrowheads="1"/>
            </p:cNvSpPr>
            <p:nvPr/>
          </p:nvSpPr>
          <p:spPr bwMode="auto">
            <a:xfrm>
              <a:off x="1160" y="3072"/>
              <a:ext cx="4341" cy="31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latin typeface="Arial"/>
                  <a:cs typeface="Arial"/>
                </a:rPr>
                <a:t>ب. ــــــــــــــــــــــــــــــــــــــــــــــــ (الأعداد 6-7)</a:t>
              </a:r>
              <a:endParaRPr lang="en-US" sz="3200" b="1" dirty="0">
                <a:solidFill>
                  <a:schemeClr val="bg1"/>
                </a:solidFill>
                <a:latin typeface="Arial"/>
                <a:cs typeface="Arial"/>
              </a:endParaRPr>
            </a:p>
          </p:txBody>
        </p:sp>
        <p:sp>
          <p:nvSpPr>
            <p:cNvPr id="419854" name="Text Box 14"/>
            <p:cNvSpPr txBox="1">
              <a:spLocks noChangeArrowheads="1"/>
            </p:cNvSpPr>
            <p:nvPr/>
          </p:nvSpPr>
          <p:spPr bwMode="auto">
            <a:xfrm>
              <a:off x="1160" y="3504"/>
              <a:ext cx="4078" cy="306"/>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latin typeface="Arial"/>
                  <a:cs typeface="Arial"/>
                </a:rPr>
                <a:t>1. ـــــــــــــــــــــــــــــــــــــــــــ (ع 6)</a:t>
              </a:r>
              <a:endParaRPr lang="en-US" sz="3200" b="1" dirty="0">
                <a:solidFill>
                  <a:schemeClr val="bg1"/>
                </a:solidFill>
                <a:latin typeface="Arial"/>
                <a:cs typeface="Arial"/>
              </a:endParaRPr>
            </a:p>
          </p:txBody>
        </p:sp>
      </p:grpSp>
      <p:cxnSp>
        <p:nvCxnSpPr>
          <p:cNvPr id="5" name="Straight Connector 4"/>
          <p:cNvCxnSpPr/>
          <p:nvPr/>
        </p:nvCxnSpPr>
        <p:spPr bwMode="auto">
          <a:xfrm>
            <a:off x="179388" y="3500438"/>
            <a:ext cx="8748712" cy="0"/>
          </a:xfrm>
          <a:prstGeom prst="line">
            <a:avLst/>
          </a:prstGeom>
          <a:solidFill>
            <a:schemeClr val="accent1"/>
          </a:solidFill>
          <a:ln w="57150" cap="flat" cmpd="sng" algn="ctr">
            <a:solidFill>
              <a:srgbClr val="FFFF00"/>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Rectangle 3">
            <a:extLst>
              <a:ext uri="{FF2B5EF4-FFF2-40B4-BE49-F238E27FC236}">
                <a16:creationId xmlns:a16="http://schemas.microsoft.com/office/drawing/2014/main" id="{2A2837B2-C23B-9F7C-66FF-5158A488D708}"/>
              </a:ext>
            </a:extLst>
          </p:cNvPr>
          <p:cNvSpPr/>
          <p:nvPr/>
        </p:nvSpPr>
        <p:spPr bwMode="auto">
          <a:xfrm>
            <a:off x="0" y="874932"/>
            <a:ext cx="2339752" cy="64633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لماذا يعتبر هذا المخطط غير صحيح؟</a:t>
            </a:r>
            <a:endParaRPr kumimoji="0" lang="en-US" sz="2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4975</TotalTime>
  <Words>1710</Words>
  <Application>Microsoft Macintosh PowerPoint</Application>
  <PresentationFormat>On-screen Show (4:3)</PresentationFormat>
  <Paragraphs>298</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31</vt:i4>
      </vt:variant>
    </vt:vector>
  </HeadingPairs>
  <TitlesOfParts>
    <vt:vector size="53" baseType="lpstr">
      <vt:lpstr>ＭＳ Ｐゴシック</vt:lpstr>
      <vt:lpstr>Times</vt:lpstr>
      <vt:lpstr>Arial</vt:lpstr>
      <vt:lpstr>Book Antiqua</vt:lpstr>
      <vt:lpstr>Futura</vt:lpstr>
      <vt:lpstr>Helvetica</vt:lpstr>
      <vt:lpstr>Monotype Sorts</vt:lpstr>
      <vt:lpstr>Times New Roman</vt:lpstr>
      <vt:lpstr>Trebuchet MS</vt:lpstr>
      <vt:lpstr>Wingdings</vt:lpstr>
      <vt:lpstr>Blank Presentation</vt:lpstr>
      <vt:lpstr>Default Design</vt:lpstr>
      <vt:lpstr>1_Blank Presentation</vt:lpstr>
      <vt:lpstr>1_Default Design</vt:lpstr>
      <vt:lpstr>2_Blank Presentation</vt:lpstr>
      <vt:lpstr>2_Default Design</vt:lpstr>
      <vt:lpstr>Orbit</vt:lpstr>
      <vt:lpstr>4_Default Design</vt:lpstr>
      <vt:lpstr>2_untitled 1</vt:lpstr>
      <vt:lpstr>1_Crumple</vt:lpstr>
      <vt:lpstr>1_Fossil</vt:lpstr>
      <vt:lpstr>3_Blank Presentation</vt:lpstr>
      <vt:lpstr>تجهيز المخطط</vt:lpstr>
      <vt:lpstr>عملية إعداد عظة تفسيرية </vt:lpstr>
      <vt:lpstr>اتخاذ قرار هيكل العظة</vt:lpstr>
      <vt:lpstr>تحتاج كل المخلوقات إلى هيكل عظمي كذلك العظات أيضاً</vt:lpstr>
      <vt:lpstr>لماذا يعتبر مخطط العظة مهماً؟</vt:lpstr>
      <vt:lpstr> كيف تستطيع  أن تساعد المستمعين على رؤية هيكل  رسالتك دون  خلع الجلد؟</vt:lpstr>
      <vt:lpstr>كيف تجهز المخطط بشكل صحيح</vt:lpstr>
      <vt:lpstr>تمييز النقاط في المخطط الوعظي لـِ كو 4: 6</vt:lpstr>
      <vt:lpstr>3. تجهيز مخطط النقطة الرئيسية</vt:lpstr>
      <vt:lpstr>المنصات بحاجة إلى الدعم</vt:lpstr>
      <vt:lpstr>ادعم فكرتك الرئيسية</vt:lpstr>
      <vt:lpstr>كيف تجهز المخطط بشكل صحيح</vt:lpstr>
      <vt:lpstr>رموز متن العظة</vt:lpstr>
      <vt:lpstr>رموز المقدمة والخلاصة</vt:lpstr>
      <vt:lpstr>لا  تخطئ  في  وضع  نقاطك</vt:lpstr>
      <vt:lpstr>كيف تجهز المخطط بشكل صحيح</vt:lpstr>
      <vt:lpstr>العبارات الإنتقالية بين قوسين</vt:lpstr>
      <vt:lpstr>كيف تجهز المخطط بشكل صحيح</vt:lpstr>
      <vt:lpstr>استقرائي بسيط (أعمال 6: 1-6)</vt:lpstr>
      <vt:lpstr>كيف تجهز المخطط بشكل صحيح</vt:lpstr>
      <vt:lpstr>لا تجهز مخطط مثل هذا (أعمال 6: 1-6)</vt:lpstr>
      <vt:lpstr>أفضل مع جمل كاملة (أعمال 6: 1-6)</vt:lpstr>
      <vt:lpstr>ج. استخدم أفكار كاملة فقط</vt:lpstr>
      <vt:lpstr>ج. استخدم أفكار كاملة فقط</vt:lpstr>
      <vt:lpstr>ضع عبارات أو كلمات متكررة داخل الأفكار الرئيسية في الموضوع</vt:lpstr>
      <vt:lpstr>ح. خصائص المخطط الجيد</vt:lpstr>
      <vt:lpstr>خ. ضع الفكرة الرئيسية بشكل مناسب</vt:lpstr>
      <vt:lpstr>مثال واحد</vt:lpstr>
      <vt:lpstr>تحويل المخطط التفسيري إلى مخطط وعظي</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189</cp:revision>
  <dcterms:created xsi:type="dcterms:W3CDTF">2005-09-05T15:47:58Z</dcterms:created>
  <dcterms:modified xsi:type="dcterms:W3CDTF">2024-01-28T08:20:06Z</dcterms:modified>
</cp:coreProperties>
</file>