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slideLayouts/slideLayout126.xml" ContentType="application/vnd.openxmlformats-officedocument.presentationml.slideLayout+xml"/>
  <Override PartName="/ppt/theme/theme1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6" r:id="rId2"/>
    <p:sldMasterId id="2147483674" r:id="rId3"/>
    <p:sldMasterId id="2147483670" r:id="rId4"/>
    <p:sldMasterId id="2147483666" r:id="rId5"/>
    <p:sldMasterId id="2147483662" r:id="rId6"/>
    <p:sldMasterId id="2147483650" r:id="rId7"/>
    <p:sldMasterId id="2147483649" r:id="rId8"/>
    <p:sldMasterId id="2147483995" r:id="rId9"/>
    <p:sldMasterId id="2147483997" r:id="rId10"/>
    <p:sldMasterId id="2147487430" r:id="rId11"/>
    <p:sldMasterId id="2147487442" r:id="rId12"/>
    <p:sldMasterId id="2147487454" r:id="rId13"/>
    <p:sldMasterId id="2147487456" r:id="rId14"/>
    <p:sldMasterId id="2147487468" r:id="rId15"/>
    <p:sldMasterId id="2147487470" r:id="rId16"/>
  </p:sldMasterIdLst>
  <p:notesMasterIdLst>
    <p:notesMasterId r:id="rId42"/>
  </p:notesMasterIdLst>
  <p:sldIdLst>
    <p:sldId id="308" r:id="rId17"/>
    <p:sldId id="281" r:id="rId18"/>
    <p:sldId id="325" r:id="rId19"/>
    <p:sldId id="313" r:id="rId20"/>
    <p:sldId id="354" r:id="rId21"/>
    <p:sldId id="279" r:id="rId22"/>
    <p:sldId id="277" r:id="rId23"/>
    <p:sldId id="257" r:id="rId24"/>
    <p:sldId id="332" r:id="rId25"/>
    <p:sldId id="314" r:id="rId26"/>
    <p:sldId id="272" r:id="rId27"/>
    <p:sldId id="309" r:id="rId28"/>
    <p:sldId id="274" r:id="rId29"/>
    <p:sldId id="355" r:id="rId30"/>
    <p:sldId id="315" r:id="rId31"/>
    <p:sldId id="333" r:id="rId32"/>
    <p:sldId id="276" r:id="rId33"/>
    <p:sldId id="605" r:id="rId34"/>
    <p:sldId id="334" r:id="rId35"/>
    <p:sldId id="327" r:id="rId36"/>
    <p:sldId id="330" r:id="rId37"/>
    <p:sldId id="321" r:id="rId38"/>
    <p:sldId id="316" r:id="rId39"/>
    <p:sldId id="258" r:id="rId40"/>
    <p:sldId id="331"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000000"/>
    <a:srgbClr val="FFFF00"/>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27" autoAdjust="0"/>
    <p:restoredTop sz="82797" autoAdjust="0"/>
  </p:normalViewPr>
  <p:slideViewPr>
    <p:cSldViewPr>
      <p:cViewPr varScale="1">
        <p:scale>
          <a:sx n="69" d="100"/>
          <a:sy n="69" d="100"/>
        </p:scale>
        <p:origin x="200" y="1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58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E03A4D7-BD16-2941-909A-9C731BD11C7C}" type="slidenum">
              <a:rPr lang="en-US"/>
              <a:pPr>
                <a:defRPr/>
              </a:pPr>
              <a:t>‹#›</a:t>
            </a:fld>
            <a:endParaRPr lang="en-US"/>
          </a:p>
        </p:txBody>
      </p:sp>
    </p:spTree>
    <p:extLst>
      <p:ext uri="{BB962C8B-B14F-4D97-AF65-F5344CB8AC3E}">
        <p14:creationId xmlns:p14="http://schemas.microsoft.com/office/powerpoint/2010/main" val="2021241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5EF5B0-245E-3E48-9BD1-3536DBFCFC83}" type="slidenum">
              <a:rPr lang="en-US" sz="1200"/>
              <a:pPr/>
              <a:t>1</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7E1CA-94A6-DC41-8768-988B802AC196}" type="slidenum">
              <a:rPr lang="en-US" sz="1200"/>
              <a:pPr/>
              <a:t>10</a:t>
            </a:fld>
            <a:endParaRPr lang="en-US" sz="1200"/>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0AF41E-0A6B-F64C-9F65-67281EA6B6DD}" type="slidenum">
              <a:rPr lang="en-US" sz="1200"/>
              <a:pPr/>
              <a:t>11</a:t>
            </a:fld>
            <a:endParaRPr lang="en-US" sz="1200"/>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algn="l" rtl="1" eaLnBrk="1" fontAlgn="base" hangingPunct="1">
              <a:spcBef>
                <a:spcPct val="30000"/>
              </a:spcBef>
              <a:spcAft>
                <a:spcPct val="0"/>
              </a:spcAft>
            </a:pPr>
            <a:r>
              <a:rPr lang="en-US" dirty="0">
                <a:latin typeface="Arial" panose="020B0604020202020204" pitchFamily="34" charset="0"/>
                <a:cs typeface="Arial" panose="020B0604020202020204" pitchFamily="34" charset="0"/>
              </a:rPr>
              <a:t>This sermon design goes through the entire passage before applying it. Yet it does not give the EI (Exegetical Idea) summing up the whole text until the speaker arrives at the last section of the passage. Only then is the MI (Main Idea) stated and then applied.</a:t>
            </a:r>
            <a:endParaRPr lang="ar-SA" dirty="0">
              <a:latin typeface="Arial" panose="020B0604020202020204" pitchFamily="34" charset="0"/>
              <a:cs typeface="Arial" panose="020B0604020202020204" pitchFamily="34" charset="0"/>
            </a:endParaRPr>
          </a:p>
          <a:p>
            <a:pPr algn="l" rtl="0" eaLnBrk="1" fontAlgn="base" hangingPunct="1">
              <a:spcBef>
                <a:spcPct val="30000"/>
              </a:spcBef>
              <a:spcAft>
                <a:spcPct val="0"/>
              </a:spcAft>
            </a:pPr>
            <a:r>
              <a:rPr lang="ar-SA" dirty="0">
                <a:latin typeface="Arial" panose="020B0604020202020204" pitchFamily="34" charset="0"/>
                <a:cs typeface="Arial" panose="020B0604020202020204" pitchFamily="34" charset="0"/>
              </a:rPr>
              <a:t>ـــــــــــــ</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PR-12-Structure-11</a:t>
            </a:r>
          </a:p>
          <a:p>
            <a:pPr algn="l" rtl="0" eaLnBrk="1" fontAlgn="base" hangingPunct="1">
              <a:spcBef>
                <a:spcPct val="30000"/>
              </a:spcBef>
              <a:spcAft>
                <a:spcPct val="0"/>
              </a:spcAft>
            </a:pPr>
            <a:r>
              <a:rPr lang="en-US" dirty="0">
                <a:latin typeface="Arial" panose="020B0604020202020204" pitchFamily="34" charset="0"/>
                <a:cs typeface="Arial" panose="020B0604020202020204" pitchFamily="34" charset="0"/>
              </a:rPr>
              <a:t>PR-13-Outlining-19</a:t>
            </a:r>
          </a:p>
          <a:p>
            <a:pPr algn="l" rtl="0" eaLnBrk="1" fontAlgn="base" hangingPunct="1">
              <a:spcBef>
                <a:spcPct val="30000"/>
              </a:spcBef>
              <a:spcAft>
                <a:spcPct val="0"/>
              </a:spcAft>
            </a:pPr>
            <a:r>
              <a:rPr lang="en-US">
                <a:latin typeface="Arial" panose="020B0604020202020204" pitchFamily="34" charset="0"/>
                <a:cs typeface="Arial" panose="020B0604020202020204" pitchFamily="34" charset="0"/>
              </a:rPr>
              <a:t>PR-15-Clarity-28</a:t>
            </a:r>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CBC35F-2A7F-D54E-9F58-7CC85A77678A}" type="slidenum">
              <a:rPr lang="en-US" sz="1200"/>
              <a:pPr/>
              <a:t>12</a:t>
            </a:fld>
            <a:endParaRPr lang="en-US" sz="1200"/>
          </a:p>
        </p:txBody>
      </p:sp>
      <p:sp>
        <p:nvSpPr>
          <p:cNvPr id="183298" name="Rectangle 2"/>
          <p:cNvSpPr>
            <a:spLocks noGrp="1" noRot="1" noChangeAspect="1" noChangeArrowheads="1"/>
          </p:cNvSpPr>
          <p:nvPr>
            <p:ph type="sldImg"/>
          </p:nvPr>
        </p:nvSpPr>
        <p:spPr>
          <a:solidFill>
            <a:srgbClr val="FFFFFF"/>
          </a:solidFill>
          <a:ln/>
        </p:spPr>
      </p:sp>
      <p:sp>
        <p:nvSpPr>
          <p:cNvPr id="1832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PTA = Principle for the MP level, Text is Bible passage portion, Application shared only for that portion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591B29-E836-984E-80EB-3B7E3CE0E733}" type="slidenum">
              <a:rPr lang="en-US" sz="1200"/>
              <a:pPr/>
              <a:t>13</a:t>
            </a:fld>
            <a:endParaRPr lang="en-US" sz="1200"/>
          </a:p>
        </p:txBody>
      </p:sp>
      <p:sp>
        <p:nvSpPr>
          <p:cNvPr id="185346" name="Rectangle 2"/>
          <p:cNvSpPr>
            <a:spLocks noGrp="1" noRot="1" noChangeAspect="1" noChangeArrowheads="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A07E1CA-94A6-DC41-8768-988B802AC19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9202" name="Rectangle 1026"/>
          <p:cNvSpPr>
            <a:spLocks noGrp="1" noRot="1" noChangeAspect="1" noChangeArrowheads="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Question: Which of these structures is the worst one to use?  Answer: The on you use all the time!</a:t>
            </a:r>
          </a:p>
        </p:txBody>
      </p:sp>
    </p:spTree>
    <p:extLst>
      <p:ext uri="{BB962C8B-B14F-4D97-AF65-F5344CB8AC3E}">
        <p14:creationId xmlns:p14="http://schemas.microsoft.com/office/powerpoint/2010/main" val="304207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F6877E-D758-A748-B6FA-5BEB40BCB4CB}" type="slidenum">
              <a:rPr lang="en-US" sz="1200"/>
              <a:pPr/>
              <a:t>15</a:t>
            </a:fld>
            <a:endParaRPr lang="en-US" sz="1200"/>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3757E-68ED-F447-A497-8BC20F183FE0}" type="slidenum">
              <a:rPr lang="en-US" sz="1200">
                <a:solidFill>
                  <a:srgbClr val="000000"/>
                </a:solidFill>
              </a:rPr>
              <a:pPr/>
              <a:t>16</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07.15. 09.35; 11.25; 12.16; 16:11 HO subject only</a:t>
            </a:r>
          </a:p>
          <a:p>
            <a:pPr eaLnBrk="1" hangingPunct="1"/>
            <a:r>
              <a:rPr lang="en-US">
                <a:latin typeface="Times New Roman" charset="0"/>
                <a:ea typeface="MS PGothic" charset="0"/>
                <a:cs typeface="MS PGothic" charset="0"/>
              </a:rPr>
              <a:t>BS 18.43; 20.31; 25.11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2F231F9-B63D-5D4C-B704-744BD9D1E5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After Passage Outline MPII… Question: How should we start the sermon—with the why or the how question? Answer: How is better, even if it is not the subject of the whole passage.</a:t>
            </a:r>
          </a:p>
          <a:p>
            <a:pPr eaLnBrk="1" hangingPunct="1"/>
            <a:r>
              <a:rPr lang="en-US" dirty="0">
                <a:ea typeface="ＭＳ Ｐゴシック" charset="0"/>
                <a:cs typeface="ＭＳ Ｐゴシック" charset="0"/>
              </a:rPr>
              <a:t>After Sermon Outline MPI… Question: How should we transition into MPII? Answer: Use the interrogative of EO MPII ("reason"), resulting in a "why" transition that gives the subject of HO MPII.</a:t>
            </a:r>
          </a:p>
          <a:p>
            <a:pPr eaLnBrk="1" hangingPunct="1"/>
            <a:r>
              <a:rPr lang="en-US" dirty="0">
                <a:ea typeface="ＭＳ Ｐゴシック" charset="0"/>
                <a:cs typeface="ＭＳ Ｐゴシック" charset="0"/>
              </a:rPr>
              <a:t>Question: What sermon structure does the sermon outline have? Answer: Cyclical Inductive as it cycles application (cyclical) throughout but does not give the MI until the end (inductive).</a:t>
            </a:r>
          </a:p>
          <a:p>
            <a:pPr eaLnBrk="1" hangingPunct="1"/>
            <a:r>
              <a:rPr lang="en-US" dirty="0">
                <a:ea typeface="ＭＳ Ｐゴシック" charset="0"/>
                <a:cs typeface="ＭＳ Ｐゴシック" charset="0"/>
              </a:rPr>
              <a:t>____________</a:t>
            </a:r>
          </a:p>
          <a:p>
            <a:pPr eaLnBrk="1" hangingPunct="1"/>
            <a:r>
              <a:rPr lang="en-US" dirty="0">
                <a:ea typeface="ＭＳ Ｐゴシック" charset="0"/>
                <a:cs typeface="ＭＳ Ｐゴシック" charset="0"/>
              </a:rPr>
              <a:t>BS-25-Interpretation_Summary-12</a:t>
            </a:r>
          </a:p>
          <a:p>
            <a:pPr eaLnBrk="1" hangingPunct="1"/>
            <a:r>
              <a:rPr lang="en-US" dirty="0">
                <a:ea typeface="ＭＳ Ｐゴシック" charset="0"/>
                <a:cs typeface="ＭＳ Ｐゴシック" charset="0"/>
              </a:rPr>
              <a:t>PR-12-Structure-17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________</a:t>
            </a:r>
          </a:p>
          <a:p>
            <a:pPr algn="r" eaLnBrk="1" hangingPunct="1"/>
            <a:r>
              <a:rPr lang="en-US" sz="1800" dirty="0">
                <a:ea typeface="ＭＳ Ｐゴシック" charset="0"/>
                <a:cs typeface="ＭＳ Ｐゴシック" charset="0"/>
              </a:rPr>
              <a:t>08.13</a:t>
            </a:r>
          </a:p>
          <a:p>
            <a:pPr algn="r" eaLnBrk="1" hangingPunct="1"/>
            <a:r>
              <a:rPr lang="en-US" sz="1800" dirty="0">
                <a:ea typeface="ＭＳ Ｐゴシック" charset="0"/>
                <a:cs typeface="ＭＳ Ｐゴシック" charset="0"/>
              </a:rPr>
              <a:t>11.25</a:t>
            </a:r>
          </a:p>
          <a:p>
            <a:pPr algn="r" eaLnBrk="1" hangingPunct="1"/>
            <a:r>
              <a:rPr lang="en-US" sz="1800" dirty="0">
                <a:ea typeface="ＭＳ Ｐゴシック" charset="0"/>
                <a:cs typeface="ＭＳ Ｐゴシック" charset="0"/>
              </a:rPr>
              <a:t>12.18</a:t>
            </a:r>
          </a:p>
          <a:p>
            <a:pPr algn="r" eaLnBrk="1" hangingPunct="1"/>
            <a:endParaRPr lang="en-US" sz="1800" dirty="0">
              <a:ea typeface="ＭＳ Ｐゴシック" charset="0"/>
              <a:cs typeface="ＭＳ Ｐゴシック" charset="0"/>
            </a:endParaRPr>
          </a:p>
          <a:p>
            <a:pPr marL="0" marR="0" lvl="0" indent="0" algn="r"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E65DE2-86F5-E141-806F-8241F4CA7F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Book Antiqua" charset="0"/>
                <a:ea typeface="ＭＳ Ｐゴシック" charset="0"/>
                <a:cs typeface="ＭＳ Ｐゴシック" charset="0"/>
              </a:rPr>
              <a:t>07.18</a:t>
            </a:r>
          </a:p>
          <a:p>
            <a:pPr eaLnBrk="1" hangingPunct="1"/>
            <a:r>
              <a:rPr lang="en-US" dirty="0">
                <a:latin typeface="Book Antiqua" charset="0"/>
                <a:ea typeface="ＭＳ Ｐゴシック" charset="0"/>
                <a:cs typeface="ＭＳ Ｐゴシック" charset="0"/>
              </a:rPr>
              <a:t>12.19</a:t>
            </a:r>
          </a:p>
          <a:p>
            <a:pPr eaLnBrk="1" hangingPunct="1"/>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42490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ED26C5-7255-4749-AA4B-1A8909AE1318}" type="slidenum">
              <a:rPr lang="en-US" sz="1200"/>
              <a:pPr/>
              <a:t>2</a:t>
            </a:fld>
            <a:endParaRPr lang="en-US" sz="1200"/>
          </a:p>
        </p:txBody>
      </p:sp>
      <p:sp>
        <p:nvSpPr>
          <p:cNvPr id="162818" name="Rectangle 2"/>
          <p:cNvSpPr>
            <a:spLocks noGrp="1" noRot="1" noChangeAspect="1" noChangeArrowheads="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ea typeface="ＭＳ Ｐゴシック" charset="0"/>
                <a:cs typeface="ＭＳ Ｐゴシック" charset="0"/>
              </a:rPr>
              <a:t>Homiletics 12.02 slide</a:t>
            </a:r>
            <a:r>
              <a:rPr lang="en-US" dirty="0">
                <a:ea typeface="ＭＳ Ｐゴシック" charset="0"/>
              </a:rPr>
              <a:t>To translate this slide, note that there are 22 boxes</a:t>
            </a:r>
            <a:r>
              <a:rPr lang="en-US" baseline="0" dirty="0">
                <a:ea typeface="ＭＳ Ｐゴシック" charset="0"/>
              </a:rPr>
              <a:t> that appear one at a time and then exit. Note the little animation numbers from 3 to 12 at the top and 13 to 22 below them.  Each is a different box that needs to be moved away from the others first to see what it says to translate it. After translation, put them back in order as on the English.</a:t>
            </a:r>
            <a:endParaRPr lang="en-US" dirty="0">
              <a:ea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2DFC78-8E9E-9546-AD9E-BEDCC2F8BCE0}" type="slidenum">
              <a:rPr lang="en-US" sz="1200">
                <a:solidFill>
                  <a:srgbClr val="000000"/>
                </a:solidFill>
              </a:rPr>
              <a:pPr/>
              <a:t>20</a:t>
            </a:fld>
            <a:endParaRPr lang="en-US" sz="1200">
              <a:solidFill>
                <a:srgbClr val="000000"/>
              </a:solidFill>
            </a:endParaRPr>
          </a:p>
        </p:txBody>
      </p:sp>
      <p:sp>
        <p:nvSpPr>
          <p:cNvPr id="199682" name="Rectangle 2"/>
          <p:cNvSpPr>
            <a:spLocks noGrp="1" noRot="1" noChangeAspect="1" noChangeArrowheads="1"/>
          </p:cNvSpPr>
          <p:nvPr>
            <p:ph type="sldImg"/>
          </p:nvPr>
        </p:nvSpPr>
        <p:spPr>
          <a:solidFill>
            <a:srgbClr val="FFFFFF"/>
          </a:solidFill>
          <a:ln/>
        </p:spPr>
      </p:sp>
      <p:sp>
        <p:nvSpPr>
          <p:cNvPr id="199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12.20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38545-85FF-E84E-A131-656D21BB9FCC}" type="slidenum">
              <a:rPr lang="en-US" sz="1200">
                <a:solidFill>
                  <a:prstClr val="black"/>
                </a:solidFill>
              </a:rPr>
              <a:pPr/>
              <a:t>21</a:t>
            </a:fld>
            <a:endParaRPr lang="en-US" sz="1200">
              <a:solidFill>
                <a:prstClr val="black"/>
              </a:solidFill>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07.20</a:t>
            </a:r>
          </a:p>
          <a:p>
            <a:pPr eaLnBrk="1" hangingPunct="1"/>
            <a:r>
              <a:rPr lang="en-US" dirty="0">
                <a:ea typeface="ＭＳ Ｐゴシック" charset="0"/>
                <a:cs typeface="ＭＳ Ｐゴシック" charset="0"/>
              </a:rPr>
              <a:t>08.37 but changed to HO SP in:</a:t>
            </a:r>
          </a:p>
          <a:p>
            <a:pPr eaLnBrk="1" hangingPunct="1"/>
            <a:r>
              <a:rPr lang="en-US" dirty="0">
                <a:ea typeface="ＭＳ Ｐゴシック" charset="0"/>
                <a:cs typeface="ＭＳ Ｐゴシック" charset="0"/>
              </a:rPr>
              <a:t>11.30</a:t>
            </a:r>
          </a:p>
          <a:p>
            <a:pPr eaLnBrk="1" hangingPunct="1"/>
            <a:r>
              <a:rPr lang="en-US" dirty="0">
                <a:ea typeface="ＭＳ Ｐゴシック" charset="0"/>
                <a:cs typeface="ＭＳ Ｐゴシック" charset="0"/>
              </a:rPr>
              <a:t>12.21</a:t>
            </a:r>
          </a:p>
        </p:txBody>
      </p:sp>
    </p:spTree>
    <p:extLst>
      <p:ext uri="{BB962C8B-B14F-4D97-AF65-F5344CB8AC3E}">
        <p14:creationId xmlns:p14="http://schemas.microsoft.com/office/powerpoint/2010/main" val="364131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PR</a:t>
            </a:r>
            <a:r>
              <a:rPr lang="en-US" baseline="0">
                <a:ea typeface="ＭＳ Ｐゴシック" charset="0"/>
                <a:cs typeface="ＭＳ Ｐゴシック" charset="0"/>
              </a:rPr>
              <a:t> 07.21; </a:t>
            </a:r>
            <a:r>
              <a:rPr lang="en-US">
                <a:ea typeface="ＭＳ Ｐゴシック" charset="0"/>
                <a:cs typeface="ＭＳ Ｐゴシック" charset="0"/>
              </a:rPr>
              <a:t>08.44 but changed to HO in:</a:t>
            </a:r>
          </a:p>
          <a:p>
            <a:pPr eaLnBrk="1" hangingPunct="1"/>
            <a:r>
              <a:rPr lang="en-US">
                <a:ea typeface="ＭＳ Ｐゴシック" charset="0"/>
                <a:cs typeface="ＭＳ Ｐゴシック" charset="0"/>
              </a:rPr>
              <a:t>11.31</a:t>
            </a:r>
          </a:p>
          <a:p>
            <a:pPr eaLnBrk="1" hangingPunct="1"/>
            <a:r>
              <a:rPr lang="en-US">
                <a:ea typeface="ＭＳ Ｐゴシック" charset="0"/>
                <a:cs typeface="ＭＳ Ｐゴシック" charset="0"/>
              </a:rPr>
              <a:t>12.22</a:t>
            </a:r>
          </a:p>
          <a:p>
            <a:pPr eaLnBrk="1" hangingPunct="1"/>
            <a:r>
              <a:rPr lang="en-US">
                <a:ea typeface="ＭＳ Ｐゴシック" charset="0"/>
                <a:cs typeface="ＭＳ Ｐゴシック" charset="0"/>
              </a:rPr>
              <a:t>Cf. HSB 18.10 adds the EI on top from HOM 12.16</a:t>
            </a:r>
          </a:p>
          <a:p>
            <a:pPr eaLnBrk="1" hangingPunct="1"/>
            <a:endParaRPr lang="en-US">
              <a:ea typeface="ＭＳ Ｐゴシック" charset="0"/>
              <a:cs typeface="ＭＳ Ｐゴシック" charset="0"/>
            </a:endParaRPr>
          </a:p>
        </p:txBody>
      </p:sp>
      <p:sp>
        <p:nvSpPr>
          <p:cNvPr id="2037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A2EF95-030E-D146-89A9-FC35D02A02B6}"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BD88D-D742-C549-8F61-157845702F5D}" type="slidenum">
              <a:rPr lang="en-US" sz="1200"/>
              <a:pPr/>
              <a:t>23</a:t>
            </a:fld>
            <a:endParaRPr lang="en-US" sz="120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F68264-95FF-3B4F-914B-10B27CB96FE0}" type="slidenum">
              <a:rPr lang="en-US" sz="1200"/>
              <a:pPr/>
              <a:t>24</a:t>
            </a:fld>
            <a:endParaRPr lang="en-US" sz="1200"/>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2ED00F-1522-CE4B-A46F-CDE348E8F7F9}" type="slidenum">
              <a:rPr lang="en-US" sz="1200"/>
              <a:pPr/>
              <a:t>3</a:t>
            </a:fld>
            <a:endParaRPr lang="en-US" sz="1200"/>
          </a:p>
        </p:txBody>
      </p:sp>
      <p:sp>
        <p:nvSpPr>
          <p:cNvPr id="164866" name="Rectangle 2"/>
          <p:cNvSpPr>
            <a:spLocks noGrp="1" noRot="1" noChangeAspect="1" noChangeArrowheads="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66A81E-050F-FA4E-BDE9-79732B1D6EAC}" type="slidenum">
              <a:rPr lang="en-US" sz="1200"/>
              <a:pPr/>
              <a:t>4</a:t>
            </a:fld>
            <a:endParaRPr lang="en-US" sz="1200"/>
          </a:p>
        </p:txBody>
      </p:sp>
      <p:sp>
        <p:nvSpPr>
          <p:cNvPr id="166914" name="Rectangle 1026"/>
          <p:cNvSpPr>
            <a:spLocks noGrp="1" noRot="1" noChangeAspect="1" noChangeArrowheads="1" noTextEdit="1"/>
          </p:cNvSpPr>
          <p:nvPr>
            <p:ph type="sldImg"/>
          </p:nvPr>
        </p:nvSpPr>
        <p:spPr>
          <a:ln/>
        </p:spPr>
      </p:sp>
      <p:sp>
        <p:nvSpPr>
          <p:cNvPr id="16691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D6D804-538F-2446-8D7D-F9F83AA270F5}" type="slidenum">
              <a:rPr lang="en-US" sz="1200"/>
              <a:pPr/>
              <a:t>6</a:t>
            </a:fld>
            <a:endParaRPr lang="en-US" sz="1200"/>
          </a:p>
        </p:txBody>
      </p:sp>
      <p:sp>
        <p:nvSpPr>
          <p:cNvPr id="171010" name="Rectangle 1026"/>
          <p:cNvSpPr>
            <a:spLocks noGrp="1" noRot="1" noChangeAspect="1" noChangeArrowheads="1"/>
          </p:cNvSpPr>
          <p:nvPr>
            <p:ph type="sldImg"/>
          </p:nvPr>
        </p:nvSpPr>
        <p:spPr>
          <a:solidFill>
            <a:srgbClr val="FFFFFF"/>
          </a:solidFill>
          <a:ln/>
        </p:spPr>
      </p:sp>
      <p:sp>
        <p:nvSpPr>
          <p:cNvPr id="17101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ACB8C6-FD19-4347-9D48-2FD7245D04C2}" type="slidenum">
              <a:rPr lang="en-US" sz="1200"/>
              <a:pPr/>
              <a:t>7</a:t>
            </a:fld>
            <a:endParaRPr lang="en-US" sz="1200"/>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FF4007-02A3-8045-B4B7-4BD2F7DEE392}" type="slidenum">
              <a:rPr lang="en-US" sz="1200"/>
              <a:pPr/>
              <a:t>8</a:t>
            </a:fld>
            <a:endParaRPr lang="en-US" sz="1200"/>
          </a:p>
        </p:txBody>
      </p:sp>
      <p:sp>
        <p:nvSpPr>
          <p:cNvPr id="175106" name="Rectangle 2"/>
          <p:cNvSpPr>
            <a:spLocks noGrp="1" noRot="1" noChangeAspect="1" noChangeArrowheads="1"/>
          </p:cNvSpPr>
          <p:nvPr>
            <p:ph type="sldImg"/>
          </p:nvPr>
        </p:nvSpPr>
        <p:spPr>
          <a:solidFill>
            <a:srgbClr val="FFFFFF"/>
          </a:solidFill>
          <a:ln/>
        </p:spPr>
      </p:sp>
      <p:sp>
        <p:nvSpPr>
          <p:cNvPr id="175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Page 138</a:t>
            </a:r>
          </a:p>
          <a:p>
            <a:pPr eaLnBrk="1" hangingPunct="1"/>
            <a:r>
              <a:rPr lang="en-US">
                <a:ea typeface="ＭＳ Ｐゴシック" charset="0"/>
                <a:cs typeface="ＭＳ Ｐゴシック" charset="0"/>
              </a:rPr>
              <a:t>Question: Which of these structures is the worst one to use?  Answer: The one you use all the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5A2270-FAD6-3F46-BB89-1A07FCA1FF9B}" type="slidenum">
              <a:rPr lang="en-US" sz="1200">
                <a:solidFill>
                  <a:prstClr val="black"/>
                </a:solidFill>
              </a:rPr>
              <a:pPr/>
              <a:t>9</a:t>
            </a:fld>
            <a:endParaRPr lang="en-US" sz="1200">
              <a:solidFill>
                <a:prstClr val="black"/>
              </a:solidFill>
            </a:endParaRPr>
          </a:p>
        </p:txBody>
      </p:sp>
      <p:sp>
        <p:nvSpPr>
          <p:cNvPr id="177154" name="Rectangle 1026"/>
          <p:cNvSpPr>
            <a:spLocks noGrp="1" noRot="1" noChangeAspect="1" noChangeArrowheads="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4.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22EB2-C23A-3246-BE14-3D5256A5711D}" type="slidenum">
              <a:rPr lang="en-US"/>
              <a:pPr>
                <a:defRPr/>
              </a:pPr>
              <a:t>‹#›</a:t>
            </a:fld>
            <a:endParaRPr lang="en-US"/>
          </a:p>
        </p:txBody>
      </p:sp>
    </p:spTree>
    <p:extLst>
      <p:ext uri="{BB962C8B-B14F-4D97-AF65-F5344CB8AC3E}">
        <p14:creationId xmlns:p14="http://schemas.microsoft.com/office/powerpoint/2010/main" val="38135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4681D-6102-6047-88AA-AF43729D5100}" type="slidenum">
              <a:rPr lang="en-US"/>
              <a:pPr>
                <a:defRPr/>
              </a:pPr>
              <a:t>‹#›</a:t>
            </a:fld>
            <a:endParaRPr lang="en-US"/>
          </a:p>
        </p:txBody>
      </p:sp>
    </p:spTree>
    <p:extLst>
      <p:ext uri="{BB962C8B-B14F-4D97-AF65-F5344CB8AC3E}">
        <p14:creationId xmlns:p14="http://schemas.microsoft.com/office/powerpoint/2010/main" val="23002596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000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91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3969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09600" y="2743200"/>
            <a:ext cx="7772400" cy="1143000"/>
          </a:xfrm>
        </p:spPr>
        <p:txBody>
          <a:bodyPr anchor="t"/>
          <a:lstStyle>
            <a:lvl1pPr algn="ctr">
              <a:defRPr/>
            </a:lvl1pPr>
          </a:lstStyle>
          <a:p>
            <a:r>
              <a:rPr lang="en-US"/>
              <a:t>Click to edit Master title style</a:t>
            </a:r>
          </a:p>
        </p:txBody>
      </p:sp>
      <p:sp>
        <p:nvSpPr>
          <p:cNvPr id="65539" name="Rectangle 3"/>
          <p:cNvSpPr>
            <a:spLocks noGrp="1" noChangeArrowheads="1"/>
          </p:cNvSpPr>
          <p:nvPr>
            <p:ph type="subTitle" idx="1"/>
          </p:nvPr>
        </p:nvSpPr>
        <p:spPr>
          <a:xfrm>
            <a:off x="1371600" y="4114800"/>
            <a:ext cx="6400800" cy="1524000"/>
          </a:xfrm>
        </p:spPr>
        <p:txBody>
          <a:bodyPr anchor="ctr"/>
          <a:lstStyle>
            <a:lvl1pPr marL="0" indent="0" algn="ctr">
              <a:buFont typeface="Tahoma"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7469F-59D1-8B46-A32D-BCA40E02D71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47850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9E8A3F-5073-7B4F-A24F-7F1AB89D1409}"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129741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A10EF-CBF0-9E4F-8562-196A7F398CE3}"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913125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CD9E78-99A8-C941-BFE5-ED8C3A09E0AD}"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2690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9ED4AA-0B19-2E41-83CB-D2DF1C3F3EF5}"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45539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C6EED6-D144-6941-8C03-FAFCD90915FC}"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2840123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3AF4D9-F3E6-B64D-B983-C78E3998254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62733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B2B592-B016-D94A-B136-5C7D600AD093}" type="slidenum">
              <a:rPr lang="en-US"/>
              <a:pPr>
                <a:defRPr/>
              </a:pPr>
              <a:t>‹#›</a:t>
            </a:fld>
            <a:endParaRPr lang="en-US"/>
          </a:p>
        </p:txBody>
      </p:sp>
    </p:spTree>
    <p:extLst>
      <p:ext uri="{BB962C8B-B14F-4D97-AF65-F5344CB8AC3E}">
        <p14:creationId xmlns:p14="http://schemas.microsoft.com/office/powerpoint/2010/main" val="1184604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79FA13-597C-AF44-9D93-F2F04B401BCB}"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8504698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6259D-0A0A-A04C-B85D-EE6091EFAA84}"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3601416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0492DB-0EAF-CD4C-9FAD-D885E7CAFE3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12961380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219200"/>
            <a:ext cx="56769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DE2C4"/>
              </a:solidFill>
              <a:latin typeface="Tahom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DE2C4"/>
              </a:solidFill>
              <a:latin typeface="Tahom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0C8F50-E249-424A-9374-2A91B6DB1468}" type="slidenum">
              <a:rPr lang="en-US">
                <a:solidFill>
                  <a:srgbClr val="FDE2C4"/>
                </a:solidFill>
                <a:ea typeface="ＭＳ Ｐゴシック"/>
                <a:cs typeface="ＭＳ Ｐゴシック"/>
              </a:rPr>
              <a:pPr>
                <a:defRPr/>
              </a:pPr>
              <a:t>‹#›</a:t>
            </a:fld>
            <a:endParaRPr lang="en-US">
              <a:solidFill>
                <a:srgbClr val="FDE2C4"/>
              </a:solidFill>
              <a:ea typeface="ＭＳ Ｐゴシック"/>
              <a:cs typeface="ＭＳ Ｐゴシック"/>
            </a:endParaRPr>
          </a:p>
        </p:txBody>
      </p:sp>
    </p:spTree>
    <p:extLst>
      <p:ext uri="{BB962C8B-B14F-4D97-AF65-F5344CB8AC3E}">
        <p14:creationId xmlns:p14="http://schemas.microsoft.com/office/powerpoint/2010/main" val="8880164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1231972160"/>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atin typeface="Times New Roman" charset="0"/>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atin typeface="Times New Roman" charset="0"/>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atin typeface="Times New Roman" charset="0"/>
              </a:defRPr>
            </a:lvl1pPr>
          </a:lstStyle>
          <a:p>
            <a:pPr>
              <a:defRPr/>
            </a:pPr>
            <a:fld id="{32740E0E-D759-8845-AEAF-C629057DF7F7}" type="slidenum">
              <a:rPr lang="en-US"/>
              <a:pPr>
                <a:defRPr/>
              </a:pPr>
              <a:t>‹#›</a:t>
            </a:fld>
            <a:endParaRPr lang="en-US"/>
          </a:p>
        </p:txBody>
      </p:sp>
    </p:spTree>
    <p:extLst>
      <p:ext uri="{BB962C8B-B14F-4D97-AF65-F5344CB8AC3E}">
        <p14:creationId xmlns:p14="http://schemas.microsoft.com/office/powerpoint/2010/main" val="848545970"/>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77AD0468-6960-234C-8E7D-B54B5C5EB689}" type="slidenum">
              <a:rPr lang="en-US"/>
              <a:pPr>
                <a:defRPr/>
              </a:pPr>
              <a:t>‹#›</a:t>
            </a:fld>
            <a:endParaRPr lang="en-US"/>
          </a:p>
        </p:txBody>
      </p:sp>
    </p:spTree>
    <p:extLst>
      <p:ext uri="{BB962C8B-B14F-4D97-AF65-F5344CB8AC3E}">
        <p14:creationId xmlns:p14="http://schemas.microsoft.com/office/powerpoint/2010/main" val="2624645291"/>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FE69F1A1-7971-AE4F-B602-72488BD71062}" type="slidenum">
              <a:rPr lang="en-US"/>
              <a:pPr>
                <a:defRPr/>
              </a:pPr>
              <a:t>‹#›</a:t>
            </a:fld>
            <a:endParaRPr lang="en-US"/>
          </a:p>
        </p:txBody>
      </p:sp>
    </p:spTree>
    <p:extLst>
      <p:ext uri="{BB962C8B-B14F-4D97-AF65-F5344CB8AC3E}">
        <p14:creationId xmlns:p14="http://schemas.microsoft.com/office/powerpoint/2010/main" val="4213208087"/>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16EE6FE3-6AF4-6F4A-A055-6B286DF33A56}" type="slidenum">
              <a:rPr lang="en-US"/>
              <a:pPr>
                <a:defRPr/>
              </a:pPr>
              <a:t>‹#›</a:t>
            </a:fld>
            <a:endParaRPr lang="en-US"/>
          </a:p>
        </p:txBody>
      </p:sp>
    </p:spTree>
    <p:extLst>
      <p:ext uri="{BB962C8B-B14F-4D97-AF65-F5344CB8AC3E}">
        <p14:creationId xmlns:p14="http://schemas.microsoft.com/office/powerpoint/2010/main" val="3567648709"/>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72478ED9-D7CA-9847-9219-F4D7911FA3FA}" type="slidenum">
              <a:rPr lang="en-US"/>
              <a:pPr>
                <a:defRPr/>
              </a:pPr>
              <a:t>‹#›</a:t>
            </a:fld>
            <a:endParaRPr lang="en-US"/>
          </a:p>
        </p:txBody>
      </p:sp>
    </p:spTree>
    <p:extLst>
      <p:ext uri="{BB962C8B-B14F-4D97-AF65-F5344CB8AC3E}">
        <p14:creationId xmlns:p14="http://schemas.microsoft.com/office/powerpoint/2010/main" val="304158975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64546" name="Rectangle 1026"/>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64547" name="Rectangle 1027"/>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A92EE78-B90E-E04D-8B67-9773D25B47C0}" type="slidenum">
              <a:rPr lang="en-US"/>
              <a:pPr>
                <a:defRPr/>
              </a:pPr>
              <a:t>‹#›</a:t>
            </a:fld>
            <a:endParaRPr lang="en-US"/>
          </a:p>
        </p:txBody>
      </p:sp>
    </p:spTree>
    <p:extLst>
      <p:ext uri="{BB962C8B-B14F-4D97-AF65-F5344CB8AC3E}">
        <p14:creationId xmlns:p14="http://schemas.microsoft.com/office/powerpoint/2010/main" val="15805150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DCC00577-2BA7-3E41-9AEC-BE3FC9129E0D}" type="slidenum">
              <a:rPr lang="en-US"/>
              <a:pPr>
                <a:defRPr/>
              </a:pPr>
              <a:t>‹#›</a:t>
            </a:fld>
            <a:endParaRPr lang="en-US"/>
          </a:p>
        </p:txBody>
      </p:sp>
    </p:spTree>
    <p:extLst>
      <p:ext uri="{BB962C8B-B14F-4D97-AF65-F5344CB8AC3E}">
        <p14:creationId xmlns:p14="http://schemas.microsoft.com/office/powerpoint/2010/main" val="3927203040"/>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DECC2C1A-B1B4-684B-B937-D787582F9997}" type="slidenum">
              <a:rPr lang="en-US"/>
              <a:pPr>
                <a:defRPr/>
              </a:pPr>
              <a:t>‹#›</a:t>
            </a:fld>
            <a:endParaRPr lang="en-US"/>
          </a:p>
        </p:txBody>
      </p:sp>
    </p:spTree>
    <p:extLst>
      <p:ext uri="{BB962C8B-B14F-4D97-AF65-F5344CB8AC3E}">
        <p14:creationId xmlns:p14="http://schemas.microsoft.com/office/powerpoint/2010/main" val="2802243183"/>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2428DE23-E9CC-184E-A236-7FF7414F241F}" type="slidenum">
              <a:rPr lang="en-US"/>
              <a:pPr>
                <a:defRPr/>
              </a:pPr>
              <a:t>‹#›</a:t>
            </a:fld>
            <a:endParaRPr lang="en-US"/>
          </a:p>
        </p:txBody>
      </p:sp>
    </p:spTree>
    <p:extLst>
      <p:ext uri="{BB962C8B-B14F-4D97-AF65-F5344CB8AC3E}">
        <p14:creationId xmlns:p14="http://schemas.microsoft.com/office/powerpoint/2010/main" val="538063002"/>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FAC47BC-5000-974C-ACDB-3901E8E71F10}" type="slidenum">
              <a:rPr lang="en-US"/>
              <a:pPr>
                <a:defRPr/>
              </a:pPr>
              <a:t>‹#›</a:t>
            </a:fld>
            <a:endParaRPr lang="en-US"/>
          </a:p>
        </p:txBody>
      </p:sp>
    </p:spTree>
    <p:extLst>
      <p:ext uri="{BB962C8B-B14F-4D97-AF65-F5344CB8AC3E}">
        <p14:creationId xmlns:p14="http://schemas.microsoft.com/office/powerpoint/2010/main" val="2310257116"/>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95F1EC3D-1A54-594A-B1D3-475439640F83}" type="slidenum">
              <a:rPr lang="en-US"/>
              <a:pPr>
                <a:defRPr/>
              </a:pPr>
              <a:t>‹#›</a:t>
            </a:fld>
            <a:endParaRPr lang="en-US"/>
          </a:p>
        </p:txBody>
      </p:sp>
    </p:spTree>
    <p:extLst>
      <p:ext uri="{BB962C8B-B14F-4D97-AF65-F5344CB8AC3E}">
        <p14:creationId xmlns:p14="http://schemas.microsoft.com/office/powerpoint/2010/main" val="3937935853"/>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29571AE-2EFC-424F-A442-AC86A55AE838}" type="slidenum">
              <a:rPr lang="en-US"/>
              <a:pPr>
                <a:defRPr/>
              </a:pPr>
              <a:t>‹#›</a:t>
            </a:fld>
            <a:endParaRPr lang="en-US"/>
          </a:p>
        </p:txBody>
      </p:sp>
    </p:spTree>
    <p:extLst>
      <p:ext uri="{BB962C8B-B14F-4D97-AF65-F5344CB8AC3E}">
        <p14:creationId xmlns:p14="http://schemas.microsoft.com/office/powerpoint/2010/main" val="3593490002"/>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07255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6E551-6BE9-BD43-A1CF-69C2C48C5BBE}" type="slidenum">
              <a:rPr lang="en-US"/>
              <a:pPr>
                <a:defRPr/>
              </a:pPr>
              <a:t>‹#›</a:t>
            </a:fld>
            <a:endParaRPr lang="en-US"/>
          </a:p>
        </p:txBody>
      </p:sp>
    </p:spTree>
    <p:extLst>
      <p:ext uri="{BB962C8B-B14F-4D97-AF65-F5344CB8AC3E}">
        <p14:creationId xmlns:p14="http://schemas.microsoft.com/office/powerpoint/2010/main" val="3441265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4AD75-1A0B-7441-8661-BA2A3D035D79}" type="slidenum">
              <a:rPr lang="en-US"/>
              <a:pPr>
                <a:defRPr/>
              </a:pPr>
              <a:t>‹#›</a:t>
            </a:fld>
            <a:endParaRPr lang="en-US"/>
          </a:p>
        </p:txBody>
      </p:sp>
    </p:spTree>
    <p:extLst>
      <p:ext uri="{BB962C8B-B14F-4D97-AF65-F5344CB8AC3E}">
        <p14:creationId xmlns:p14="http://schemas.microsoft.com/office/powerpoint/2010/main" val="28445451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40F7F-5F3D-F34F-838F-1DFFDC9338E8}" type="slidenum">
              <a:rPr lang="en-US"/>
              <a:pPr>
                <a:defRPr/>
              </a:pPr>
              <a:t>‹#›</a:t>
            </a:fld>
            <a:endParaRPr lang="en-US"/>
          </a:p>
        </p:txBody>
      </p:sp>
    </p:spTree>
    <p:extLst>
      <p:ext uri="{BB962C8B-B14F-4D97-AF65-F5344CB8AC3E}">
        <p14:creationId xmlns:p14="http://schemas.microsoft.com/office/powerpoint/2010/main" val="386983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DE63336-E303-0A4B-BFC3-E017515711E4}" type="slidenum">
              <a:rPr lang="en-US"/>
              <a:pPr>
                <a:defRPr/>
              </a:pPr>
              <a:t>‹#›</a:t>
            </a:fld>
            <a:endParaRPr lang="en-US"/>
          </a:p>
        </p:txBody>
      </p:sp>
    </p:spTree>
    <p:extLst>
      <p:ext uri="{BB962C8B-B14F-4D97-AF65-F5344CB8AC3E}">
        <p14:creationId xmlns:p14="http://schemas.microsoft.com/office/powerpoint/2010/main" val="10040553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8EFB45-22FC-C34B-8E66-860AEE5835BE}" type="slidenum">
              <a:rPr lang="en-US"/>
              <a:pPr>
                <a:defRPr/>
              </a:pPr>
              <a:t>‹#›</a:t>
            </a:fld>
            <a:endParaRPr lang="en-US"/>
          </a:p>
        </p:txBody>
      </p:sp>
    </p:spTree>
    <p:extLst>
      <p:ext uri="{BB962C8B-B14F-4D97-AF65-F5344CB8AC3E}">
        <p14:creationId xmlns:p14="http://schemas.microsoft.com/office/powerpoint/2010/main" val="1422803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1779E-59A2-9049-9554-D1CD621752F0}" type="slidenum">
              <a:rPr lang="en-US"/>
              <a:pPr>
                <a:defRPr/>
              </a:pPr>
              <a:t>‹#›</a:t>
            </a:fld>
            <a:endParaRPr lang="en-US"/>
          </a:p>
        </p:txBody>
      </p:sp>
    </p:spTree>
    <p:extLst>
      <p:ext uri="{BB962C8B-B14F-4D97-AF65-F5344CB8AC3E}">
        <p14:creationId xmlns:p14="http://schemas.microsoft.com/office/powerpoint/2010/main" val="2780364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16748B-A7E9-4C44-A80C-C26E1D89DA7F}" type="slidenum">
              <a:rPr lang="en-US"/>
              <a:pPr>
                <a:defRPr/>
              </a:pPr>
              <a:t>‹#›</a:t>
            </a:fld>
            <a:endParaRPr lang="en-US"/>
          </a:p>
        </p:txBody>
      </p:sp>
    </p:spTree>
    <p:extLst>
      <p:ext uri="{BB962C8B-B14F-4D97-AF65-F5344CB8AC3E}">
        <p14:creationId xmlns:p14="http://schemas.microsoft.com/office/powerpoint/2010/main" val="3466740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19B7BA-A4A4-F844-88B3-7510C426A458}" type="slidenum">
              <a:rPr lang="en-US"/>
              <a:pPr>
                <a:defRPr/>
              </a:pPr>
              <a:t>‹#›</a:t>
            </a:fld>
            <a:endParaRPr lang="en-US"/>
          </a:p>
        </p:txBody>
      </p:sp>
    </p:spTree>
    <p:extLst>
      <p:ext uri="{BB962C8B-B14F-4D97-AF65-F5344CB8AC3E}">
        <p14:creationId xmlns:p14="http://schemas.microsoft.com/office/powerpoint/2010/main" val="10972263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C99B3-BA17-E647-B328-E2B4049F084D}" type="slidenum">
              <a:rPr lang="en-US"/>
              <a:pPr>
                <a:defRPr/>
              </a:pPr>
              <a:t>‹#›</a:t>
            </a:fld>
            <a:endParaRPr lang="en-US"/>
          </a:p>
        </p:txBody>
      </p:sp>
    </p:spTree>
    <p:extLst>
      <p:ext uri="{BB962C8B-B14F-4D97-AF65-F5344CB8AC3E}">
        <p14:creationId xmlns:p14="http://schemas.microsoft.com/office/powerpoint/2010/main" val="14623668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84425-1995-C249-ACEC-64E5B3E2F87E}" type="slidenum">
              <a:rPr lang="en-US"/>
              <a:pPr>
                <a:defRPr/>
              </a:pPr>
              <a:t>‹#›</a:t>
            </a:fld>
            <a:endParaRPr lang="en-US"/>
          </a:p>
        </p:txBody>
      </p:sp>
    </p:spTree>
    <p:extLst>
      <p:ext uri="{BB962C8B-B14F-4D97-AF65-F5344CB8AC3E}">
        <p14:creationId xmlns:p14="http://schemas.microsoft.com/office/powerpoint/2010/main" val="38473844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8F4F4-1DAC-A842-ABEB-6F64FB084400}" type="slidenum">
              <a:rPr lang="en-US"/>
              <a:pPr>
                <a:defRPr/>
              </a:pPr>
              <a:t>‹#›</a:t>
            </a:fld>
            <a:endParaRPr lang="en-US"/>
          </a:p>
        </p:txBody>
      </p:sp>
    </p:spTree>
    <p:extLst>
      <p:ext uri="{BB962C8B-B14F-4D97-AF65-F5344CB8AC3E}">
        <p14:creationId xmlns:p14="http://schemas.microsoft.com/office/powerpoint/2010/main" val="21831959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E7433-ED17-8746-9F8A-7654A0E6F20C}" type="slidenum">
              <a:rPr lang="en-US"/>
              <a:pPr>
                <a:defRPr/>
              </a:pPr>
              <a:t>‹#›</a:t>
            </a:fld>
            <a:endParaRPr lang="en-US"/>
          </a:p>
        </p:txBody>
      </p:sp>
    </p:spTree>
    <p:extLst>
      <p:ext uri="{BB962C8B-B14F-4D97-AF65-F5344CB8AC3E}">
        <p14:creationId xmlns:p14="http://schemas.microsoft.com/office/powerpoint/2010/main" val="2510191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ECE473E-BA39-7946-93A1-C82BB855DC79}" type="slidenum">
              <a:rPr lang="en-US"/>
              <a:pPr>
                <a:defRPr/>
              </a:pPr>
              <a:t>‹#›</a:t>
            </a:fld>
            <a:endParaRPr lang="en-US"/>
          </a:p>
        </p:txBody>
      </p:sp>
    </p:spTree>
    <p:extLst>
      <p:ext uri="{BB962C8B-B14F-4D97-AF65-F5344CB8AC3E}">
        <p14:creationId xmlns:p14="http://schemas.microsoft.com/office/powerpoint/2010/main" val="153651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A1900EF-5D19-604A-A6CB-2FF65694B96E}" type="slidenum">
              <a:rPr lang="en-US"/>
              <a:pPr>
                <a:defRPr/>
              </a:pPr>
              <a:t>‹#›</a:t>
            </a:fld>
            <a:endParaRPr lang="en-US"/>
          </a:p>
        </p:txBody>
      </p:sp>
    </p:spTree>
    <p:extLst>
      <p:ext uri="{BB962C8B-B14F-4D97-AF65-F5344CB8AC3E}">
        <p14:creationId xmlns:p14="http://schemas.microsoft.com/office/powerpoint/2010/main" val="394449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A5D423F-F0C1-784A-BB3A-87B279EF4651}" type="slidenum">
              <a:rPr lang="en-US"/>
              <a:pPr>
                <a:defRPr/>
              </a:pPr>
              <a:t>‹#›</a:t>
            </a:fld>
            <a:endParaRPr lang="en-US"/>
          </a:p>
        </p:txBody>
      </p:sp>
    </p:spTree>
    <p:extLst>
      <p:ext uri="{BB962C8B-B14F-4D97-AF65-F5344CB8AC3E}">
        <p14:creationId xmlns:p14="http://schemas.microsoft.com/office/powerpoint/2010/main" val="193218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DE035139-80B3-2B44-BAAC-98F24E4E3286}" type="slidenum">
              <a:rPr lang="en-US"/>
              <a:pPr>
                <a:defRPr/>
              </a:pPr>
              <a:t>‹#›</a:t>
            </a:fld>
            <a:endParaRPr lang="en-US"/>
          </a:p>
        </p:txBody>
      </p:sp>
    </p:spTree>
    <p:extLst>
      <p:ext uri="{BB962C8B-B14F-4D97-AF65-F5344CB8AC3E}">
        <p14:creationId xmlns:p14="http://schemas.microsoft.com/office/powerpoint/2010/main" val="2792430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E90F4A08-1CAF-3A44-8292-FE001D714983}" type="slidenum">
              <a:rPr lang="en-US"/>
              <a:pPr>
                <a:defRPr/>
              </a:pPr>
              <a:t>‹#›</a:t>
            </a:fld>
            <a:endParaRPr lang="en-US"/>
          </a:p>
        </p:txBody>
      </p:sp>
    </p:spTree>
    <p:extLst>
      <p:ext uri="{BB962C8B-B14F-4D97-AF65-F5344CB8AC3E}">
        <p14:creationId xmlns:p14="http://schemas.microsoft.com/office/powerpoint/2010/main" val="289056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DA859B0-10CF-FD4B-AE3F-F545BB878DB6}" type="slidenum">
              <a:rPr lang="en-US"/>
              <a:pPr>
                <a:defRPr/>
              </a:pPr>
              <a:t>‹#›</a:t>
            </a:fld>
            <a:endParaRPr lang="en-US"/>
          </a:p>
        </p:txBody>
      </p:sp>
    </p:spTree>
    <p:extLst>
      <p:ext uri="{BB962C8B-B14F-4D97-AF65-F5344CB8AC3E}">
        <p14:creationId xmlns:p14="http://schemas.microsoft.com/office/powerpoint/2010/main" val="32698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5C7A1-5B4F-2347-81D7-4AA59D4EE5BE}" type="slidenum">
              <a:rPr lang="en-US"/>
              <a:pPr>
                <a:defRPr/>
              </a:pPr>
              <a:t>‹#›</a:t>
            </a:fld>
            <a:endParaRPr lang="en-US"/>
          </a:p>
        </p:txBody>
      </p:sp>
    </p:spTree>
    <p:extLst>
      <p:ext uri="{BB962C8B-B14F-4D97-AF65-F5344CB8AC3E}">
        <p14:creationId xmlns:p14="http://schemas.microsoft.com/office/powerpoint/2010/main" val="2918758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2EC7EF9-3682-894C-8CF2-24C3AFA9A848}" type="slidenum">
              <a:rPr lang="en-US"/>
              <a:pPr>
                <a:defRPr/>
              </a:pPr>
              <a:t>‹#›</a:t>
            </a:fld>
            <a:endParaRPr lang="en-US"/>
          </a:p>
        </p:txBody>
      </p:sp>
    </p:spTree>
    <p:extLst>
      <p:ext uri="{BB962C8B-B14F-4D97-AF65-F5344CB8AC3E}">
        <p14:creationId xmlns:p14="http://schemas.microsoft.com/office/powerpoint/2010/main" val="418034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32194A-35FB-D74B-9A21-76B7279DA2E0}" type="slidenum">
              <a:rPr lang="en-US"/>
              <a:pPr>
                <a:defRPr/>
              </a:pPr>
              <a:t>‹#›</a:t>
            </a:fld>
            <a:endParaRPr lang="en-US"/>
          </a:p>
        </p:txBody>
      </p:sp>
    </p:spTree>
    <p:extLst>
      <p:ext uri="{BB962C8B-B14F-4D97-AF65-F5344CB8AC3E}">
        <p14:creationId xmlns:p14="http://schemas.microsoft.com/office/powerpoint/2010/main" val="51867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97085A-FB57-AB47-8643-F1C7CCECA554}" type="slidenum">
              <a:rPr lang="en-US"/>
              <a:pPr>
                <a:defRPr/>
              </a:pPr>
              <a:t>‹#›</a:t>
            </a:fld>
            <a:endParaRPr lang="en-US"/>
          </a:p>
        </p:txBody>
      </p:sp>
    </p:spTree>
    <p:extLst>
      <p:ext uri="{BB962C8B-B14F-4D97-AF65-F5344CB8AC3E}">
        <p14:creationId xmlns:p14="http://schemas.microsoft.com/office/powerpoint/2010/main" val="1421952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099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546D4-CE90-C449-BFC0-A9E597702270}" type="slidenum">
              <a:rPr lang="en-US"/>
              <a:pPr>
                <a:defRPr/>
              </a:pPr>
              <a:t>‹#›</a:t>
            </a:fld>
            <a:endParaRPr lang="en-US"/>
          </a:p>
        </p:txBody>
      </p:sp>
    </p:spTree>
    <p:extLst>
      <p:ext uri="{BB962C8B-B14F-4D97-AF65-F5344CB8AC3E}">
        <p14:creationId xmlns:p14="http://schemas.microsoft.com/office/powerpoint/2010/main" val="171484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3C0FE-AE7A-2A43-85D6-46F55AB82C5A}" type="slidenum">
              <a:rPr lang="en-US"/>
              <a:pPr>
                <a:defRPr/>
              </a:pPr>
              <a:t>‹#›</a:t>
            </a:fld>
            <a:endParaRPr lang="en-US"/>
          </a:p>
        </p:txBody>
      </p:sp>
    </p:spTree>
    <p:extLst>
      <p:ext uri="{BB962C8B-B14F-4D97-AF65-F5344CB8AC3E}">
        <p14:creationId xmlns:p14="http://schemas.microsoft.com/office/powerpoint/2010/main" val="2371775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1B19D-D637-E846-85F7-C24B05659936}" type="slidenum">
              <a:rPr lang="en-US"/>
              <a:pPr>
                <a:defRPr/>
              </a:pPr>
              <a:t>‹#›</a:t>
            </a:fld>
            <a:endParaRPr lang="en-US"/>
          </a:p>
        </p:txBody>
      </p:sp>
    </p:spTree>
    <p:extLst>
      <p:ext uri="{BB962C8B-B14F-4D97-AF65-F5344CB8AC3E}">
        <p14:creationId xmlns:p14="http://schemas.microsoft.com/office/powerpoint/2010/main" val="164236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82429-03DC-BD49-911F-8E815F6FEBCE}" type="slidenum">
              <a:rPr lang="en-US"/>
              <a:pPr>
                <a:defRPr/>
              </a:pPr>
              <a:t>‹#›</a:t>
            </a:fld>
            <a:endParaRPr lang="en-US"/>
          </a:p>
        </p:txBody>
      </p:sp>
    </p:spTree>
    <p:extLst>
      <p:ext uri="{BB962C8B-B14F-4D97-AF65-F5344CB8AC3E}">
        <p14:creationId xmlns:p14="http://schemas.microsoft.com/office/powerpoint/2010/main" val="133480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CBD920-0A24-5A45-A120-E61F0C83BCE3}" type="slidenum">
              <a:rPr lang="en-US"/>
              <a:pPr>
                <a:defRPr/>
              </a:pPr>
              <a:t>‹#›</a:t>
            </a:fld>
            <a:endParaRPr lang="en-US"/>
          </a:p>
        </p:txBody>
      </p:sp>
    </p:spTree>
    <p:extLst>
      <p:ext uri="{BB962C8B-B14F-4D97-AF65-F5344CB8AC3E}">
        <p14:creationId xmlns:p14="http://schemas.microsoft.com/office/powerpoint/2010/main" val="293950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992CDB-0E50-CF4D-8E61-326B981FA698}" type="slidenum">
              <a:rPr lang="en-US"/>
              <a:pPr>
                <a:defRPr/>
              </a:pPr>
              <a:t>‹#›</a:t>
            </a:fld>
            <a:endParaRPr lang="en-US"/>
          </a:p>
        </p:txBody>
      </p:sp>
    </p:spTree>
    <p:extLst>
      <p:ext uri="{BB962C8B-B14F-4D97-AF65-F5344CB8AC3E}">
        <p14:creationId xmlns:p14="http://schemas.microsoft.com/office/powerpoint/2010/main" val="221012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D70E9E-C218-B047-8664-521E48E787EE}" type="slidenum">
              <a:rPr lang="en-US"/>
              <a:pPr>
                <a:defRPr/>
              </a:pPr>
              <a:t>‹#›</a:t>
            </a:fld>
            <a:endParaRPr lang="en-US"/>
          </a:p>
        </p:txBody>
      </p:sp>
    </p:spTree>
    <p:extLst>
      <p:ext uri="{BB962C8B-B14F-4D97-AF65-F5344CB8AC3E}">
        <p14:creationId xmlns:p14="http://schemas.microsoft.com/office/powerpoint/2010/main" val="3176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DB8E8-9A5A-D24E-946F-484E1C0F9258}" type="slidenum">
              <a:rPr lang="en-US"/>
              <a:pPr>
                <a:defRPr/>
              </a:pPr>
              <a:t>‹#›</a:t>
            </a:fld>
            <a:endParaRPr lang="en-US"/>
          </a:p>
        </p:txBody>
      </p:sp>
    </p:spTree>
    <p:extLst>
      <p:ext uri="{BB962C8B-B14F-4D97-AF65-F5344CB8AC3E}">
        <p14:creationId xmlns:p14="http://schemas.microsoft.com/office/powerpoint/2010/main" val="18051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DE9F-4678-8E4F-9B2E-EF78D44C3DB2}" type="slidenum">
              <a:rPr lang="en-US"/>
              <a:pPr>
                <a:defRPr/>
              </a:pPr>
              <a:t>‹#›</a:t>
            </a:fld>
            <a:endParaRPr lang="en-US"/>
          </a:p>
        </p:txBody>
      </p:sp>
    </p:spTree>
    <p:extLst>
      <p:ext uri="{BB962C8B-B14F-4D97-AF65-F5344CB8AC3E}">
        <p14:creationId xmlns:p14="http://schemas.microsoft.com/office/powerpoint/2010/main" val="3267777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C334D-645B-0744-BF17-A4B964D53AC7}" type="slidenum">
              <a:rPr lang="en-US"/>
              <a:pPr>
                <a:defRPr/>
              </a:pPr>
              <a:t>‹#›</a:t>
            </a:fld>
            <a:endParaRPr lang="en-US"/>
          </a:p>
        </p:txBody>
      </p:sp>
    </p:spTree>
    <p:extLst>
      <p:ext uri="{BB962C8B-B14F-4D97-AF65-F5344CB8AC3E}">
        <p14:creationId xmlns:p14="http://schemas.microsoft.com/office/powerpoint/2010/main" val="124709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4213BA-6297-8E42-9B3B-64B97346E7E0}" type="slidenum">
              <a:rPr lang="en-US"/>
              <a:pPr>
                <a:defRPr/>
              </a:pPr>
              <a:t>‹#›</a:t>
            </a:fld>
            <a:endParaRPr lang="en-US"/>
          </a:p>
        </p:txBody>
      </p:sp>
    </p:spTree>
    <p:extLst>
      <p:ext uri="{BB962C8B-B14F-4D97-AF65-F5344CB8AC3E}">
        <p14:creationId xmlns:p14="http://schemas.microsoft.com/office/powerpoint/2010/main" val="3109135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5D804-9FA6-F743-9F5E-D764718C31DD}" type="slidenum">
              <a:rPr lang="en-US"/>
              <a:pPr>
                <a:defRPr/>
              </a:pPr>
              <a:t>‹#›</a:t>
            </a:fld>
            <a:endParaRPr lang="en-US"/>
          </a:p>
        </p:txBody>
      </p:sp>
    </p:spTree>
    <p:extLst>
      <p:ext uri="{BB962C8B-B14F-4D97-AF65-F5344CB8AC3E}">
        <p14:creationId xmlns:p14="http://schemas.microsoft.com/office/powerpoint/2010/main" val="260352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27" name="Rectangle 1027"/>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77828" name="Rectangle 1028"/>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52E8571-A139-B14A-BF2F-76F03F077C4B}" type="slidenum">
              <a:rPr lang="en-US"/>
              <a:pPr>
                <a:defRPr/>
              </a:pPr>
              <a:t>‹#›</a:t>
            </a:fld>
            <a:endParaRPr lang="en-US"/>
          </a:p>
        </p:txBody>
      </p:sp>
    </p:spTree>
    <p:extLst>
      <p:ext uri="{BB962C8B-B14F-4D97-AF65-F5344CB8AC3E}">
        <p14:creationId xmlns:p14="http://schemas.microsoft.com/office/powerpoint/2010/main" val="1331582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264880A-CF3F-7A44-84CC-CEA0A8E1F58E}" type="slidenum">
              <a:rPr lang="en-US"/>
              <a:pPr>
                <a:defRPr/>
              </a:pPr>
              <a:t>‹#›</a:t>
            </a:fld>
            <a:endParaRPr lang="en-US"/>
          </a:p>
        </p:txBody>
      </p:sp>
    </p:spTree>
    <p:extLst>
      <p:ext uri="{BB962C8B-B14F-4D97-AF65-F5344CB8AC3E}">
        <p14:creationId xmlns:p14="http://schemas.microsoft.com/office/powerpoint/2010/main" val="241430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E5F92F9-1B1E-6349-A7FE-56EE7B32B281}" type="slidenum">
              <a:rPr lang="en-US"/>
              <a:pPr>
                <a:defRPr/>
              </a:pPr>
              <a:t>‹#›</a:t>
            </a:fld>
            <a:endParaRPr lang="en-US"/>
          </a:p>
        </p:txBody>
      </p:sp>
    </p:spTree>
    <p:extLst>
      <p:ext uri="{BB962C8B-B14F-4D97-AF65-F5344CB8AC3E}">
        <p14:creationId xmlns:p14="http://schemas.microsoft.com/office/powerpoint/2010/main" val="199503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98F2CAC-1BFB-8F47-A60D-1EFE38DE5ACE}" type="slidenum">
              <a:rPr lang="en-US"/>
              <a:pPr>
                <a:defRPr/>
              </a:pPr>
              <a:t>‹#›</a:t>
            </a:fld>
            <a:endParaRPr lang="en-US"/>
          </a:p>
        </p:txBody>
      </p:sp>
    </p:spTree>
    <p:extLst>
      <p:ext uri="{BB962C8B-B14F-4D97-AF65-F5344CB8AC3E}">
        <p14:creationId xmlns:p14="http://schemas.microsoft.com/office/powerpoint/2010/main" val="1709609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0ECBC890-71CD-C247-8D70-27F39D799FF1}" type="slidenum">
              <a:rPr lang="en-US"/>
              <a:pPr>
                <a:defRPr/>
              </a:pPr>
              <a:t>‹#›</a:t>
            </a:fld>
            <a:endParaRPr lang="en-US"/>
          </a:p>
        </p:txBody>
      </p:sp>
    </p:spTree>
    <p:extLst>
      <p:ext uri="{BB962C8B-B14F-4D97-AF65-F5344CB8AC3E}">
        <p14:creationId xmlns:p14="http://schemas.microsoft.com/office/powerpoint/2010/main" val="2225537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0F000D8-F07B-384B-9E01-A6F4EB839886}" type="slidenum">
              <a:rPr lang="en-US"/>
              <a:pPr>
                <a:defRPr/>
              </a:pPr>
              <a:t>‹#›</a:t>
            </a:fld>
            <a:endParaRPr lang="en-US"/>
          </a:p>
        </p:txBody>
      </p:sp>
    </p:spTree>
    <p:extLst>
      <p:ext uri="{BB962C8B-B14F-4D97-AF65-F5344CB8AC3E}">
        <p14:creationId xmlns:p14="http://schemas.microsoft.com/office/powerpoint/2010/main" val="170251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ED9F7-63F0-D241-9D64-876FF9198A26}" type="slidenum">
              <a:rPr lang="en-US"/>
              <a:pPr>
                <a:defRPr/>
              </a:pPr>
              <a:t>‹#›</a:t>
            </a:fld>
            <a:endParaRPr lang="en-US"/>
          </a:p>
        </p:txBody>
      </p:sp>
    </p:spTree>
    <p:extLst>
      <p:ext uri="{BB962C8B-B14F-4D97-AF65-F5344CB8AC3E}">
        <p14:creationId xmlns:p14="http://schemas.microsoft.com/office/powerpoint/2010/main" val="59411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C125997-EEC0-4742-BFEF-7BB078217242}" type="slidenum">
              <a:rPr lang="en-US"/>
              <a:pPr>
                <a:defRPr/>
              </a:pPr>
              <a:t>‹#›</a:t>
            </a:fld>
            <a:endParaRPr lang="en-US"/>
          </a:p>
        </p:txBody>
      </p:sp>
    </p:spTree>
    <p:extLst>
      <p:ext uri="{BB962C8B-B14F-4D97-AF65-F5344CB8AC3E}">
        <p14:creationId xmlns:p14="http://schemas.microsoft.com/office/powerpoint/2010/main" val="706737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3C87856-2DAE-5446-921B-06CE6983B87B}" type="slidenum">
              <a:rPr lang="en-US"/>
              <a:pPr>
                <a:defRPr/>
              </a:pPr>
              <a:t>‹#›</a:t>
            </a:fld>
            <a:endParaRPr lang="en-US"/>
          </a:p>
        </p:txBody>
      </p:sp>
    </p:spTree>
    <p:extLst>
      <p:ext uri="{BB962C8B-B14F-4D97-AF65-F5344CB8AC3E}">
        <p14:creationId xmlns:p14="http://schemas.microsoft.com/office/powerpoint/2010/main" val="3780032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1F752C-6406-5144-810D-DA75DF3CEBA0}" type="slidenum">
              <a:rPr lang="en-US"/>
              <a:pPr>
                <a:defRPr/>
              </a:pPr>
              <a:t>‹#›</a:t>
            </a:fld>
            <a:endParaRPr lang="en-US"/>
          </a:p>
        </p:txBody>
      </p:sp>
    </p:spTree>
    <p:extLst>
      <p:ext uri="{BB962C8B-B14F-4D97-AF65-F5344CB8AC3E}">
        <p14:creationId xmlns:p14="http://schemas.microsoft.com/office/powerpoint/2010/main" val="1541057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5874CF8-9121-0348-B509-76747F75233C}" type="slidenum">
              <a:rPr lang="en-US"/>
              <a:pPr>
                <a:defRPr/>
              </a:pPr>
              <a:t>‹#›</a:t>
            </a:fld>
            <a:endParaRPr lang="en-US"/>
          </a:p>
        </p:txBody>
      </p:sp>
    </p:spTree>
    <p:extLst>
      <p:ext uri="{BB962C8B-B14F-4D97-AF65-F5344CB8AC3E}">
        <p14:creationId xmlns:p14="http://schemas.microsoft.com/office/powerpoint/2010/main" val="4083876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552993A-4DDC-DD4D-90A8-1ABB8E126406}" type="slidenum">
              <a:rPr lang="en-US"/>
              <a:pPr>
                <a:defRPr/>
              </a:pPr>
              <a:t>‹#›</a:t>
            </a:fld>
            <a:endParaRPr lang="en-US"/>
          </a:p>
        </p:txBody>
      </p:sp>
    </p:spTree>
    <p:extLst>
      <p:ext uri="{BB962C8B-B14F-4D97-AF65-F5344CB8AC3E}">
        <p14:creationId xmlns:p14="http://schemas.microsoft.com/office/powerpoint/2010/main" val="2943380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85800" y="2286000"/>
            <a:ext cx="7772400" cy="1143000"/>
          </a:xfrm>
        </p:spPr>
        <p:txBody>
          <a:bodyPr anchor="ctr"/>
          <a:lstStyle>
            <a:lvl1pPr>
              <a:defRPr/>
            </a:lvl1pPr>
          </a:lstStyle>
          <a:p>
            <a:r>
              <a:rPr lang="en-US"/>
              <a:t>Click to edit Master title style</a:t>
            </a:r>
          </a:p>
        </p:txBody>
      </p:sp>
      <p:sp>
        <p:nvSpPr>
          <p:cNvPr id="69635"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29157-395A-B644-BFAF-6A9ED92CC03C}" type="slidenum">
              <a:rPr lang="en-US"/>
              <a:pPr>
                <a:defRPr/>
              </a:pPr>
              <a:t>‹#›</a:t>
            </a:fld>
            <a:endParaRPr lang="en-US"/>
          </a:p>
        </p:txBody>
      </p:sp>
    </p:spTree>
    <p:extLst>
      <p:ext uri="{BB962C8B-B14F-4D97-AF65-F5344CB8AC3E}">
        <p14:creationId xmlns:p14="http://schemas.microsoft.com/office/powerpoint/2010/main" val="1811109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D1933-661B-FE49-B589-A8D2903E2863}" type="slidenum">
              <a:rPr lang="en-US"/>
              <a:pPr>
                <a:defRPr/>
              </a:pPr>
              <a:t>‹#›</a:t>
            </a:fld>
            <a:endParaRPr lang="en-US"/>
          </a:p>
        </p:txBody>
      </p:sp>
    </p:spTree>
    <p:extLst>
      <p:ext uri="{BB962C8B-B14F-4D97-AF65-F5344CB8AC3E}">
        <p14:creationId xmlns:p14="http://schemas.microsoft.com/office/powerpoint/2010/main" val="456464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12BCE-61EC-7741-880B-33A50B7AE049}" type="slidenum">
              <a:rPr lang="en-US"/>
              <a:pPr>
                <a:defRPr/>
              </a:pPr>
              <a:t>‹#›</a:t>
            </a:fld>
            <a:endParaRPr lang="en-US"/>
          </a:p>
        </p:txBody>
      </p:sp>
    </p:spTree>
    <p:extLst>
      <p:ext uri="{BB962C8B-B14F-4D97-AF65-F5344CB8AC3E}">
        <p14:creationId xmlns:p14="http://schemas.microsoft.com/office/powerpoint/2010/main" val="1876863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FB576F-FE71-3944-AAF8-91944AA6D88B}" type="slidenum">
              <a:rPr lang="en-US"/>
              <a:pPr>
                <a:defRPr/>
              </a:pPr>
              <a:t>‹#›</a:t>
            </a:fld>
            <a:endParaRPr lang="en-US"/>
          </a:p>
        </p:txBody>
      </p:sp>
    </p:spTree>
    <p:extLst>
      <p:ext uri="{BB962C8B-B14F-4D97-AF65-F5344CB8AC3E}">
        <p14:creationId xmlns:p14="http://schemas.microsoft.com/office/powerpoint/2010/main" val="2073298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C505DB-D8B8-3540-97DE-0280F0B63E19}" type="slidenum">
              <a:rPr lang="en-US"/>
              <a:pPr>
                <a:defRPr/>
              </a:pPr>
              <a:t>‹#›</a:t>
            </a:fld>
            <a:endParaRPr lang="en-US"/>
          </a:p>
        </p:txBody>
      </p:sp>
    </p:spTree>
    <p:extLst>
      <p:ext uri="{BB962C8B-B14F-4D97-AF65-F5344CB8AC3E}">
        <p14:creationId xmlns:p14="http://schemas.microsoft.com/office/powerpoint/2010/main" val="423205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9424E-06B0-5D4B-B924-82316E1FEFCB}" type="slidenum">
              <a:rPr lang="en-US"/>
              <a:pPr>
                <a:defRPr/>
              </a:pPr>
              <a:t>‹#›</a:t>
            </a:fld>
            <a:endParaRPr lang="en-US"/>
          </a:p>
        </p:txBody>
      </p:sp>
    </p:spTree>
    <p:extLst>
      <p:ext uri="{BB962C8B-B14F-4D97-AF65-F5344CB8AC3E}">
        <p14:creationId xmlns:p14="http://schemas.microsoft.com/office/powerpoint/2010/main" val="3857265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29210-6669-554B-81FE-F118840186E9}" type="slidenum">
              <a:rPr lang="en-US"/>
              <a:pPr>
                <a:defRPr/>
              </a:pPr>
              <a:t>‹#›</a:t>
            </a:fld>
            <a:endParaRPr lang="en-US"/>
          </a:p>
        </p:txBody>
      </p:sp>
    </p:spTree>
    <p:extLst>
      <p:ext uri="{BB962C8B-B14F-4D97-AF65-F5344CB8AC3E}">
        <p14:creationId xmlns:p14="http://schemas.microsoft.com/office/powerpoint/2010/main" val="2592376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56F9D4-FA3C-5441-81F7-FA68A231C799}" type="slidenum">
              <a:rPr lang="en-US"/>
              <a:pPr>
                <a:defRPr/>
              </a:pPr>
              <a:t>‹#›</a:t>
            </a:fld>
            <a:endParaRPr lang="en-US"/>
          </a:p>
        </p:txBody>
      </p:sp>
    </p:spTree>
    <p:extLst>
      <p:ext uri="{BB962C8B-B14F-4D97-AF65-F5344CB8AC3E}">
        <p14:creationId xmlns:p14="http://schemas.microsoft.com/office/powerpoint/2010/main" val="3749761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CCD5D-2F3C-4440-931A-9BB103CF0C55}" type="slidenum">
              <a:rPr lang="en-US"/>
              <a:pPr>
                <a:defRPr/>
              </a:pPr>
              <a:t>‹#›</a:t>
            </a:fld>
            <a:endParaRPr lang="en-US"/>
          </a:p>
        </p:txBody>
      </p:sp>
    </p:spTree>
    <p:extLst>
      <p:ext uri="{BB962C8B-B14F-4D97-AF65-F5344CB8AC3E}">
        <p14:creationId xmlns:p14="http://schemas.microsoft.com/office/powerpoint/2010/main" val="2808014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1F0E8-3588-F448-83EC-E2DCA6D511DD}" type="slidenum">
              <a:rPr lang="en-US"/>
              <a:pPr>
                <a:defRPr/>
              </a:pPr>
              <a:t>‹#›</a:t>
            </a:fld>
            <a:endParaRPr lang="en-US"/>
          </a:p>
        </p:txBody>
      </p:sp>
    </p:spTree>
    <p:extLst>
      <p:ext uri="{BB962C8B-B14F-4D97-AF65-F5344CB8AC3E}">
        <p14:creationId xmlns:p14="http://schemas.microsoft.com/office/powerpoint/2010/main" val="905346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FC475-5613-FE45-B25D-8029CB417F3D}" type="slidenum">
              <a:rPr lang="en-US"/>
              <a:pPr>
                <a:defRPr/>
              </a:pPr>
              <a:t>‹#›</a:t>
            </a:fld>
            <a:endParaRPr lang="en-US"/>
          </a:p>
        </p:txBody>
      </p:sp>
    </p:spTree>
    <p:extLst>
      <p:ext uri="{BB962C8B-B14F-4D97-AF65-F5344CB8AC3E}">
        <p14:creationId xmlns:p14="http://schemas.microsoft.com/office/powerpoint/2010/main" val="3375719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46030-9A95-3345-91A4-F2B70B3DE359}" type="slidenum">
              <a:rPr lang="en-US"/>
              <a:pPr>
                <a:defRPr/>
              </a:pPr>
              <a:t>‹#›</a:t>
            </a:fld>
            <a:endParaRPr lang="en-US"/>
          </a:p>
        </p:txBody>
      </p:sp>
    </p:spTree>
    <p:extLst>
      <p:ext uri="{BB962C8B-B14F-4D97-AF65-F5344CB8AC3E}">
        <p14:creationId xmlns:p14="http://schemas.microsoft.com/office/powerpoint/2010/main" val="3658828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61443" name="Rectangle 3"/>
          <p:cNvSpPr>
            <a:spLocks noGrp="1" noChangeArrowheads="1"/>
          </p:cNvSpPr>
          <p:nvPr>
            <p:ph type="subTitle" idx="1"/>
          </p:nvPr>
        </p:nvSpPr>
        <p:spPr>
          <a:xfrm>
            <a:off x="1371600" y="38100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8AD3A-9BAD-3D4F-9636-2B42C7C0E32F}" type="slidenum">
              <a:rPr lang="en-US"/>
              <a:pPr>
                <a:defRPr/>
              </a:pPr>
              <a:t>‹#›</a:t>
            </a:fld>
            <a:endParaRPr lang="en-US"/>
          </a:p>
        </p:txBody>
      </p:sp>
    </p:spTree>
    <p:extLst>
      <p:ext uri="{BB962C8B-B14F-4D97-AF65-F5344CB8AC3E}">
        <p14:creationId xmlns:p14="http://schemas.microsoft.com/office/powerpoint/2010/main" val="127655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D415F-1C46-E841-AC05-F5821287DC7A}" type="slidenum">
              <a:rPr lang="en-US"/>
              <a:pPr>
                <a:defRPr/>
              </a:pPr>
              <a:t>‹#›</a:t>
            </a:fld>
            <a:endParaRPr lang="en-US"/>
          </a:p>
        </p:txBody>
      </p:sp>
    </p:spTree>
    <p:extLst>
      <p:ext uri="{BB962C8B-B14F-4D97-AF65-F5344CB8AC3E}">
        <p14:creationId xmlns:p14="http://schemas.microsoft.com/office/powerpoint/2010/main" val="485624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66630-AF07-A648-8261-6F9A7C824E13}" type="slidenum">
              <a:rPr lang="en-US"/>
              <a:pPr>
                <a:defRPr/>
              </a:pPr>
              <a:t>‹#›</a:t>
            </a:fld>
            <a:endParaRPr lang="en-US"/>
          </a:p>
        </p:txBody>
      </p:sp>
    </p:spTree>
    <p:extLst>
      <p:ext uri="{BB962C8B-B14F-4D97-AF65-F5344CB8AC3E}">
        <p14:creationId xmlns:p14="http://schemas.microsoft.com/office/powerpoint/2010/main" val="2664199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C6B220-2D17-914F-B713-14214A717379}" type="slidenum">
              <a:rPr lang="en-US"/>
              <a:pPr>
                <a:defRPr/>
              </a:pPr>
              <a:t>‹#›</a:t>
            </a:fld>
            <a:endParaRPr lang="en-US"/>
          </a:p>
        </p:txBody>
      </p:sp>
    </p:spTree>
    <p:extLst>
      <p:ext uri="{BB962C8B-B14F-4D97-AF65-F5344CB8AC3E}">
        <p14:creationId xmlns:p14="http://schemas.microsoft.com/office/powerpoint/2010/main" val="332237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25619D-0CEF-AF4A-971D-210E84328CBD}" type="slidenum">
              <a:rPr lang="en-US"/>
              <a:pPr>
                <a:defRPr/>
              </a:pPr>
              <a:t>‹#›</a:t>
            </a:fld>
            <a:endParaRPr lang="en-US"/>
          </a:p>
        </p:txBody>
      </p:sp>
    </p:spTree>
    <p:extLst>
      <p:ext uri="{BB962C8B-B14F-4D97-AF65-F5344CB8AC3E}">
        <p14:creationId xmlns:p14="http://schemas.microsoft.com/office/powerpoint/2010/main" val="3835553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AB4016-B988-4549-8965-F13D597EF5DE}" type="slidenum">
              <a:rPr lang="en-US"/>
              <a:pPr>
                <a:defRPr/>
              </a:pPr>
              <a:t>‹#›</a:t>
            </a:fld>
            <a:endParaRPr lang="en-US"/>
          </a:p>
        </p:txBody>
      </p:sp>
    </p:spTree>
    <p:extLst>
      <p:ext uri="{BB962C8B-B14F-4D97-AF65-F5344CB8AC3E}">
        <p14:creationId xmlns:p14="http://schemas.microsoft.com/office/powerpoint/2010/main" val="2801022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D09F1D-F730-3844-8935-8B8C7DA9C649}" type="slidenum">
              <a:rPr lang="en-US"/>
              <a:pPr>
                <a:defRPr/>
              </a:pPr>
              <a:t>‹#›</a:t>
            </a:fld>
            <a:endParaRPr lang="en-US"/>
          </a:p>
        </p:txBody>
      </p:sp>
    </p:spTree>
    <p:extLst>
      <p:ext uri="{BB962C8B-B14F-4D97-AF65-F5344CB8AC3E}">
        <p14:creationId xmlns:p14="http://schemas.microsoft.com/office/powerpoint/2010/main" val="1698539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EC09F8-1F65-A04B-988E-716FE9F7DBD6}" type="slidenum">
              <a:rPr lang="en-US"/>
              <a:pPr>
                <a:defRPr/>
              </a:pPr>
              <a:t>‹#›</a:t>
            </a:fld>
            <a:endParaRPr lang="en-US"/>
          </a:p>
        </p:txBody>
      </p:sp>
    </p:spTree>
    <p:extLst>
      <p:ext uri="{BB962C8B-B14F-4D97-AF65-F5344CB8AC3E}">
        <p14:creationId xmlns:p14="http://schemas.microsoft.com/office/powerpoint/2010/main" val="749651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1E8C48-5E23-CF45-BE85-4F4D963D1750}" type="slidenum">
              <a:rPr lang="en-US"/>
              <a:pPr>
                <a:defRPr/>
              </a:pPr>
              <a:t>‹#›</a:t>
            </a:fld>
            <a:endParaRPr lang="en-US"/>
          </a:p>
        </p:txBody>
      </p:sp>
    </p:spTree>
    <p:extLst>
      <p:ext uri="{BB962C8B-B14F-4D97-AF65-F5344CB8AC3E}">
        <p14:creationId xmlns:p14="http://schemas.microsoft.com/office/powerpoint/2010/main" val="149476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7F3C7-469E-6B41-A1D2-F595262EF15B}" type="slidenum">
              <a:rPr lang="en-US"/>
              <a:pPr>
                <a:defRPr/>
              </a:pPr>
              <a:t>‹#›</a:t>
            </a:fld>
            <a:endParaRPr lang="en-US"/>
          </a:p>
        </p:txBody>
      </p:sp>
    </p:spTree>
    <p:extLst>
      <p:ext uri="{BB962C8B-B14F-4D97-AF65-F5344CB8AC3E}">
        <p14:creationId xmlns:p14="http://schemas.microsoft.com/office/powerpoint/2010/main" val="42588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46F46-752C-D540-9A4B-6544169248F2}" type="slidenum">
              <a:rPr lang="en-US"/>
              <a:pPr>
                <a:defRPr/>
              </a:pPr>
              <a:t>‹#›</a:t>
            </a:fld>
            <a:endParaRPr lang="en-US"/>
          </a:p>
        </p:txBody>
      </p:sp>
    </p:spTree>
    <p:extLst>
      <p:ext uri="{BB962C8B-B14F-4D97-AF65-F5344CB8AC3E}">
        <p14:creationId xmlns:p14="http://schemas.microsoft.com/office/powerpoint/2010/main" val="167398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2FF98-A97B-8748-9B64-863BE36D9589}" type="slidenum">
              <a:rPr lang="en-US"/>
              <a:pPr>
                <a:defRPr/>
              </a:pPr>
              <a:t>‹#›</a:t>
            </a:fld>
            <a:endParaRPr lang="en-US"/>
          </a:p>
        </p:txBody>
      </p:sp>
    </p:spTree>
    <p:extLst>
      <p:ext uri="{BB962C8B-B14F-4D97-AF65-F5344CB8AC3E}">
        <p14:creationId xmlns:p14="http://schemas.microsoft.com/office/powerpoint/2010/main" val="34666708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5D14B25C-C531-9843-B414-BD62718E17C9}" type="slidenum">
              <a:rPr lang="en-US"/>
              <a:pPr>
                <a:defRPr/>
              </a:pPr>
              <a:t>‹#›</a:t>
            </a:fld>
            <a:endParaRPr lang="en-US"/>
          </a:p>
        </p:txBody>
      </p:sp>
    </p:spTree>
    <p:extLst>
      <p:ext uri="{BB962C8B-B14F-4D97-AF65-F5344CB8AC3E}">
        <p14:creationId xmlns:p14="http://schemas.microsoft.com/office/powerpoint/2010/main" val="2409828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73DC9F4-C19E-9B4C-9B0F-001D29E8DD60}" type="slidenum">
              <a:rPr lang="en-US"/>
              <a:pPr>
                <a:defRPr/>
              </a:pPr>
              <a:t>‹#›</a:t>
            </a:fld>
            <a:endParaRPr lang="en-US"/>
          </a:p>
        </p:txBody>
      </p:sp>
    </p:spTree>
    <p:extLst>
      <p:ext uri="{BB962C8B-B14F-4D97-AF65-F5344CB8AC3E}">
        <p14:creationId xmlns:p14="http://schemas.microsoft.com/office/powerpoint/2010/main" val="22186250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ABF9110-B73D-4441-88F0-9200566D4DF7}" type="slidenum">
              <a:rPr lang="en-US"/>
              <a:pPr>
                <a:defRPr/>
              </a:pPr>
              <a:t>‹#›</a:t>
            </a:fld>
            <a:endParaRPr lang="en-US"/>
          </a:p>
        </p:txBody>
      </p:sp>
    </p:spTree>
    <p:extLst>
      <p:ext uri="{BB962C8B-B14F-4D97-AF65-F5344CB8AC3E}">
        <p14:creationId xmlns:p14="http://schemas.microsoft.com/office/powerpoint/2010/main" val="193687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B34C4-6D7B-E844-BB47-45E7714276F0}" type="slidenum">
              <a:rPr lang="en-US"/>
              <a:pPr>
                <a:defRPr/>
              </a:pPr>
              <a:t>‹#›</a:t>
            </a:fld>
            <a:endParaRPr lang="en-US"/>
          </a:p>
        </p:txBody>
      </p:sp>
    </p:spTree>
    <p:extLst>
      <p:ext uri="{BB962C8B-B14F-4D97-AF65-F5344CB8AC3E}">
        <p14:creationId xmlns:p14="http://schemas.microsoft.com/office/powerpoint/2010/main" val="327778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89436A0-5CC1-184F-84C4-3A829B7D86DA}" type="slidenum">
              <a:rPr lang="en-US"/>
              <a:pPr>
                <a:defRPr/>
              </a:pPr>
              <a:t>‹#›</a:t>
            </a:fld>
            <a:endParaRPr lang="en-US"/>
          </a:p>
        </p:txBody>
      </p:sp>
    </p:spTree>
    <p:extLst>
      <p:ext uri="{BB962C8B-B14F-4D97-AF65-F5344CB8AC3E}">
        <p14:creationId xmlns:p14="http://schemas.microsoft.com/office/powerpoint/2010/main" val="27145127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92323AC7-A3A5-FB48-8A93-09473D9B03A3}" type="slidenum">
              <a:rPr lang="en-US"/>
              <a:pPr>
                <a:defRPr/>
              </a:pPr>
              <a:t>‹#›</a:t>
            </a:fld>
            <a:endParaRPr lang="en-US"/>
          </a:p>
        </p:txBody>
      </p:sp>
    </p:spTree>
    <p:extLst>
      <p:ext uri="{BB962C8B-B14F-4D97-AF65-F5344CB8AC3E}">
        <p14:creationId xmlns:p14="http://schemas.microsoft.com/office/powerpoint/2010/main" val="3089858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A08122C5-1A5F-6B46-BD1B-A6A5939CE207}" type="slidenum">
              <a:rPr lang="en-US"/>
              <a:pPr>
                <a:defRPr/>
              </a:pPr>
              <a:t>‹#›</a:t>
            </a:fld>
            <a:endParaRPr lang="en-US"/>
          </a:p>
        </p:txBody>
      </p:sp>
    </p:spTree>
    <p:extLst>
      <p:ext uri="{BB962C8B-B14F-4D97-AF65-F5344CB8AC3E}">
        <p14:creationId xmlns:p14="http://schemas.microsoft.com/office/powerpoint/2010/main" val="261427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47865E2-974B-B543-9C06-4337FEF04936}" type="slidenum">
              <a:rPr lang="en-US"/>
              <a:pPr>
                <a:defRPr/>
              </a:pPr>
              <a:t>‹#›</a:t>
            </a:fld>
            <a:endParaRPr lang="en-US"/>
          </a:p>
        </p:txBody>
      </p:sp>
    </p:spTree>
    <p:extLst>
      <p:ext uri="{BB962C8B-B14F-4D97-AF65-F5344CB8AC3E}">
        <p14:creationId xmlns:p14="http://schemas.microsoft.com/office/powerpoint/2010/main" val="635870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ECA821-E714-9741-8B74-EE1FC922F912}" type="slidenum">
              <a:rPr lang="en-US"/>
              <a:pPr>
                <a:defRPr/>
              </a:pPr>
              <a:t>‹#›</a:t>
            </a:fld>
            <a:endParaRPr lang="en-US"/>
          </a:p>
        </p:txBody>
      </p:sp>
    </p:spTree>
    <p:extLst>
      <p:ext uri="{BB962C8B-B14F-4D97-AF65-F5344CB8AC3E}">
        <p14:creationId xmlns:p14="http://schemas.microsoft.com/office/powerpoint/2010/main" val="4421278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B724B15-B77C-1049-BFFF-C08E8A93995C}" type="slidenum">
              <a:rPr lang="en-US"/>
              <a:pPr>
                <a:defRPr/>
              </a:pPr>
              <a:t>‹#›</a:t>
            </a:fld>
            <a:endParaRPr lang="en-US"/>
          </a:p>
        </p:txBody>
      </p:sp>
    </p:spTree>
    <p:extLst>
      <p:ext uri="{BB962C8B-B14F-4D97-AF65-F5344CB8AC3E}">
        <p14:creationId xmlns:p14="http://schemas.microsoft.com/office/powerpoint/2010/main" val="3233172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431E6964-C35B-4F48-9436-38464B1C2695}" type="slidenum">
              <a:rPr lang="en-US"/>
              <a:pPr>
                <a:defRPr/>
              </a:pPr>
              <a:t>‹#›</a:t>
            </a:fld>
            <a:endParaRPr lang="en-US"/>
          </a:p>
        </p:txBody>
      </p:sp>
    </p:spTree>
    <p:extLst>
      <p:ext uri="{BB962C8B-B14F-4D97-AF65-F5344CB8AC3E}">
        <p14:creationId xmlns:p14="http://schemas.microsoft.com/office/powerpoint/2010/main" val="22010886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90A9D73-9E56-234A-A44B-F9445D4B9156}" type="slidenum">
              <a:rPr lang="en-US"/>
              <a:pPr>
                <a:defRPr/>
              </a:pPr>
              <a:t>‹#›</a:t>
            </a:fld>
            <a:endParaRPr lang="en-US"/>
          </a:p>
        </p:txBody>
      </p:sp>
    </p:spTree>
    <p:extLst>
      <p:ext uri="{BB962C8B-B14F-4D97-AF65-F5344CB8AC3E}">
        <p14:creationId xmlns:p14="http://schemas.microsoft.com/office/powerpoint/2010/main" val="3414341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F16DE-4BD8-3340-94AD-33C265B57BD9}" type="slidenum">
              <a:rPr lang="en-US"/>
              <a:pPr>
                <a:defRPr/>
              </a:pPr>
              <a:t>‹#›</a:t>
            </a:fld>
            <a:endParaRPr lang="en-US"/>
          </a:p>
        </p:txBody>
      </p:sp>
    </p:spTree>
    <p:extLst>
      <p:ext uri="{BB962C8B-B14F-4D97-AF65-F5344CB8AC3E}">
        <p14:creationId xmlns:p14="http://schemas.microsoft.com/office/powerpoint/2010/main" val="17598240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E28595-557B-B94C-B9ED-80C64DA972E1}" type="slidenum">
              <a:rPr lang="en-US"/>
              <a:pPr>
                <a:defRPr/>
              </a:pPr>
              <a:t>‹#›</a:t>
            </a:fld>
            <a:endParaRPr lang="en-US"/>
          </a:p>
        </p:txBody>
      </p:sp>
    </p:spTree>
    <p:extLst>
      <p:ext uri="{BB962C8B-B14F-4D97-AF65-F5344CB8AC3E}">
        <p14:creationId xmlns:p14="http://schemas.microsoft.com/office/powerpoint/2010/main" val="157300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4FF4E-E16B-B743-B398-496362237254}" type="slidenum">
              <a:rPr lang="en-US"/>
              <a:pPr>
                <a:defRPr/>
              </a:pPr>
              <a:t>‹#›</a:t>
            </a:fld>
            <a:endParaRPr lang="en-US"/>
          </a:p>
        </p:txBody>
      </p:sp>
    </p:spTree>
    <p:extLst>
      <p:ext uri="{BB962C8B-B14F-4D97-AF65-F5344CB8AC3E}">
        <p14:creationId xmlns:p14="http://schemas.microsoft.com/office/powerpoint/2010/main" val="10896846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85EBBE-8038-8E40-8E1D-2EC01668C2AB}" type="slidenum">
              <a:rPr lang="en-US"/>
              <a:pPr>
                <a:defRPr/>
              </a:pPr>
              <a:t>‹#›</a:t>
            </a:fld>
            <a:endParaRPr lang="en-US"/>
          </a:p>
        </p:txBody>
      </p:sp>
    </p:spTree>
    <p:extLst>
      <p:ext uri="{BB962C8B-B14F-4D97-AF65-F5344CB8AC3E}">
        <p14:creationId xmlns:p14="http://schemas.microsoft.com/office/powerpoint/2010/main" val="1580528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0AFDC-5490-DD41-973D-D881F7B56EE8}" type="slidenum">
              <a:rPr lang="en-US"/>
              <a:pPr>
                <a:defRPr/>
              </a:pPr>
              <a:t>‹#›</a:t>
            </a:fld>
            <a:endParaRPr lang="en-US"/>
          </a:p>
        </p:txBody>
      </p:sp>
    </p:spTree>
    <p:extLst>
      <p:ext uri="{BB962C8B-B14F-4D97-AF65-F5344CB8AC3E}">
        <p14:creationId xmlns:p14="http://schemas.microsoft.com/office/powerpoint/2010/main" val="23362944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F4BE95-7B73-0B41-BC21-3902C91E8E5D}" type="slidenum">
              <a:rPr lang="en-US"/>
              <a:pPr>
                <a:defRPr/>
              </a:pPr>
              <a:t>‹#›</a:t>
            </a:fld>
            <a:endParaRPr lang="en-US"/>
          </a:p>
        </p:txBody>
      </p:sp>
    </p:spTree>
    <p:extLst>
      <p:ext uri="{BB962C8B-B14F-4D97-AF65-F5344CB8AC3E}">
        <p14:creationId xmlns:p14="http://schemas.microsoft.com/office/powerpoint/2010/main" val="116863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9A09E2-AFC4-7F4F-B699-1CD461228510}" type="slidenum">
              <a:rPr lang="en-US"/>
              <a:pPr>
                <a:defRPr/>
              </a:pPr>
              <a:t>‹#›</a:t>
            </a:fld>
            <a:endParaRPr lang="en-US"/>
          </a:p>
        </p:txBody>
      </p:sp>
    </p:spTree>
    <p:extLst>
      <p:ext uri="{BB962C8B-B14F-4D97-AF65-F5344CB8AC3E}">
        <p14:creationId xmlns:p14="http://schemas.microsoft.com/office/powerpoint/2010/main" val="1943863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1432F7-C755-0F4D-9B7B-17E8DB9D2F36}" type="slidenum">
              <a:rPr lang="en-US"/>
              <a:pPr>
                <a:defRPr/>
              </a:pPr>
              <a:t>‹#›</a:t>
            </a:fld>
            <a:endParaRPr lang="en-US"/>
          </a:p>
        </p:txBody>
      </p:sp>
    </p:spTree>
    <p:extLst>
      <p:ext uri="{BB962C8B-B14F-4D97-AF65-F5344CB8AC3E}">
        <p14:creationId xmlns:p14="http://schemas.microsoft.com/office/powerpoint/2010/main" val="3698181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9C91E-6E57-C340-BEAA-81F34A5B3F40}" type="slidenum">
              <a:rPr lang="en-US"/>
              <a:pPr>
                <a:defRPr/>
              </a:pPr>
              <a:t>‹#›</a:t>
            </a:fld>
            <a:endParaRPr lang="en-US"/>
          </a:p>
        </p:txBody>
      </p:sp>
    </p:spTree>
    <p:extLst>
      <p:ext uri="{BB962C8B-B14F-4D97-AF65-F5344CB8AC3E}">
        <p14:creationId xmlns:p14="http://schemas.microsoft.com/office/powerpoint/2010/main" val="714781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B698F-5289-1F4B-A558-2486EF23056F}" type="slidenum">
              <a:rPr lang="en-US"/>
              <a:pPr>
                <a:defRPr/>
              </a:pPr>
              <a:t>‹#›</a:t>
            </a:fld>
            <a:endParaRPr lang="en-US"/>
          </a:p>
        </p:txBody>
      </p:sp>
    </p:spTree>
    <p:extLst>
      <p:ext uri="{BB962C8B-B14F-4D97-AF65-F5344CB8AC3E}">
        <p14:creationId xmlns:p14="http://schemas.microsoft.com/office/powerpoint/2010/main" val="295472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7363-2C8B-1945-9F34-C44B550ED48E}" type="slidenum">
              <a:rPr lang="en-US"/>
              <a:pPr>
                <a:defRPr/>
              </a:pPr>
              <a:t>‹#›</a:t>
            </a:fld>
            <a:endParaRPr lang="en-US"/>
          </a:p>
        </p:txBody>
      </p:sp>
    </p:spTree>
    <p:extLst>
      <p:ext uri="{BB962C8B-B14F-4D97-AF65-F5344CB8AC3E}">
        <p14:creationId xmlns:p14="http://schemas.microsoft.com/office/powerpoint/2010/main" val="3061508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EBFD6-A246-D740-9558-7A34B56A544E}" type="slidenum">
              <a:rPr lang="en-US"/>
              <a:pPr>
                <a:defRPr/>
              </a:pPr>
              <a:t>‹#›</a:t>
            </a:fld>
            <a:endParaRPr lang="en-US"/>
          </a:p>
        </p:txBody>
      </p:sp>
    </p:spTree>
    <p:extLst>
      <p:ext uri="{BB962C8B-B14F-4D97-AF65-F5344CB8AC3E}">
        <p14:creationId xmlns:p14="http://schemas.microsoft.com/office/powerpoint/2010/main" val="1562601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2C4556-21E5-C348-8903-8A6E679B3750}" type="slidenum">
              <a:rPr lang="en-US"/>
              <a:pPr>
                <a:defRPr/>
              </a:pPr>
              <a:t>‹#›</a:t>
            </a:fld>
            <a:endParaRPr lang="en-US"/>
          </a:p>
        </p:txBody>
      </p:sp>
    </p:spTree>
    <p:extLst>
      <p:ext uri="{BB962C8B-B14F-4D97-AF65-F5344CB8AC3E}">
        <p14:creationId xmlns:p14="http://schemas.microsoft.com/office/powerpoint/2010/main" val="129845966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A535-4E21-544D-84DB-E4FDDEEC5591}" type="slidenum">
              <a:rPr lang="en-US"/>
              <a:pPr>
                <a:defRPr/>
              </a:pPr>
              <a:t>‹#›</a:t>
            </a:fld>
            <a:endParaRPr lang="en-US"/>
          </a:p>
        </p:txBody>
      </p:sp>
    </p:spTree>
    <p:extLst>
      <p:ext uri="{BB962C8B-B14F-4D97-AF65-F5344CB8AC3E}">
        <p14:creationId xmlns:p14="http://schemas.microsoft.com/office/powerpoint/2010/main" val="596885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6144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E9F94-7394-164F-A0AF-CF77C2A4D42F}" type="slidenum">
              <a:rPr lang="en-US"/>
              <a:pPr>
                <a:defRPr/>
              </a:pPr>
              <a:t>‹#›</a:t>
            </a:fld>
            <a:endParaRPr lang="en-US"/>
          </a:p>
        </p:txBody>
      </p:sp>
    </p:spTree>
    <p:extLst>
      <p:ext uri="{BB962C8B-B14F-4D97-AF65-F5344CB8AC3E}">
        <p14:creationId xmlns:p14="http://schemas.microsoft.com/office/powerpoint/2010/main" val="3906861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A7C0F3-D35B-F74E-A86F-D83C5A4D34D6}" type="slidenum">
              <a:rPr lang="en-US"/>
              <a:pPr>
                <a:defRPr/>
              </a:pPr>
              <a:t>‹#›</a:t>
            </a:fld>
            <a:endParaRPr lang="en-US"/>
          </a:p>
        </p:txBody>
      </p:sp>
    </p:spTree>
    <p:extLst>
      <p:ext uri="{BB962C8B-B14F-4D97-AF65-F5344CB8AC3E}">
        <p14:creationId xmlns:p14="http://schemas.microsoft.com/office/powerpoint/2010/main" val="1807981686"/>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643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1416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5292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9392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86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6965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90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theme" Target="../theme/theme10.xml"/><Relationship Id="rId1" Type="http://schemas.openxmlformats.org/officeDocument/2006/relationships/slideLayout" Target="../slideLayouts/slideLayout9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3.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3.xml"/><Relationship Id="rId1" Type="http://schemas.openxmlformats.org/officeDocument/2006/relationships/slideLayout" Target="../slideLayouts/slideLayout114.xml"/><Relationship Id="rId5" Type="http://schemas.openxmlformats.org/officeDocument/2006/relationships/image" Target="../media/image16.jpeg"/><Relationship Id="rId4" Type="http://schemas.openxmlformats.org/officeDocument/2006/relationships/image" Target="../media/image1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8.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4.xml"/><Relationship Id="rId17" Type="http://schemas.openxmlformats.org/officeDocument/2006/relationships/image" Target="../media/image12.png"/><Relationship Id="rId2" Type="http://schemas.openxmlformats.org/officeDocument/2006/relationships/slideLayout" Target="../slideLayouts/slideLayout116.xml"/><Relationship Id="rId16" Type="http://schemas.openxmlformats.org/officeDocument/2006/relationships/image" Target="../media/image1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10.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6.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heme" Target="../theme/theme9.xml"/><Relationship Id="rId7" Type="http://schemas.openxmlformats.org/officeDocument/2006/relationships/image" Target="../media/image11.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E9B2BED-8E57-004F-B95B-D5F1D75A3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15714" name="Picture 2" descr="Expbann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62877D05-F716-484B-B904-A6C321CC52DA}" type="slidenum">
              <a:rPr lang="en-US"/>
              <a:pPr>
                <a:defRPr/>
              </a:pPr>
              <a:t>‹#›</a:t>
            </a:fld>
            <a:endParaRPr lang="en-US"/>
          </a:p>
        </p:txBody>
      </p:sp>
      <p:pic>
        <p:nvPicPr>
          <p:cNvPr id="115719" name="Picture 7" descr="EXPHORS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2" r:id="rId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65348"/>
      </p:ext>
    </p:extLst>
  </p:cSld>
  <p:clrMap bg1="lt1" tx1="dk1" bg2="lt2" tx2="dk2" accent1="accent1" accent2="accent2" accent3="accent3" accent4="accent4" accent5="accent5" accent6="accent6" hlink="hlink" folHlink="folHlink"/>
  <p:sldLayoutIdLst>
    <p:sldLayoutId id="2147487431" r:id="rId1"/>
    <p:sldLayoutId id="2147487432" r:id="rId2"/>
    <p:sldLayoutId id="2147487433" r:id="rId3"/>
    <p:sldLayoutId id="2147487434" r:id="rId4"/>
    <p:sldLayoutId id="2147487435" r:id="rId5"/>
    <p:sldLayoutId id="2147487436" r:id="rId6"/>
    <p:sldLayoutId id="2147487437" r:id="rId7"/>
    <p:sldLayoutId id="2147487438" r:id="rId8"/>
    <p:sldLayoutId id="2147487439" r:id="rId9"/>
    <p:sldLayoutId id="2147487440" r:id="rId10"/>
    <p:sldLayoutId id="214748744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2667000" y="1219200"/>
            <a:ext cx="5791200" cy="1371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2743200"/>
            <a:ext cx="7772400" cy="32766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7" name="Rectangle 5"/>
          <p:cNvSpPr>
            <a:spLocks noGrp="1" noChangeArrowheads="1"/>
          </p:cNvSpPr>
          <p:nvPr>
            <p:ph type="ftr" sz="quarter" idx="3"/>
          </p:nvPr>
        </p:nvSpPr>
        <p:spPr bwMode="auto">
          <a:xfrm>
            <a:off x="32766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solidFill>
                <a:srgbClr val="FDE2C4"/>
              </a:solidFill>
              <a:latin typeface="Tahoma"/>
            </a:endParaRPr>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D1F73B7-015A-594E-BF0B-46C507772DD6}" type="slidenum">
              <a:rPr lang="en-US">
                <a:solidFill>
                  <a:srgbClr val="FDE2C4"/>
                </a:solidFill>
              </a:rPr>
              <a:pPr>
                <a:defRPr/>
              </a:pPr>
              <a:t>‹#›</a:t>
            </a:fld>
            <a:endParaRPr lang="en-US">
              <a:solidFill>
                <a:srgbClr val="FDE2C4"/>
              </a:solidFill>
            </a:endParaRPr>
          </a:p>
        </p:txBody>
      </p:sp>
    </p:spTree>
    <p:extLst>
      <p:ext uri="{BB962C8B-B14F-4D97-AF65-F5344CB8AC3E}">
        <p14:creationId xmlns:p14="http://schemas.microsoft.com/office/powerpoint/2010/main" val="969730972"/>
      </p:ext>
    </p:extLst>
  </p:cSld>
  <p:clrMap bg1="dk2" tx1="lt1" bg2="dk1" tx2="lt2" accent1="accent1" accent2="accent2" accent3="accent3" accent4="accent4" accent5="accent5" accent6="accent6" hlink="hlink" folHlink="folHlink"/>
  <p:sldLayoutIdLst>
    <p:sldLayoutId id="2147487443" r:id="rId1"/>
    <p:sldLayoutId id="2147487444" r:id="rId2"/>
    <p:sldLayoutId id="2147487445" r:id="rId3"/>
    <p:sldLayoutId id="2147487446" r:id="rId4"/>
    <p:sldLayoutId id="2147487447" r:id="rId5"/>
    <p:sldLayoutId id="2147487448" r:id="rId6"/>
    <p:sldLayoutId id="2147487449" r:id="rId7"/>
    <p:sldLayoutId id="2147487450" r:id="rId8"/>
    <p:sldLayoutId id="2147487451" r:id="rId9"/>
    <p:sldLayoutId id="2147487452" r:id="rId10"/>
    <p:sldLayoutId id="2147487453" r:id="rId11"/>
  </p:sldLayoutIdLst>
  <p:txStyles>
    <p:titleStyle>
      <a:lvl1pPr algn="r" rtl="0" eaLnBrk="0" fontAlgn="base" hangingPunct="0">
        <a:spcBef>
          <a:spcPct val="0"/>
        </a:spcBef>
        <a:spcAft>
          <a:spcPct val="0"/>
        </a:spcAft>
        <a:defRPr sz="4000" i="1">
          <a:solidFill>
            <a:schemeClr val="tx2"/>
          </a:solidFill>
          <a:latin typeface="+mj-lt"/>
          <a:ea typeface="+mj-ea"/>
          <a:cs typeface="+mj-cs"/>
        </a:defRPr>
      </a:lvl1pPr>
      <a:lvl2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2pPr>
      <a:lvl3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3pPr>
      <a:lvl4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4pPr>
      <a:lvl5pPr algn="r" rtl="0" eaLnBrk="0" fontAlgn="base" hangingPunct="0">
        <a:spcBef>
          <a:spcPct val="0"/>
        </a:spcBef>
        <a:spcAft>
          <a:spcPct val="0"/>
        </a:spcAft>
        <a:defRPr sz="4000" i="1">
          <a:solidFill>
            <a:schemeClr val="tx2"/>
          </a:solidFill>
          <a:latin typeface="Tahoma" charset="0"/>
          <a:ea typeface="ＭＳ Ｐゴシック" charset="-128"/>
          <a:cs typeface="ＭＳ Ｐゴシック" charset="-128"/>
        </a:defRPr>
      </a:lvl5pPr>
      <a:lvl6pPr marL="457200" algn="r" rtl="0" fontAlgn="base">
        <a:spcBef>
          <a:spcPct val="0"/>
        </a:spcBef>
        <a:spcAft>
          <a:spcPct val="0"/>
        </a:spcAft>
        <a:defRPr sz="4000" i="1">
          <a:solidFill>
            <a:schemeClr val="tx2"/>
          </a:solidFill>
          <a:latin typeface="Tahoma" charset="0"/>
          <a:ea typeface="ＭＳ Ｐゴシック" charset="-128"/>
          <a:cs typeface="ＭＳ Ｐゴシック" charset="-128"/>
        </a:defRPr>
      </a:lvl6pPr>
      <a:lvl7pPr marL="914400" algn="r" rtl="0" fontAlgn="base">
        <a:spcBef>
          <a:spcPct val="0"/>
        </a:spcBef>
        <a:spcAft>
          <a:spcPct val="0"/>
        </a:spcAft>
        <a:defRPr sz="4000" i="1">
          <a:solidFill>
            <a:schemeClr val="tx2"/>
          </a:solidFill>
          <a:latin typeface="Tahoma" charset="0"/>
          <a:ea typeface="ＭＳ Ｐゴシック" charset="-128"/>
          <a:cs typeface="ＭＳ Ｐゴシック" charset="-128"/>
        </a:defRPr>
      </a:lvl7pPr>
      <a:lvl8pPr marL="1371600" algn="r" rtl="0" fontAlgn="base">
        <a:spcBef>
          <a:spcPct val="0"/>
        </a:spcBef>
        <a:spcAft>
          <a:spcPct val="0"/>
        </a:spcAft>
        <a:defRPr sz="4000" i="1">
          <a:solidFill>
            <a:schemeClr val="tx2"/>
          </a:solidFill>
          <a:latin typeface="Tahoma" charset="0"/>
          <a:ea typeface="ＭＳ Ｐゴシック" charset="-128"/>
          <a:cs typeface="ＭＳ Ｐゴシック" charset="-128"/>
        </a:defRPr>
      </a:lvl8pPr>
      <a:lvl9pPr marL="1828800" algn="r" rtl="0" fontAlgn="base">
        <a:spcBef>
          <a:spcPct val="0"/>
        </a:spcBef>
        <a:spcAft>
          <a:spcPct val="0"/>
        </a:spcAft>
        <a:defRPr sz="4000" i="1">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Font typeface="Tahoma"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Font typeface="Tahoma" charset="0"/>
        <a:buChar char="•"/>
        <a:defRPr>
          <a:solidFill>
            <a:schemeClr val="tx1"/>
          </a:solidFill>
          <a:latin typeface="+mn-lt"/>
          <a:ea typeface="+mn-ea"/>
          <a:cs typeface="+mn-cs"/>
        </a:defRPr>
      </a:lvl5pPr>
      <a:lvl6pPr marL="2514600" indent="-228600" algn="l" rtl="0" fontAlgn="base">
        <a:spcBef>
          <a:spcPct val="20000"/>
        </a:spcBef>
        <a:spcAft>
          <a:spcPct val="0"/>
        </a:spcAft>
        <a:buFont typeface="Tahoma" charset="0"/>
        <a:buChar char="•"/>
        <a:defRPr>
          <a:solidFill>
            <a:schemeClr val="tx1"/>
          </a:solidFill>
          <a:latin typeface="+mn-lt"/>
          <a:ea typeface="+mn-ea"/>
          <a:cs typeface="+mn-cs"/>
        </a:defRPr>
      </a:lvl6pPr>
      <a:lvl7pPr marL="2971800" indent="-228600" algn="l" rtl="0" fontAlgn="base">
        <a:spcBef>
          <a:spcPct val="20000"/>
        </a:spcBef>
        <a:spcAft>
          <a:spcPct val="0"/>
        </a:spcAft>
        <a:buFont typeface="Tahoma" charset="0"/>
        <a:buChar char="•"/>
        <a:defRPr>
          <a:solidFill>
            <a:schemeClr val="tx1"/>
          </a:solidFill>
          <a:latin typeface="+mn-lt"/>
          <a:ea typeface="+mn-ea"/>
          <a:cs typeface="+mn-cs"/>
        </a:defRPr>
      </a:lvl7pPr>
      <a:lvl8pPr marL="3429000" indent="-228600" algn="l" rtl="0" fontAlgn="base">
        <a:spcBef>
          <a:spcPct val="20000"/>
        </a:spcBef>
        <a:spcAft>
          <a:spcPct val="0"/>
        </a:spcAft>
        <a:buFont typeface="Tahoma" charset="0"/>
        <a:buChar char="•"/>
        <a:defRPr>
          <a:solidFill>
            <a:schemeClr val="tx1"/>
          </a:solidFill>
          <a:latin typeface="+mn-lt"/>
          <a:ea typeface="+mn-ea"/>
          <a:cs typeface="+mn-cs"/>
        </a:defRPr>
      </a:lvl8pPr>
      <a:lvl9pPr marL="3886200" indent="-228600" algn="l" rtl="0" fontAlgn="base">
        <a:spcBef>
          <a:spcPct val="20000"/>
        </a:spcBef>
        <a:spcAft>
          <a:spcPct val="0"/>
        </a:spcAft>
        <a:buFont typeface="Tahoma"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CA48BD1-6236-4048-AB1A-871C8BA8D260}" type="slidenum">
              <a:rPr lang="en-US"/>
              <a:pPr>
                <a:defRPr/>
              </a:pPr>
              <a:t>‹#›</a:t>
            </a:fld>
            <a:endParaRPr lang="en-US"/>
          </a:p>
        </p:txBody>
      </p:sp>
    </p:spTree>
    <p:extLst>
      <p:ext uri="{BB962C8B-B14F-4D97-AF65-F5344CB8AC3E}">
        <p14:creationId xmlns:p14="http://schemas.microsoft.com/office/powerpoint/2010/main" val="2791461151"/>
      </p:ext>
    </p:extLst>
  </p:cSld>
  <p:clrMap bg1="dk2" tx1="lt1" bg2="dk1" tx2="lt2" accent1="accent1" accent2="accent2" accent3="accent3" accent4="accent4" accent5="accent5" accent6="accent6" hlink="hlink" folHlink="folHlink"/>
  <p:sldLayoutIdLst>
    <p:sldLayoutId id="2147487455"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80898"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charset="0"/>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defRPr>
            </a:lvl1pPr>
          </a:lstStyle>
          <a:p>
            <a:pPr>
              <a:defRPr/>
            </a:pPr>
            <a:fld id="{EB61AD6A-865A-4146-8D81-302B82F20AC9}" type="slidenum">
              <a:rPr lang="en-US"/>
              <a:pPr>
                <a:defRPr/>
              </a:pPr>
              <a:t>‹#›</a:t>
            </a:fld>
            <a:endParaRPr lang="en-US"/>
          </a:p>
        </p:txBody>
      </p:sp>
      <p:pic>
        <p:nvPicPr>
          <p:cNvPr id="80903"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4"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74766"/>
      </p:ext>
    </p:extLst>
  </p:cSld>
  <p:clrMap bg1="lt1" tx1="dk1" bg2="lt2" tx2="dk2" accent1="accent1" accent2="accent2" accent3="accent3" accent4="accent4" accent5="accent5" accent6="accent6" hlink="hlink" folHlink="folHlink"/>
  <p:sldLayoutIdLst>
    <p:sldLayoutId id="2147487457" r:id="rId1"/>
    <p:sldLayoutId id="2147487458" r:id="rId2"/>
    <p:sldLayoutId id="2147487459" r:id="rId3"/>
    <p:sldLayoutId id="2147487460" r:id="rId4"/>
    <p:sldLayoutId id="2147487461" r:id="rId5"/>
    <p:sldLayoutId id="2147487462" r:id="rId6"/>
    <p:sldLayoutId id="2147487463" r:id="rId7"/>
    <p:sldLayoutId id="2147487464" r:id="rId8"/>
    <p:sldLayoutId id="2147487465" r:id="rId9"/>
    <p:sldLayoutId id="2147487466" r:id="rId10"/>
    <p:sldLayoutId id="2147487467"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20882"/>
      </p:ext>
    </p:extLst>
  </p:cSld>
  <p:clrMap bg1="dk2" tx1="lt1" bg2="dk1" tx2="lt2" accent1="accent1" accent2="accent2" accent3="accent3" accent4="accent4" accent5="accent5" accent6="accent6" hlink="hlink" folHlink="folHlink"/>
  <p:sldLayoutIdLst>
    <p:sldLayoutId id="214748746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defTabSz="914400" fontAlgn="base">
              <a:spcBef>
                <a:spcPct val="0"/>
              </a:spcBef>
              <a:spcAft>
                <a:spcPct val="0"/>
              </a:spcAft>
              <a:defRPr/>
            </a:pPr>
            <a:endParaRPr lang="en-US">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0B7F96DE-4EC8-704C-B4E9-71B3DEFAC29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74324"/>
      </p:ext>
    </p:extLst>
  </p:cSld>
  <p:clrMap bg1="lt1" tx1="dk1" bg2="lt2" tx2="dk2" accent1="accent1" accent2="accent2" accent3="accent3" accent4="accent4" accent5="accent5" accent6="accent6" hlink="hlink" folHlink="folHlink"/>
  <p:sldLayoutIdLst>
    <p:sldLayoutId id="2147487471" r:id="rId1"/>
    <p:sldLayoutId id="2147487472" r:id="rId2"/>
    <p:sldLayoutId id="2147487473" r:id="rId3"/>
    <p:sldLayoutId id="2147487474" r:id="rId4"/>
    <p:sldLayoutId id="2147487475" r:id="rId5"/>
    <p:sldLayoutId id="2147487476" r:id="rId6"/>
    <p:sldLayoutId id="2147487477" r:id="rId7"/>
    <p:sldLayoutId id="2147487478" r:id="rId8"/>
    <p:sldLayoutId id="2147487479" r:id="rId9"/>
    <p:sldLayoutId id="2147487480" r:id="rId10"/>
    <p:sldLayoutId id="214748748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3523" name="Rectangle 1027"/>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3524"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63525"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63526"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1001623-77FE-A94C-A563-FC7D5DA168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293" r:id="rId1"/>
    <p:sldLayoutId id="2147487294" r:id="rId2"/>
    <p:sldLayoutId id="2147487295" r:id="rId3"/>
    <p:sldLayoutId id="2147487296" r:id="rId4"/>
    <p:sldLayoutId id="2147487297" r:id="rId5"/>
    <p:sldLayoutId id="2147487298" r:id="rId6"/>
    <p:sldLayoutId id="2147487299" r:id="rId7"/>
    <p:sldLayoutId id="2147487300" r:id="rId8"/>
    <p:sldLayoutId id="2147487301" r:id="rId9"/>
    <p:sldLayoutId id="2147487302" r:id="rId10"/>
    <p:sldLayoutId id="214748730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39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39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7F7C74E4-E2A2-5C44-8A88-33ECC1C230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304" r:id="rId1"/>
    <p:sldLayoutId id="2147487305" r:id="rId2"/>
    <p:sldLayoutId id="2147487306" r:id="rId3"/>
    <p:sldLayoutId id="2147487307" r:id="rId4"/>
    <p:sldLayoutId id="2147487308" r:id="rId5"/>
    <p:sldLayoutId id="2147487309" r:id="rId6"/>
    <p:sldLayoutId id="2147487310" r:id="rId7"/>
    <p:sldLayoutId id="2147487311" r:id="rId8"/>
    <p:sldLayoutId id="2147487312" r:id="rId9"/>
    <p:sldLayoutId id="2147487313" r:id="rId10"/>
    <p:sldLayoutId id="214748731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128"/>
          <a:cs typeface="Osaka" charset="-128"/>
        </a:defRPr>
      </a:lvl2pPr>
      <a:lvl3pPr algn="ctr" rtl="0" eaLnBrk="0" fontAlgn="base" hangingPunct="0">
        <a:spcBef>
          <a:spcPct val="0"/>
        </a:spcBef>
        <a:spcAft>
          <a:spcPct val="0"/>
        </a:spcAft>
        <a:defRPr sz="4400" b="1">
          <a:solidFill>
            <a:schemeClr val="tx2"/>
          </a:solidFill>
          <a:latin typeface="Trebuchet MS" charset="0"/>
          <a:ea typeface="Osaka" charset="-128"/>
          <a:cs typeface="Osaka" charset="-128"/>
        </a:defRPr>
      </a:lvl3pPr>
      <a:lvl4pPr algn="ctr" rtl="0" eaLnBrk="0" fontAlgn="base" hangingPunct="0">
        <a:spcBef>
          <a:spcPct val="0"/>
        </a:spcBef>
        <a:spcAft>
          <a:spcPct val="0"/>
        </a:spcAft>
        <a:defRPr sz="4400" b="1">
          <a:solidFill>
            <a:schemeClr val="tx2"/>
          </a:solidFill>
          <a:latin typeface="Trebuchet MS" charset="0"/>
          <a:ea typeface="Osaka" charset="-128"/>
          <a:cs typeface="Osaka" charset="-128"/>
        </a:defRPr>
      </a:lvl4pPr>
      <a:lvl5pPr algn="ctr" rtl="0" eaLnBrk="0" fontAlgn="base" hangingPunct="0">
        <a:spcBef>
          <a:spcPct val="0"/>
        </a:spcBef>
        <a:spcAft>
          <a:spcPct val="0"/>
        </a:spcAft>
        <a:defRPr sz="4400" b="1">
          <a:solidFill>
            <a:schemeClr val="tx2"/>
          </a:solidFill>
          <a:latin typeface="Trebuchet MS" charset="0"/>
          <a:ea typeface="Osaka" charset="-128"/>
          <a:cs typeface="Osaka" charset="-128"/>
        </a:defRPr>
      </a:lvl5pPr>
      <a:lvl6pPr marL="457200" algn="ctr" rtl="0" fontAlgn="base">
        <a:spcBef>
          <a:spcPct val="0"/>
        </a:spcBef>
        <a:spcAft>
          <a:spcPct val="0"/>
        </a:spcAft>
        <a:defRPr sz="4400" b="1">
          <a:solidFill>
            <a:schemeClr val="tx2"/>
          </a:solidFill>
          <a:latin typeface="Trebuchet MS" charset="0"/>
          <a:ea typeface="Osaka" charset="-128"/>
          <a:cs typeface="Osaka" charset="-128"/>
        </a:defRPr>
      </a:lvl6pPr>
      <a:lvl7pPr marL="914400" algn="ctr" rtl="0" fontAlgn="base">
        <a:spcBef>
          <a:spcPct val="0"/>
        </a:spcBef>
        <a:spcAft>
          <a:spcPct val="0"/>
        </a:spcAft>
        <a:defRPr sz="4400" b="1">
          <a:solidFill>
            <a:schemeClr val="tx2"/>
          </a:solidFill>
          <a:latin typeface="Trebuchet MS" charset="0"/>
          <a:ea typeface="Osaka" charset="-128"/>
          <a:cs typeface="Osaka" charset="-128"/>
        </a:defRPr>
      </a:lvl7pPr>
      <a:lvl8pPr marL="1371600" algn="ctr" rtl="0" fontAlgn="base">
        <a:spcBef>
          <a:spcPct val="0"/>
        </a:spcBef>
        <a:spcAft>
          <a:spcPct val="0"/>
        </a:spcAft>
        <a:defRPr sz="4400" b="1">
          <a:solidFill>
            <a:schemeClr val="tx2"/>
          </a:solidFill>
          <a:latin typeface="Trebuchet MS" charset="0"/>
          <a:ea typeface="Osaka" charset="-128"/>
          <a:cs typeface="Osaka" charset="-128"/>
        </a:defRPr>
      </a:lvl8pPr>
      <a:lvl9pPr marL="1828800" algn="ctr" rtl="0" fontAlgn="base">
        <a:spcBef>
          <a:spcPct val="0"/>
        </a:spcBef>
        <a:spcAft>
          <a:spcPct val="0"/>
        </a:spcAft>
        <a:defRPr sz="4400" b="1">
          <a:solidFill>
            <a:schemeClr val="tx2"/>
          </a:solidFill>
          <a:latin typeface="Trebuchet MS" charset="0"/>
          <a:ea typeface="Osaka" charset="-128"/>
          <a:cs typeface="Osaka"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8000"/>
            <a:chOff x="0" y="0"/>
            <a:chExt cx="5760" cy="4320"/>
          </a:xfrm>
        </p:grpSpPr>
        <p:pic>
          <p:nvPicPr>
            <p:cNvPr id="37896" name="Picture 3"/>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Rectangle 4"/>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8" name="Rectangle 5"/>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899" name="Rectangle 6"/>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0" name="Rectangle 7"/>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tLang="ja-JP">
                <a:latin typeface="Helvetica" charset="0"/>
              </a:endParaRPr>
            </a:p>
          </p:txBody>
        </p:sp>
        <p:sp>
          <p:nvSpPr>
            <p:cNvPr id="37901" name="Rectangle 8"/>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902" name="Rectangle 9"/>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7903" name="Picture 10"/>
            <p:cNvPicPr preferRelativeResize="0">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681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12"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13"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76814"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76815"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charset="0"/>
              </a:defRPr>
            </a:lvl1pPr>
          </a:lstStyle>
          <a:p>
            <a:pPr>
              <a:defRPr/>
            </a:pPr>
            <a:fld id="{B1DAC4FB-B945-7E43-98F3-33FEAC9357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417" r:id="rId1"/>
    <p:sldLayoutId id="2147487315" r:id="rId2"/>
    <p:sldLayoutId id="2147487316" r:id="rId3"/>
    <p:sldLayoutId id="2147487317" r:id="rId4"/>
    <p:sldLayoutId id="2147487318" r:id="rId5"/>
    <p:sldLayoutId id="2147487319" r:id="rId6"/>
    <p:sldLayoutId id="2147487320" r:id="rId7"/>
    <p:sldLayoutId id="2147487321" r:id="rId8"/>
    <p:sldLayoutId id="2147487322" r:id="rId9"/>
    <p:sldLayoutId id="2147487323" r:id="rId10"/>
    <p:sldLayoutId id="214748732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752600"/>
            <a:ext cx="7772400" cy="43434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6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a:defRPr/>
            </a:pPr>
            <a:fld id="{C1C04B6C-C720-8A4A-B393-C12BC33A3C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25" r:id="rId1"/>
    <p:sldLayoutId id="2147487326" r:id="rId2"/>
    <p:sldLayoutId id="2147487327" r:id="rId3"/>
    <p:sldLayoutId id="2147487328" r:id="rId4"/>
    <p:sldLayoutId id="2147487329" r:id="rId5"/>
    <p:sldLayoutId id="2147487330" r:id="rId6"/>
    <p:sldLayoutId id="2147487331" r:id="rId7"/>
    <p:sldLayoutId id="2147487332" r:id="rId8"/>
    <p:sldLayoutId id="2147487333" r:id="rId9"/>
    <p:sldLayoutId id="2147487334" r:id="rId10"/>
    <p:sldLayoutId id="2147487335"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5pPr>
      <a:lvl6pPr marL="4572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6pPr>
      <a:lvl7pPr marL="9144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7pPr>
      <a:lvl8pPr marL="13716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8pPr>
      <a:lvl9pPr marL="1828800" algn="ctr" rtl="0" fontAlgn="base">
        <a:spcBef>
          <a:spcPct val="0"/>
        </a:spcBef>
        <a:spcAft>
          <a:spcPct val="0"/>
        </a:spcAft>
        <a:defRPr sz="4400" i="1">
          <a:solidFill>
            <a:schemeClr val="tx2"/>
          </a:solidFill>
          <a:latin typeface="Impact" pitchFamily="-107"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604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F53C7E03-EF4B-924C-8112-D18FBC003C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47" r:id="rId1"/>
    <p:sldLayoutId id="2147487348" r:id="rId2"/>
    <p:sldLayoutId id="2147487349" r:id="rId3"/>
    <p:sldLayoutId id="2147487350" r:id="rId4"/>
    <p:sldLayoutId id="2147487351" r:id="rId5"/>
    <p:sldLayoutId id="2147487352" r:id="rId6"/>
    <p:sldLayoutId id="2147487353" r:id="rId7"/>
    <p:sldLayoutId id="2147487354" r:id="rId8"/>
    <p:sldLayoutId id="2147487355" r:id="rId9"/>
    <p:sldLayoutId id="2147487356" r:id="rId10"/>
    <p:sldLayoutId id="21474873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2pPr>
      <a:lvl3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3pPr>
      <a:lvl4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4pPr>
      <a:lvl5pPr algn="ctr" rtl="0" eaLnBrk="0" fontAlgn="base" hangingPunct="0">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5pPr>
      <a:lvl6pPr marL="4572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6pPr>
      <a:lvl7pPr marL="9144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7pPr>
      <a:lvl8pPr marL="13716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8pPr>
      <a:lvl9pPr marL="1828800" algn="ctr" rtl="0" fontAlgn="base">
        <a:spcBef>
          <a:spcPct val="0"/>
        </a:spcBef>
        <a:spcAft>
          <a:spcPct val="0"/>
        </a:spcAft>
        <a:defRPr sz="4400">
          <a:solidFill>
            <a:schemeClr val="tx2"/>
          </a:solidFill>
          <a:latin typeface="Trebuchet MS" charset="0"/>
          <a:ea typeface="ヒラギノ角ゴ Pro W3" pitchFamily="-128" charset="-128"/>
          <a:cs typeface="ヒラギノ角ゴ Pro W3" pitchFamily="-128" charset="-128"/>
        </a:defRPr>
      </a:lvl9pPr>
    </p:titleStyle>
    <p:bodyStyle>
      <a:lvl1pPr marL="342900" indent="-342900" algn="l" rtl="0" eaLnBrk="0" fontAlgn="base" hangingPunct="0">
        <a:spcBef>
          <a:spcPct val="20000"/>
        </a:spcBef>
        <a:spcAft>
          <a:spcPct val="0"/>
        </a:spcAft>
        <a:buFont typeface="Wingdings" charset="0"/>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ＭＳ Ｐゴシック" charset="-128"/>
                <a:cs typeface="ＭＳ Ｐゴシック" charset="-128"/>
              </a:endParaRPr>
            </a:p>
          </p:txBody>
        </p:sp>
        <p:grpSp>
          <p:nvGrpSpPr>
            <p:cNvPr id="87049" name="Group 4"/>
            <p:cNvGrpSpPr>
              <a:grpSpLocks/>
            </p:cNvGrpSpPr>
            <p:nvPr/>
          </p:nvGrpSpPr>
          <p:grpSpPr bwMode="auto">
            <a:xfrm>
              <a:off x="48" y="102"/>
              <a:ext cx="96" cy="4128"/>
              <a:chOff x="48" y="102"/>
              <a:chExt cx="96" cy="4128"/>
            </a:xfrm>
          </p:grpSpPr>
          <p:sp>
            <p:nvSpPr>
              <p:cNvPr id="87050"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1"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2"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3"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4"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5"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6"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7"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8"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59"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0"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1"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2"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3"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5"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6"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7"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8"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9"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0"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1"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2"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3"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4"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5"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6"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7"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78"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87043"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72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72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pPr>
              <a:defRPr/>
            </a:pPr>
            <a:fld id="{5B3A1112-E205-6746-BA45-5EEC46BEB897}" type="slidenum">
              <a:rPr lang="en-US"/>
              <a:pPr>
                <a:defRPr/>
              </a:pPr>
              <a:t>‹#›</a:t>
            </a:fld>
            <a:endParaRPr lang="en-US"/>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7418" r:id="rId1"/>
    <p:sldLayoutId id="2147487358" r:id="rId2"/>
    <p:sldLayoutId id="2147487359" r:id="rId3"/>
    <p:sldLayoutId id="2147487360" r:id="rId4"/>
    <p:sldLayoutId id="2147487361" r:id="rId5"/>
    <p:sldLayoutId id="2147487362" r:id="rId6"/>
    <p:sldLayoutId id="2147487363" r:id="rId7"/>
    <p:sldLayoutId id="2147487364" r:id="rId8"/>
    <p:sldLayoutId id="2147487365" r:id="rId9"/>
    <p:sldLayoutId id="2147487366" r:id="rId10"/>
    <p:sldLayoutId id="214748736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260264-76E8-D148-82E3-B1CCD3EFA2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68" r:id="rId1"/>
    <p:sldLayoutId id="2147487369" r:id="rId2"/>
    <p:sldLayoutId id="2147487370" r:id="rId3"/>
    <p:sldLayoutId id="2147487371" r:id="rId4"/>
    <p:sldLayoutId id="2147487372" r:id="rId5"/>
    <p:sldLayoutId id="2147487373" r:id="rId6"/>
    <p:sldLayoutId id="2147487374" r:id="rId7"/>
    <p:sldLayoutId id="2147487375" r:id="rId8"/>
    <p:sldLayoutId id="2147487376" r:id="rId9"/>
    <p:sldLayoutId id="2147487377" r:id="rId10"/>
    <p:sldLayoutId id="214748737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2642" name="Picture 2" descr="Expban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ea typeface="ＭＳ Ｐゴシック" charset="0"/>
                <a:cs typeface="ＭＳ Ｐゴシック" charset="0"/>
              </a:defRPr>
            </a:lvl1pPr>
          </a:lstStyle>
          <a:p>
            <a:pPr>
              <a:defRPr/>
            </a:pPr>
            <a:endParaRPr lang="en-US"/>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ea typeface="ＭＳ Ｐゴシック" charset="0"/>
                <a:cs typeface="ＭＳ Ｐゴシック" charset="0"/>
              </a:defRPr>
            </a:lvl1pPr>
          </a:lstStyle>
          <a:p>
            <a:pPr>
              <a:defRPr/>
            </a:pPr>
            <a:endParaRPr lang="en-US"/>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defRPr>
            </a:lvl1pPr>
          </a:lstStyle>
          <a:p>
            <a:pPr>
              <a:defRPr/>
            </a:pPr>
            <a:fld id="{5D54FE12-18E8-214F-B35E-7FC68AF4C37E}" type="slidenum">
              <a:rPr lang="en-US"/>
              <a:pPr>
                <a:defRPr/>
              </a:pPr>
              <a:t>‹#›</a:t>
            </a:fld>
            <a:endParaRPr lang="en-US"/>
          </a:p>
        </p:txBody>
      </p:sp>
      <p:pic>
        <p:nvPicPr>
          <p:cNvPr id="112647" name="Picture 7" descr="EXPHORS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390" r:id="rId1"/>
    <p:sldLayoutId id="2147487391" r:id="rId2"/>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7"/>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8"/>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9.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3.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26"/>
          <p:cNvSpPr>
            <a:spLocks noGrp="1" noChangeArrowheads="1"/>
          </p:cNvSpPr>
          <p:nvPr>
            <p:ph type="title"/>
          </p:nvPr>
        </p:nvSpPr>
        <p:spPr>
          <a:xfrm>
            <a:off x="-1" y="228600"/>
            <a:ext cx="9143999" cy="762000"/>
          </a:xfrm>
        </p:spPr>
        <p:txBody>
          <a:bodyPr/>
          <a:lstStyle/>
          <a:p>
            <a:pPr eaLnBrk="1" hangingPunct="1"/>
            <a:r>
              <a:rPr lang="ar-JO" sz="4800" b="1" dirty="0">
                <a:solidFill>
                  <a:srgbClr val="CCFF33"/>
                </a:solidFill>
                <a:latin typeface="Arial" panose="020B0604020202020204" pitchFamily="34" charset="0"/>
                <a:cs typeface="Arial" panose="020B0604020202020204" pitchFamily="34" charset="0"/>
              </a:rPr>
              <a:t>هيكل العظة</a:t>
            </a:r>
            <a:endParaRPr lang="en-US" dirty="0">
              <a:solidFill>
                <a:srgbClr val="CCFF33"/>
              </a:solidFill>
              <a:latin typeface="Arial" panose="020B0604020202020204" pitchFamily="34" charset="0"/>
              <a:cs typeface="Arial" panose="020B0604020202020204" pitchFamily="34" charset="0"/>
            </a:endParaRPr>
          </a:p>
        </p:txBody>
      </p:sp>
      <p:sp>
        <p:nvSpPr>
          <p:cNvPr id="159746" name="Rectangle 1027"/>
          <p:cNvSpPr>
            <a:spLocks noGrp="1" noChangeArrowheads="1"/>
          </p:cNvSpPr>
          <p:nvPr>
            <p:ph type="body" idx="1"/>
          </p:nvPr>
        </p:nvSpPr>
        <p:spPr/>
        <p:txBody>
          <a:bodyPr/>
          <a:lstStyle/>
          <a:p>
            <a:pPr eaLnBrk="1" hangingPunct="1"/>
            <a:endParaRPr lang="en-US">
              <a:latin typeface="Arial" panose="020B0604020202020204" pitchFamily="34" charset="0"/>
              <a:cs typeface="Arial" panose="020B0604020202020204" pitchFamily="34" charset="0"/>
            </a:endParaRPr>
          </a:p>
        </p:txBody>
      </p:sp>
      <p:pic>
        <p:nvPicPr>
          <p:cNvPr id="159747"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825" y="1066800"/>
            <a:ext cx="4905375"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9748"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066800"/>
            <a:ext cx="3789363"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10" name="Text Box 1030"/>
          <p:cNvSpPr txBox="1">
            <a:spLocks noChangeArrowheads="1"/>
          </p:cNvSpPr>
          <p:nvPr/>
        </p:nvSpPr>
        <p:spPr bwMode="auto">
          <a:xfrm>
            <a:off x="4126983" y="5035693"/>
            <a:ext cx="3264035" cy="1077218"/>
          </a:xfrm>
          <a:prstGeom prst="rect">
            <a:avLst/>
          </a:prstGeom>
          <a:noFill/>
          <a:ln w="9525">
            <a:noFill/>
            <a:miter lim="800000"/>
            <a:headEnd/>
            <a:tailEnd/>
          </a:ln>
          <a:effectLst/>
        </p:spPr>
        <p:txBody>
          <a:bodyPr wrap="none">
            <a:spAutoFit/>
          </a:bodyPr>
          <a:lstStyle/>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المباني تحتاج إلى هيكل</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a:p>
            <a:pPr algn="r">
              <a:defRPr/>
            </a:pPr>
            <a:r>
              <a:rPr lang="ar-JO"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rPr>
              <a:t>كذلك تحتاج العظات</a:t>
            </a: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2" name="Rectangle 1">
            <a:extLst>
              <a:ext uri="{FF2B5EF4-FFF2-40B4-BE49-F238E27FC236}">
                <a16:creationId xmlns:a16="http://schemas.microsoft.com/office/drawing/2014/main" id="{595971BD-C04A-3300-5C2B-85F7696CB56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 calcmode="lin" valueType="num">
                                      <p:cBhvr>
                                        <p:cTn id="7" dur="500" fill="hold"/>
                                        <p:tgtEl>
                                          <p:spTgt spid="1751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51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5110">
                                            <p:txEl>
                                              <p:pRg st="1" end="1"/>
                                            </p:txEl>
                                          </p:spTgt>
                                        </p:tgtEl>
                                        <p:attrNameLst>
                                          <p:attrName>style.visibility</p:attrName>
                                        </p:attrNameLst>
                                      </p:cBhvr>
                                      <p:to>
                                        <p:strVal val="visible"/>
                                      </p:to>
                                    </p:set>
                                    <p:anim calcmode="lin" valueType="num">
                                      <p:cBhvr>
                                        <p:cTn id="13" dur="500" fill="hold"/>
                                        <p:tgtEl>
                                          <p:spTgt spid="17511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511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أين التطبيق</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8179" name="Text Box 4"/>
          <p:cNvSpPr txBox="1">
            <a:spLocks noChangeArrowheads="1"/>
          </p:cNvSpPr>
          <p:nvPr/>
        </p:nvSpPr>
        <p:spPr bwMode="auto">
          <a:xfrm>
            <a:off x="8305800" y="115888"/>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138</a:t>
            </a:r>
            <a:endParaRPr lang="en-US" dirty="0">
              <a:latin typeface="Arial" panose="020B0604020202020204" pitchFamily="34"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أين الفكرة الرئيسية؟</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بسيطة</a:t>
            </a:r>
            <a:endParaRPr lang="en-US" sz="3200" b="1" dirty="0">
              <a:solidFill>
                <a:srgbClr val="FFFFFF"/>
              </a:solidFill>
              <a:latin typeface="Arial" panose="020B0604020202020204" pitchFamily="34" charset="0"/>
              <a:cs typeface="Arial" panose="020B0604020202020204" pitchFamily="34" charset="0"/>
            </a:endParaRPr>
          </a:p>
          <a:p>
            <a:pPr algn="ctr">
              <a:defRPr/>
            </a:pP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يقدم مرة واحدة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دوري</a:t>
            </a:r>
            <a:endParaRPr lang="en-US" sz="3200" b="1" dirty="0">
              <a:solidFill>
                <a:srgbClr val="FFFFFF"/>
              </a:solidFill>
              <a:latin typeface="Arial" panose="020B0604020202020204" pitchFamily="34" charset="0"/>
              <a:cs typeface="Arial" panose="020B0604020202020204" pitchFamily="34" charset="0"/>
            </a:endParaRPr>
          </a:p>
          <a:p>
            <a:pPr algn="ctr">
              <a:defRPr/>
            </a:pP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يقدم طول العظة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الإستقرائي</a:t>
            </a:r>
            <a:br>
              <a:rPr lang="en-US" sz="32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النهاية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3200" b="1" dirty="0">
                <a:solidFill>
                  <a:srgbClr val="FFFFFF"/>
                </a:solidFill>
                <a:latin typeface="Arial" panose="020B0604020202020204" pitchFamily="34" charset="0"/>
                <a:cs typeface="Arial" panose="020B0604020202020204" pitchFamily="34" charset="0"/>
              </a:rPr>
              <a:t>الإستنتاجي</a:t>
            </a:r>
            <a:br>
              <a:rPr lang="en-US" sz="3200" b="1" dirty="0">
                <a:solidFill>
                  <a:srgbClr val="FFFFFF"/>
                </a:solidFill>
                <a:latin typeface="Arial" panose="020B0604020202020204" pitchFamily="34" charset="0"/>
                <a:cs typeface="Arial" panose="020B0604020202020204" pitchFamily="34" charset="0"/>
              </a:rPr>
            </a:br>
            <a:r>
              <a:rPr lang="en-US"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البداية</a:t>
            </a:r>
            <a:r>
              <a:rPr lang="en-US" sz="2800" b="1" dirty="0">
                <a:solidFill>
                  <a:srgbClr val="FFFFFF"/>
                </a:solidFill>
                <a:latin typeface="Arial" panose="020B0604020202020204" pitchFamily="34" charset="0"/>
                <a:cs typeface="Arial" panose="020B0604020202020204" pitchFamily="34" charset="0"/>
              </a:rPr>
              <a:t>)</a:t>
            </a:r>
            <a:endParaRPr lang="en-US" sz="3200" b="1" dirty="0">
              <a:solidFill>
                <a:srgbClr val="FFFFFF"/>
              </a:solidFill>
              <a:latin typeface="Arial" panose="020B0604020202020204" pitchFamily="34" charset="0"/>
              <a:cs typeface="Arial" panose="020B0604020202020204" pitchFamily="34" charset="0"/>
            </a:endParaRPr>
          </a:p>
        </p:txBody>
      </p:sp>
      <p:graphicFrame>
        <p:nvGraphicFramePr>
          <p:cNvPr id="342026" name="Group 10"/>
          <p:cNvGraphicFramePr>
            <a:graphicFrameLocks noGrp="1"/>
          </p:cNvGraphicFramePr>
          <p:nvPr>
            <p:extLst>
              <p:ext uri="{D42A27DB-BD31-4B8C-83A1-F6EECF244321}">
                <p14:modId xmlns:p14="http://schemas.microsoft.com/office/powerpoint/2010/main" val="2241126239"/>
              </p:ext>
            </p:extLst>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استقرائي بسيط</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استقرائي دوري</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استنتاجي بسيط</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FFFFFF"/>
                </a:solidFill>
                <a:latin typeface="Arial" panose="020B0604020202020204" pitchFamily="34" charset="0"/>
                <a:ea typeface="ＭＳ Ｐゴシック" charset="-128"/>
                <a:cs typeface="Arial" panose="020B0604020202020204" pitchFamily="34" charset="0"/>
              </a:rPr>
              <a:t>استنتاجي دوري</a:t>
            </a:r>
            <a:endParaRPr lang="en-US" sz="3200" b="1" dirty="0">
              <a:solidFill>
                <a:srgbClr val="FFFFFF"/>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9144000" cy="6858000"/>
          </a:xfrm>
          <a:prstGeom prst="rect">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46088" name="Text Box 8"/>
          <p:cNvSpPr txBox="1">
            <a:spLocks noChangeArrowheads="1"/>
          </p:cNvSpPr>
          <p:nvPr/>
        </p:nvSpPr>
        <p:spPr bwMode="auto">
          <a:xfrm>
            <a:off x="609600" y="995363"/>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الموضوع</a:t>
            </a:r>
            <a:r>
              <a:rPr lang="ar-JO" sz="3200" b="1" dirty="0">
                <a:solidFill>
                  <a:schemeClr val="bg1"/>
                </a:solidFill>
                <a:latin typeface="Arial"/>
                <a:ea typeface="ＭＳ Ｐゴシック" charset="-128"/>
                <a:cs typeface="Arial"/>
              </a:rPr>
              <a:t>: عندما تظهر المشاكل بسبب نمو الكنيسة، فكيف يجب أن نحلها؟</a:t>
            </a:r>
            <a:endParaRPr lang="en-US" sz="3200" b="1" dirty="0">
              <a:solidFill>
                <a:schemeClr val="bg1"/>
              </a:solidFill>
              <a:latin typeface="Arial"/>
              <a:ea typeface="ＭＳ Ｐゴシック" charset="-128"/>
              <a:cs typeface="Arial"/>
            </a:endParaRPr>
          </a:p>
        </p:txBody>
      </p:sp>
      <p:sp>
        <p:nvSpPr>
          <p:cNvPr id="46091" name="Rectangle 11"/>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بسيط (أعمال 6: 1-6)</a:t>
            </a:r>
            <a:endParaRPr lang="en-US" sz="3600" b="1" dirty="0">
              <a:solidFill>
                <a:srgbClr val="FFFFFF"/>
              </a:solidFill>
              <a:latin typeface="Arial" charset="0"/>
              <a:ea typeface="ＭＳ Ｐゴシック" charset="0"/>
              <a:cs typeface="Arial" charset="0"/>
            </a:endParaRPr>
          </a:p>
        </p:txBody>
      </p:sp>
      <p:sp>
        <p:nvSpPr>
          <p:cNvPr id="46092" name="Text Box 12"/>
          <p:cNvSpPr txBox="1">
            <a:spLocks noChangeArrowheads="1"/>
          </p:cNvSpPr>
          <p:nvPr/>
        </p:nvSpPr>
        <p:spPr bwMode="auto">
          <a:xfrm>
            <a:off x="8527572"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49</a:t>
            </a:r>
            <a:endParaRPr lang="en-US" b="1" dirty="0">
              <a:cs typeface="Arial" charset="0"/>
            </a:endParaRPr>
          </a:p>
        </p:txBody>
      </p:sp>
      <p:sp>
        <p:nvSpPr>
          <p:cNvPr id="46093" name="Text Box 13"/>
          <p:cNvSpPr txBox="1">
            <a:spLocks noChangeArrowheads="1"/>
          </p:cNvSpPr>
          <p:nvPr/>
        </p:nvSpPr>
        <p:spPr bwMode="auto">
          <a:xfrm>
            <a:off x="1295400" y="2137900"/>
            <a:ext cx="6516960" cy="1126462"/>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1. حلَّ الرسل مشاكل النمو من خلال القيادة </a:t>
            </a:r>
          </a:p>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     العلمانية)</a:t>
            </a:r>
            <a:endParaRPr lang="en-US" sz="3200" b="1" dirty="0">
              <a:solidFill>
                <a:schemeClr val="bg1"/>
              </a:solidFill>
              <a:latin typeface="Arial"/>
              <a:ea typeface="ＭＳ Ｐゴシック" charset="-128"/>
              <a:cs typeface="Arial"/>
            </a:endParaRPr>
          </a:p>
        </p:txBody>
      </p:sp>
      <p:sp>
        <p:nvSpPr>
          <p:cNvPr id="46094" name="Text Box 14"/>
          <p:cNvSpPr txBox="1">
            <a:spLocks noChangeArrowheads="1"/>
          </p:cNvSpPr>
          <p:nvPr/>
        </p:nvSpPr>
        <p:spPr bwMode="auto">
          <a:xfrm>
            <a:off x="1447800" y="3292475"/>
            <a:ext cx="5754960" cy="1490729"/>
          </a:xfrm>
          <a:prstGeom prst="rect">
            <a:avLst/>
          </a:prstGeom>
          <a:noFill/>
          <a:ln w="9525">
            <a:noFill/>
            <a:miter lim="800000"/>
            <a:headEnd/>
            <a:tailEnd/>
          </a:ln>
          <a:effectLst/>
        </p:spPr>
        <p:txBody>
          <a:bodyPr wrap="square">
            <a:spAutoFit/>
          </a:bodyPr>
          <a:lstStyle/>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أ. كنيستهم كانت تنمو (1أ)</a:t>
            </a:r>
            <a:endParaRPr lang="en-US" sz="3200" b="1" dirty="0">
              <a:solidFill>
                <a:schemeClr val="bg1"/>
              </a:solidFill>
              <a:effectLst>
                <a:outerShdw blurRad="50800" dist="38100" dir="2700000" algn="tl" rotWithShape="0">
                  <a:srgbClr val="000000"/>
                </a:outerShdw>
              </a:effectLst>
              <a:latin typeface="Arial"/>
              <a:ea typeface="ＭＳ Ｐゴシック" charset="-128"/>
              <a:cs typeface="Arial"/>
            </a:endParaRPr>
          </a:p>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ب. كان لديهم مشكلة في الطعام (1ب)</a:t>
            </a:r>
          </a:p>
          <a:p>
            <a:pPr marL="169863" algn="r">
              <a:lnSpc>
                <a:spcPct val="60000"/>
              </a:lnSpc>
              <a:spcBef>
                <a:spcPct val="50000"/>
              </a:spcBef>
              <a:defRPr/>
            </a:pPr>
            <a:r>
              <a:rPr lang="ar-JO" sz="3200" b="1" dirty="0">
                <a:solidFill>
                  <a:schemeClr val="bg1"/>
                </a:solidFill>
                <a:effectLst>
                  <a:outerShdw blurRad="50800" dist="38100" dir="2700000" algn="tl" rotWithShape="0">
                    <a:srgbClr val="000000"/>
                  </a:outerShdw>
                </a:effectLst>
                <a:latin typeface="Arial"/>
                <a:ea typeface="ＭＳ Ｐゴシック" charset="-128"/>
                <a:cs typeface="Arial"/>
              </a:rPr>
              <a:t>ت. عينوا القادة (2-6)</a:t>
            </a:r>
            <a:endParaRPr lang="en-US" sz="3200" b="1" dirty="0">
              <a:solidFill>
                <a:schemeClr val="bg1"/>
              </a:solidFill>
              <a:effectLst>
                <a:outerShdw blurRad="50800" dist="38100" dir="2700000" algn="tl" rotWithShape="0">
                  <a:srgbClr val="000000"/>
                </a:outerShdw>
              </a:effectLst>
              <a:latin typeface="Arial"/>
              <a:ea typeface="ＭＳ Ｐゴシック" charset="-128"/>
              <a:cs typeface="Arial"/>
            </a:endParaRPr>
          </a:p>
        </p:txBody>
      </p:sp>
      <p:sp>
        <p:nvSpPr>
          <p:cNvPr id="46095" name="Text Box 15"/>
          <p:cNvSpPr txBox="1">
            <a:spLocks noChangeArrowheads="1"/>
          </p:cNvSpPr>
          <p:nvPr/>
        </p:nvSpPr>
        <p:spPr bwMode="auto">
          <a:xfrm>
            <a:off x="914400" y="4860925"/>
            <a:ext cx="689796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2. الحل لمشاكل الكنيسة النامية هو القادة العلمانيون (</a:t>
            </a:r>
            <a:r>
              <a:rPr lang="ar-JO" sz="3200" b="1" dirty="0">
                <a:solidFill>
                  <a:srgbClr val="FFFF00"/>
                </a:solidFill>
                <a:latin typeface="Arial"/>
                <a:ea typeface="ＭＳ Ｐゴシック" charset="-128"/>
                <a:cs typeface="Arial"/>
              </a:rPr>
              <a:t>الفكرة الرئيسية</a:t>
            </a:r>
            <a:r>
              <a:rPr lang="ar-JO" sz="3200" b="1" dirty="0">
                <a:solidFill>
                  <a:schemeClr val="bg1"/>
                </a:solidFill>
                <a:latin typeface="Arial"/>
                <a:ea typeface="ＭＳ Ｐゴシック" charset="-128"/>
                <a:cs typeface="Arial"/>
              </a:rPr>
              <a:t>)</a:t>
            </a:r>
            <a:endParaRPr lang="en-US" sz="3200" b="1" dirty="0">
              <a:solidFill>
                <a:schemeClr val="bg1"/>
              </a:solidFill>
              <a:latin typeface="Arial"/>
              <a:ea typeface="ＭＳ Ｐゴシック" charset="-128"/>
              <a:cs typeface="Arial"/>
            </a:endParaRPr>
          </a:p>
        </p:txBody>
      </p:sp>
      <p:sp>
        <p:nvSpPr>
          <p:cNvPr id="46096" name="Text Box 16"/>
          <p:cNvSpPr txBox="1">
            <a:spLocks noChangeArrowheads="1"/>
          </p:cNvSpPr>
          <p:nvPr/>
        </p:nvSpPr>
        <p:spPr bwMode="auto">
          <a:xfrm>
            <a:off x="801960" y="5973763"/>
            <a:ext cx="70104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3. الحل لمشاكلنا ... (</a:t>
            </a:r>
            <a:r>
              <a:rPr lang="ar-JO" sz="3200" b="1" dirty="0">
                <a:solidFill>
                  <a:srgbClr val="FFFF00"/>
                </a:solidFill>
                <a:latin typeface="Arial"/>
                <a:ea typeface="ＭＳ Ｐゴシック" charset="-128"/>
                <a:cs typeface="Arial"/>
              </a:rPr>
              <a:t>التطبيق</a:t>
            </a:r>
            <a:r>
              <a:rPr lang="ar-JO" sz="3200" b="1" dirty="0">
                <a:solidFill>
                  <a:schemeClr val="bg1"/>
                </a:solidFill>
                <a:latin typeface="Arial"/>
                <a:ea typeface="ＭＳ Ｐゴシック" charset="-128"/>
                <a:cs typeface="Arial"/>
              </a:rPr>
              <a:t>)</a:t>
            </a:r>
            <a:endParaRPr lang="en-US" sz="3200" b="1" dirty="0">
              <a:solidFill>
                <a:schemeClr val="bg1"/>
              </a:solidFill>
              <a:latin typeface="Arial"/>
              <a:ea typeface="ＭＳ Ｐゴシック" charset="-128"/>
              <a:cs typeface="Arial"/>
            </a:endParaRPr>
          </a:p>
        </p:txBody>
      </p:sp>
      <p:sp>
        <p:nvSpPr>
          <p:cNvPr id="46097" name="Text Box 17"/>
          <p:cNvSpPr txBox="1">
            <a:spLocks noChangeArrowheads="1"/>
          </p:cNvSpPr>
          <p:nvPr/>
        </p:nvSpPr>
        <p:spPr bwMode="auto">
          <a:xfrm>
            <a:off x="6096000" y="6472238"/>
            <a:ext cx="2971800" cy="340735"/>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endParaRPr lang="en-US" sz="1600" b="1" dirty="0">
              <a:cs typeface="Arial" charset="0"/>
            </a:endParaRPr>
          </a:p>
        </p:txBody>
      </p:sp>
      <p:sp>
        <p:nvSpPr>
          <p:cNvPr id="46098" name="Text Box 18"/>
          <p:cNvSpPr txBox="1">
            <a:spLocks noChangeArrowheads="1"/>
          </p:cNvSpPr>
          <p:nvPr/>
        </p:nvSpPr>
        <p:spPr bwMode="auto">
          <a:xfrm>
            <a:off x="0" y="2287588"/>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b="1" dirty="0">
                <a:solidFill>
                  <a:schemeClr val="bg1"/>
                </a:solidFill>
                <a:latin typeface="Arial"/>
                <a:ea typeface="ＭＳ Ｐゴシック" charset="-128"/>
                <a:cs typeface="Arial"/>
              </a:rPr>
              <a:t>(= </a:t>
            </a:r>
            <a:r>
              <a:rPr lang="ar-JO" b="1" dirty="0">
                <a:solidFill>
                  <a:srgbClr val="FFFF00"/>
                </a:solidFill>
                <a:latin typeface="Arial"/>
                <a:ea typeface="ＭＳ Ｐゴシック" charset="-128"/>
                <a:cs typeface="Arial"/>
              </a:rPr>
              <a:t>الفكرة التفسيرية</a:t>
            </a:r>
            <a:r>
              <a:rPr lang="ar-JO" b="1" dirty="0">
                <a:solidFill>
                  <a:schemeClr val="bg1"/>
                </a:solidFill>
                <a:latin typeface="Arial"/>
                <a:ea typeface="ＭＳ Ｐゴシック" charset="-128"/>
                <a:cs typeface="Arial"/>
              </a:rPr>
              <a:t>)</a:t>
            </a:r>
            <a:endParaRPr lang="en-US" b="1" dirty="0">
              <a:solidFill>
                <a:schemeClr val="bg1"/>
              </a:solidFill>
              <a:latin typeface="Arial"/>
              <a:ea typeface="ＭＳ Ｐゴシック" charset="-128"/>
              <a:cs typeface="Arial"/>
            </a:endParaRPr>
          </a:p>
        </p:txBody>
      </p:sp>
      <p:sp>
        <p:nvSpPr>
          <p:cNvPr id="46099" name="Text Box 19"/>
          <p:cNvSpPr txBox="1">
            <a:spLocks noChangeArrowheads="1"/>
          </p:cNvSpPr>
          <p:nvPr/>
        </p:nvSpPr>
        <p:spPr bwMode="auto">
          <a:xfrm>
            <a:off x="7696200" y="2984500"/>
            <a:ext cx="1447800" cy="757130"/>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a:lnSpc>
                <a:spcPct val="80000"/>
              </a:lnSpc>
              <a:spcBef>
                <a:spcPct val="50000"/>
              </a:spcBef>
              <a:buFont typeface="Arial" charset="0"/>
              <a:buNone/>
              <a:defRPr/>
            </a:pPr>
            <a:r>
              <a:rPr lang="ar-JO" sz="1800" b="1" dirty="0">
                <a:solidFill>
                  <a:schemeClr val="bg1"/>
                </a:solidFill>
                <a:latin typeface="Arial"/>
                <a:ea typeface="ＭＳ Ｐゴシック" charset="-128"/>
                <a:cs typeface="Arial"/>
              </a:rPr>
              <a:t>نقطة رئيسية متقدمة  استقرائيا</a:t>
            </a:r>
            <a:endParaRPr lang="en-US" sz="1800" b="1" dirty="0">
              <a:solidFill>
                <a:schemeClr val="bg1"/>
              </a:solidFill>
              <a:latin typeface="Arial"/>
              <a:ea typeface="ＭＳ Ｐゴシック" charset="-128"/>
              <a:cs typeface="Arial"/>
            </a:endParaRPr>
          </a:p>
        </p:txBody>
      </p:sp>
      <p:sp>
        <p:nvSpPr>
          <p:cNvPr id="46100" name="Line 20"/>
          <p:cNvSpPr>
            <a:spLocks noChangeShapeType="1"/>
          </p:cNvSpPr>
          <p:nvPr/>
        </p:nvSpPr>
        <p:spPr bwMode="auto">
          <a:xfrm>
            <a:off x="7812360" y="2311871"/>
            <a:ext cx="493440" cy="325041"/>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46101" name="Line 21"/>
          <p:cNvSpPr>
            <a:spLocks noChangeShapeType="1"/>
          </p:cNvSpPr>
          <p:nvPr/>
        </p:nvSpPr>
        <p:spPr bwMode="auto">
          <a:xfrm flipH="1">
            <a:off x="7202760" y="1627080"/>
            <a:ext cx="609600" cy="167902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2" name="Text Box 18">
            <a:extLst>
              <a:ext uri="{FF2B5EF4-FFF2-40B4-BE49-F238E27FC236}">
                <a16:creationId xmlns:a16="http://schemas.microsoft.com/office/drawing/2014/main" id="{6618C997-29C0-23FC-A15D-05AC4CB3ECB6}"/>
              </a:ext>
            </a:extLst>
          </p:cNvPr>
          <p:cNvSpPr txBox="1">
            <a:spLocks noChangeArrowheads="1"/>
          </p:cNvSpPr>
          <p:nvPr/>
        </p:nvSpPr>
        <p:spPr bwMode="auto">
          <a:xfrm>
            <a:off x="0" y="4294187"/>
            <a:ext cx="1691680" cy="683264"/>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b="1" dirty="0">
                <a:solidFill>
                  <a:schemeClr val="bg1"/>
                </a:solidFill>
                <a:latin typeface="Arial"/>
                <a:ea typeface="ＭＳ Ｐゴシック" charset="-128"/>
                <a:cs typeface="Arial"/>
              </a:rPr>
              <a:t>(= </a:t>
            </a:r>
            <a:r>
              <a:rPr lang="ar-JO" b="1" dirty="0">
                <a:solidFill>
                  <a:srgbClr val="FFFF00"/>
                </a:solidFill>
                <a:latin typeface="Arial"/>
                <a:ea typeface="ＭＳ Ｐゴシック" charset="-128"/>
                <a:cs typeface="Arial"/>
              </a:rPr>
              <a:t>الفكرة التفسيرية</a:t>
            </a:r>
            <a:r>
              <a:rPr lang="ar-JO" b="1" dirty="0">
                <a:solidFill>
                  <a:schemeClr val="bg1"/>
                </a:solidFill>
                <a:latin typeface="Arial"/>
                <a:ea typeface="ＭＳ Ｐゴシック" charset="-128"/>
                <a:cs typeface="Arial"/>
              </a:rPr>
              <a:t>)</a:t>
            </a:r>
            <a:endParaRPr lang="en-US" b="1" dirty="0">
              <a:solidFill>
                <a:schemeClr val="bg1"/>
              </a:solidFill>
              <a:latin typeface="Arial"/>
              <a:ea typeface="ＭＳ Ｐゴシック" charset="-128"/>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500" fill="hold"/>
                                        <p:tgtEl>
                                          <p:spTgt spid="46088"/>
                                        </p:tgtEl>
                                        <p:attrNameLst>
                                          <p:attrName>ppt_x</p:attrName>
                                        </p:attrNameLst>
                                      </p:cBhvr>
                                      <p:tavLst>
                                        <p:tav tm="0">
                                          <p:val>
                                            <p:strVal val="#ppt_x-#ppt_w/2"/>
                                          </p:val>
                                        </p:tav>
                                        <p:tav tm="100000">
                                          <p:val>
                                            <p:strVal val="#ppt_x"/>
                                          </p:val>
                                        </p:tav>
                                      </p:tavLst>
                                    </p:anim>
                                    <p:anim calcmode="lin" valueType="num">
                                      <p:cBhvr>
                                        <p:cTn id="8" dur="500" fill="hold"/>
                                        <p:tgtEl>
                                          <p:spTgt spid="46088"/>
                                        </p:tgtEl>
                                        <p:attrNameLst>
                                          <p:attrName>ppt_y</p:attrName>
                                        </p:attrNameLst>
                                      </p:cBhvr>
                                      <p:tavLst>
                                        <p:tav tm="0">
                                          <p:val>
                                            <p:strVal val="#ppt_y"/>
                                          </p:val>
                                        </p:tav>
                                        <p:tav tm="100000">
                                          <p:val>
                                            <p:strVal val="#ppt_y"/>
                                          </p:val>
                                        </p:tav>
                                      </p:tavLst>
                                    </p:anim>
                                    <p:anim calcmode="lin" valueType="num">
                                      <p:cBhvr>
                                        <p:cTn id="9" dur="500" fill="hold"/>
                                        <p:tgtEl>
                                          <p:spTgt spid="46088"/>
                                        </p:tgtEl>
                                        <p:attrNameLst>
                                          <p:attrName>ppt_w</p:attrName>
                                        </p:attrNameLst>
                                      </p:cBhvr>
                                      <p:tavLst>
                                        <p:tav tm="0">
                                          <p:val>
                                            <p:fltVal val="0"/>
                                          </p:val>
                                        </p:tav>
                                        <p:tav tm="100000">
                                          <p:val>
                                            <p:strVal val="#ppt_w"/>
                                          </p:val>
                                        </p:tav>
                                      </p:tavLst>
                                    </p:anim>
                                    <p:anim calcmode="lin" valueType="num">
                                      <p:cBhvr>
                                        <p:cTn id="10" dur="500" fill="hold"/>
                                        <p:tgtEl>
                                          <p:spTgt spid="4608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93"/>
                                        </p:tgtEl>
                                        <p:attrNameLst>
                                          <p:attrName>style.visibility</p:attrName>
                                        </p:attrNameLst>
                                      </p:cBhvr>
                                      <p:to>
                                        <p:strVal val="visible"/>
                                      </p:to>
                                    </p:set>
                                    <p:anim calcmode="lin" valueType="num">
                                      <p:cBhvr>
                                        <p:cTn id="15" dur="500" fill="hold"/>
                                        <p:tgtEl>
                                          <p:spTgt spid="46093"/>
                                        </p:tgtEl>
                                        <p:attrNameLst>
                                          <p:attrName>ppt_x</p:attrName>
                                        </p:attrNameLst>
                                      </p:cBhvr>
                                      <p:tavLst>
                                        <p:tav tm="0">
                                          <p:val>
                                            <p:strVal val="#ppt_x-#ppt_w/2"/>
                                          </p:val>
                                        </p:tav>
                                        <p:tav tm="100000">
                                          <p:val>
                                            <p:strVal val="#ppt_x"/>
                                          </p:val>
                                        </p:tav>
                                      </p:tavLst>
                                    </p:anim>
                                    <p:anim calcmode="lin" valueType="num">
                                      <p:cBhvr>
                                        <p:cTn id="16" dur="500" fill="hold"/>
                                        <p:tgtEl>
                                          <p:spTgt spid="46093"/>
                                        </p:tgtEl>
                                        <p:attrNameLst>
                                          <p:attrName>ppt_y</p:attrName>
                                        </p:attrNameLst>
                                      </p:cBhvr>
                                      <p:tavLst>
                                        <p:tav tm="0">
                                          <p:val>
                                            <p:strVal val="#ppt_y"/>
                                          </p:val>
                                        </p:tav>
                                        <p:tav tm="100000">
                                          <p:val>
                                            <p:strVal val="#ppt_y"/>
                                          </p:val>
                                        </p:tav>
                                      </p:tavLst>
                                    </p:anim>
                                    <p:anim calcmode="lin" valueType="num">
                                      <p:cBhvr>
                                        <p:cTn id="17" dur="500" fill="hold"/>
                                        <p:tgtEl>
                                          <p:spTgt spid="46093"/>
                                        </p:tgtEl>
                                        <p:attrNameLst>
                                          <p:attrName>ppt_w</p:attrName>
                                        </p:attrNameLst>
                                      </p:cBhvr>
                                      <p:tavLst>
                                        <p:tav tm="0">
                                          <p:val>
                                            <p:fltVal val="0"/>
                                          </p:val>
                                        </p:tav>
                                        <p:tav tm="100000">
                                          <p:val>
                                            <p:strVal val="#ppt_w"/>
                                          </p:val>
                                        </p:tav>
                                      </p:tavLst>
                                    </p:anim>
                                    <p:anim calcmode="lin" valueType="num">
                                      <p:cBhvr>
                                        <p:cTn id="18" dur="500" fill="hold"/>
                                        <p:tgtEl>
                                          <p:spTgt spid="4609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46094">
                                            <p:txEl>
                                              <p:pRg st="0" end="0"/>
                                            </p:txEl>
                                          </p:spTgt>
                                        </p:tgtEl>
                                        <p:attrNameLst>
                                          <p:attrName>style.visibility</p:attrName>
                                        </p:attrNameLst>
                                      </p:cBhvr>
                                      <p:to>
                                        <p:strVal val="visible"/>
                                      </p:to>
                                    </p:set>
                                    <p:anim calcmode="lin" valueType="num">
                                      <p:cBhvr>
                                        <p:cTn id="23" dur="500" fill="hold"/>
                                        <p:tgtEl>
                                          <p:spTgt spid="46094">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46094">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4609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0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6094">
                                            <p:txEl>
                                              <p:pRg st="1" end="1"/>
                                            </p:txEl>
                                          </p:spTgt>
                                        </p:tgtEl>
                                        <p:attrNameLst>
                                          <p:attrName>style.visibility</p:attrName>
                                        </p:attrNameLst>
                                      </p:cBhvr>
                                      <p:to>
                                        <p:strVal val="visible"/>
                                      </p:to>
                                    </p:set>
                                    <p:anim calcmode="lin" valueType="num">
                                      <p:cBhvr>
                                        <p:cTn id="31" dur="500" fill="hold"/>
                                        <p:tgtEl>
                                          <p:spTgt spid="46094">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46094">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4609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4609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46094">
                                            <p:txEl>
                                              <p:pRg st="2" end="2"/>
                                            </p:txEl>
                                          </p:spTgt>
                                        </p:tgtEl>
                                        <p:attrNameLst>
                                          <p:attrName>style.visibility</p:attrName>
                                        </p:attrNameLst>
                                      </p:cBhvr>
                                      <p:to>
                                        <p:strVal val="visible"/>
                                      </p:to>
                                    </p:set>
                                    <p:anim calcmode="lin" valueType="num">
                                      <p:cBhvr>
                                        <p:cTn id="39" dur="500" fill="hold"/>
                                        <p:tgtEl>
                                          <p:spTgt spid="46094">
                                            <p:txEl>
                                              <p:pRg st="2" end="2"/>
                                            </p:txEl>
                                          </p:spTgt>
                                        </p:tgtEl>
                                        <p:attrNameLst>
                                          <p:attrName>ppt_x</p:attrName>
                                        </p:attrNameLst>
                                      </p:cBhvr>
                                      <p:tavLst>
                                        <p:tav tm="0">
                                          <p:val>
                                            <p:strVal val="#ppt_x-#ppt_w/2"/>
                                          </p:val>
                                        </p:tav>
                                        <p:tav tm="100000">
                                          <p:val>
                                            <p:strVal val="#ppt_x"/>
                                          </p:val>
                                        </p:tav>
                                      </p:tavLst>
                                    </p:anim>
                                    <p:anim calcmode="lin" valueType="num">
                                      <p:cBhvr>
                                        <p:cTn id="40" dur="500" fill="hold"/>
                                        <p:tgtEl>
                                          <p:spTgt spid="46094">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46094">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4609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46095"/>
                                        </p:tgtEl>
                                        <p:attrNameLst>
                                          <p:attrName>style.visibility</p:attrName>
                                        </p:attrNameLst>
                                      </p:cBhvr>
                                      <p:to>
                                        <p:strVal val="visible"/>
                                      </p:to>
                                    </p:set>
                                    <p:anim calcmode="lin" valueType="num">
                                      <p:cBhvr>
                                        <p:cTn id="47" dur="500" fill="hold"/>
                                        <p:tgtEl>
                                          <p:spTgt spid="46095"/>
                                        </p:tgtEl>
                                        <p:attrNameLst>
                                          <p:attrName>ppt_x</p:attrName>
                                        </p:attrNameLst>
                                      </p:cBhvr>
                                      <p:tavLst>
                                        <p:tav tm="0">
                                          <p:val>
                                            <p:strVal val="#ppt_x-#ppt_w/2"/>
                                          </p:val>
                                        </p:tav>
                                        <p:tav tm="100000">
                                          <p:val>
                                            <p:strVal val="#ppt_x"/>
                                          </p:val>
                                        </p:tav>
                                      </p:tavLst>
                                    </p:anim>
                                    <p:anim calcmode="lin" valueType="num">
                                      <p:cBhvr>
                                        <p:cTn id="48" dur="500" fill="hold"/>
                                        <p:tgtEl>
                                          <p:spTgt spid="46095"/>
                                        </p:tgtEl>
                                        <p:attrNameLst>
                                          <p:attrName>ppt_y</p:attrName>
                                        </p:attrNameLst>
                                      </p:cBhvr>
                                      <p:tavLst>
                                        <p:tav tm="0">
                                          <p:val>
                                            <p:strVal val="#ppt_y"/>
                                          </p:val>
                                        </p:tav>
                                        <p:tav tm="100000">
                                          <p:val>
                                            <p:strVal val="#ppt_y"/>
                                          </p:val>
                                        </p:tav>
                                      </p:tavLst>
                                    </p:anim>
                                    <p:anim calcmode="lin" valueType="num">
                                      <p:cBhvr>
                                        <p:cTn id="49" dur="500" fill="hold"/>
                                        <p:tgtEl>
                                          <p:spTgt spid="46095"/>
                                        </p:tgtEl>
                                        <p:attrNameLst>
                                          <p:attrName>ppt_w</p:attrName>
                                        </p:attrNameLst>
                                      </p:cBhvr>
                                      <p:tavLst>
                                        <p:tav tm="0">
                                          <p:val>
                                            <p:fltVal val="0"/>
                                          </p:val>
                                        </p:tav>
                                        <p:tav tm="100000">
                                          <p:val>
                                            <p:strVal val="#ppt_w"/>
                                          </p:val>
                                        </p:tav>
                                      </p:tavLst>
                                    </p:anim>
                                    <p:anim calcmode="lin" valueType="num">
                                      <p:cBhvr>
                                        <p:cTn id="50" dur="500" fill="hold"/>
                                        <p:tgtEl>
                                          <p:spTgt spid="4609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46096"/>
                                        </p:tgtEl>
                                        <p:attrNameLst>
                                          <p:attrName>style.visibility</p:attrName>
                                        </p:attrNameLst>
                                      </p:cBhvr>
                                      <p:to>
                                        <p:strVal val="visible"/>
                                      </p:to>
                                    </p:set>
                                    <p:anim calcmode="lin" valueType="num">
                                      <p:cBhvr>
                                        <p:cTn id="55" dur="500" fill="hold"/>
                                        <p:tgtEl>
                                          <p:spTgt spid="46096"/>
                                        </p:tgtEl>
                                        <p:attrNameLst>
                                          <p:attrName>ppt_x</p:attrName>
                                        </p:attrNameLst>
                                      </p:cBhvr>
                                      <p:tavLst>
                                        <p:tav tm="0">
                                          <p:val>
                                            <p:strVal val="#ppt_x-#ppt_w/2"/>
                                          </p:val>
                                        </p:tav>
                                        <p:tav tm="100000">
                                          <p:val>
                                            <p:strVal val="#ppt_x"/>
                                          </p:val>
                                        </p:tav>
                                      </p:tavLst>
                                    </p:anim>
                                    <p:anim calcmode="lin" valueType="num">
                                      <p:cBhvr>
                                        <p:cTn id="56" dur="500" fill="hold"/>
                                        <p:tgtEl>
                                          <p:spTgt spid="46096"/>
                                        </p:tgtEl>
                                        <p:attrNameLst>
                                          <p:attrName>ppt_y</p:attrName>
                                        </p:attrNameLst>
                                      </p:cBhvr>
                                      <p:tavLst>
                                        <p:tav tm="0">
                                          <p:val>
                                            <p:strVal val="#ppt_y"/>
                                          </p:val>
                                        </p:tav>
                                        <p:tav tm="100000">
                                          <p:val>
                                            <p:strVal val="#ppt_y"/>
                                          </p:val>
                                        </p:tav>
                                      </p:tavLst>
                                    </p:anim>
                                    <p:anim calcmode="lin" valueType="num">
                                      <p:cBhvr>
                                        <p:cTn id="57" dur="500" fill="hold"/>
                                        <p:tgtEl>
                                          <p:spTgt spid="46096"/>
                                        </p:tgtEl>
                                        <p:attrNameLst>
                                          <p:attrName>ppt_w</p:attrName>
                                        </p:attrNameLst>
                                      </p:cBhvr>
                                      <p:tavLst>
                                        <p:tav tm="0">
                                          <p:val>
                                            <p:fltVal val="0"/>
                                          </p:val>
                                        </p:tav>
                                        <p:tav tm="100000">
                                          <p:val>
                                            <p:strVal val="#ppt_w"/>
                                          </p:val>
                                        </p:tav>
                                      </p:tavLst>
                                    </p:anim>
                                    <p:anim calcmode="lin" valueType="num">
                                      <p:cBhvr>
                                        <p:cTn id="58" dur="500" fill="hold"/>
                                        <p:tgtEl>
                                          <p:spTgt spid="46096"/>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46098"/>
                                        </p:tgtEl>
                                        <p:attrNameLst>
                                          <p:attrName>style.visibility</p:attrName>
                                        </p:attrNameLst>
                                      </p:cBhvr>
                                      <p:to>
                                        <p:strVal val="visible"/>
                                      </p:to>
                                    </p:set>
                                    <p:anim calcmode="lin" valueType="num">
                                      <p:cBhvr>
                                        <p:cTn id="63" dur="500" fill="hold"/>
                                        <p:tgtEl>
                                          <p:spTgt spid="46098"/>
                                        </p:tgtEl>
                                        <p:attrNameLst>
                                          <p:attrName>ppt_x</p:attrName>
                                        </p:attrNameLst>
                                      </p:cBhvr>
                                      <p:tavLst>
                                        <p:tav tm="0">
                                          <p:val>
                                            <p:strVal val="#ppt_x-#ppt_w/2"/>
                                          </p:val>
                                        </p:tav>
                                        <p:tav tm="100000">
                                          <p:val>
                                            <p:strVal val="#ppt_x"/>
                                          </p:val>
                                        </p:tav>
                                      </p:tavLst>
                                    </p:anim>
                                    <p:anim calcmode="lin" valueType="num">
                                      <p:cBhvr>
                                        <p:cTn id="64" dur="500" fill="hold"/>
                                        <p:tgtEl>
                                          <p:spTgt spid="46098"/>
                                        </p:tgtEl>
                                        <p:attrNameLst>
                                          <p:attrName>ppt_y</p:attrName>
                                        </p:attrNameLst>
                                      </p:cBhvr>
                                      <p:tavLst>
                                        <p:tav tm="0">
                                          <p:val>
                                            <p:strVal val="#ppt_y"/>
                                          </p:val>
                                        </p:tav>
                                        <p:tav tm="100000">
                                          <p:val>
                                            <p:strVal val="#ppt_y"/>
                                          </p:val>
                                        </p:tav>
                                      </p:tavLst>
                                    </p:anim>
                                    <p:anim calcmode="lin" valueType="num">
                                      <p:cBhvr>
                                        <p:cTn id="65" dur="500" fill="hold"/>
                                        <p:tgtEl>
                                          <p:spTgt spid="46098"/>
                                        </p:tgtEl>
                                        <p:attrNameLst>
                                          <p:attrName>ppt_w</p:attrName>
                                        </p:attrNameLst>
                                      </p:cBhvr>
                                      <p:tavLst>
                                        <p:tav tm="0">
                                          <p:val>
                                            <p:fltVal val="0"/>
                                          </p:val>
                                        </p:tav>
                                        <p:tav tm="100000">
                                          <p:val>
                                            <p:strVal val="#ppt_w"/>
                                          </p:val>
                                        </p:tav>
                                      </p:tavLst>
                                    </p:anim>
                                    <p:anim calcmode="lin" valueType="num">
                                      <p:cBhvr>
                                        <p:cTn id="66" dur="500" fill="hold"/>
                                        <p:tgtEl>
                                          <p:spTgt spid="4609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46100"/>
                                        </p:tgtEl>
                                        <p:attrNameLst>
                                          <p:attrName>style.visibility</p:attrName>
                                        </p:attrNameLst>
                                      </p:cBhvr>
                                      <p:to>
                                        <p:strVal val="visible"/>
                                      </p:to>
                                    </p:set>
                                    <p:animEffect transition="in" filter="wipe(down)">
                                      <p:cBhvr>
                                        <p:cTn id="71" dur="500"/>
                                        <p:tgtEl>
                                          <p:spTgt spid="46100"/>
                                        </p:tgtEl>
                                      </p:cBhvr>
                                    </p:animEffect>
                                  </p:childTnLst>
                                </p:cTn>
                              </p:par>
                            </p:childTnLst>
                          </p:cTn>
                        </p:par>
                        <p:par>
                          <p:cTn id="72" fill="hold" nodeType="afterGroup">
                            <p:stCondLst>
                              <p:cond delay="500"/>
                            </p:stCondLst>
                            <p:childTnLst>
                              <p:par>
                                <p:cTn id="73" presetID="17" presetClass="entr" presetSubtype="8" fill="hold" grpId="0" nodeType="afterEffect">
                                  <p:stCondLst>
                                    <p:cond delay="0"/>
                                  </p:stCondLst>
                                  <p:childTnLst>
                                    <p:set>
                                      <p:cBhvr>
                                        <p:cTn id="74" dur="1" fill="hold">
                                          <p:stCondLst>
                                            <p:cond delay="0"/>
                                          </p:stCondLst>
                                        </p:cTn>
                                        <p:tgtEl>
                                          <p:spTgt spid="46099"/>
                                        </p:tgtEl>
                                        <p:attrNameLst>
                                          <p:attrName>style.visibility</p:attrName>
                                        </p:attrNameLst>
                                      </p:cBhvr>
                                      <p:to>
                                        <p:strVal val="visible"/>
                                      </p:to>
                                    </p:set>
                                    <p:anim calcmode="lin" valueType="num">
                                      <p:cBhvr>
                                        <p:cTn id="75" dur="500" fill="hold"/>
                                        <p:tgtEl>
                                          <p:spTgt spid="46099"/>
                                        </p:tgtEl>
                                        <p:attrNameLst>
                                          <p:attrName>ppt_x</p:attrName>
                                        </p:attrNameLst>
                                      </p:cBhvr>
                                      <p:tavLst>
                                        <p:tav tm="0">
                                          <p:val>
                                            <p:strVal val="#ppt_x-#ppt_w/2"/>
                                          </p:val>
                                        </p:tav>
                                        <p:tav tm="100000">
                                          <p:val>
                                            <p:strVal val="#ppt_x"/>
                                          </p:val>
                                        </p:tav>
                                      </p:tavLst>
                                    </p:anim>
                                    <p:anim calcmode="lin" valueType="num">
                                      <p:cBhvr>
                                        <p:cTn id="76" dur="500" fill="hold"/>
                                        <p:tgtEl>
                                          <p:spTgt spid="46099"/>
                                        </p:tgtEl>
                                        <p:attrNameLst>
                                          <p:attrName>ppt_y</p:attrName>
                                        </p:attrNameLst>
                                      </p:cBhvr>
                                      <p:tavLst>
                                        <p:tav tm="0">
                                          <p:val>
                                            <p:strVal val="#ppt_y"/>
                                          </p:val>
                                        </p:tav>
                                        <p:tav tm="100000">
                                          <p:val>
                                            <p:strVal val="#ppt_y"/>
                                          </p:val>
                                        </p:tav>
                                      </p:tavLst>
                                    </p:anim>
                                    <p:anim calcmode="lin" valueType="num">
                                      <p:cBhvr>
                                        <p:cTn id="77" dur="500" fill="hold"/>
                                        <p:tgtEl>
                                          <p:spTgt spid="46099"/>
                                        </p:tgtEl>
                                        <p:attrNameLst>
                                          <p:attrName>ppt_w</p:attrName>
                                        </p:attrNameLst>
                                      </p:cBhvr>
                                      <p:tavLst>
                                        <p:tav tm="0">
                                          <p:val>
                                            <p:fltVal val="0"/>
                                          </p:val>
                                        </p:tav>
                                        <p:tav tm="100000">
                                          <p:val>
                                            <p:strVal val="#ppt_w"/>
                                          </p:val>
                                        </p:tav>
                                      </p:tavLst>
                                    </p:anim>
                                    <p:anim calcmode="lin" valueType="num">
                                      <p:cBhvr>
                                        <p:cTn id="78" dur="500" fill="hold"/>
                                        <p:tgtEl>
                                          <p:spTgt spid="46099"/>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46101"/>
                                        </p:tgtEl>
                                        <p:attrNameLst>
                                          <p:attrName>style.visibility</p:attrName>
                                        </p:attrNameLst>
                                      </p:cBhvr>
                                      <p:to>
                                        <p:strVal val="visible"/>
                                      </p:to>
                                    </p:set>
                                    <p:animEffect transition="in" filter="wipe(up)">
                                      <p:cBhvr>
                                        <p:cTn id="83" dur="500"/>
                                        <p:tgtEl>
                                          <p:spTgt spid="46101"/>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8"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ppt_x</p:attrName>
                                        </p:attrNameLst>
                                      </p:cBhvr>
                                      <p:tavLst>
                                        <p:tav tm="0">
                                          <p:val>
                                            <p:strVal val="#ppt_x-#ppt_w/2"/>
                                          </p:val>
                                        </p:tav>
                                        <p:tav tm="100000">
                                          <p:val>
                                            <p:strVal val="#ppt_x"/>
                                          </p:val>
                                        </p:tav>
                                      </p:tavLst>
                                    </p:anim>
                                    <p:anim calcmode="lin" valueType="num">
                                      <p:cBhvr>
                                        <p:cTn id="89" dur="500" fill="hold"/>
                                        <p:tgtEl>
                                          <p:spTgt spid="2"/>
                                        </p:tgtEl>
                                        <p:attrNameLst>
                                          <p:attrName>ppt_y</p:attrName>
                                        </p:attrNameLst>
                                      </p:cBhvr>
                                      <p:tavLst>
                                        <p:tav tm="0">
                                          <p:val>
                                            <p:strVal val="#ppt_y"/>
                                          </p:val>
                                        </p:tav>
                                        <p:tav tm="100000">
                                          <p:val>
                                            <p:strVal val="#ppt_y"/>
                                          </p:val>
                                        </p:tav>
                                      </p:tavLst>
                                    </p:anim>
                                    <p:anim calcmode="lin" valueType="num">
                                      <p:cBhvr>
                                        <p:cTn id="90" dur="500" fill="hold"/>
                                        <p:tgtEl>
                                          <p:spTgt spid="2"/>
                                        </p:tgtEl>
                                        <p:attrNameLst>
                                          <p:attrName>ppt_w</p:attrName>
                                        </p:attrNameLst>
                                      </p:cBhvr>
                                      <p:tavLst>
                                        <p:tav tm="0">
                                          <p:val>
                                            <p:fltVal val="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93" grpId="0" autoUpdateAnimBg="0"/>
      <p:bldP spid="46094" grpId="0" build="p" autoUpdateAnimBg="0"/>
      <p:bldP spid="46095" grpId="0" autoUpdateAnimBg="0"/>
      <p:bldP spid="46096" grpId="0" autoUpdateAnimBg="0"/>
      <p:bldP spid="46098" grpId="0" autoUpdateAnimBg="0"/>
      <p:bldP spid="46099" grpId="0" autoUpdateAnimBg="0"/>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2" name="Rectangle 16"/>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247811" name="Text Box 3"/>
          <p:cNvSpPr txBox="1">
            <a:spLocks noChangeArrowheads="1"/>
          </p:cNvSpPr>
          <p:nvPr/>
        </p:nvSpPr>
        <p:spPr bwMode="auto">
          <a:xfrm>
            <a:off x="762000" y="995363"/>
            <a:ext cx="83820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الموضوع</a:t>
            </a:r>
            <a:r>
              <a:rPr lang="ar-JO" sz="3200" b="1" dirty="0">
                <a:solidFill>
                  <a:schemeClr val="bg1"/>
                </a:solidFill>
                <a:latin typeface="Arial"/>
                <a:ea typeface="ＭＳ Ｐゴシック" charset="-128"/>
                <a:cs typeface="Arial"/>
              </a:rPr>
              <a:t>: عندما تظهر مشاكل النمو في الكنيسة، كيف يجب أن نحلها؟</a:t>
            </a:r>
            <a:endParaRPr lang="en-US" sz="3200" b="1" dirty="0">
              <a:solidFill>
                <a:schemeClr val="bg1"/>
              </a:solidFill>
              <a:latin typeface="Arial"/>
              <a:ea typeface="ＭＳ Ｐゴシック" charset="-128"/>
              <a:cs typeface="Arial"/>
            </a:endParaRPr>
          </a:p>
        </p:txBody>
      </p:sp>
      <p:sp>
        <p:nvSpPr>
          <p:cNvPr id="247812" name="Rectangle 4"/>
          <p:cNvSpPr>
            <a:spLocks noGrp="1" noChangeArrowheads="1"/>
          </p:cNvSpPr>
          <p:nvPr>
            <p:ph type="title" idx="4294967295"/>
          </p:nvPr>
        </p:nvSpPr>
        <p:spPr>
          <a:xfrm>
            <a:off x="533400" y="152400"/>
            <a:ext cx="79248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effectLst>
                  <a:outerShdw blurRad="38100" dist="38100" dir="2700000" algn="tl">
                    <a:srgbClr val="000000"/>
                  </a:outerShdw>
                </a:effectLst>
                <a:latin typeface="Arial" charset="0"/>
                <a:ea typeface="ＭＳ Ｐゴシック" charset="0"/>
                <a:cs typeface="Arial" charset="0"/>
              </a:rPr>
              <a:t>استقرائي دوري (أعمال 6: 1-6)</a:t>
            </a:r>
            <a:endParaRPr lang="en-US" sz="3600" b="1" dirty="0">
              <a:solidFill>
                <a:srgbClr val="FFFFFF"/>
              </a:solidFill>
              <a:latin typeface="Arial" charset="0"/>
              <a:ea typeface="ＭＳ Ｐゴシック" charset="0"/>
              <a:cs typeface="Arial" charset="0"/>
            </a:endParaRPr>
          </a:p>
        </p:txBody>
      </p:sp>
      <p:sp>
        <p:nvSpPr>
          <p:cNvPr id="247813" name="Text Box 5"/>
          <p:cNvSpPr txBox="1">
            <a:spLocks noChangeArrowheads="1"/>
          </p:cNvSpPr>
          <p:nvPr/>
        </p:nvSpPr>
        <p:spPr bwMode="auto">
          <a:xfrm>
            <a:off x="8527571" y="95250"/>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49</a:t>
            </a:r>
            <a:endParaRPr lang="en-US" b="1" dirty="0">
              <a:cs typeface="Arial" charset="0"/>
            </a:endParaRPr>
          </a:p>
        </p:txBody>
      </p:sp>
      <p:sp>
        <p:nvSpPr>
          <p:cNvPr id="247814" name="Text Box 6"/>
          <p:cNvSpPr txBox="1">
            <a:spLocks noChangeArrowheads="1"/>
          </p:cNvSpPr>
          <p:nvPr/>
        </p:nvSpPr>
        <p:spPr bwMode="auto">
          <a:xfrm>
            <a:off x="1066800" y="2108200"/>
            <a:ext cx="80772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lnSpc>
                <a:spcPct val="80000"/>
              </a:lnSpc>
              <a:spcBef>
                <a:spcPct val="50000"/>
              </a:spcBef>
              <a:defRPr/>
            </a:pPr>
            <a:r>
              <a:rPr lang="ar-JO" sz="3200" b="1" dirty="0">
                <a:solidFill>
                  <a:schemeClr val="bg1"/>
                </a:solidFill>
                <a:latin typeface="Arial"/>
                <a:ea typeface="ＭＳ Ｐゴシック" charset="-128"/>
                <a:cs typeface="Arial"/>
              </a:rPr>
              <a:t>1. هذه الكنيسة ككنيستنا كانت تنمو</a:t>
            </a:r>
            <a:endParaRPr lang="en-US" sz="3200" b="1" dirty="0">
              <a:solidFill>
                <a:schemeClr val="bg1"/>
              </a:solidFill>
              <a:latin typeface="Arial"/>
              <a:ea typeface="ＭＳ Ｐゴシック" charset="-128"/>
              <a:cs typeface="Arial"/>
            </a:endParaRPr>
          </a:p>
        </p:txBody>
      </p:sp>
      <p:sp>
        <p:nvSpPr>
          <p:cNvPr id="247815" name="Text Box 7"/>
          <p:cNvSpPr txBox="1">
            <a:spLocks noChangeArrowheads="1"/>
          </p:cNvSpPr>
          <p:nvPr/>
        </p:nvSpPr>
        <p:spPr bwMode="auto">
          <a:xfrm>
            <a:off x="1524000" y="2590800"/>
            <a:ext cx="7152456"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كنيستهم كانت تنمو (1أ)</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نحن ننمو ...</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17" name="Text Box 9"/>
          <p:cNvSpPr txBox="1">
            <a:spLocks noChangeArrowheads="1"/>
          </p:cNvSpPr>
          <p:nvPr/>
        </p:nvSpPr>
        <p:spPr bwMode="auto">
          <a:xfrm>
            <a:off x="838200" y="5334000"/>
            <a:ext cx="83058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457200" indent="-457200" algn="r">
              <a:lnSpc>
                <a:spcPct val="80000"/>
              </a:lnSpc>
              <a:spcBef>
                <a:spcPct val="50000"/>
              </a:spcBef>
              <a:buFont typeface="Arial" charset="0"/>
              <a:buNone/>
              <a:defRPr/>
            </a:pPr>
            <a:r>
              <a:rPr lang="ar-JO" sz="3200" b="1" dirty="0">
                <a:solidFill>
                  <a:schemeClr val="bg1"/>
                </a:solidFill>
                <a:latin typeface="Arial"/>
                <a:ea typeface="ＭＳ Ｐゴシック" charset="-128"/>
                <a:cs typeface="Arial"/>
              </a:rPr>
              <a:t>3. الحل في وجود قادة علمانيين</a:t>
            </a:r>
            <a:endParaRPr lang="en-US" sz="3200" b="1" dirty="0">
              <a:solidFill>
                <a:schemeClr val="bg1"/>
              </a:solidFill>
              <a:latin typeface="Arial"/>
              <a:ea typeface="ＭＳ Ｐゴシック" charset="-128"/>
              <a:cs typeface="Arial"/>
            </a:endParaRPr>
          </a:p>
        </p:txBody>
      </p:sp>
      <p:sp>
        <p:nvSpPr>
          <p:cNvPr id="247825" name="Text Box 17"/>
          <p:cNvSpPr txBox="1">
            <a:spLocks noChangeArrowheads="1"/>
          </p:cNvSpPr>
          <p:nvPr/>
        </p:nvSpPr>
        <p:spPr bwMode="auto">
          <a:xfrm>
            <a:off x="914400" y="3657600"/>
            <a:ext cx="8229600" cy="48628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508000" indent="-508000" algn="r">
              <a:lnSpc>
                <a:spcPct val="80000"/>
              </a:lnSpc>
              <a:spcBef>
                <a:spcPct val="50000"/>
              </a:spcBef>
              <a:defRPr/>
            </a:pPr>
            <a:r>
              <a:rPr lang="ar-JO" sz="3200" b="1" dirty="0">
                <a:solidFill>
                  <a:schemeClr val="bg1"/>
                </a:solidFill>
                <a:latin typeface="Arial"/>
                <a:ea typeface="ＭＳ Ｐゴシック" charset="-128"/>
                <a:cs typeface="Arial"/>
              </a:rPr>
              <a:t>2. لكن الكنائس النامية لديها مشاكل</a:t>
            </a:r>
            <a:endParaRPr lang="en-US" sz="3200" b="1" dirty="0">
              <a:solidFill>
                <a:schemeClr val="bg1"/>
              </a:solidFill>
              <a:latin typeface="Arial"/>
              <a:ea typeface="ＭＳ Ｐゴシック" charset="-128"/>
              <a:cs typeface="Arial"/>
            </a:endParaRPr>
          </a:p>
        </p:txBody>
      </p:sp>
      <p:sp>
        <p:nvSpPr>
          <p:cNvPr id="247827" name="Text Box 19"/>
          <p:cNvSpPr txBox="1">
            <a:spLocks noChangeArrowheads="1"/>
          </p:cNvSpPr>
          <p:nvPr/>
        </p:nvSpPr>
        <p:spPr bwMode="auto">
          <a:xfrm>
            <a:off x="1524000" y="4191000"/>
            <a:ext cx="7152456"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كان لديهم مشكلة طعام (1ب)</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لدينا نفس هذه المشاكل ...</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28" name="Text Box 20"/>
          <p:cNvSpPr txBox="1">
            <a:spLocks noChangeArrowheads="1"/>
          </p:cNvSpPr>
          <p:nvPr/>
        </p:nvSpPr>
        <p:spPr bwMode="auto">
          <a:xfrm>
            <a:off x="1600200" y="5810250"/>
            <a:ext cx="6927372" cy="88024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sz="3200" b="1" dirty="0">
                <a:solidFill>
                  <a:schemeClr val="bg1"/>
                </a:solidFill>
                <a:effectLst>
                  <a:outerShdw blurRad="50800" dist="38100" dir="2700000" algn="tl" rotWithShape="0">
                    <a:srgbClr val="000000"/>
                  </a:outerShdw>
                </a:effectLst>
                <a:cs typeface="Arial" charset="0"/>
              </a:rPr>
              <a:t>أ. لقد حلوا مشكلتهم (2-6)</a:t>
            </a:r>
            <a:br>
              <a:rPr lang="en-US" sz="3200" b="1" dirty="0">
                <a:solidFill>
                  <a:schemeClr val="bg1"/>
                </a:solidFill>
                <a:effectLst>
                  <a:outerShdw blurRad="50800" dist="38100" dir="2700000" algn="tl" rotWithShape="0">
                    <a:srgbClr val="000000"/>
                  </a:outerShdw>
                </a:effectLst>
                <a:cs typeface="Arial" charset="0"/>
              </a:rPr>
            </a:br>
            <a:r>
              <a:rPr lang="ar-JO" sz="3200" b="1" dirty="0">
                <a:solidFill>
                  <a:schemeClr val="bg1"/>
                </a:solidFill>
                <a:effectLst>
                  <a:outerShdw blurRad="50800" dist="38100" dir="2700000" algn="tl" rotWithShape="0">
                    <a:srgbClr val="000000"/>
                  </a:outerShdw>
                </a:effectLst>
                <a:cs typeface="Arial" charset="0"/>
              </a:rPr>
              <a:t>ب- السبيل إلى حل مشاكلنا...</a:t>
            </a:r>
            <a:endParaRPr lang="en-US" sz="3200" b="1" dirty="0">
              <a:solidFill>
                <a:schemeClr val="bg1"/>
              </a:solidFill>
              <a:effectLst>
                <a:outerShdw blurRad="50800" dist="38100" dir="2700000" algn="tl" rotWithShape="0">
                  <a:srgbClr val="000000"/>
                </a:outerShdw>
              </a:effectLst>
              <a:cs typeface="Arial" charset="0"/>
            </a:endParaRPr>
          </a:p>
        </p:txBody>
      </p:sp>
      <p:sp>
        <p:nvSpPr>
          <p:cNvPr id="247830" name="WordArt 22" descr="Narrow vertical"/>
          <p:cNvSpPr>
            <a:spLocks noChangeArrowheads="1" noChangeShapeType="1" noTextEdit="1"/>
          </p:cNvSpPr>
          <p:nvPr/>
        </p:nvSpPr>
        <p:spPr bwMode="auto">
          <a:xfrm>
            <a:off x="355600" y="1676400"/>
            <a:ext cx="4826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1" name="WordArt 23" descr="Narrow vertical"/>
          <p:cNvSpPr>
            <a:spLocks noChangeArrowheads="1" noChangeShapeType="1" noTextEdit="1"/>
          </p:cNvSpPr>
          <p:nvPr/>
        </p:nvSpPr>
        <p:spPr bwMode="auto">
          <a:xfrm>
            <a:off x="355600" y="32004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2" name="WordArt 24" descr="Narrow vertical"/>
          <p:cNvSpPr>
            <a:spLocks noChangeArrowheads="1" noChangeShapeType="1" noTextEdit="1"/>
          </p:cNvSpPr>
          <p:nvPr/>
        </p:nvSpPr>
        <p:spPr bwMode="auto">
          <a:xfrm>
            <a:off x="355600" y="5029200"/>
            <a:ext cx="482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P</a:t>
            </a:r>
          </a:p>
        </p:txBody>
      </p:sp>
      <p:sp>
        <p:nvSpPr>
          <p:cNvPr id="247833" name="WordArt 25"/>
          <p:cNvSpPr>
            <a:spLocks noChangeArrowheads="1" noChangeShapeType="1" noTextEdit="1"/>
          </p:cNvSpPr>
          <p:nvPr/>
        </p:nvSpPr>
        <p:spPr bwMode="auto">
          <a:xfrm>
            <a:off x="838200" y="24384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4" name="WordArt 26"/>
          <p:cNvSpPr>
            <a:spLocks noChangeArrowheads="1" noChangeShapeType="1" noTextEdit="1"/>
          </p:cNvSpPr>
          <p:nvPr/>
        </p:nvSpPr>
        <p:spPr bwMode="auto">
          <a:xfrm>
            <a:off x="838200" y="40386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5" name="WordArt 27"/>
          <p:cNvSpPr>
            <a:spLocks noChangeArrowheads="1" noChangeShapeType="1" noTextEdit="1"/>
          </p:cNvSpPr>
          <p:nvPr/>
        </p:nvSpPr>
        <p:spPr bwMode="auto">
          <a:xfrm>
            <a:off x="838200" y="5715000"/>
            <a:ext cx="3810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T</a:t>
            </a:r>
          </a:p>
        </p:txBody>
      </p:sp>
      <p:sp>
        <p:nvSpPr>
          <p:cNvPr id="247836" name="WordArt 28"/>
          <p:cNvSpPr>
            <a:spLocks noChangeArrowheads="1" noChangeShapeType="1" noTextEdit="1"/>
          </p:cNvSpPr>
          <p:nvPr/>
        </p:nvSpPr>
        <p:spPr bwMode="auto">
          <a:xfrm>
            <a:off x="1295400" y="2971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7" name="WordArt 29"/>
          <p:cNvSpPr>
            <a:spLocks noChangeArrowheads="1" noChangeShapeType="1" noTextEdit="1"/>
          </p:cNvSpPr>
          <p:nvPr/>
        </p:nvSpPr>
        <p:spPr bwMode="auto">
          <a:xfrm>
            <a:off x="1295400" y="4495800"/>
            <a:ext cx="215900" cy="8556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47838" name="WordArt 30"/>
          <p:cNvSpPr>
            <a:spLocks noChangeArrowheads="1" noChangeShapeType="1" noTextEdit="1"/>
          </p:cNvSpPr>
          <p:nvPr/>
        </p:nvSpPr>
        <p:spPr bwMode="auto">
          <a:xfrm>
            <a:off x="1295400" y="6002338"/>
            <a:ext cx="215900" cy="85566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a:t>
            </a:r>
          </a:p>
        </p:txBody>
      </p:sp>
      <p:sp>
        <p:nvSpPr>
          <p:cNvPr id="21" name="Text Box 17"/>
          <p:cNvSpPr txBox="1">
            <a:spLocks noChangeArrowheads="1"/>
          </p:cNvSpPr>
          <p:nvPr/>
        </p:nvSpPr>
        <p:spPr bwMode="auto">
          <a:xfrm>
            <a:off x="6096000" y="6543675"/>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p:cTn id="7" dur="500" fill="hold"/>
                                        <p:tgtEl>
                                          <p:spTgt spid="247811"/>
                                        </p:tgtEl>
                                        <p:attrNameLst>
                                          <p:attrName>ppt_x</p:attrName>
                                        </p:attrNameLst>
                                      </p:cBhvr>
                                      <p:tavLst>
                                        <p:tav tm="0">
                                          <p:val>
                                            <p:strVal val="#ppt_x-#ppt_w/2"/>
                                          </p:val>
                                        </p:tav>
                                        <p:tav tm="100000">
                                          <p:val>
                                            <p:strVal val="#ppt_x"/>
                                          </p:val>
                                        </p:tav>
                                      </p:tavLst>
                                    </p:anim>
                                    <p:anim calcmode="lin" valueType="num">
                                      <p:cBhvr>
                                        <p:cTn id="8" dur="500" fill="hold"/>
                                        <p:tgtEl>
                                          <p:spTgt spid="247811"/>
                                        </p:tgtEl>
                                        <p:attrNameLst>
                                          <p:attrName>ppt_y</p:attrName>
                                        </p:attrNameLst>
                                      </p:cBhvr>
                                      <p:tavLst>
                                        <p:tav tm="0">
                                          <p:val>
                                            <p:strVal val="#ppt_y"/>
                                          </p:val>
                                        </p:tav>
                                        <p:tav tm="100000">
                                          <p:val>
                                            <p:strVal val="#ppt_y"/>
                                          </p:val>
                                        </p:tav>
                                      </p:tavLst>
                                    </p:anim>
                                    <p:anim calcmode="lin" valueType="num">
                                      <p:cBhvr>
                                        <p:cTn id="9" dur="500" fill="hold"/>
                                        <p:tgtEl>
                                          <p:spTgt spid="247811"/>
                                        </p:tgtEl>
                                        <p:attrNameLst>
                                          <p:attrName>ppt_w</p:attrName>
                                        </p:attrNameLst>
                                      </p:cBhvr>
                                      <p:tavLst>
                                        <p:tav tm="0">
                                          <p:val>
                                            <p:fltVal val="0"/>
                                          </p:val>
                                        </p:tav>
                                        <p:tav tm="100000">
                                          <p:val>
                                            <p:strVal val="#ppt_w"/>
                                          </p:val>
                                        </p:tav>
                                      </p:tavLst>
                                    </p:anim>
                                    <p:anim calcmode="lin" valueType="num">
                                      <p:cBhvr>
                                        <p:cTn id="10" dur="500" fill="hold"/>
                                        <p:tgtEl>
                                          <p:spTgt spid="247811"/>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anim calcmode="lin" valueType="num">
                                      <p:cBhvr>
                                        <p:cTn id="15" dur="500" fill="hold"/>
                                        <p:tgtEl>
                                          <p:spTgt spid="247814"/>
                                        </p:tgtEl>
                                        <p:attrNameLst>
                                          <p:attrName>ppt_x</p:attrName>
                                        </p:attrNameLst>
                                      </p:cBhvr>
                                      <p:tavLst>
                                        <p:tav tm="0">
                                          <p:val>
                                            <p:strVal val="#ppt_x-#ppt_w/2"/>
                                          </p:val>
                                        </p:tav>
                                        <p:tav tm="100000">
                                          <p:val>
                                            <p:strVal val="#ppt_x"/>
                                          </p:val>
                                        </p:tav>
                                      </p:tavLst>
                                    </p:anim>
                                    <p:anim calcmode="lin" valueType="num">
                                      <p:cBhvr>
                                        <p:cTn id="16" dur="500" fill="hold"/>
                                        <p:tgtEl>
                                          <p:spTgt spid="247814"/>
                                        </p:tgtEl>
                                        <p:attrNameLst>
                                          <p:attrName>ppt_y</p:attrName>
                                        </p:attrNameLst>
                                      </p:cBhvr>
                                      <p:tavLst>
                                        <p:tav tm="0">
                                          <p:val>
                                            <p:strVal val="#ppt_y"/>
                                          </p:val>
                                        </p:tav>
                                        <p:tav tm="100000">
                                          <p:val>
                                            <p:strVal val="#ppt_y"/>
                                          </p:val>
                                        </p:tav>
                                      </p:tavLst>
                                    </p:anim>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47815">
                                            <p:txEl>
                                              <p:pRg st="0" end="0"/>
                                            </p:txEl>
                                          </p:spTgt>
                                        </p:tgtEl>
                                        <p:attrNameLst>
                                          <p:attrName>style.visibility</p:attrName>
                                        </p:attrNameLst>
                                      </p:cBhvr>
                                      <p:to>
                                        <p:strVal val="visible"/>
                                      </p:to>
                                    </p:set>
                                    <p:anim calcmode="lin" valueType="num">
                                      <p:cBhvr>
                                        <p:cTn id="23" dur="500" fill="hold"/>
                                        <p:tgtEl>
                                          <p:spTgt spid="247815">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24781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2478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478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47825"/>
                                        </p:tgtEl>
                                        <p:attrNameLst>
                                          <p:attrName>style.visibility</p:attrName>
                                        </p:attrNameLst>
                                      </p:cBhvr>
                                      <p:to>
                                        <p:strVal val="visible"/>
                                      </p:to>
                                    </p:set>
                                    <p:anim calcmode="lin" valueType="num">
                                      <p:cBhvr>
                                        <p:cTn id="31" dur="500" fill="hold"/>
                                        <p:tgtEl>
                                          <p:spTgt spid="247825"/>
                                        </p:tgtEl>
                                        <p:attrNameLst>
                                          <p:attrName>ppt_x</p:attrName>
                                        </p:attrNameLst>
                                      </p:cBhvr>
                                      <p:tavLst>
                                        <p:tav tm="0">
                                          <p:val>
                                            <p:strVal val="#ppt_x-#ppt_w/2"/>
                                          </p:val>
                                        </p:tav>
                                        <p:tav tm="100000">
                                          <p:val>
                                            <p:strVal val="#ppt_x"/>
                                          </p:val>
                                        </p:tav>
                                      </p:tavLst>
                                    </p:anim>
                                    <p:anim calcmode="lin" valueType="num">
                                      <p:cBhvr>
                                        <p:cTn id="32" dur="500" fill="hold"/>
                                        <p:tgtEl>
                                          <p:spTgt spid="247825"/>
                                        </p:tgtEl>
                                        <p:attrNameLst>
                                          <p:attrName>ppt_y</p:attrName>
                                        </p:attrNameLst>
                                      </p:cBhvr>
                                      <p:tavLst>
                                        <p:tav tm="0">
                                          <p:val>
                                            <p:strVal val="#ppt_y"/>
                                          </p:val>
                                        </p:tav>
                                        <p:tav tm="100000">
                                          <p:val>
                                            <p:strVal val="#ppt_y"/>
                                          </p:val>
                                        </p:tav>
                                      </p:tavLst>
                                    </p:anim>
                                    <p:anim calcmode="lin" valueType="num">
                                      <p:cBhvr>
                                        <p:cTn id="33" dur="500" fill="hold"/>
                                        <p:tgtEl>
                                          <p:spTgt spid="247825"/>
                                        </p:tgtEl>
                                        <p:attrNameLst>
                                          <p:attrName>ppt_w</p:attrName>
                                        </p:attrNameLst>
                                      </p:cBhvr>
                                      <p:tavLst>
                                        <p:tav tm="0">
                                          <p:val>
                                            <p:fltVal val="0"/>
                                          </p:val>
                                        </p:tav>
                                        <p:tav tm="100000">
                                          <p:val>
                                            <p:strVal val="#ppt_w"/>
                                          </p:val>
                                        </p:tav>
                                      </p:tavLst>
                                    </p:anim>
                                    <p:anim calcmode="lin" valueType="num">
                                      <p:cBhvr>
                                        <p:cTn id="34" dur="500" fill="hold"/>
                                        <p:tgtEl>
                                          <p:spTgt spid="24782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247827">
                                            <p:txEl>
                                              <p:pRg st="0" end="0"/>
                                            </p:txEl>
                                          </p:spTgt>
                                        </p:tgtEl>
                                        <p:attrNameLst>
                                          <p:attrName>style.visibility</p:attrName>
                                        </p:attrNameLst>
                                      </p:cBhvr>
                                      <p:to>
                                        <p:strVal val="visible"/>
                                      </p:to>
                                    </p:set>
                                    <p:anim calcmode="lin" valueType="num">
                                      <p:cBhvr>
                                        <p:cTn id="39" dur="500" fill="hold"/>
                                        <p:tgtEl>
                                          <p:spTgt spid="247827">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247827">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4782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478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47817"/>
                                        </p:tgtEl>
                                        <p:attrNameLst>
                                          <p:attrName>style.visibility</p:attrName>
                                        </p:attrNameLst>
                                      </p:cBhvr>
                                      <p:to>
                                        <p:strVal val="visible"/>
                                      </p:to>
                                    </p:set>
                                    <p:anim calcmode="lin" valueType="num">
                                      <p:cBhvr>
                                        <p:cTn id="47" dur="500" fill="hold"/>
                                        <p:tgtEl>
                                          <p:spTgt spid="247817"/>
                                        </p:tgtEl>
                                        <p:attrNameLst>
                                          <p:attrName>ppt_x</p:attrName>
                                        </p:attrNameLst>
                                      </p:cBhvr>
                                      <p:tavLst>
                                        <p:tav tm="0">
                                          <p:val>
                                            <p:strVal val="#ppt_x-#ppt_w/2"/>
                                          </p:val>
                                        </p:tav>
                                        <p:tav tm="100000">
                                          <p:val>
                                            <p:strVal val="#ppt_x"/>
                                          </p:val>
                                        </p:tav>
                                      </p:tavLst>
                                    </p:anim>
                                    <p:anim calcmode="lin" valueType="num">
                                      <p:cBhvr>
                                        <p:cTn id="48" dur="500" fill="hold"/>
                                        <p:tgtEl>
                                          <p:spTgt spid="247817"/>
                                        </p:tgtEl>
                                        <p:attrNameLst>
                                          <p:attrName>ppt_y</p:attrName>
                                        </p:attrNameLst>
                                      </p:cBhvr>
                                      <p:tavLst>
                                        <p:tav tm="0">
                                          <p:val>
                                            <p:strVal val="#ppt_y"/>
                                          </p:val>
                                        </p:tav>
                                        <p:tav tm="100000">
                                          <p:val>
                                            <p:strVal val="#ppt_y"/>
                                          </p:val>
                                        </p:tav>
                                      </p:tavLst>
                                    </p:anim>
                                    <p:anim calcmode="lin" valueType="num">
                                      <p:cBhvr>
                                        <p:cTn id="49" dur="500" fill="hold"/>
                                        <p:tgtEl>
                                          <p:spTgt spid="247817"/>
                                        </p:tgtEl>
                                        <p:attrNameLst>
                                          <p:attrName>ppt_w</p:attrName>
                                        </p:attrNameLst>
                                      </p:cBhvr>
                                      <p:tavLst>
                                        <p:tav tm="0">
                                          <p:val>
                                            <p:fltVal val="0"/>
                                          </p:val>
                                        </p:tav>
                                        <p:tav tm="100000">
                                          <p:val>
                                            <p:strVal val="#ppt_w"/>
                                          </p:val>
                                        </p:tav>
                                      </p:tavLst>
                                    </p:anim>
                                    <p:anim calcmode="lin" valueType="num">
                                      <p:cBhvr>
                                        <p:cTn id="50" dur="500" fill="hold"/>
                                        <p:tgtEl>
                                          <p:spTgt spid="24781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47828">
                                            <p:txEl>
                                              <p:pRg st="0" end="0"/>
                                            </p:txEl>
                                          </p:spTgt>
                                        </p:tgtEl>
                                        <p:attrNameLst>
                                          <p:attrName>style.visibility</p:attrName>
                                        </p:attrNameLst>
                                      </p:cBhvr>
                                      <p:to>
                                        <p:strVal val="visible"/>
                                      </p:to>
                                    </p:set>
                                    <p:anim calcmode="lin" valueType="num">
                                      <p:cBhvr>
                                        <p:cTn id="55" dur="500" fill="hold"/>
                                        <p:tgtEl>
                                          <p:spTgt spid="247828">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247828">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247828">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24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47830"/>
                                        </p:tgtEl>
                                        <p:attrNameLst>
                                          <p:attrName>style.visibility</p:attrName>
                                        </p:attrNameLst>
                                      </p:cBhvr>
                                      <p:to>
                                        <p:strVal val="visible"/>
                                      </p:to>
                                    </p:set>
                                    <p:anim calcmode="lin" valueType="num">
                                      <p:cBhvr>
                                        <p:cTn id="63" dur="1000" fill="hold"/>
                                        <p:tgtEl>
                                          <p:spTgt spid="247830"/>
                                        </p:tgtEl>
                                        <p:attrNameLst>
                                          <p:attrName>ppt_w</p:attrName>
                                        </p:attrNameLst>
                                      </p:cBhvr>
                                      <p:tavLst>
                                        <p:tav tm="0">
                                          <p:val>
                                            <p:fltVal val="0"/>
                                          </p:val>
                                        </p:tav>
                                        <p:tav tm="100000">
                                          <p:val>
                                            <p:strVal val="#ppt_w"/>
                                          </p:val>
                                        </p:tav>
                                      </p:tavLst>
                                    </p:anim>
                                    <p:anim calcmode="lin" valueType="num">
                                      <p:cBhvr>
                                        <p:cTn id="64" dur="1000" fill="hold"/>
                                        <p:tgtEl>
                                          <p:spTgt spid="247830"/>
                                        </p:tgtEl>
                                        <p:attrNameLst>
                                          <p:attrName>ppt_h</p:attrName>
                                        </p:attrNameLst>
                                      </p:cBhvr>
                                      <p:tavLst>
                                        <p:tav tm="0">
                                          <p:val>
                                            <p:fltVal val="0"/>
                                          </p:val>
                                        </p:tav>
                                        <p:tav tm="100000">
                                          <p:val>
                                            <p:strVal val="#ppt_h"/>
                                          </p:val>
                                        </p:tav>
                                      </p:tavLst>
                                    </p:anim>
                                    <p:anim calcmode="lin" valueType="num">
                                      <p:cBhvr>
                                        <p:cTn id="65" dur="1000" fill="hold"/>
                                        <p:tgtEl>
                                          <p:spTgt spid="2478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7830"/>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1000"/>
                            </p:stCondLst>
                            <p:childTnLst>
                              <p:par>
                                <p:cTn id="68" presetID="15" presetClass="entr" presetSubtype="0" fill="hold" grpId="0" nodeType="afterEffect">
                                  <p:stCondLst>
                                    <p:cond delay="0"/>
                                  </p:stCondLst>
                                  <p:childTnLst>
                                    <p:set>
                                      <p:cBhvr>
                                        <p:cTn id="69" dur="1" fill="hold">
                                          <p:stCondLst>
                                            <p:cond delay="0"/>
                                          </p:stCondLst>
                                        </p:cTn>
                                        <p:tgtEl>
                                          <p:spTgt spid="247831"/>
                                        </p:tgtEl>
                                        <p:attrNameLst>
                                          <p:attrName>style.visibility</p:attrName>
                                        </p:attrNameLst>
                                      </p:cBhvr>
                                      <p:to>
                                        <p:strVal val="visible"/>
                                      </p:to>
                                    </p:set>
                                    <p:anim calcmode="lin" valueType="num">
                                      <p:cBhvr>
                                        <p:cTn id="70" dur="1000" fill="hold"/>
                                        <p:tgtEl>
                                          <p:spTgt spid="247831"/>
                                        </p:tgtEl>
                                        <p:attrNameLst>
                                          <p:attrName>ppt_w</p:attrName>
                                        </p:attrNameLst>
                                      </p:cBhvr>
                                      <p:tavLst>
                                        <p:tav tm="0">
                                          <p:val>
                                            <p:fltVal val="0"/>
                                          </p:val>
                                        </p:tav>
                                        <p:tav tm="100000">
                                          <p:val>
                                            <p:strVal val="#ppt_w"/>
                                          </p:val>
                                        </p:tav>
                                      </p:tavLst>
                                    </p:anim>
                                    <p:anim calcmode="lin" valueType="num">
                                      <p:cBhvr>
                                        <p:cTn id="71" dur="1000" fill="hold"/>
                                        <p:tgtEl>
                                          <p:spTgt spid="247831"/>
                                        </p:tgtEl>
                                        <p:attrNameLst>
                                          <p:attrName>ppt_h</p:attrName>
                                        </p:attrNameLst>
                                      </p:cBhvr>
                                      <p:tavLst>
                                        <p:tav tm="0">
                                          <p:val>
                                            <p:fltVal val="0"/>
                                          </p:val>
                                        </p:tav>
                                        <p:tav tm="100000">
                                          <p:val>
                                            <p:strVal val="#ppt_h"/>
                                          </p:val>
                                        </p:tav>
                                      </p:tavLst>
                                    </p:anim>
                                    <p:anim calcmode="lin" valueType="num">
                                      <p:cBhvr>
                                        <p:cTn id="72" dur="1000" fill="hold"/>
                                        <p:tgtEl>
                                          <p:spTgt spid="247831"/>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7831"/>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2000"/>
                            </p:stCondLst>
                            <p:childTnLst>
                              <p:par>
                                <p:cTn id="75" presetID="15" presetClass="entr" presetSubtype="0" fill="hold" grpId="0" nodeType="afterEffect">
                                  <p:stCondLst>
                                    <p:cond delay="0"/>
                                  </p:stCondLst>
                                  <p:childTnLst>
                                    <p:set>
                                      <p:cBhvr>
                                        <p:cTn id="76" dur="1" fill="hold">
                                          <p:stCondLst>
                                            <p:cond delay="0"/>
                                          </p:stCondLst>
                                        </p:cTn>
                                        <p:tgtEl>
                                          <p:spTgt spid="247832"/>
                                        </p:tgtEl>
                                        <p:attrNameLst>
                                          <p:attrName>style.visibility</p:attrName>
                                        </p:attrNameLst>
                                      </p:cBhvr>
                                      <p:to>
                                        <p:strVal val="visible"/>
                                      </p:to>
                                    </p:set>
                                    <p:anim calcmode="lin" valueType="num">
                                      <p:cBhvr>
                                        <p:cTn id="77" dur="1000" fill="hold"/>
                                        <p:tgtEl>
                                          <p:spTgt spid="247832"/>
                                        </p:tgtEl>
                                        <p:attrNameLst>
                                          <p:attrName>ppt_w</p:attrName>
                                        </p:attrNameLst>
                                      </p:cBhvr>
                                      <p:tavLst>
                                        <p:tav tm="0">
                                          <p:val>
                                            <p:fltVal val="0"/>
                                          </p:val>
                                        </p:tav>
                                        <p:tav tm="100000">
                                          <p:val>
                                            <p:strVal val="#ppt_w"/>
                                          </p:val>
                                        </p:tav>
                                      </p:tavLst>
                                    </p:anim>
                                    <p:anim calcmode="lin" valueType="num">
                                      <p:cBhvr>
                                        <p:cTn id="78" dur="1000" fill="hold"/>
                                        <p:tgtEl>
                                          <p:spTgt spid="247832"/>
                                        </p:tgtEl>
                                        <p:attrNameLst>
                                          <p:attrName>ppt_h</p:attrName>
                                        </p:attrNameLst>
                                      </p:cBhvr>
                                      <p:tavLst>
                                        <p:tav tm="0">
                                          <p:val>
                                            <p:fltVal val="0"/>
                                          </p:val>
                                        </p:tav>
                                        <p:tav tm="100000">
                                          <p:val>
                                            <p:strVal val="#ppt_h"/>
                                          </p:val>
                                        </p:tav>
                                      </p:tavLst>
                                    </p:anim>
                                    <p:anim calcmode="lin" valueType="num">
                                      <p:cBhvr>
                                        <p:cTn id="79" dur="1000" fill="hold"/>
                                        <p:tgtEl>
                                          <p:spTgt spid="2478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478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247833"/>
                                        </p:tgtEl>
                                        <p:attrNameLst>
                                          <p:attrName>style.visibility</p:attrName>
                                        </p:attrNameLst>
                                      </p:cBhvr>
                                      <p:to>
                                        <p:strVal val="visible"/>
                                      </p:to>
                                    </p:set>
                                    <p:anim calcmode="lin" valueType="num">
                                      <p:cBhvr>
                                        <p:cTn id="85" dur="1000" fill="hold"/>
                                        <p:tgtEl>
                                          <p:spTgt spid="247833"/>
                                        </p:tgtEl>
                                        <p:attrNameLst>
                                          <p:attrName>ppt_w</p:attrName>
                                        </p:attrNameLst>
                                      </p:cBhvr>
                                      <p:tavLst>
                                        <p:tav tm="0">
                                          <p:val>
                                            <p:fltVal val="0"/>
                                          </p:val>
                                        </p:tav>
                                        <p:tav tm="100000">
                                          <p:val>
                                            <p:strVal val="#ppt_w"/>
                                          </p:val>
                                        </p:tav>
                                      </p:tavLst>
                                    </p:anim>
                                    <p:anim calcmode="lin" valueType="num">
                                      <p:cBhvr>
                                        <p:cTn id="86" dur="1000" fill="hold"/>
                                        <p:tgtEl>
                                          <p:spTgt spid="247833"/>
                                        </p:tgtEl>
                                        <p:attrNameLst>
                                          <p:attrName>ppt_h</p:attrName>
                                        </p:attrNameLst>
                                      </p:cBhvr>
                                      <p:tavLst>
                                        <p:tav tm="0">
                                          <p:val>
                                            <p:fltVal val="0"/>
                                          </p:val>
                                        </p:tav>
                                        <p:tav tm="100000">
                                          <p:val>
                                            <p:strVal val="#ppt_h"/>
                                          </p:val>
                                        </p:tav>
                                      </p:tavLst>
                                    </p:anim>
                                    <p:anim calcmode="lin" valueType="num">
                                      <p:cBhvr>
                                        <p:cTn id="87" dur="1000" fill="hold"/>
                                        <p:tgtEl>
                                          <p:spTgt spid="24783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47833"/>
                                        </p:tgtEl>
                                        <p:attrNameLst>
                                          <p:attrName>ppt_y</p:attrName>
                                        </p:attrNameLst>
                                      </p:cBhvr>
                                      <p:tavLst>
                                        <p:tav tm="0" fmla="#ppt_y+(sin(-2*pi*(1-$))*-#ppt_x+cos(-2*pi*(1-$))*(1-#ppt_y))*(1-$)">
                                          <p:val>
                                            <p:fltVal val="0"/>
                                          </p:val>
                                        </p:tav>
                                        <p:tav tm="100000">
                                          <p:val>
                                            <p:fltVal val="1"/>
                                          </p:val>
                                        </p:tav>
                                      </p:tavLst>
                                    </p:anim>
                                  </p:childTnLst>
                                </p:cTn>
                              </p:par>
                            </p:childTnLst>
                          </p:cTn>
                        </p:par>
                        <p:par>
                          <p:cTn id="89" fill="hold" nodeType="afterGroup">
                            <p:stCondLst>
                              <p:cond delay="1000"/>
                            </p:stCondLst>
                            <p:childTnLst>
                              <p:par>
                                <p:cTn id="90" presetID="15" presetClass="entr" presetSubtype="0" fill="hold" grpId="0" nodeType="afterEffect">
                                  <p:stCondLst>
                                    <p:cond delay="0"/>
                                  </p:stCondLst>
                                  <p:childTnLst>
                                    <p:set>
                                      <p:cBhvr>
                                        <p:cTn id="91" dur="1" fill="hold">
                                          <p:stCondLst>
                                            <p:cond delay="0"/>
                                          </p:stCondLst>
                                        </p:cTn>
                                        <p:tgtEl>
                                          <p:spTgt spid="247834"/>
                                        </p:tgtEl>
                                        <p:attrNameLst>
                                          <p:attrName>style.visibility</p:attrName>
                                        </p:attrNameLst>
                                      </p:cBhvr>
                                      <p:to>
                                        <p:strVal val="visible"/>
                                      </p:to>
                                    </p:set>
                                    <p:anim calcmode="lin" valueType="num">
                                      <p:cBhvr>
                                        <p:cTn id="92" dur="1000" fill="hold"/>
                                        <p:tgtEl>
                                          <p:spTgt spid="247834"/>
                                        </p:tgtEl>
                                        <p:attrNameLst>
                                          <p:attrName>ppt_w</p:attrName>
                                        </p:attrNameLst>
                                      </p:cBhvr>
                                      <p:tavLst>
                                        <p:tav tm="0">
                                          <p:val>
                                            <p:fltVal val="0"/>
                                          </p:val>
                                        </p:tav>
                                        <p:tav tm="100000">
                                          <p:val>
                                            <p:strVal val="#ppt_w"/>
                                          </p:val>
                                        </p:tav>
                                      </p:tavLst>
                                    </p:anim>
                                    <p:anim calcmode="lin" valueType="num">
                                      <p:cBhvr>
                                        <p:cTn id="93" dur="1000" fill="hold"/>
                                        <p:tgtEl>
                                          <p:spTgt spid="247834"/>
                                        </p:tgtEl>
                                        <p:attrNameLst>
                                          <p:attrName>ppt_h</p:attrName>
                                        </p:attrNameLst>
                                      </p:cBhvr>
                                      <p:tavLst>
                                        <p:tav tm="0">
                                          <p:val>
                                            <p:fltVal val="0"/>
                                          </p:val>
                                        </p:tav>
                                        <p:tav tm="100000">
                                          <p:val>
                                            <p:strVal val="#ppt_h"/>
                                          </p:val>
                                        </p:tav>
                                      </p:tavLst>
                                    </p:anim>
                                    <p:anim calcmode="lin" valueType="num">
                                      <p:cBhvr>
                                        <p:cTn id="94" dur="1000" fill="hold"/>
                                        <p:tgtEl>
                                          <p:spTgt spid="247834"/>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247834"/>
                                        </p:tgtEl>
                                        <p:attrNameLst>
                                          <p:attrName>ppt_y</p:attrName>
                                        </p:attrNameLst>
                                      </p:cBhvr>
                                      <p:tavLst>
                                        <p:tav tm="0" fmla="#ppt_y+(sin(-2*pi*(1-$))*-#ppt_x+cos(-2*pi*(1-$))*(1-#ppt_y))*(1-$)">
                                          <p:val>
                                            <p:fltVal val="0"/>
                                          </p:val>
                                        </p:tav>
                                        <p:tav tm="100000">
                                          <p:val>
                                            <p:fltVal val="1"/>
                                          </p:val>
                                        </p:tav>
                                      </p:tavLst>
                                    </p:anim>
                                  </p:childTnLst>
                                </p:cTn>
                              </p:par>
                            </p:childTnLst>
                          </p:cTn>
                        </p:par>
                        <p:par>
                          <p:cTn id="96" fill="hold" nodeType="afterGroup">
                            <p:stCondLst>
                              <p:cond delay="2000"/>
                            </p:stCondLst>
                            <p:childTnLst>
                              <p:par>
                                <p:cTn id="97" presetID="15" presetClass="entr" presetSubtype="0" fill="hold" grpId="0" nodeType="afterEffect">
                                  <p:stCondLst>
                                    <p:cond delay="0"/>
                                  </p:stCondLst>
                                  <p:childTnLst>
                                    <p:set>
                                      <p:cBhvr>
                                        <p:cTn id="98" dur="1" fill="hold">
                                          <p:stCondLst>
                                            <p:cond delay="0"/>
                                          </p:stCondLst>
                                        </p:cTn>
                                        <p:tgtEl>
                                          <p:spTgt spid="247835"/>
                                        </p:tgtEl>
                                        <p:attrNameLst>
                                          <p:attrName>style.visibility</p:attrName>
                                        </p:attrNameLst>
                                      </p:cBhvr>
                                      <p:to>
                                        <p:strVal val="visible"/>
                                      </p:to>
                                    </p:set>
                                    <p:anim calcmode="lin" valueType="num">
                                      <p:cBhvr>
                                        <p:cTn id="99" dur="1000" fill="hold"/>
                                        <p:tgtEl>
                                          <p:spTgt spid="247835"/>
                                        </p:tgtEl>
                                        <p:attrNameLst>
                                          <p:attrName>ppt_w</p:attrName>
                                        </p:attrNameLst>
                                      </p:cBhvr>
                                      <p:tavLst>
                                        <p:tav tm="0">
                                          <p:val>
                                            <p:fltVal val="0"/>
                                          </p:val>
                                        </p:tav>
                                        <p:tav tm="100000">
                                          <p:val>
                                            <p:strVal val="#ppt_w"/>
                                          </p:val>
                                        </p:tav>
                                      </p:tavLst>
                                    </p:anim>
                                    <p:anim calcmode="lin" valueType="num">
                                      <p:cBhvr>
                                        <p:cTn id="100" dur="1000" fill="hold"/>
                                        <p:tgtEl>
                                          <p:spTgt spid="247835"/>
                                        </p:tgtEl>
                                        <p:attrNameLst>
                                          <p:attrName>ppt_h</p:attrName>
                                        </p:attrNameLst>
                                      </p:cBhvr>
                                      <p:tavLst>
                                        <p:tav tm="0">
                                          <p:val>
                                            <p:fltVal val="0"/>
                                          </p:val>
                                        </p:tav>
                                        <p:tav tm="100000">
                                          <p:val>
                                            <p:strVal val="#ppt_h"/>
                                          </p:val>
                                        </p:tav>
                                      </p:tavLst>
                                    </p:anim>
                                    <p:anim calcmode="lin" valueType="num">
                                      <p:cBhvr>
                                        <p:cTn id="101" dur="1000" fill="hold"/>
                                        <p:tgtEl>
                                          <p:spTgt spid="247835"/>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2478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247836"/>
                                        </p:tgtEl>
                                        <p:attrNameLst>
                                          <p:attrName>style.visibility</p:attrName>
                                        </p:attrNameLst>
                                      </p:cBhvr>
                                      <p:to>
                                        <p:strVal val="visible"/>
                                      </p:to>
                                    </p:set>
                                    <p:anim calcmode="lin" valueType="num">
                                      <p:cBhvr>
                                        <p:cTn id="107" dur="1000" fill="hold"/>
                                        <p:tgtEl>
                                          <p:spTgt spid="247836"/>
                                        </p:tgtEl>
                                        <p:attrNameLst>
                                          <p:attrName>ppt_w</p:attrName>
                                        </p:attrNameLst>
                                      </p:cBhvr>
                                      <p:tavLst>
                                        <p:tav tm="0">
                                          <p:val>
                                            <p:fltVal val="0"/>
                                          </p:val>
                                        </p:tav>
                                        <p:tav tm="100000">
                                          <p:val>
                                            <p:strVal val="#ppt_w"/>
                                          </p:val>
                                        </p:tav>
                                      </p:tavLst>
                                    </p:anim>
                                    <p:anim calcmode="lin" valueType="num">
                                      <p:cBhvr>
                                        <p:cTn id="108" dur="1000" fill="hold"/>
                                        <p:tgtEl>
                                          <p:spTgt spid="247836"/>
                                        </p:tgtEl>
                                        <p:attrNameLst>
                                          <p:attrName>ppt_h</p:attrName>
                                        </p:attrNameLst>
                                      </p:cBhvr>
                                      <p:tavLst>
                                        <p:tav tm="0">
                                          <p:val>
                                            <p:fltVal val="0"/>
                                          </p:val>
                                        </p:tav>
                                        <p:tav tm="100000">
                                          <p:val>
                                            <p:strVal val="#ppt_h"/>
                                          </p:val>
                                        </p:tav>
                                      </p:tavLst>
                                    </p:anim>
                                    <p:anim calcmode="lin" valueType="num">
                                      <p:cBhvr>
                                        <p:cTn id="109" dur="1000" fill="hold"/>
                                        <p:tgtEl>
                                          <p:spTgt spid="24783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47836"/>
                                        </p:tgtEl>
                                        <p:attrNameLst>
                                          <p:attrName>ppt_y</p:attrName>
                                        </p:attrNameLst>
                                      </p:cBhvr>
                                      <p:tavLst>
                                        <p:tav tm="0" fmla="#ppt_y+(sin(-2*pi*(1-$))*-#ppt_x+cos(-2*pi*(1-$))*(1-#ppt_y))*(1-$)">
                                          <p:val>
                                            <p:fltVal val="0"/>
                                          </p:val>
                                        </p:tav>
                                        <p:tav tm="100000">
                                          <p:val>
                                            <p:fltVal val="1"/>
                                          </p:val>
                                        </p:tav>
                                      </p:tavLst>
                                    </p:anim>
                                  </p:childTnLst>
                                </p:cTn>
                              </p:par>
                            </p:childTnLst>
                          </p:cTn>
                        </p:par>
                        <p:par>
                          <p:cTn id="111" fill="hold" nodeType="afterGroup">
                            <p:stCondLst>
                              <p:cond delay="1000"/>
                            </p:stCondLst>
                            <p:childTnLst>
                              <p:par>
                                <p:cTn id="112" presetID="15" presetClass="entr" presetSubtype="0" fill="hold" grpId="0" nodeType="afterEffect">
                                  <p:stCondLst>
                                    <p:cond delay="0"/>
                                  </p:stCondLst>
                                  <p:childTnLst>
                                    <p:set>
                                      <p:cBhvr>
                                        <p:cTn id="113" dur="1" fill="hold">
                                          <p:stCondLst>
                                            <p:cond delay="0"/>
                                          </p:stCondLst>
                                        </p:cTn>
                                        <p:tgtEl>
                                          <p:spTgt spid="247837"/>
                                        </p:tgtEl>
                                        <p:attrNameLst>
                                          <p:attrName>style.visibility</p:attrName>
                                        </p:attrNameLst>
                                      </p:cBhvr>
                                      <p:to>
                                        <p:strVal val="visible"/>
                                      </p:to>
                                    </p:set>
                                    <p:anim calcmode="lin" valueType="num">
                                      <p:cBhvr>
                                        <p:cTn id="114" dur="1000" fill="hold"/>
                                        <p:tgtEl>
                                          <p:spTgt spid="247837"/>
                                        </p:tgtEl>
                                        <p:attrNameLst>
                                          <p:attrName>ppt_w</p:attrName>
                                        </p:attrNameLst>
                                      </p:cBhvr>
                                      <p:tavLst>
                                        <p:tav tm="0">
                                          <p:val>
                                            <p:fltVal val="0"/>
                                          </p:val>
                                        </p:tav>
                                        <p:tav tm="100000">
                                          <p:val>
                                            <p:strVal val="#ppt_w"/>
                                          </p:val>
                                        </p:tav>
                                      </p:tavLst>
                                    </p:anim>
                                    <p:anim calcmode="lin" valueType="num">
                                      <p:cBhvr>
                                        <p:cTn id="115" dur="1000" fill="hold"/>
                                        <p:tgtEl>
                                          <p:spTgt spid="247837"/>
                                        </p:tgtEl>
                                        <p:attrNameLst>
                                          <p:attrName>ppt_h</p:attrName>
                                        </p:attrNameLst>
                                      </p:cBhvr>
                                      <p:tavLst>
                                        <p:tav tm="0">
                                          <p:val>
                                            <p:fltVal val="0"/>
                                          </p:val>
                                        </p:tav>
                                        <p:tav tm="100000">
                                          <p:val>
                                            <p:strVal val="#ppt_h"/>
                                          </p:val>
                                        </p:tav>
                                      </p:tavLst>
                                    </p:anim>
                                    <p:anim calcmode="lin" valueType="num">
                                      <p:cBhvr>
                                        <p:cTn id="116" dur="1000" fill="hold"/>
                                        <p:tgtEl>
                                          <p:spTgt spid="247837"/>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247837"/>
                                        </p:tgtEl>
                                        <p:attrNameLst>
                                          <p:attrName>ppt_y</p:attrName>
                                        </p:attrNameLst>
                                      </p:cBhvr>
                                      <p:tavLst>
                                        <p:tav tm="0" fmla="#ppt_y+(sin(-2*pi*(1-$))*-#ppt_x+cos(-2*pi*(1-$))*(1-#ppt_y))*(1-$)">
                                          <p:val>
                                            <p:fltVal val="0"/>
                                          </p:val>
                                        </p:tav>
                                        <p:tav tm="100000">
                                          <p:val>
                                            <p:fltVal val="1"/>
                                          </p:val>
                                        </p:tav>
                                      </p:tavLst>
                                    </p:anim>
                                  </p:childTnLst>
                                </p:cTn>
                              </p:par>
                            </p:childTnLst>
                          </p:cTn>
                        </p:par>
                        <p:par>
                          <p:cTn id="118" fill="hold" nodeType="afterGroup">
                            <p:stCondLst>
                              <p:cond delay="2000"/>
                            </p:stCondLst>
                            <p:childTnLst>
                              <p:par>
                                <p:cTn id="119" presetID="15" presetClass="entr" presetSubtype="0" fill="hold" grpId="0" nodeType="afterEffect">
                                  <p:stCondLst>
                                    <p:cond delay="0"/>
                                  </p:stCondLst>
                                  <p:childTnLst>
                                    <p:set>
                                      <p:cBhvr>
                                        <p:cTn id="120" dur="1" fill="hold">
                                          <p:stCondLst>
                                            <p:cond delay="0"/>
                                          </p:stCondLst>
                                        </p:cTn>
                                        <p:tgtEl>
                                          <p:spTgt spid="247838"/>
                                        </p:tgtEl>
                                        <p:attrNameLst>
                                          <p:attrName>style.visibility</p:attrName>
                                        </p:attrNameLst>
                                      </p:cBhvr>
                                      <p:to>
                                        <p:strVal val="visible"/>
                                      </p:to>
                                    </p:set>
                                    <p:anim calcmode="lin" valueType="num">
                                      <p:cBhvr>
                                        <p:cTn id="121" dur="1000" fill="hold"/>
                                        <p:tgtEl>
                                          <p:spTgt spid="247838"/>
                                        </p:tgtEl>
                                        <p:attrNameLst>
                                          <p:attrName>ppt_w</p:attrName>
                                        </p:attrNameLst>
                                      </p:cBhvr>
                                      <p:tavLst>
                                        <p:tav tm="0">
                                          <p:val>
                                            <p:fltVal val="0"/>
                                          </p:val>
                                        </p:tav>
                                        <p:tav tm="100000">
                                          <p:val>
                                            <p:strVal val="#ppt_w"/>
                                          </p:val>
                                        </p:tav>
                                      </p:tavLst>
                                    </p:anim>
                                    <p:anim calcmode="lin" valueType="num">
                                      <p:cBhvr>
                                        <p:cTn id="122" dur="1000" fill="hold"/>
                                        <p:tgtEl>
                                          <p:spTgt spid="247838"/>
                                        </p:tgtEl>
                                        <p:attrNameLst>
                                          <p:attrName>ppt_h</p:attrName>
                                        </p:attrNameLst>
                                      </p:cBhvr>
                                      <p:tavLst>
                                        <p:tav tm="0">
                                          <p:val>
                                            <p:fltVal val="0"/>
                                          </p:val>
                                        </p:tav>
                                        <p:tav tm="100000">
                                          <p:val>
                                            <p:strVal val="#ppt_h"/>
                                          </p:val>
                                        </p:tav>
                                      </p:tavLst>
                                    </p:anim>
                                    <p:anim calcmode="lin" valueType="num">
                                      <p:cBhvr>
                                        <p:cTn id="123" dur="1000" fill="hold"/>
                                        <p:tgtEl>
                                          <p:spTgt spid="247838"/>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2478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4" grpId="0" autoUpdateAnimBg="0"/>
      <p:bldP spid="247815" grpId="0" build="p" autoUpdateAnimBg="0"/>
      <p:bldP spid="247817" grpId="0" autoUpdateAnimBg="0"/>
      <p:bldP spid="247825" grpId="0" autoUpdateAnimBg="0"/>
      <p:bldP spid="247827" grpId="0" build="p" autoUpdateAnimBg="0"/>
      <p:bldP spid="247828" grpId="0" build="p" autoUpdateAnimBg="0"/>
      <p:bldP spid="247830" grpId="0" animBg="1"/>
      <p:bldP spid="247831" grpId="0" animBg="1"/>
      <p:bldP spid="247832" grpId="0" animBg="1"/>
      <p:bldP spid="247833" grpId="0" animBg="1"/>
      <p:bldP spid="247834" grpId="0" animBg="1"/>
      <p:bldP spid="247835" grpId="0" animBg="1"/>
      <p:bldP spid="247836" grpId="0" animBg="1"/>
      <p:bldP spid="247837" grpId="0" animBg="1"/>
      <p:bldP spid="2478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50205" name="Rectangle 29"/>
          <p:cNvSpPr>
            <a:spLocks noGrp="1" noChangeArrowheads="1"/>
          </p:cNvSpPr>
          <p:nvPr>
            <p:ph type="title" idx="4294967295"/>
          </p:nvPr>
        </p:nvSpPr>
        <p:spPr>
          <a:xfrm>
            <a:off x="609600" y="105966"/>
            <a:ext cx="7772400" cy="646331"/>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altLang="zh-TW" sz="3600" b="1" dirty="0">
                <a:solidFill>
                  <a:srgbClr val="FFFFFF"/>
                </a:solidFill>
                <a:latin typeface="Arial" charset="0"/>
                <a:ea typeface="ＭＳ Ｐゴシック" charset="0"/>
                <a:cs typeface="Arial" charset="0"/>
              </a:rPr>
              <a:t>استنتاجي بسيط (أعمال 6: 1-6)</a:t>
            </a:r>
            <a:endParaRPr lang="en-US" sz="3600" b="1" dirty="0">
              <a:solidFill>
                <a:srgbClr val="FFFFFF"/>
              </a:solidFill>
              <a:latin typeface="Arial" charset="0"/>
              <a:ea typeface="ＭＳ Ｐゴシック" charset="0"/>
              <a:cs typeface="Arial" charset="0"/>
            </a:endParaRPr>
          </a:p>
        </p:txBody>
      </p:sp>
      <p:sp>
        <p:nvSpPr>
          <p:cNvPr id="50192" name="Text Box 16"/>
          <p:cNvSpPr txBox="1">
            <a:spLocks noChangeArrowheads="1"/>
          </p:cNvSpPr>
          <p:nvPr/>
        </p:nvSpPr>
        <p:spPr bwMode="auto">
          <a:xfrm>
            <a:off x="609600" y="872729"/>
            <a:ext cx="8534400" cy="880241"/>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200" b="1" dirty="0">
                <a:solidFill>
                  <a:srgbClr val="FFFF00"/>
                </a:solidFill>
                <a:latin typeface="Arial"/>
                <a:ea typeface="ＭＳ Ｐゴシック" charset="-128"/>
                <a:cs typeface="Arial"/>
              </a:rPr>
              <a:t>الفكرة الرئيسية</a:t>
            </a:r>
            <a:r>
              <a:rPr lang="ar-JO" sz="3200" b="1" dirty="0">
                <a:solidFill>
                  <a:schemeClr val="bg1"/>
                </a:solidFill>
                <a:latin typeface="Arial"/>
                <a:ea typeface="ＭＳ Ｐゴシック" charset="-128"/>
                <a:cs typeface="Arial"/>
              </a:rPr>
              <a:t>: عندما تظهر المشاكل النمو في الكنيسة، علينا أن نحلها من خلال القيادة العلمانية</a:t>
            </a:r>
            <a:endParaRPr lang="en-US" sz="3200" b="1" dirty="0">
              <a:solidFill>
                <a:schemeClr val="bg1"/>
              </a:solidFill>
              <a:latin typeface="Arial"/>
              <a:ea typeface="ＭＳ Ｐゴシック" charset="-128"/>
              <a:cs typeface="Arial"/>
            </a:endParaRPr>
          </a:p>
        </p:txBody>
      </p:sp>
      <p:sp>
        <p:nvSpPr>
          <p:cNvPr id="50194" name="Text Box 18"/>
          <p:cNvSpPr txBox="1">
            <a:spLocks noChangeArrowheads="1"/>
          </p:cNvSpPr>
          <p:nvPr/>
        </p:nvSpPr>
        <p:spPr bwMode="auto">
          <a:xfrm>
            <a:off x="8529159" y="84834"/>
            <a:ext cx="528007" cy="463846"/>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solidFill>
                  <a:srgbClr val="FFFFFF"/>
                </a:solidFill>
                <a:cs typeface="Arial" charset="0"/>
              </a:rPr>
              <a:t>50</a:t>
            </a:r>
            <a:endParaRPr lang="en-US" b="1" dirty="0">
              <a:cs typeface="Arial" charset="0"/>
            </a:endParaRPr>
          </a:p>
        </p:txBody>
      </p:sp>
      <p:sp>
        <p:nvSpPr>
          <p:cNvPr id="50195" name="Text Box 19"/>
          <p:cNvSpPr txBox="1">
            <a:spLocks noChangeArrowheads="1"/>
          </p:cNvSpPr>
          <p:nvPr/>
        </p:nvSpPr>
        <p:spPr bwMode="auto">
          <a:xfrm>
            <a:off x="0" y="1858566"/>
            <a:ext cx="90678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lnSpc>
                <a:spcPct val="80000"/>
              </a:lnSpc>
              <a:spcBef>
                <a:spcPct val="50000"/>
              </a:spcBef>
              <a:defRPr/>
            </a:pPr>
            <a:r>
              <a:rPr lang="ar-JO" sz="3000" b="1" dirty="0">
                <a:solidFill>
                  <a:schemeClr val="bg1"/>
                </a:solidFill>
                <a:latin typeface="Arial"/>
                <a:ea typeface="ＭＳ Ｐゴシック" charset="-128"/>
                <a:cs typeface="Arial"/>
              </a:rPr>
              <a:t>1. حل مشاكل النمو في أورشليم هو القيادة العلمانية (</a:t>
            </a:r>
            <a:r>
              <a:rPr lang="ar-JO" sz="3000" b="1" dirty="0">
                <a:solidFill>
                  <a:srgbClr val="FFFF00"/>
                </a:solidFill>
                <a:latin typeface="Arial"/>
                <a:ea typeface="ＭＳ Ｐゴシック" charset="-128"/>
                <a:cs typeface="Arial"/>
              </a:rPr>
              <a:t>الفكرة التفسيرية</a:t>
            </a:r>
            <a:r>
              <a:rPr lang="ar-JO" sz="3000" b="1" dirty="0">
                <a:solidFill>
                  <a:schemeClr val="bg1"/>
                </a:solidFill>
                <a:latin typeface="Arial"/>
                <a:ea typeface="ＭＳ Ｐゴシック" charset="-128"/>
                <a:cs typeface="Arial"/>
              </a:rPr>
              <a:t>)</a:t>
            </a:r>
            <a:endParaRPr lang="en-US" sz="3000" b="1" dirty="0">
              <a:solidFill>
                <a:schemeClr val="bg1"/>
              </a:solidFill>
              <a:latin typeface="Arial"/>
              <a:ea typeface="ＭＳ Ｐゴシック" charset="-128"/>
              <a:cs typeface="Arial"/>
            </a:endParaRPr>
          </a:p>
        </p:txBody>
      </p:sp>
      <p:sp>
        <p:nvSpPr>
          <p:cNvPr id="50196" name="Text Box 20"/>
          <p:cNvSpPr txBox="1">
            <a:spLocks noChangeArrowheads="1"/>
          </p:cNvSpPr>
          <p:nvPr/>
        </p:nvSpPr>
        <p:spPr bwMode="auto">
          <a:xfrm>
            <a:off x="1371599" y="2425828"/>
            <a:ext cx="6656785" cy="1274195"/>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defRPr/>
            </a:pPr>
            <a:r>
              <a:rPr lang="ar-JO" altLang="ja-JP" sz="3200" b="1" dirty="0">
                <a:solidFill>
                  <a:schemeClr val="bg1"/>
                </a:solidFill>
                <a:effectLst>
                  <a:outerShdw blurRad="50800" dist="76200" dir="2700000" algn="tl" rotWithShape="0">
                    <a:prstClr val="black">
                      <a:alpha val="50890"/>
                    </a:prstClr>
                  </a:outerShdw>
                </a:effectLst>
                <a:cs typeface="Arial" charset="0"/>
              </a:rPr>
              <a:t>أ. نمت كنيسة أورشليم (1أ)                           ب. كان لديهم مشكلة طعام (1ب)</a:t>
            </a:r>
            <a:br>
              <a:rPr lang="en-US" altLang="ja-JP"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ت. عينوا قادة (2-6)</a:t>
            </a:r>
            <a:endParaRPr lang="en-US" sz="3200" b="1" dirty="0">
              <a:solidFill>
                <a:schemeClr val="bg1"/>
              </a:solidFill>
              <a:effectLst>
                <a:outerShdw blurRad="50800" dist="76200" dir="2700000" algn="tl" rotWithShape="0">
                  <a:prstClr val="black">
                    <a:alpha val="50890"/>
                  </a:prstClr>
                </a:outerShdw>
              </a:effectLst>
              <a:cs typeface="Arial" charset="0"/>
            </a:endParaRPr>
          </a:p>
        </p:txBody>
      </p:sp>
      <p:sp>
        <p:nvSpPr>
          <p:cNvPr id="50197" name="Text Box 21"/>
          <p:cNvSpPr txBox="1">
            <a:spLocks noChangeArrowheads="1"/>
          </p:cNvSpPr>
          <p:nvPr/>
        </p:nvSpPr>
        <p:spPr bwMode="auto">
          <a:xfrm>
            <a:off x="914400" y="4373166"/>
            <a:ext cx="80772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457200" indent="-457200" algn="r">
              <a:lnSpc>
                <a:spcPct val="80000"/>
              </a:lnSpc>
              <a:spcBef>
                <a:spcPct val="50000"/>
              </a:spcBef>
              <a:buFont typeface="Arial" charset="0"/>
              <a:buNone/>
              <a:defRPr/>
            </a:pPr>
            <a:r>
              <a:rPr lang="ar-JO" sz="3000" b="1" dirty="0">
                <a:solidFill>
                  <a:schemeClr val="bg1"/>
                </a:solidFill>
                <a:latin typeface="Arial"/>
                <a:ea typeface="ＭＳ Ｐゴシック" charset="-128"/>
                <a:cs typeface="Arial"/>
              </a:rPr>
              <a:t>2. حل مشاكل نمونا هو تعيين قادة علمانيين (</a:t>
            </a:r>
            <a:r>
              <a:rPr lang="ar-JO" sz="3000" b="1" dirty="0">
                <a:solidFill>
                  <a:srgbClr val="FFFF00"/>
                </a:solidFill>
                <a:latin typeface="Arial"/>
                <a:ea typeface="ＭＳ Ｐゴシック" charset="-128"/>
                <a:cs typeface="Arial"/>
              </a:rPr>
              <a:t>الفكرة الرئيسية</a:t>
            </a:r>
            <a:r>
              <a:rPr lang="ar-JO" sz="3000" b="1" dirty="0">
                <a:solidFill>
                  <a:schemeClr val="bg1"/>
                </a:solidFill>
                <a:latin typeface="Arial"/>
                <a:ea typeface="ＭＳ Ｐゴシック" charset="-128"/>
                <a:cs typeface="Arial"/>
              </a:rPr>
              <a:t>)</a:t>
            </a:r>
            <a:endParaRPr lang="en-US" sz="3000" b="1" dirty="0">
              <a:solidFill>
                <a:schemeClr val="bg1"/>
              </a:solidFill>
              <a:latin typeface="Arial"/>
              <a:ea typeface="ＭＳ Ｐゴシック" charset="-128"/>
              <a:cs typeface="Arial"/>
            </a:endParaRPr>
          </a:p>
        </p:txBody>
      </p:sp>
      <p:sp>
        <p:nvSpPr>
          <p:cNvPr id="50206" name="Text Box 30"/>
          <p:cNvSpPr txBox="1">
            <a:spLocks noChangeArrowheads="1"/>
          </p:cNvSpPr>
          <p:nvPr/>
        </p:nvSpPr>
        <p:spPr bwMode="auto">
          <a:xfrm>
            <a:off x="1371599" y="4834831"/>
            <a:ext cx="6656786" cy="1274195"/>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lnSpc>
                <a:spcPct val="80000"/>
              </a:lnSpc>
              <a:spcBef>
                <a:spcPct val="50000"/>
              </a:spcBef>
              <a:buFont typeface="Arial" charset="0"/>
              <a:buNone/>
              <a:defRPr/>
            </a:pPr>
            <a:r>
              <a:rPr lang="ar-JO" sz="3200" b="1" dirty="0">
                <a:solidFill>
                  <a:schemeClr val="bg1"/>
                </a:solidFill>
                <a:effectLst>
                  <a:outerShdw blurRad="50800" dist="76200" dir="2700000" algn="tl" rotWithShape="0">
                    <a:prstClr val="black">
                      <a:alpha val="50890"/>
                    </a:prstClr>
                  </a:outerShdw>
                </a:effectLst>
                <a:cs typeface="Arial" charset="0"/>
              </a:rPr>
              <a:t>أ. نحن ننمو ...</a:t>
            </a:r>
            <a:br>
              <a:rPr lang="en-US"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ب. مشاكلنا هي ...</a:t>
            </a:r>
            <a:br>
              <a:rPr lang="en-US" sz="3200" b="1" dirty="0">
                <a:solidFill>
                  <a:schemeClr val="bg1"/>
                </a:solidFill>
                <a:effectLst>
                  <a:outerShdw blurRad="50800" dist="76200" dir="2700000" algn="tl" rotWithShape="0">
                    <a:prstClr val="black">
                      <a:alpha val="50890"/>
                    </a:prstClr>
                  </a:outerShdw>
                </a:effectLst>
                <a:cs typeface="Arial" charset="0"/>
              </a:rPr>
            </a:br>
            <a:r>
              <a:rPr lang="ar-JO" sz="3200" b="1" dirty="0">
                <a:solidFill>
                  <a:schemeClr val="bg1"/>
                </a:solidFill>
                <a:effectLst>
                  <a:outerShdw blurRad="50800" dist="76200" dir="2700000" algn="tl" rotWithShape="0">
                    <a:prstClr val="black">
                      <a:alpha val="50890"/>
                    </a:prstClr>
                  </a:outerShdw>
                </a:effectLst>
                <a:cs typeface="Arial" charset="0"/>
              </a:rPr>
              <a:t>ت. نحتاج إلى تعيين قادة علمانيين</a:t>
            </a:r>
            <a:endParaRPr lang="en-US" sz="3200" b="1" dirty="0">
              <a:solidFill>
                <a:schemeClr val="bg1"/>
              </a:solidFill>
              <a:effectLst>
                <a:outerShdw blurRad="50800" dist="76200" dir="2700000" algn="tl" rotWithShape="0">
                  <a:prstClr val="black">
                    <a:alpha val="50890"/>
                  </a:prstClr>
                </a:outerShdw>
              </a:effectLst>
              <a:cs typeface="Arial" charset="0"/>
            </a:endParaRPr>
          </a:p>
        </p:txBody>
      </p:sp>
      <p:sp>
        <p:nvSpPr>
          <p:cNvPr id="50207" name="AutoShape 31"/>
          <p:cNvSpPr>
            <a:spLocks/>
          </p:cNvSpPr>
          <p:nvPr/>
        </p:nvSpPr>
        <p:spPr bwMode="auto">
          <a:xfrm>
            <a:off x="914400" y="2636912"/>
            <a:ext cx="457200" cy="2485208"/>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8" name="AutoShape 32"/>
          <p:cNvSpPr>
            <a:spLocks/>
          </p:cNvSpPr>
          <p:nvPr/>
        </p:nvSpPr>
        <p:spPr bwMode="auto">
          <a:xfrm>
            <a:off x="762000" y="3032024"/>
            <a:ext cx="457200" cy="2485208"/>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50209" name="AutoShape 33"/>
          <p:cNvSpPr>
            <a:spLocks/>
          </p:cNvSpPr>
          <p:nvPr/>
        </p:nvSpPr>
        <p:spPr bwMode="auto">
          <a:xfrm>
            <a:off x="609600" y="3489224"/>
            <a:ext cx="457200" cy="2423120"/>
          </a:xfrm>
          <a:prstGeom prst="leftBracket">
            <a:avLst>
              <a:gd name="adj" fmla="val 45833"/>
            </a:avLst>
          </a:prstGeom>
          <a:noFill/>
          <a:ln w="57150">
            <a:solidFill>
              <a:srgbClr val="FFFF00"/>
            </a:solidFill>
            <a:round/>
            <a:headEnd/>
            <a:tailEnd/>
          </a:ln>
          <a:effectLst>
            <a:outerShdw blurRad="63500" dist="35921" dir="2700000" algn="ctr" rotWithShape="0">
              <a:srgbClr val="000000">
                <a:alpha val="74998"/>
              </a:srgbClr>
            </a:outerShdw>
          </a:effectLst>
        </p:spPr>
        <p:txBody>
          <a:bodyPr wrap="none" anchor="ctr"/>
          <a:lstStyle/>
          <a:p>
            <a:pPr>
              <a:defRPr/>
            </a:pPr>
            <a:endParaRPr lang="en-US" sz="2000">
              <a:latin typeface="Arial"/>
              <a:ea typeface="ＭＳ Ｐゴシック" charset="-128"/>
              <a:cs typeface="Arial"/>
            </a:endParaRPr>
          </a:p>
        </p:txBody>
      </p:sp>
      <p:sp>
        <p:nvSpPr>
          <p:cNvPr id="13" name="Text Box 17"/>
          <p:cNvSpPr txBox="1">
            <a:spLocks noChangeArrowheads="1"/>
          </p:cNvSpPr>
          <p:nvPr/>
        </p:nvSpPr>
        <p:spPr bwMode="auto">
          <a:xfrm>
            <a:off x="6096000" y="6494066"/>
            <a:ext cx="2971800" cy="341313"/>
          </a:xfrm>
          <a:prstGeom prst="rect">
            <a:avLst/>
          </a:prstGeom>
          <a:noFill/>
          <a:ln w="9525">
            <a:noFill/>
            <a:miter lim="800000"/>
            <a:headEnd/>
            <a:tailEnd type="none" w="lg" len="lg"/>
          </a:ln>
          <a:effectLst>
            <a:outerShdw blurRad="63500" dist="35921" dir="2700000" algn="ctr" rotWithShape="0">
              <a:srgbClr val="000000">
                <a:alpha val="74998"/>
              </a:srgbClr>
            </a:outerShdw>
          </a:effec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ar-JO" sz="1600" b="1" dirty="0">
                <a:solidFill>
                  <a:srgbClr val="FFFFFF"/>
                </a:solidFill>
                <a:cs typeface="Arial" charset="0"/>
              </a:rPr>
              <a:t>دون سونوكجيان، كلية دالاس اللاهوتية</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0192"/>
                                        </p:tgtEl>
                                        <p:attrNameLst>
                                          <p:attrName>style.visibility</p:attrName>
                                        </p:attrNameLst>
                                      </p:cBhvr>
                                      <p:to>
                                        <p:strVal val="visible"/>
                                      </p:to>
                                    </p:set>
                                    <p:anim calcmode="lin" valueType="num">
                                      <p:cBhvr>
                                        <p:cTn id="7" dur="500" fill="hold"/>
                                        <p:tgtEl>
                                          <p:spTgt spid="50192"/>
                                        </p:tgtEl>
                                        <p:attrNameLst>
                                          <p:attrName>ppt_x</p:attrName>
                                        </p:attrNameLst>
                                      </p:cBhvr>
                                      <p:tavLst>
                                        <p:tav tm="0">
                                          <p:val>
                                            <p:strVal val="#ppt_x-#ppt_w/2"/>
                                          </p:val>
                                        </p:tav>
                                        <p:tav tm="100000">
                                          <p:val>
                                            <p:strVal val="#ppt_x"/>
                                          </p:val>
                                        </p:tav>
                                      </p:tavLst>
                                    </p:anim>
                                    <p:anim calcmode="lin" valueType="num">
                                      <p:cBhvr>
                                        <p:cTn id="8" dur="500" fill="hold"/>
                                        <p:tgtEl>
                                          <p:spTgt spid="50192"/>
                                        </p:tgtEl>
                                        <p:attrNameLst>
                                          <p:attrName>ppt_y</p:attrName>
                                        </p:attrNameLst>
                                      </p:cBhvr>
                                      <p:tavLst>
                                        <p:tav tm="0">
                                          <p:val>
                                            <p:strVal val="#ppt_y"/>
                                          </p:val>
                                        </p:tav>
                                        <p:tav tm="100000">
                                          <p:val>
                                            <p:strVal val="#ppt_y"/>
                                          </p:val>
                                        </p:tav>
                                      </p:tavLst>
                                    </p:anim>
                                    <p:anim calcmode="lin" valueType="num">
                                      <p:cBhvr>
                                        <p:cTn id="9" dur="500" fill="hold"/>
                                        <p:tgtEl>
                                          <p:spTgt spid="50192"/>
                                        </p:tgtEl>
                                        <p:attrNameLst>
                                          <p:attrName>ppt_w</p:attrName>
                                        </p:attrNameLst>
                                      </p:cBhvr>
                                      <p:tavLst>
                                        <p:tav tm="0">
                                          <p:val>
                                            <p:fltVal val="0"/>
                                          </p:val>
                                        </p:tav>
                                        <p:tav tm="100000">
                                          <p:val>
                                            <p:strVal val="#ppt_w"/>
                                          </p:val>
                                        </p:tav>
                                      </p:tavLst>
                                    </p:anim>
                                    <p:anim calcmode="lin" valueType="num">
                                      <p:cBhvr>
                                        <p:cTn id="10" dur="500" fill="hold"/>
                                        <p:tgtEl>
                                          <p:spTgt spid="5019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195"/>
                                        </p:tgtEl>
                                        <p:attrNameLst>
                                          <p:attrName>style.visibility</p:attrName>
                                        </p:attrNameLst>
                                      </p:cBhvr>
                                      <p:to>
                                        <p:strVal val="visible"/>
                                      </p:to>
                                    </p:set>
                                    <p:anim calcmode="lin" valueType="num">
                                      <p:cBhvr>
                                        <p:cTn id="15" dur="500" fill="hold"/>
                                        <p:tgtEl>
                                          <p:spTgt spid="50195"/>
                                        </p:tgtEl>
                                        <p:attrNameLst>
                                          <p:attrName>ppt_x</p:attrName>
                                        </p:attrNameLst>
                                      </p:cBhvr>
                                      <p:tavLst>
                                        <p:tav tm="0">
                                          <p:val>
                                            <p:strVal val="#ppt_x-#ppt_w/2"/>
                                          </p:val>
                                        </p:tav>
                                        <p:tav tm="100000">
                                          <p:val>
                                            <p:strVal val="#ppt_x"/>
                                          </p:val>
                                        </p:tav>
                                      </p:tavLst>
                                    </p:anim>
                                    <p:anim calcmode="lin" valueType="num">
                                      <p:cBhvr>
                                        <p:cTn id="16" dur="500" fill="hold"/>
                                        <p:tgtEl>
                                          <p:spTgt spid="50195"/>
                                        </p:tgtEl>
                                        <p:attrNameLst>
                                          <p:attrName>ppt_y</p:attrName>
                                        </p:attrNameLst>
                                      </p:cBhvr>
                                      <p:tavLst>
                                        <p:tav tm="0">
                                          <p:val>
                                            <p:strVal val="#ppt_y"/>
                                          </p:val>
                                        </p:tav>
                                        <p:tav tm="100000">
                                          <p:val>
                                            <p:strVal val="#ppt_y"/>
                                          </p:val>
                                        </p:tav>
                                      </p:tavLst>
                                    </p:anim>
                                    <p:anim calcmode="lin" valueType="num">
                                      <p:cBhvr>
                                        <p:cTn id="17" dur="500" fill="hold"/>
                                        <p:tgtEl>
                                          <p:spTgt spid="50195"/>
                                        </p:tgtEl>
                                        <p:attrNameLst>
                                          <p:attrName>ppt_w</p:attrName>
                                        </p:attrNameLst>
                                      </p:cBhvr>
                                      <p:tavLst>
                                        <p:tav tm="0">
                                          <p:val>
                                            <p:fltVal val="0"/>
                                          </p:val>
                                        </p:tav>
                                        <p:tav tm="100000">
                                          <p:val>
                                            <p:strVal val="#ppt_w"/>
                                          </p:val>
                                        </p:tav>
                                      </p:tavLst>
                                    </p:anim>
                                    <p:anim calcmode="lin" valueType="num">
                                      <p:cBhvr>
                                        <p:cTn id="18" dur="500" fill="hold"/>
                                        <p:tgtEl>
                                          <p:spTgt spid="5019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0196">
                                            <p:txEl>
                                              <p:pRg st="0" end="0"/>
                                            </p:txEl>
                                          </p:spTgt>
                                        </p:tgtEl>
                                        <p:attrNameLst>
                                          <p:attrName>style.visibility</p:attrName>
                                        </p:attrNameLst>
                                      </p:cBhvr>
                                      <p:to>
                                        <p:strVal val="visible"/>
                                      </p:to>
                                    </p:set>
                                    <p:anim calcmode="lin" valueType="num">
                                      <p:cBhvr>
                                        <p:cTn id="23" dur="500" fill="hold"/>
                                        <p:tgtEl>
                                          <p:spTgt spid="50196">
                                            <p:txEl>
                                              <p:pRg st="0" end="0"/>
                                            </p:txEl>
                                          </p:spTgt>
                                        </p:tgtEl>
                                        <p:attrNameLst>
                                          <p:attrName>ppt_x</p:attrName>
                                        </p:attrNameLst>
                                      </p:cBhvr>
                                      <p:tavLst>
                                        <p:tav tm="0">
                                          <p:val>
                                            <p:strVal val="#ppt_x-#ppt_w/2"/>
                                          </p:val>
                                        </p:tav>
                                        <p:tav tm="100000">
                                          <p:val>
                                            <p:strVal val="#ppt_x"/>
                                          </p:val>
                                        </p:tav>
                                      </p:tavLst>
                                    </p:anim>
                                    <p:anim calcmode="lin" valueType="num">
                                      <p:cBhvr>
                                        <p:cTn id="24" dur="500" fill="hold"/>
                                        <p:tgtEl>
                                          <p:spTgt spid="50196">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19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0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0197"/>
                                        </p:tgtEl>
                                        <p:attrNameLst>
                                          <p:attrName>style.visibility</p:attrName>
                                        </p:attrNameLst>
                                      </p:cBhvr>
                                      <p:to>
                                        <p:strVal val="visible"/>
                                      </p:to>
                                    </p:set>
                                    <p:anim calcmode="lin" valueType="num">
                                      <p:cBhvr>
                                        <p:cTn id="31" dur="500" fill="hold"/>
                                        <p:tgtEl>
                                          <p:spTgt spid="50197"/>
                                        </p:tgtEl>
                                        <p:attrNameLst>
                                          <p:attrName>ppt_x</p:attrName>
                                        </p:attrNameLst>
                                      </p:cBhvr>
                                      <p:tavLst>
                                        <p:tav tm="0">
                                          <p:val>
                                            <p:strVal val="#ppt_x-#ppt_w/2"/>
                                          </p:val>
                                        </p:tav>
                                        <p:tav tm="100000">
                                          <p:val>
                                            <p:strVal val="#ppt_x"/>
                                          </p:val>
                                        </p:tav>
                                      </p:tavLst>
                                    </p:anim>
                                    <p:anim calcmode="lin" valueType="num">
                                      <p:cBhvr>
                                        <p:cTn id="32" dur="500" fill="hold"/>
                                        <p:tgtEl>
                                          <p:spTgt spid="50197"/>
                                        </p:tgtEl>
                                        <p:attrNameLst>
                                          <p:attrName>ppt_y</p:attrName>
                                        </p:attrNameLst>
                                      </p:cBhvr>
                                      <p:tavLst>
                                        <p:tav tm="0">
                                          <p:val>
                                            <p:strVal val="#ppt_y"/>
                                          </p:val>
                                        </p:tav>
                                        <p:tav tm="100000">
                                          <p:val>
                                            <p:strVal val="#ppt_y"/>
                                          </p:val>
                                        </p:tav>
                                      </p:tavLst>
                                    </p:anim>
                                    <p:anim calcmode="lin" valueType="num">
                                      <p:cBhvr>
                                        <p:cTn id="33" dur="500" fill="hold"/>
                                        <p:tgtEl>
                                          <p:spTgt spid="50197"/>
                                        </p:tgtEl>
                                        <p:attrNameLst>
                                          <p:attrName>ppt_w</p:attrName>
                                        </p:attrNameLst>
                                      </p:cBhvr>
                                      <p:tavLst>
                                        <p:tav tm="0">
                                          <p:val>
                                            <p:fltVal val="0"/>
                                          </p:val>
                                        </p:tav>
                                        <p:tav tm="100000">
                                          <p:val>
                                            <p:strVal val="#ppt_w"/>
                                          </p:val>
                                        </p:tav>
                                      </p:tavLst>
                                    </p:anim>
                                    <p:anim calcmode="lin" valueType="num">
                                      <p:cBhvr>
                                        <p:cTn id="34" dur="500" fill="hold"/>
                                        <p:tgtEl>
                                          <p:spTgt spid="5019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50206">
                                            <p:txEl>
                                              <p:pRg st="0" end="0"/>
                                            </p:txEl>
                                          </p:spTgt>
                                        </p:tgtEl>
                                        <p:attrNameLst>
                                          <p:attrName>style.visibility</p:attrName>
                                        </p:attrNameLst>
                                      </p:cBhvr>
                                      <p:to>
                                        <p:strVal val="visible"/>
                                      </p:to>
                                    </p:set>
                                    <p:anim calcmode="lin" valueType="num">
                                      <p:cBhvr>
                                        <p:cTn id="39" dur="500" fill="hold"/>
                                        <p:tgtEl>
                                          <p:spTgt spid="50206">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50206">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5020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020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0207"/>
                                        </p:tgtEl>
                                        <p:attrNameLst>
                                          <p:attrName>style.visibility</p:attrName>
                                        </p:attrNameLst>
                                      </p:cBhvr>
                                      <p:to>
                                        <p:strVal val="visible"/>
                                      </p:to>
                                    </p:set>
                                    <p:anim calcmode="lin" valueType="num">
                                      <p:cBhvr>
                                        <p:cTn id="47" dur="500" fill="hold"/>
                                        <p:tgtEl>
                                          <p:spTgt spid="50207"/>
                                        </p:tgtEl>
                                        <p:attrNameLst>
                                          <p:attrName>ppt_w</p:attrName>
                                        </p:attrNameLst>
                                      </p:cBhvr>
                                      <p:tavLst>
                                        <p:tav tm="0">
                                          <p:val>
                                            <p:fltVal val="0"/>
                                          </p:val>
                                        </p:tav>
                                        <p:tav tm="100000">
                                          <p:val>
                                            <p:strVal val="#ppt_w"/>
                                          </p:val>
                                        </p:tav>
                                      </p:tavLst>
                                    </p:anim>
                                    <p:anim calcmode="lin" valueType="num">
                                      <p:cBhvr>
                                        <p:cTn id="48" dur="500" fill="hold"/>
                                        <p:tgtEl>
                                          <p:spTgt spid="50207"/>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50208"/>
                                        </p:tgtEl>
                                        <p:attrNameLst>
                                          <p:attrName>style.visibility</p:attrName>
                                        </p:attrNameLst>
                                      </p:cBhvr>
                                      <p:to>
                                        <p:strVal val="visible"/>
                                      </p:to>
                                    </p:set>
                                    <p:anim calcmode="lin" valueType="num">
                                      <p:cBhvr>
                                        <p:cTn id="53" dur="500" fill="hold"/>
                                        <p:tgtEl>
                                          <p:spTgt spid="50208"/>
                                        </p:tgtEl>
                                        <p:attrNameLst>
                                          <p:attrName>ppt_w</p:attrName>
                                        </p:attrNameLst>
                                      </p:cBhvr>
                                      <p:tavLst>
                                        <p:tav tm="0">
                                          <p:val>
                                            <p:fltVal val="0"/>
                                          </p:val>
                                        </p:tav>
                                        <p:tav tm="100000">
                                          <p:val>
                                            <p:strVal val="#ppt_w"/>
                                          </p:val>
                                        </p:tav>
                                      </p:tavLst>
                                    </p:anim>
                                    <p:anim calcmode="lin" valueType="num">
                                      <p:cBhvr>
                                        <p:cTn id="54" dur="500" fill="hold"/>
                                        <p:tgtEl>
                                          <p:spTgt spid="50208"/>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50209"/>
                                        </p:tgtEl>
                                        <p:attrNameLst>
                                          <p:attrName>style.visibility</p:attrName>
                                        </p:attrNameLst>
                                      </p:cBhvr>
                                      <p:to>
                                        <p:strVal val="visible"/>
                                      </p:to>
                                    </p:set>
                                    <p:anim calcmode="lin" valueType="num">
                                      <p:cBhvr>
                                        <p:cTn id="59" dur="500" fill="hold"/>
                                        <p:tgtEl>
                                          <p:spTgt spid="50209"/>
                                        </p:tgtEl>
                                        <p:attrNameLst>
                                          <p:attrName>ppt_w</p:attrName>
                                        </p:attrNameLst>
                                      </p:cBhvr>
                                      <p:tavLst>
                                        <p:tav tm="0">
                                          <p:val>
                                            <p:fltVal val="0"/>
                                          </p:val>
                                        </p:tav>
                                        <p:tav tm="100000">
                                          <p:val>
                                            <p:strVal val="#ppt_w"/>
                                          </p:val>
                                        </p:tav>
                                      </p:tavLst>
                                    </p:anim>
                                    <p:anim calcmode="lin" valueType="num">
                                      <p:cBhvr>
                                        <p:cTn id="60" dur="500" fill="hold"/>
                                        <p:tgtEl>
                                          <p:spTgt spid="50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utoUpdateAnimBg="0"/>
      <p:bldP spid="50195" grpId="0" autoUpdateAnimBg="0"/>
      <p:bldP spid="50196" grpId="0" build="p" autoUpdateAnimBg="0"/>
      <p:bldP spid="50197" grpId="0" autoUpdateAnimBg="0"/>
      <p:bldP spid="50206" grpId="0" build="p" autoUpdateAnimBg="0"/>
      <p:bldP spid="50207" grpId="0" animBg="1"/>
      <p:bldP spid="50208" grpId="0" animBg="1"/>
      <p:bldP spid="502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0" y="0"/>
            <a:ext cx="9144000" cy="838200"/>
          </a:xfrm>
          <a:gradFill rotWithShape="0">
            <a:gsLst>
              <a:gs pos="0">
                <a:schemeClr val="accent1"/>
              </a:gs>
              <a:gs pos="100000">
                <a:schemeClr val="accent1">
                  <a:gamma/>
                  <a:shade val="46275"/>
                  <a:invGamma/>
                </a:schemeClr>
              </a:gs>
            </a:gsLst>
            <a:path path="shape">
              <a:fillToRect l="50000" t="50000" r="50000" b="50000"/>
            </a:path>
          </a:gradFill>
          <a:effectLst>
            <a:outerShdw blurRad="38100" dist="38099" dir="2700000" algn="ctr" rotWithShape="0">
              <a:srgbClr val="000000">
                <a:alpha val="99962"/>
              </a:srgbClr>
            </a:outerShdw>
          </a:effectLst>
        </p:spPr>
        <p:txBody>
          <a:bodyPr/>
          <a:lstStyle/>
          <a:p>
            <a:pPr>
              <a:defRPr/>
            </a:pPr>
            <a:r>
              <a:rPr lang="ar-JO" sz="320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اتخاذ قرار هيكل العظة</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342019" name="Text Box 3"/>
          <p:cNvSpPr txBox="1">
            <a:spLocks noChangeArrowheads="1"/>
          </p:cNvSpPr>
          <p:nvPr/>
        </p:nvSpPr>
        <p:spPr bwMode="auto">
          <a:xfrm>
            <a:off x="2971800" y="990600"/>
            <a:ext cx="5638800" cy="579438"/>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التطبيق</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78179" name="Text Box 4"/>
          <p:cNvSpPr txBox="1">
            <a:spLocks noChangeArrowheads="1"/>
          </p:cNvSpPr>
          <p:nvPr/>
        </p:nvSpPr>
        <p:spPr bwMode="auto">
          <a:xfrm>
            <a:off x="8305800" y="115888"/>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138</a:t>
            </a:r>
            <a:endParaRPr kumimoji="0" lang="en-US" sz="2400" b="0" i="0" u="none" strike="noStrike" kern="1200" cap="none" spc="0" normalizeH="0" baseline="0" noProof="0" dirty="0">
              <a:ln>
                <a:noFill/>
              </a:ln>
              <a:solidFill>
                <a:srgbClr val="FFFF66"/>
              </a:solidFill>
              <a:effectLst/>
              <a:uLnTx/>
              <a:uFillTx/>
              <a:latin typeface="Arial" panose="020B0604020202020204" pitchFamily="34" charset="0"/>
              <a:ea typeface="ＭＳ Ｐゴシック" charset="0"/>
              <a:cs typeface="Arial" panose="020B0604020202020204" pitchFamily="34" charset="0"/>
            </a:endParaRPr>
          </a:p>
        </p:txBody>
      </p:sp>
      <p:sp>
        <p:nvSpPr>
          <p:cNvPr id="342021" name="Text Box 5"/>
          <p:cNvSpPr txBox="1">
            <a:spLocks noChangeArrowheads="1"/>
          </p:cNvSpPr>
          <p:nvPr/>
        </p:nvSpPr>
        <p:spPr bwMode="auto">
          <a:xfrm rot="-5400000">
            <a:off x="-1784350" y="4376738"/>
            <a:ext cx="4265613" cy="579437"/>
          </a:xfrm>
          <a:prstGeom prst="rect">
            <a:avLst/>
          </a:prstGeom>
          <a:solidFill>
            <a:srgbClr val="161616"/>
          </a:solid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أين الفكرة الرئيسية؟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42022" name="Text Box 6"/>
          <p:cNvSpPr txBox="1">
            <a:spLocks noChangeArrowheads="1"/>
          </p:cNvSpPr>
          <p:nvPr/>
        </p:nvSpPr>
        <p:spPr bwMode="auto">
          <a:xfrm>
            <a:off x="2819400" y="1600200"/>
            <a:ext cx="3276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بسيطة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مرة واحدة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3" name="Text Box 7"/>
          <p:cNvSpPr txBox="1">
            <a:spLocks noChangeArrowheads="1"/>
          </p:cNvSpPr>
          <p:nvPr/>
        </p:nvSpPr>
        <p:spPr bwMode="auto">
          <a:xfrm>
            <a:off x="5334000" y="1600200"/>
            <a:ext cx="38862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يقدم طول العظة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4" name="Text Box 8"/>
          <p:cNvSpPr txBox="1">
            <a:spLocks noChangeArrowheads="1"/>
          </p:cNvSpPr>
          <p:nvPr/>
        </p:nvSpPr>
        <p:spPr bwMode="auto">
          <a:xfrm>
            <a:off x="685800" y="3352800"/>
            <a:ext cx="21336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النهاية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42025" name="Text Box 9"/>
          <p:cNvSpPr txBox="1">
            <a:spLocks noChangeArrowheads="1"/>
          </p:cNvSpPr>
          <p:nvPr/>
        </p:nvSpPr>
        <p:spPr bwMode="auto">
          <a:xfrm>
            <a:off x="457200" y="5029200"/>
            <a:ext cx="2590800" cy="10064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الإستنتاجي</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البداية</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42026" name="Group 10"/>
          <p:cNvGraphicFramePr>
            <a:graphicFrameLocks noGrp="1"/>
          </p:cNvGraphicFramePr>
          <p:nvPr/>
        </p:nvGraphicFramePr>
        <p:xfrm>
          <a:off x="2895600" y="2870200"/>
          <a:ext cx="5943600" cy="36830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41500">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2800" b="0" i="0" u="none" strike="noStrike" cap="none" normalizeH="0" baseline="0">
                        <a:ln>
                          <a:noFill/>
                        </a:ln>
                        <a:solidFill>
                          <a:schemeClr val="tx1"/>
                        </a:solidFill>
                        <a:effectLst/>
                        <a:latin typeface="Trebuchet MS" charset="0"/>
                        <a:ea typeface="Osaka" charset="-128"/>
                        <a:cs typeface="Osaka"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2037" name="Text Box 21"/>
          <p:cNvSpPr txBox="1">
            <a:spLocks noChangeArrowheads="1"/>
          </p:cNvSpPr>
          <p:nvPr/>
        </p:nvSpPr>
        <p:spPr bwMode="auto">
          <a:xfrm>
            <a:off x="33528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8" name="Text Box 22"/>
          <p:cNvSpPr txBox="1">
            <a:spLocks noChangeArrowheads="1"/>
          </p:cNvSpPr>
          <p:nvPr/>
        </p:nvSpPr>
        <p:spPr bwMode="auto">
          <a:xfrm>
            <a:off x="6248400" y="33528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استقرائي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39" name="Text Box 23"/>
          <p:cNvSpPr txBox="1">
            <a:spLocks noChangeArrowheads="1"/>
          </p:cNvSpPr>
          <p:nvPr/>
        </p:nvSpPr>
        <p:spPr bwMode="auto">
          <a:xfrm>
            <a:off x="33528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بسيط</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42040" name="Text Box 24"/>
          <p:cNvSpPr txBox="1">
            <a:spLocks noChangeArrowheads="1"/>
          </p:cNvSpPr>
          <p:nvPr/>
        </p:nvSpPr>
        <p:spPr bwMode="auto">
          <a:xfrm>
            <a:off x="6248400" y="5029200"/>
            <a:ext cx="21336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استنتاجي دوري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24083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42021"/>
                                        </p:tgtEl>
                                        <p:attrNameLst>
                                          <p:attrName>style.visibility</p:attrName>
                                        </p:attrNameLst>
                                      </p:cBhvr>
                                      <p:to>
                                        <p:strVal val="visible"/>
                                      </p:to>
                                    </p:set>
                                    <p:anim calcmode="lin" valueType="num">
                                      <p:cBhvr>
                                        <p:cTn id="7" dur="1000" fill="hold"/>
                                        <p:tgtEl>
                                          <p:spTgt spid="342021"/>
                                        </p:tgtEl>
                                        <p:attrNameLst>
                                          <p:attrName>ppt_w</p:attrName>
                                        </p:attrNameLst>
                                      </p:cBhvr>
                                      <p:tavLst>
                                        <p:tav tm="0">
                                          <p:val>
                                            <p:strVal val="#ppt_w+.3"/>
                                          </p:val>
                                        </p:tav>
                                        <p:tav tm="100000">
                                          <p:val>
                                            <p:strVal val="#ppt_w"/>
                                          </p:val>
                                        </p:tav>
                                      </p:tavLst>
                                    </p:anim>
                                    <p:anim calcmode="lin" valueType="num">
                                      <p:cBhvr>
                                        <p:cTn id="8" dur="1000" fill="hold"/>
                                        <p:tgtEl>
                                          <p:spTgt spid="342021"/>
                                        </p:tgtEl>
                                        <p:attrNameLst>
                                          <p:attrName>ppt_h</p:attrName>
                                        </p:attrNameLst>
                                      </p:cBhvr>
                                      <p:tavLst>
                                        <p:tav tm="0">
                                          <p:val>
                                            <p:strVal val="#ppt_h"/>
                                          </p:val>
                                        </p:tav>
                                        <p:tav tm="100000">
                                          <p:val>
                                            <p:strVal val="#ppt_h"/>
                                          </p:val>
                                        </p:tav>
                                      </p:tavLst>
                                    </p:anim>
                                    <p:animEffect transition="in" filter="fade">
                                      <p:cBhvr>
                                        <p:cTn id="9" dur="1000"/>
                                        <p:tgtEl>
                                          <p:spTgt spid="3420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42024"/>
                                        </p:tgtEl>
                                        <p:attrNameLst>
                                          <p:attrName>style.visibility</p:attrName>
                                        </p:attrNameLst>
                                      </p:cBhvr>
                                      <p:to>
                                        <p:strVal val="visible"/>
                                      </p:to>
                                    </p:set>
                                    <p:anim calcmode="lin" valueType="num">
                                      <p:cBhvr>
                                        <p:cTn id="14" dur="1000" fill="hold"/>
                                        <p:tgtEl>
                                          <p:spTgt spid="342024"/>
                                        </p:tgtEl>
                                        <p:attrNameLst>
                                          <p:attrName>ppt_w</p:attrName>
                                        </p:attrNameLst>
                                      </p:cBhvr>
                                      <p:tavLst>
                                        <p:tav tm="0">
                                          <p:val>
                                            <p:strVal val="#ppt_w+.3"/>
                                          </p:val>
                                        </p:tav>
                                        <p:tav tm="100000">
                                          <p:val>
                                            <p:strVal val="#ppt_w"/>
                                          </p:val>
                                        </p:tav>
                                      </p:tavLst>
                                    </p:anim>
                                    <p:anim calcmode="lin" valueType="num">
                                      <p:cBhvr>
                                        <p:cTn id="15" dur="1000" fill="hold"/>
                                        <p:tgtEl>
                                          <p:spTgt spid="342024"/>
                                        </p:tgtEl>
                                        <p:attrNameLst>
                                          <p:attrName>ppt_h</p:attrName>
                                        </p:attrNameLst>
                                      </p:cBhvr>
                                      <p:tavLst>
                                        <p:tav tm="0">
                                          <p:val>
                                            <p:strVal val="#ppt_h"/>
                                          </p:val>
                                        </p:tav>
                                        <p:tav tm="100000">
                                          <p:val>
                                            <p:strVal val="#ppt_h"/>
                                          </p:val>
                                        </p:tav>
                                      </p:tavLst>
                                    </p:anim>
                                    <p:animEffect transition="in" filter="fade">
                                      <p:cBhvr>
                                        <p:cTn id="16" dur="1000"/>
                                        <p:tgtEl>
                                          <p:spTgt spid="342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42025"/>
                                        </p:tgtEl>
                                        <p:attrNameLst>
                                          <p:attrName>style.visibility</p:attrName>
                                        </p:attrNameLst>
                                      </p:cBhvr>
                                      <p:to>
                                        <p:strVal val="visible"/>
                                      </p:to>
                                    </p:set>
                                    <p:anim calcmode="lin" valueType="num">
                                      <p:cBhvr>
                                        <p:cTn id="21" dur="1000" fill="hold"/>
                                        <p:tgtEl>
                                          <p:spTgt spid="342025"/>
                                        </p:tgtEl>
                                        <p:attrNameLst>
                                          <p:attrName>ppt_w</p:attrName>
                                        </p:attrNameLst>
                                      </p:cBhvr>
                                      <p:tavLst>
                                        <p:tav tm="0">
                                          <p:val>
                                            <p:strVal val="#ppt_w+.3"/>
                                          </p:val>
                                        </p:tav>
                                        <p:tav tm="100000">
                                          <p:val>
                                            <p:strVal val="#ppt_w"/>
                                          </p:val>
                                        </p:tav>
                                      </p:tavLst>
                                    </p:anim>
                                    <p:anim calcmode="lin" valueType="num">
                                      <p:cBhvr>
                                        <p:cTn id="22" dur="1000" fill="hold"/>
                                        <p:tgtEl>
                                          <p:spTgt spid="342025"/>
                                        </p:tgtEl>
                                        <p:attrNameLst>
                                          <p:attrName>ppt_h</p:attrName>
                                        </p:attrNameLst>
                                      </p:cBhvr>
                                      <p:tavLst>
                                        <p:tav tm="0">
                                          <p:val>
                                            <p:strVal val="#ppt_h"/>
                                          </p:val>
                                        </p:tav>
                                        <p:tav tm="100000">
                                          <p:val>
                                            <p:strVal val="#ppt_h"/>
                                          </p:val>
                                        </p:tav>
                                      </p:tavLst>
                                    </p:anim>
                                    <p:animEffect transition="in" filter="fade">
                                      <p:cBhvr>
                                        <p:cTn id="23" dur="1000"/>
                                        <p:tgtEl>
                                          <p:spTgt spid="3420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42019"/>
                                        </p:tgtEl>
                                        <p:attrNameLst>
                                          <p:attrName>style.visibility</p:attrName>
                                        </p:attrNameLst>
                                      </p:cBhvr>
                                      <p:to>
                                        <p:strVal val="visible"/>
                                      </p:to>
                                    </p:set>
                                    <p:anim calcmode="lin" valueType="num">
                                      <p:cBhvr>
                                        <p:cTn id="28" dur="1000" fill="hold"/>
                                        <p:tgtEl>
                                          <p:spTgt spid="342019"/>
                                        </p:tgtEl>
                                        <p:attrNameLst>
                                          <p:attrName>ppt_w</p:attrName>
                                        </p:attrNameLst>
                                      </p:cBhvr>
                                      <p:tavLst>
                                        <p:tav tm="0">
                                          <p:val>
                                            <p:strVal val="#ppt_w+.3"/>
                                          </p:val>
                                        </p:tav>
                                        <p:tav tm="100000">
                                          <p:val>
                                            <p:strVal val="#ppt_w"/>
                                          </p:val>
                                        </p:tav>
                                      </p:tavLst>
                                    </p:anim>
                                    <p:anim calcmode="lin" valueType="num">
                                      <p:cBhvr>
                                        <p:cTn id="29" dur="1000" fill="hold"/>
                                        <p:tgtEl>
                                          <p:spTgt spid="342019"/>
                                        </p:tgtEl>
                                        <p:attrNameLst>
                                          <p:attrName>ppt_h</p:attrName>
                                        </p:attrNameLst>
                                      </p:cBhvr>
                                      <p:tavLst>
                                        <p:tav tm="0">
                                          <p:val>
                                            <p:strVal val="#ppt_h"/>
                                          </p:val>
                                        </p:tav>
                                        <p:tav tm="100000">
                                          <p:val>
                                            <p:strVal val="#ppt_h"/>
                                          </p:val>
                                        </p:tav>
                                      </p:tavLst>
                                    </p:anim>
                                    <p:animEffect transition="in" filter="fade">
                                      <p:cBhvr>
                                        <p:cTn id="30" dur="1000"/>
                                        <p:tgtEl>
                                          <p:spTgt spid="342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42022"/>
                                        </p:tgtEl>
                                        <p:attrNameLst>
                                          <p:attrName>style.visibility</p:attrName>
                                        </p:attrNameLst>
                                      </p:cBhvr>
                                      <p:to>
                                        <p:strVal val="visible"/>
                                      </p:to>
                                    </p:set>
                                    <p:anim calcmode="lin" valueType="num">
                                      <p:cBhvr>
                                        <p:cTn id="35" dur="1000" fill="hold"/>
                                        <p:tgtEl>
                                          <p:spTgt spid="342022"/>
                                        </p:tgtEl>
                                        <p:attrNameLst>
                                          <p:attrName>ppt_w</p:attrName>
                                        </p:attrNameLst>
                                      </p:cBhvr>
                                      <p:tavLst>
                                        <p:tav tm="0">
                                          <p:val>
                                            <p:strVal val="#ppt_w+.3"/>
                                          </p:val>
                                        </p:tav>
                                        <p:tav tm="100000">
                                          <p:val>
                                            <p:strVal val="#ppt_w"/>
                                          </p:val>
                                        </p:tav>
                                      </p:tavLst>
                                    </p:anim>
                                    <p:anim calcmode="lin" valueType="num">
                                      <p:cBhvr>
                                        <p:cTn id="36" dur="1000" fill="hold"/>
                                        <p:tgtEl>
                                          <p:spTgt spid="342022"/>
                                        </p:tgtEl>
                                        <p:attrNameLst>
                                          <p:attrName>ppt_h</p:attrName>
                                        </p:attrNameLst>
                                      </p:cBhvr>
                                      <p:tavLst>
                                        <p:tav tm="0">
                                          <p:val>
                                            <p:strVal val="#ppt_h"/>
                                          </p:val>
                                        </p:tav>
                                        <p:tav tm="100000">
                                          <p:val>
                                            <p:strVal val="#ppt_h"/>
                                          </p:val>
                                        </p:tav>
                                      </p:tavLst>
                                    </p:anim>
                                    <p:animEffect transition="in" filter="fade">
                                      <p:cBhvr>
                                        <p:cTn id="37" dur="1000"/>
                                        <p:tgtEl>
                                          <p:spTgt spid="3420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42023"/>
                                        </p:tgtEl>
                                        <p:attrNameLst>
                                          <p:attrName>style.visibility</p:attrName>
                                        </p:attrNameLst>
                                      </p:cBhvr>
                                      <p:to>
                                        <p:strVal val="visible"/>
                                      </p:to>
                                    </p:set>
                                    <p:anim calcmode="lin" valueType="num">
                                      <p:cBhvr>
                                        <p:cTn id="42" dur="1000" fill="hold"/>
                                        <p:tgtEl>
                                          <p:spTgt spid="342023"/>
                                        </p:tgtEl>
                                        <p:attrNameLst>
                                          <p:attrName>ppt_w</p:attrName>
                                        </p:attrNameLst>
                                      </p:cBhvr>
                                      <p:tavLst>
                                        <p:tav tm="0">
                                          <p:val>
                                            <p:strVal val="#ppt_w+.3"/>
                                          </p:val>
                                        </p:tav>
                                        <p:tav tm="100000">
                                          <p:val>
                                            <p:strVal val="#ppt_w"/>
                                          </p:val>
                                        </p:tav>
                                      </p:tavLst>
                                    </p:anim>
                                    <p:anim calcmode="lin" valueType="num">
                                      <p:cBhvr>
                                        <p:cTn id="43" dur="1000" fill="hold"/>
                                        <p:tgtEl>
                                          <p:spTgt spid="342023"/>
                                        </p:tgtEl>
                                        <p:attrNameLst>
                                          <p:attrName>ppt_h</p:attrName>
                                        </p:attrNameLst>
                                      </p:cBhvr>
                                      <p:tavLst>
                                        <p:tav tm="0">
                                          <p:val>
                                            <p:strVal val="#ppt_h"/>
                                          </p:val>
                                        </p:tav>
                                        <p:tav tm="100000">
                                          <p:val>
                                            <p:strVal val="#ppt_h"/>
                                          </p:val>
                                        </p:tav>
                                      </p:tavLst>
                                    </p:anim>
                                    <p:animEffect transition="in" filter="fade">
                                      <p:cBhvr>
                                        <p:cTn id="44" dur="1000"/>
                                        <p:tgtEl>
                                          <p:spTgt spid="3420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42026"/>
                                        </p:tgtEl>
                                        <p:attrNameLst>
                                          <p:attrName>style.visibility</p:attrName>
                                        </p:attrNameLst>
                                      </p:cBhvr>
                                      <p:to>
                                        <p:strVal val="visible"/>
                                      </p:to>
                                    </p:set>
                                    <p:animEffect transition="in" filter="blinds(horizontal)">
                                      <p:cBhvr>
                                        <p:cTn id="49" dur="500"/>
                                        <p:tgtEl>
                                          <p:spTgt spid="3420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42037"/>
                                        </p:tgtEl>
                                        <p:attrNameLst>
                                          <p:attrName>style.visibility</p:attrName>
                                        </p:attrNameLst>
                                      </p:cBhvr>
                                      <p:to>
                                        <p:strVal val="visible"/>
                                      </p:to>
                                    </p:set>
                                    <p:anim calcmode="lin" valueType="num">
                                      <p:cBhvr>
                                        <p:cTn id="54" dur="1000" fill="hold"/>
                                        <p:tgtEl>
                                          <p:spTgt spid="342037"/>
                                        </p:tgtEl>
                                        <p:attrNameLst>
                                          <p:attrName>ppt_w</p:attrName>
                                        </p:attrNameLst>
                                      </p:cBhvr>
                                      <p:tavLst>
                                        <p:tav tm="0">
                                          <p:val>
                                            <p:strVal val="#ppt_w+.3"/>
                                          </p:val>
                                        </p:tav>
                                        <p:tav tm="100000">
                                          <p:val>
                                            <p:strVal val="#ppt_w"/>
                                          </p:val>
                                        </p:tav>
                                      </p:tavLst>
                                    </p:anim>
                                    <p:anim calcmode="lin" valueType="num">
                                      <p:cBhvr>
                                        <p:cTn id="55" dur="1000" fill="hold"/>
                                        <p:tgtEl>
                                          <p:spTgt spid="342037"/>
                                        </p:tgtEl>
                                        <p:attrNameLst>
                                          <p:attrName>ppt_h</p:attrName>
                                        </p:attrNameLst>
                                      </p:cBhvr>
                                      <p:tavLst>
                                        <p:tav tm="0">
                                          <p:val>
                                            <p:strVal val="#ppt_h"/>
                                          </p:val>
                                        </p:tav>
                                        <p:tav tm="100000">
                                          <p:val>
                                            <p:strVal val="#ppt_h"/>
                                          </p:val>
                                        </p:tav>
                                      </p:tavLst>
                                    </p:anim>
                                    <p:animEffect transition="in" filter="fade">
                                      <p:cBhvr>
                                        <p:cTn id="56" dur="1000"/>
                                        <p:tgtEl>
                                          <p:spTgt spid="3420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342038"/>
                                        </p:tgtEl>
                                        <p:attrNameLst>
                                          <p:attrName>style.visibility</p:attrName>
                                        </p:attrNameLst>
                                      </p:cBhvr>
                                      <p:to>
                                        <p:strVal val="visible"/>
                                      </p:to>
                                    </p:set>
                                    <p:anim calcmode="lin" valueType="num">
                                      <p:cBhvr>
                                        <p:cTn id="61" dur="1000" fill="hold"/>
                                        <p:tgtEl>
                                          <p:spTgt spid="342038"/>
                                        </p:tgtEl>
                                        <p:attrNameLst>
                                          <p:attrName>ppt_w</p:attrName>
                                        </p:attrNameLst>
                                      </p:cBhvr>
                                      <p:tavLst>
                                        <p:tav tm="0">
                                          <p:val>
                                            <p:strVal val="#ppt_w+.3"/>
                                          </p:val>
                                        </p:tav>
                                        <p:tav tm="100000">
                                          <p:val>
                                            <p:strVal val="#ppt_w"/>
                                          </p:val>
                                        </p:tav>
                                      </p:tavLst>
                                    </p:anim>
                                    <p:anim calcmode="lin" valueType="num">
                                      <p:cBhvr>
                                        <p:cTn id="62" dur="1000" fill="hold"/>
                                        <p:tgtEl>
                                          <p:spTgt spid="342038"/>
                                        </p:tgtEl>
                                        <p:attrNameLst>
                                          <p:attrName>ppt_h</p:attrName>
                                        </p:attrNameLst>
                                      </p:cBhvr>
                                      <p:tavLst>
                                        <p:tav tm="0">
                                          <p:val>
                                            <p:strVal val="#ppt_h"/>
                                          </p:val>
                                        </p:tav>
                                        <p:tav tm="100000">
                                          <p:val>
                                            <p:strVal val="#ppt_h"/>
                                          </p:val>
                                        </p:tav>
                                      </p:tavLst>
                                    </p:anim>
                                    <p:animEffect transition="in" filter="fade">
                                      <p:cBhvr>
                                        <p:cTn id="63" dur="1000"/>
                                        <p:tgtEl>
                                          <p:spTgt spid="3420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grpId="0" nodeType="clickEffect">
                                  <p:stCondLst>
                                    <p:cond delay="0"/>
                                  </p:stCondLst>
                                  <p:childTnLst>
                                    <p:set>
                                      <p:cBhvr>
                                        <p:cTn id="67" dur="1" fill="hold">
                                          <p:stCondLst>
                                            <p:cond delay="0"/>
                                          </p:stCondLst>
                                        </p:cTn>
                                        <p:tgtEl>
                                          <p:spTgt spid="342039"/>
                                        </p:tgtEl>
                                        <p:attrNameLst>
                                          <p:attrName>style.visibility</p:attrName>
                                        </p:attrNameLst>
                                      </p:cBhvr>
                                      <p:to>
                                        <p:strVal val="visible"/>
                                      </p:to>
                                    </p:set>
                                    <p:anim calcmode="lin" valueType="num">
                                      <p:cBhvr>
                                        <p:cTn id="68" dur="1000" fill="hold"/>
                                        <p:tgtEl>
                                          <p:spTgt spid="342039"/>
                                        </p:tgtEl>
                                        <p:attrNameLst>
                                          <p:attrName>ppt_w</p:attrName>
                                        </p:attrNameLst>
                                      </p:cBhvr>
                                      <p:tavLst>
                                        <p:tav tm="0">
                                          <p:val>
                                            <p:strVal val="#ppt_w+.3"/>
                                          </p:val>
                                        </p:tav>
                                        <p:tav tm="100000">
                                          <p:val>
                                            <p:strVal val="#ppt_w"/>
                                          </p:val>
                                        </p:tav>
                                      </p:tavLst>
                                    </p:anim>
                                    <p:anim calcmode="lin" valueType="num">
                                      <p:cBhvr>
                                        <p:cTn id="69" dur="1000" fill="hold"/>
                                        <p:tgtEl>
                                          <p:spTgt spid="342039"/>
                                        </p:tgtEl>
                                        <p:attrNameLst>
                                          <p:attrName>ppt_h</p:attrName>
                                        </p:attrNameLst>
                                      </p:cBhvr>
                                      <p:tavLst>
                                        <p:tav tm="0">
                                          <p:val>
                                            <p:strVal val="#ppt_h"/>
                                          </p:val>
                                        </p:tav>
                                        <p:tav tm="100000">
                                          <p:val>
                                            <p:strVal val="#ppt_h"/>
                                          </p:val>
                                        </p:tav>
                                      </p:tavLst>
                                    </p:anim>
                                    <p:animEffect transition="in" filter="fade">
                                      <p:cBhvr>
                                        <p:cTn id="70" dur="1000"/>
                                        <p:tgtEl>
                                          <p:spTgt spid="3420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342040"/>
                                        </p:tgtEl>
                                        <p:attrNameLst>
                                          <p:attrName>style.visibility</p:attrName>
                                        </p:attrNameLst>
                                      </p:cBhvr>
                                      <p:to>
                                        <p:strVal val="visible"/>
                                      </p:to>
                                    </p:set>
                                    <p:anim calcmode="lin" valueType="num">
                                      <p:cBhvr>
                                        <p:cTn id="75" dur="1000" fill="hold"/>
                                        <p:tgtEl>
                                          <p:spTgt spid="342040"/>
                                        </p:tgtEl>
                                        <p:attrNameLst>
                                          <p:attrName>ppt_w</p:attrName>
                                        </p:attrNameLst>
                                      </p:cBhvr>
                                      <p:tavLst>
                                        <p:tav tm="0">
                                          <p:val>
                                            <p:strVal val="#ppt_w+.3"/>
                                          </p:val>
                                        </p:tav>
                                        <p:tav tm="100000">
                                          <p:val>
                                            <p:strVal val="#ppt_w"/>
                                          </p:val>
                                        </p:tav>
                                      </p:tavLst>
                                    </p:anim>
                                    <p:anim calcmode="lin" valueType="num">
                                      <p:cBhvr>
                                        <p:cTn id="76" dur="1000" fill="hold"/>
                                        <p:tgtEl>
                                          <p:spTgt spid="342040"/>
                                        </p:tgtEl>
                                        <p:attrNameLst>
                                          <p:attrName>ppt_h</p:attrName>
                                        </p:attrNameLst>
                                      </p:cBhvr>
                                      <p:tavLst>
                                        <p:tav tm="0">
                                          <p:val>
                                            <p:strVal val="#ppt_h"/>
                                          </p:val>
                                        </p:tav>
                                        <p:tav tm="100000">
                                          <p:val>
                                            <p:strVal val="#ppt_h"/>
                                          </p:val>
                                        </p:tav>
                                      </p:tavLst>
                                    </p:anim>
                                    <p:animEffect transition="in" filter="fade">
                                      <p:cBhvr>
                                        <p:cTn id="77" dur="1000"/>
                                        <p:tgtEl>
                                          <p:spTgt spid="34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P spid="342021" grpId="0" animBg="1"/>
      <p:bldP spid="342022" grpId="0"/>
      <p:bldP spid="342023" grpId="0"/>
      <p:bldP spid="342024" grpId="0"/>
      <p:bldP spid="342025" grpId="0"/>
      <p:bldP spid="342037" grpId="0"/>
      <p:bldP spid="342038" grpId="0"/>
      <p:bldP spid="342039" grpId="0"/>
      <p:bldP spid="3420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10"/>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65570" name="Rectangle 2"/>
          <p:cNvSpPr>
            <a:spLocks noGrp="1" noChangeArrowheads="1"/>
          </p:cNvSpPr>
          <p:nvPr>
            <p:ph type="title"/>
          </p:nvPr>
        </p:nvSpPr>
        <p:spPr>
          <a:xfrm>
            <a:off x="0" y="0"/>
            <a:ext cx="9144000" cy="2590800"/>
          </a:xfrm>
          <a:blipFill rotWithShape="1">
            <a:blip r:embed="rId3"/>
            <a:tile tx="0" ty="0" sx="100000" sy="100000" flip="none" algn="tl"/>
          </a:blipFill>
          <a:ln w="57150" cap="flat" algn="ctr">
            <a:solidFill>
              <a:schemeClr val="tx1"/>
            </a:solidFill>
            <a:headEnd type="none" w="med" len="med"/>
            <a:tailEnd type="none" w="med" len="med"/>
          </a:ln>
        </p:spPr>
        <p:txBody>
          <a:bodyPr/>
          <a:lstStyle/>
          <a:p>
            <a:pPr eaLnBrk="1" hangingPunct="1">
              <a:defRPr/>
            </a:pPr>
            <a:r>
              <a:rPr lang="ar-JO" sz="2800" b="1" dirty="0">
                <a:latin typeface="Arial" panose="020B0604020202020204" pitchFamily="34" charset="0"/>
                <a:cs typeface="Arial" panose="020B0604020202020204" pitchFamily="34" charset="0"/>
              </a:rPr>
              <a:t>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a:t>
            </a:r>
            <a:endParaRPr lang="en-US" sz="3600" b="1" dirty="0">
              <a:latin typeface="Arial" panose="020B0604020202020204" pitchFamily="34" charset="0"/>
              <a:cs typeface="Arial" panose="020B0604020202020204" pitchFamily="34" charset="0"/>
            </a:endParaRPr>
          </a:p>
        </p:txBody>
      </p:sp>
      <p:sp>
        <p:nvSpPr>
          <p:cNvPr id="365573" name="Rectangle 5"/>
          <p:cNvSpPr>
            <a:spLocks noChangeArrowheads="1"/>
          </p:cNvSpPr>
          <p:nvPr/>
        </p:nvSpPr>
        <p:spPr bwMode="auto">
          <a:xfrm>
            <a:off x="0" y="25146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قضاة 1 (الصفحات 52-53)</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5" name="Rectangle 7"/>
          <p:cNvSpPr>
            <a:spLocks noChangeArrowheads="1"/>
          </p:cNvSpPr>
          <p:nvPr/>
        </p:nvSpPr>
        <p:spPr bwMode="auto">
          <a:xfrm>
            <a:off x="4267200" y="2667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7" name="Rectangle 9"/>
          <p:cNvSpPr>
            <a:spLocks noChangeArrowheads="1"/>
          </p:cNvSpPr>
          <p:nvPr/>
        </p:nvSpPr>
        <p:spPr bwMode="auto">
          <a:xfrm>
            <a:off x="0" y="55626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الصفحات 77 (الصفحات 57-)</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8" name="Rectangle 10"/>
          <p:cNvSpPr>
            <a:spLocks noChangeArrowheads="1"/>
          </p:cNvSpPr>
          <p:nvPr/>
        </p:nvSpPr>
        <p:spPr bwMode="auto">
          <a:xfrm>
            <a:off x="0" y="3505200"/>
            <a:ext cx="4267200" cy="6096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3 (الصفحة 54)</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79" name="Rectangle 11"/>
          <p:cNvSpPr>
            <a:spLocks noChangeArrowheads="1"/>
          </p:cNvSpPr>
          <p:nvPr/>
        </p:nvSpPr>
        <p:spPr bwMode="auto">
          <a:xfrm>
            <a:off x="0" y="4495800"/>
            <a:ext cx="42672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lnSpc>
                <a:spcPct val="150000"/>
              </a:lnSpc>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مزمور 16 (الصفحات 55-56)</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0" name="Rectangle 12"/>
          <p:cNvSpPr>
            <a:spLocks noChangeArrowheads="1"/>
          </p:cNvSpPr>
          <p:nvPr/>
        </p:nvSpPr>
        <p:spPr bwMode="auto">
          <a:xfrm>
            <a:off x="4267200" y="3611563"/>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endParaRPr lang="en-US" sz="2800" b="1" dirty="0">
              <a:latin typeface="Arial" panose="020B0604020202020204" pitchFamily="34" charset="0"/>
              <a:ea typeface="ＭＳ Ｐゴシック" charset="-128"/>
              <a:cs typeface="Arial" panose="020B0604020202020204" pitchFamily="34" charset="0"/>
            </a:endParaRPr>
          </a:p>
        </p:txBody>
      </p:sp>
      <p:sp>
        <p:nvSpPr>
          <p:cNvPr id="365581" name="Rectangle 13"/>
          <p:cNvSpPr>
            <a:spLocks noChangeArrowheads="1"/>
          </p:cNvSpPr>
          <p:nvPr/>
        </p:nvSpPr>
        <p:spPr bwMode="auto">
          <a:xfrm>
            <a:off x="4267200" y="4664075"/>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استنتاجي دوري</a:t>
            </a:r>
          </a:p>
        </p:txBody>
      </p:sp>
      <p:sp>
        <p:nvSpPr>
          <p:cNvPr id="365582" name="Rectangle 14"/>
          <p:cNvSpPr>
            <a:spLocks noChangeArrowheads="1"/>
          </p:cNvSpPr>
          <p:nvPr/>
        </p:nvSpPr>
        <p:spPr bwMode="auto">
          <a:xfrm>
            <a:off x="4267200" y="5715000"/>
            <a:ext cx="4876800" cy="685800"/>
          </a:xfrm>
          <a:prstGeom prst="rect">
            <a:avLst/>
          </a:prstGeom>
          <a:noFill/>
          <a:ln w="9525">
            <a:noFill/>
            <a:miter lim="800000"/>
            <a:headEnd/>
            <a:tailEnd/>
          </a:ln>
          <a:effectLst>
            <a:outerShdw blurRad="63500" dist="25400" dir="16979900" algn="ctr" rotWithShape="0">
              <a:srgbClr val="000000">
                <a:alpha val="75000"/>
              </a:srgbClr>
            </a:outerShdw>
          </a:effectLst>
        </p:spPr>
        <p:txBody>
          <a:bodyPr/>
          <a:lstStyle/>
          <a:p>
            <a:pPr marL="342900" indent="-342900" algn="r" rtl="1" eaLnBrk="1" hangingPunct="1">
              <a:spcBef>
                <a:spcPct val="20000"/>
              </a:spcBef>
              <a:buClr>
                <a:schemeClr val="hlink"/>
              </a:buClr>
              <a:buSzPct val="65000"/>
              <a:buFont typeface="Wingdings" charset="2"/>
              <a:buChar char="n"/>
              <a:defRPr/>
            </a:pPr>
            <a:r>
              <a:rPr lang="ar-JO" sz="2800" b="1" dirty="0">
                <a:latin typeface="Arial" panose="020B0604020202020204" pitchFamily="34" charset="0"/>
                <a:ea typeface="ＭＳ Ｐゴシック" charset="-128"/>
                <a:cs typeface="Arial" panose="020B0604020202020204" pitchFamily="34" charset="0"/>
              </a:rPr>
              <a:t>استقرائي بسيط (الفكرة الرئيسية 1) واستقرائي دوري (الفكرة الرئيسية 2)</a:t>
            </a:r>
            <a:endParaRPr lang="en-US" sz="2800" b="1" dirty="0">
              <a:latin typeface="Arial" panose="020B0604020202020204" pitchFamily="34" charset="0"/>
              <a:ea typeface="ＭＳ Ｐゴシック"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65575">
                                            <p:txEl>
                                              <p:pRg st="0" end="0"/>
                                            </p:txEl>
                                          </p:spTgt>
                                        </p:tgtEl>
                                        <p:attrNameLst>
                                          <p:attrName>style.visibility</p:attrName>
                                        </p:attrNameLst>
                                      </p:cBhvr>
                                      <p:to>
                                        <p:strVal val="visible"/>
                                      </p:to>
                                    </p:set>
                                    <p:anim calcmode="lin" valueType="num">
                                      <p:cBhvr>
                                        <p:cTn id="7" dur="500" fill="hold"/>
                                        <p:tgtEl>
                                          <p:spTgt spid="36557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6557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6557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6557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655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65580">
                                            <p:txEl>
                                              <p:pRg st="0" end="0"/>
                                            </p:txEl>
                                          </p:spTgt>
                                        </p:tgtEl>
                                        <p:attrNameLst>
                                          <p:attrName>style.visibility</p:attrName>
                                        </p:attrNameLst>
                                      </p:cBhvr>
                                      <p:to>
                                        <p:strVal val="visible"/>
                                      </p:to>
                                    </p:set>
                                    <p:anim calcmode="lin" valueType="num">
                                      <p:cBhvr>
                                        <p:cTn id="16" dur="500" fill="hold"/>
                                        <p:tgtEl>
                                          <p:spTgt spid="365580">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365580">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36558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365580">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36558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65581">
                                            <p:txEl>
                                              <p:pRg st="0" end="0"/>
                                            </p:txEl>
                                          </p:spTgt>
                                        </p:tgtEl>
                                        <p:attrNameLst>
                                          <p:attrName>style.visibility</p:attrName>
                                        </p:attrNameLst>
                                      </p:cBhvr>
                                      <p:to>
                                        <p:strVal val="visible"/>
                                      </p:to>
                                    </p:set>
                                    <p:anim calcmode="lin" valueType="num">
                                      <p:cBhvr>
                                        <p:cTn id="25" dur="500" fill="hold"/>
                                        <p:tgtEl>
                                          <p:spTgt spid="365581">
                                            <p:txEl>
                                              <p:pRg st="0" end="0"/>
                                            </p:txEl>
                                          </p:spTgt>
                                        </p:tgtEl>
                                        <p:attrNameLst>
                                          <p:attrName>ppt_w</p:attrName>
                                        </p:attrNameLst>
                                      </p:cBhvr>
                                      <p:tavLst>
                                        <p:tav tm="0">
                                          <p:val>
                                            <p:strVal val="#ppt_w*2.5"/>
                                          </p:val>
                                        </p:tav>
                                        <p:tav tm="100000">
                                          <p:val>
                                            <p:strVal val="#ppt_w"/>
                                          </p:val>
                                        </p:tav>
                                      </p:tavLst>
                                    </p:anim>
                                    <p:anim calcmode="lin" valueType="num">
                                      <p:cBhvr>
                                        <p:cTn id="26" dur="500" fill="hold"/>
                                        <p:tgtEl>
                                          <p:spTgt spid="365581">
                                            <p:txEl>
                                              <p:pRg st="0" end="0"/>
                                            </p:txEl>
                                          </p:spTgt>
                                        </p:tgtEl>
                                        <p:attrNameLst>
                                          <p:attrName>ppt_h</p:attrName>
                                        </p:attrNameLst>
                                      </p:cBhvr>
                                      <p:tavLst>
                                        <p:tav tm="0">
                                          <p:val>
                                            <p:strVal val="#ppt_h*0.01"/>
                                          </p:val>
                                        </p:tav>
                                        <p:tav tm="100000">
                                          <p:val>
                                            <p:strVal val="#ppt_h"/>
                                          </p:val>
                                        </p:tav>
                                      </p:tavLst>
                                    </p:anim>
                                    <p:anim calcmode="lin" valueType="num">
                                      <p:cBhvr>
                                        <p:cTn id="27" dur="500" fill="hold"/>
                                        <p:tgtEl>
                                          <p:spTgt spid="365581">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65581">
                                            <p:txEl>
                                              <p:pRg st="0" end="0"/>
                                            </p:txEl>
                                          </p:spTgt>
                                        </p:tgtEl>
                                        <p:attrNameLst>
                                          <p:attrName>ppt_y</p:attrName>
                                        </p:attrNameLst>
                                      </p:cBhvr>
                                      <p:tavLst>
                                        <p:tav tm="0">
                                          <p:val>
                                            <p:strVal val="#ppt_h+1"/>
                                          </p:val>
                                        </p:tav>
                                        <p:tav tm="100000">
                                          <p:val>
                                            <p:strVal val="#ppt_y"/>
                                          </p:val>
                                        </p:tav>
                                      </p:tavLst>
                                    </p:anim>
                                    <p:animEffect transition="in" filter="fade">
                                      <p:cBhvr>
                                        <p:cTn id="29" dur="500"/>
                                        <p:tgtEl>
                                          <p:spTgt spid="36558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65582">
                                            <p:txEl>
                                              <p:pRg st="0" end="0"/>
                                            </p:txEl>
                                          </p:spTgt>
                                        </p:tgtEl>
                                        <p:attrNameLst>
                                          <p:attrName>style.visibility</p:attrName>
                                        </p:attrNameLst>
                                      </p:cBhvr>
                                      <p:to>
                                        <p:strVal val="visible"/>
                                      </p:to>
                                    </p:set>
                                    <p:anim calcmode="lin" valueType="num">
                                      <p:cBhvr>
                                        <p:cTn id="34" dur="500" fill="hold"/>
                                        <p:tgtEl>
                                          <p:spTgt spid="365582">
                                            <p:txEl>
                                              <p:pRg st="0" end="0"/>
                                            </p:txEl>
                                          </p:spTgt>
                                        </p:tgtEl>
                                        <p:attrNameLst>
                                          <p:attrName>ppt_w</p:attrName>
                                        </p:attrNameLst>
                                      </p:cBhvr>
                                      <p:tavLst>
                                        <p:tav tm="0">
                                          <p:val>
                                            <p:strVal val="#ppt_w*2.5"/>
                                          </p:val>
                                        </p:tav>
                                        <p:tav tm="100000">
                                          <p:val>
                                            <p:strVal val="#ppt_w"/>
                                          </p:val>
                                        </p:tav>
                                      </p:tavLst>
                                    </p:anim>
                                    <p:anim calcmode="lin" valueType="num">
                                      <p:cBhvr>
                                        <p:cTn id="35" dur="500" fill="hold"/>
                                        <p:tgtEl>
                                          <p:spTgt spid="365582">
                                            <p:txEl>
                                              <p:pRg st="0" end="0"/>
                                            </p:txEl>
                                          </p:spTgt>
                                        </p:tgtEl>
                                        <p:attrNameLst>
                                          <p:attrName>ppt_h</p:attrName>
                                        </p:attrNameLst>
                                      </p:cBhvr>
                                      <p:tavLst>
                                        <p:tav tm="0">
                                          <p:val>
                                            <p:strVal val="#ppt_h*0.01"/>
                                          </p:val>
                                        </p:tav>
                                        <p:tav tm="100000">
                                          <p:val>
                                            <p:strVal val="#ppt_h"/>
                                          </p:val>
                                        </p:tav>
                                      </p:tavLst>
                                    </p:anim>
                                    <p:anim calcmode="lin" valueType="num">
                                      <p:cBhvr>
                                        <p:cTn id="36" dur="500" fill="hold"/>
                                        <p:tgtEl>
                                          <p:spTgt spid="365582">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365582">
                                            <p:txEl>
                                              <p:pRg st="0" end="0"/>
                                            </p:txEl>
                                          </p:spTgt>
                                        </p:tgtEl>
                                        <p:attrNameLst>
                                          <p:attrName>ppt_y</p:attrName>
                                        </p:attrNameLst>
                                      </p:cBhvr>
                                      <p:tavLst>
                                        <p:tav tm="0">
                                          <p:val>
                                            <p:strVal val="#ppt_h+1"/>
                                          </p:val>
                                        </p:tav>
                                        <p:tav tm="100000">
                                          <p:val>
                                            <p:strVal val="#ppt_y"/>
                                          </p:val>
                                        </p:tav>
                                      </p:tavLst>
                                    </p:anim>
                                    <p:animEffect transition="in" filter="fade">
                                      <p:cBhvr>
                                        <p:cTn id="38" dur="500"/>
                                        <p:tgtEl>
                                          <p:spTgt spid="3655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5" grpId="0" build="p"/>
      <p:bldP spid="365580" grpId="0" build="p"/>
      <p:bldP spid="365581" grpId="0" build="p"/>
      <p:bldP spid="3655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04038" cy="1524000"/>
          </a:xfrm>
          <a:solidFill>
            <a:srgbClr val="000000"/>
          </a:solidFill>
        </p:spPr>
        <p:txBody>
          <a:bodyPr/>
          <a:lstStyle/>
          <a:p>
            <a:pPr algn="r" eaLnBrk="1" hangingPunct="1"/>
            <a:r>
              <a:rPr lang="ar-JO" sz="2400" u="sng" dirty="0">
                <a:latin typeface="Arial" panose="020B0604020202020204" pitchFamily="34" charset="0"/>
                <a:ea typeface="ＭＳ Ｐゴシック" charset="0"/>
                <a:cs typeface="Arial" panose="020B0604020202020204" pitchFamily="34" charset="0"/>
              </a:rPr>
              <a:t>الفكرة التفسيرية</a:t>
            </a:r>
            <a:r>
              <a:rPr lang="ar-JO" sz="2400" dirty="0">
                <a:latin typeface="Arial" panose="020B0604020202020204" pitchFamily="34" charset="0"/>
                <a:ea typeface="ＭＳ Ｐゴシック" charset="0"/>
                <a:cs typeface="Arial" panose="020B0604020202020204" pitchFamily="34" charset="0"/>
              </a:rPr>
              <a:t>: </a:t>
            </a:r>
            <a:r>
              <a:rPr lang="ar-JO" sz="2400" dirty="0">
                <a:solidFill>
                  <a:srgbClr val="FFFF00"/>
                </a:solidFill>
                <a:latin typeface="Arial" panose="020B0604020202020204" pitchFamily="34" charset="0"/>
                <a:ea typeface="ＭＳ Ｐゴシック" charset="0"/>
                <a:cs typeface="Arial" panose="020B0604020202020204" pitchFamily="34" charset="0"/>
              </a:rPr>
              <a:t>السبب</a:t>
            </a:r>
            <a:r>
              <a:rPr lang="ar-JO" sz="2400" dirty="0">
                <a:latin typeface="Arial" panose="020B0604020202020204" pitchFamily="34" charset="0"/>
                <a:ea typeface="ＭＳ Ｐゴシック" charset="0"/>
                <a:cs typeface="Arial" panose="020B0604020202020204" pitchFamily="34" charset="0"/>
              </a:rPr>
              <a:t> الذي يوجب على الكنيسة أن تسترد مؤمناً مخطئاً بشكل صحيح هو لأنها تمد سلطان الله </a:t>
            </a:r>
            <a:endParaRPr kumimoji="0" lang="en-US" sz="2400" dirty="0">
              <a:solidFill>
                <a:srgbClr val="FFFF00"/>
              </a:solidFill>
              <a:latin typeface="Arial" panose="020B0604020202020204" pitchFamily="34" charset="0"/>
              <a:ea typeface="ＭＳ Ｐゴシック"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1. </a:t>
            </a:r>
            <a:r>
              <a:rPr lang="ar-JO" b="1" dirty="0">
                <a:solidFill>
                  <a:srgbClr val="FFFF00"/>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الطريقة</a:t>
            </a: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التي يجب على الكنيسة أن تستخدمها لتسترد مؤمناً مخطئاً بشكل صحيح </a:t>
            </a: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هو حفظ المسألة سرية قدر الإمكان (15-17)</a:t>
            </a: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a:p>
            <a:pPr lvl="1">
              <a:defRPr/>
            </a:pP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2. </a:t>
            </a:r>
            <a:r>
              <a:rPr lang="ar-JO" b="1" dirty="0">
                <a:solidFill>
                  <a:srgbClr val="FFFF00"/>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السبب</a:t>
            </a: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الذي يجعل الكنيسة تسترد أو تستمر في السعي نحو استرداد مؤمناً مخطئاً </a:t>
            </a:r>
          </a:p>
          <a:p>
            <a:pPr lvl="1" algn="r">
              <a:defRPr/>
            </a:pPr>
            <a:r>
              <a:rPr lang="ar-JO"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rPr>
              <a:t>    هو لأنها تمد سلطان الله (18-20)</a:t>
            </a:r>
            <a:endParaRPr lang="en-US" b="1" dirty="0">
              <a:solidFill>
                <a:srgbClr val="BBE0E3"/>
              </a:solidFill>
              <a:effectLst>
                <a:glow rad="177800">
                  <a:srgbClr val="000000">
                    <a:alpha val="75000"/>
                  </a:srgbClr>
                </a:glow>
              </a:effectLst>
              <a:latin typeface="Arial" panose="020B0604020202020204" pitchFamily="34" charset="0"/>
              <a:ea typeface="ＭＳ Ｐゴシック" charset="-128"/>
              <a:cs typeface="Arial" panose="020B0604020202020204" pitchFamily="34" charset="0"/>
            </a:endParaRPr>
          </a:p>
        </p:txBody>
      </p:sp>
      <p:sp>
        <p:nvSpPr>
          <p:cNvPr id="139268" name="Text Box 15"/>
          <p:cNvSpPr txBox="1">
            <a:spLocks noChangeArrowheads="1"/>
          </p:cNvSpPr>
          <p:nvPr/>
        </p:nvSpPr>
        <p:spPr bwMode="auto">
          <a:xfrm>
            <a:off x="8299450" y="76200"/>
            <a:ext cx="731290"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34ت</a:t>
            </a:r>
            <a:endParaRPr lang="en-US" dirty="0">
              <a:solidFill>
                <a:srgbClr val="FFFFFF"/>
              </a:solidFill>
              <a:latin typeface="Arial" panose="020B0604020202020204" pitchFamily="34"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sz="4400" b="1" dirty="0">
                <a:effectLst>
                  <a:outerShdw blurRad="222250" dist="127000" dir="2700000" algn="tl" rotWithShape="0">
                    <a:srgbClr val="000000">
                      <a:alpha val="89000"/>
                    </a:srgbClr>
                  </a:outerShdw>
                </a:effectLst>
                <a:latin typeface="Arial" panose="020B0604020202020204" pitchFamily="34" charset="0"/>
                <a:cs typeface="Arial" panose="020B0604020202020204" pitchFamily="34" charset="0"/>
              </a:rPr>
              <a:t>متى 18: 15-20</a:t>
            </a:r>
            <a:endParaRPr lang="en-US" sz="4400" b="1" dirty="0">
              <a:effectLst>
                <a:outerShdw blurRad="222250" dist="127000" dir="2700000" algn="tl" rotWithShape="0">
                  <a:srgbClr val="000000">
                    <a:alpha val="89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8510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2000"/>
                                        <p:tgtEl>
                                          <p:spTgt spid="4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animEffect transition="in" filter="fade">
                                      <p:cBhvr>
                                        <p:cTn id="13" dur="2000"/>
                                        <p:tgtEl>
                                          <p:spTgt spid="4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4" end="4"/>
                                            </p:txEl>
                                          </p:spTgt>
                                        </p:tgtEl>
                                        <p:attrNameLst>
                                          <p:attrName>style.visibility</p:attrName>
                                        </p:attrNameLst>
                                      </p:cBhvr>
                                      <p:to>
                                        <p:strVal val="visible"/>
                                      </p:to>
                                    </p:set>
                                    <p:animEffect transition="in" filter="fade">
                                      <p:cBhvr>
                                        <p:cTn id="16" dur="2000"/>
                                        <p:tgtEl>
                                          <p:spTgt spid="40">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0" y="0"/>
            <a:ext cx="9144000" cy="6858000"/>
          </a:xfrm>
          <a:prstGeom prst="rect">
            <a:avLst/>
          </a:prstGeom>
          <a:gradFill rotWithShape="0">
            <a:gsLst>
              <a:gs pos="0">
                <a:srgbClr val="2E5C2D"/>
              </a:gs>
              <a:gs pos="100000">
                <a:srgbClr val="2E5C2D">
                  <a:gamma/>
                  <a:shade val="52941"/>
                  <a:invGamma/>
                </a:srgbClr>
              </a:gs>
            </a:gsLst>
            <a:path path="shape">
              <a:fillToRect l="50000" t="50000" r="50000" b="50000"/>
            </a:path>
          </a:gra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46115" name="Text Box 3"/>
          <p:cNvSpPr txBox="1">
            <a:spLocks noChangeArrowheads="1"/>
          </p:cNvSpPr>
          <p:nvPr/>
        </p:nvSpPr>
        <p:spPr bwMode="auto">
          <a:xfrm>
            <a:off x="107950" y="1412875"/>
            <a:ext cx="4319588" cy="978729"/>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الفكرة التفسيرية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يجب أن تسترد المؤمن الخاطئ بشكل صحيح هو أنها توسع سلطان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16" name="Rectangle 4"/>
          <p:cNvSpPr>
            <a:spLocks noGrp="1" noChangeArrowheads="1"/>
          </p:cNvSpPr>
          <p:nvPr>
            <p:ph type="title" idx="4294967295"/>
          </p:nvPr>
        </p:nvSpPr>
        <p:spPr>
          <a:xfrm>
            <a:off x="533400" y="-26988"/>
            <a:ext cx="7924800" cy="646113"/>
          </a:xfrm>
          <a:gradFill rotWithShape="0">
            <a:gsLst>
              <a:gs pos="0">
                <a:srgbClr val="FF0000"/>
              </a:gs>
              <a:gs pos="100000">
                <a:srgbClr val="FF0000">
                  <a:gamma/>
                  <a:shade val="46275"/>
                  <a:invGamma/>
                </a:srgbClr>
              </a:gs>
            </a:gsLst>
            <a:path path="shape">
              <a:fillToRect l="50000" t="50000" r="50000" b="50000"/>
            </a:path>
          </a:gradFill>
          <a:effectLst>
            <a:outerShdw blurRad="63500" dist="35921" dir="2700000" algn="ctr" rotWithShape="0">
              <a:srgbClr val="000000">
                <a:alpha val="74998"/>
              </a:srgbClr>
            </a:outerShdw>
          </a:effectLst>
        </p:spPr>
        <p:txBody>
          <a:bodyPr anchor="t">
            <a:spAutoFit/>
          </a:bodyPr>
          <a:lstStyle/>
          <a:p>
            <a:pPr>
              <a:spcBef>
                <a:spcPct val="50000"/>
              </a:spcBef>
              <a:defRPr/>
            </a:pPr>
            <a:r>
              <a:rPr lang="ar-JO" sz="3600" b="1" dirty="0">
                <a:solidFill>
                  <a:srgbClr val="FFFFFF"/>
                </a:solidFill>
                <a:effectLst>
                  <a:outerShdw blurRad="38100" dist="38100" dir="2700000" algn="tl">
                    <a:srgbClr val="000000"/>
                  </a:outerShdw>
                </a:effectLst>
                <a:latin typeface="Arial" charset="0"/>
                <a:ea typeface="ＭＳ Ｐゴシック" charset="0"/>
                <a:cs typeface="Arial" charset="0"/>
              </a:rPr>
              <a:t>تحويل المخطط التفسيري إلى مخطط وعظي</a:t>
            </a:r>
            <a:endParaRPr lang="en-US" sz="3600" b="1" dirty="0">
              <a:solidFill>
                <a:schemeClr val="bg1"/>
              </a:solidFill>
              <a:effectLst>
                <a:outerShdw blurRad="38100" dist="38100" dir="2700000" algn="tl">
                  <a:srgbClr val="000000"/>
                </a:outerShdw>
              </a:effectLst>
              <a:latin typeface="Arial" charset="0"/>
              <a:ea typeface="ＭＳ Ｐゴシック" charset="0"/>
              <a:cs typeface="Arial" charset="0"/>
            </a:endParaRPr>
          </a:p>
        </p:txBody>
      </p:sp>
      <p:sp>
        <p:nvSpPr>
          <p:cNvPr id="346118" name="Text Box 6"/>
          <p:cNvSpPr txBox="1">
            <a:spLocks noChangeArrowheads="1"/>
          </p:cNvSpPr>
          <p:nvPr/>
        </p:nvSpPr>
        <p:spPr bwMode="auto">
          <a:xfrm>
            <a:off x="25400" y="3059113"/>
            <a:ext cx="4448175" cy="1274195"/>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1"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1) الآيات (١٥-١٧):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الطريقة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التي ينبغي للكنيسة أن تسترد بها المؤمن الخاطئ بشكل صحيح هي إبقاء الأمر سرياً قدر الإمكان.</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346122" name="Text Box 10"/>
          <p:cNvSpPr txBox="1">
            <a:spLocks noChangeArrowheads="1"/>
          </p:cNvSpPr>
          <p:nvPr/>
        </p:nvSpPr>
        <p:spPr bwMode="auto">
          <a:xfrm>
            <a:off x="107950" y="5003800"/>
            <a:ext cx="4365625" cy="1274195"/>
          </a:xfrm>
          <a:prstGeom prst="rect">
            <a:avLst/>
          </a:prstGeom>
          <a:noFill/>
          <a:ln>
            <a:noFill/>
          </a:ln>
          <a:effectLst>
            <a:outerShdw blurRad="63500" dist="35921" dir="2700000" algn="ctr" rotWithShape="0">
              <a:srgbClr val="000000">
                <a:alpha val="74998"/>
              </a:srgbClr>
            </a:outerShdw>
          </a:effectLst>
        </p:spPr>
        <p:txBody>
          <a:bodyPr>
            <a:spAutoFit/>
          </a:bodyPr>
          <a:lstStyle>
            <a:lvl1pPr marL="508000" indent="-508000">
              <a:defRPr sz="2400">
                <a:solidFill>
                  <a:schemeClr val="tx1"/>
                </a:solidFill>
                <a:latin typeface="Arial" charset="0"/>
                <a:ea typeface="ＭＳ Ｐゴシック" charset="0"/>
                <a:cs typeface="ＭＳ Ｐゴシック" charset="0"/>
              </a:defRPr>
            </a:lvl1pPr>
            <a:lvl2pPr marL="6223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344488" marR="0" lvl="0" indent="-344488" algn="r" defTabSz="914400" rtl="1"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2) الآيات (١٨-٢٠):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السبب</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rPr>
              <a:t> الذي يجعل الكنيسة قادرة على رد المؤمنين الضالين أو حرمانهم هو أنها توسع سلطان الله نفسه.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0500" dist="50800" dir="2700000" algn="tl" rotWithShape="0">
                  <a:srgbClr val="000000">
                    <a:alpha val="79000"/>
                  </a:srgbClr>
                </a:outerShdw>
              </a:effectLst>
              <a:uLnTx/>
              <a:uFillTx/>
              <a:latin typeface="Arial"/>
              <a:ea typeface="ＭＳ Ｐゴシック" charset="0"/>
              <a:cs typeface="Arial"/>
            </a:endParaRPr>
          </a:p>
        </p:txBody>
      </p:sp>
      <p:sp>
        <p:nvSpPr>
          <p:cNvPr id="24" name="Text Box 6"/>
          <p:cNvSpPr txBox="1">
            <a:spLocks noChangeArrowheads="1"/>
          </p:cNvSpPr>
          <p:nvPr/>
        </p:nvSpPr>
        <p:spPr bwMode="auto">
          <a:xfrm>
            <a:off x="4679950" y="2774476"/>
            <a:ext cx="4546600" cy="387798"/>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l"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1. اجعل الأمر سرياً قدر الإمكان (15-17).</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5" name="Text Box 10"/>
          <p:cNvSpPr txBox="1">
            <a:spLocks noChangeArrowheads="1"/>
          </p:cNvSpPr>
          <p:nvPr/>
        </p:nvSpPr>
        <p:spPr bwMode="auto">
          <a:xfrm>
            <a:off x="4581526" y="4622800"/>
            <a:ext cx="4598988" cy="387798"/>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358775" marR="0" lvl="0" indent="-358775"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ثانيا. كنيستنا تمد سلطان الله نفسه (١٨-٢٠)</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7" name="Text Box 3"/>
          <p:cNvSpPr txBox="1">
            <a:spLocks noChangeArrowheads="1"/>
          </p:cNvSpPr>
          <p:nvPr/>
        </p:nvSpPr>
        <p:spPr bwMode="auto">
          <a:xfrm>
            <a:off x="4679950" y="5749925"/>
            <a:ext cx="4464050" cy="992188"/>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الفكرة الرئيسية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يجب علينا رد الأعضاء الخاطئين بشكل صحيح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لأننا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نتصرف نيابة عن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8" name="Text Box 3"/>
          <p:cNvSpPr txBox="1">
            <a:spLocks noChangeArrowheads="1"/>
          </p:cNvSpPr>
          <p:nvPr/>
        </p:nvSpPr>
        <p:spPr bwMode="auto">
          <a:xfrm>
            <a:off x="4668080" y="1449388"/>
            <a:ext cx="4235331" cy="683264"/>
          </a:xfrm>
          <a:prstGeom prst="rect">
            <a:avLst/>
          </a:prstGeom>
          <a:noFill/>
          <a:ln>
            <a:noFill/>
          </a:ln>
          <a:effectLst>
            <a:outerShdw blurRad="63500" dist="35921" dir="2700000" algn="ctr" rotWithShape="0">
              <a:srgbClr val="000000">
                <a:alpha val="74998"/>
              </a:srgbClr>
            </a:outerShdw>
          </a:effectLst>
        </p:spPr>
        <p:txBody>
          <a:bodyPr wrap="square">
            <a:spAutoFit/>
          </a:bodyPr>
          <a:lstStyle>
            <a:defPPr>
              <a:defRPr lang="en-US"/>
            </a:defPPr>
            <a:lvl1pPr marL="358775" indent="-358775">
              <a:lnSpc>
                <a:spcPct val="80000"/>
              </a:lnSpc>
              <a:spcBef>
                <a:spcPct val="50000"/>
              </a:spcBef>
              <a:defRPr b="1" u="none">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sng"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النقطة الرئيسية في المقدمة</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كيف</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تسترد المسيحيين الخطاة بطريق الله؟</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2" name="Rectangle 1"/>
          <p:cNvSpPr>
            <a:spLocks noChangeArrowheads="1"/>
          </p:cNvSpPr>
          <p:nvPr/>
        </p:nvSpPr>
        <p:spPr bwMode="auto">
          <a:xfrm>
            <a:off x="4427538" y="1484313"/>
            <a:ext cx="215900" cy="5257800"/>
          </a:xfrm>
          <a:prstGeom prst="rect">
            <a:avLst/>
          </a:prstGeom>
          <a:solidFill>
            <a:schemeClr val="accent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6" name="Text Box 10"/>
          <p:cNvSpPr txBox="1">
            <a:spLocks noChangeArrowheads="1"/>
          </p:cNvSpPr>
          <p:nvPr/>
        </p:nvSpPr>
        <p:spPr bwMode="auto">
          <a:xfrm>
            <a:off x="4643438" y="3716338"/>
            <a:ext cx="4500562" cy="696912"/>
          </a:xfrm>
          <a:prstGeom prst="rect">
            <a:avLst/>
          </a:prstGeom>
          <a:noFill/>
          <a:ln>
            <a:noFill/>
          </a:ln>
          <a:effectLst>
            <a:outerShdw blurRad="63500" dist="35921" dir="2700000" algn="ctr" rotWithShape="0">
              <a:srgbClr val="000000">
                <a:alpha val="74998"/>
              </a:srgbClr>
            </a:outerShdw>
          </a:effectLst>
        </p:spPr>
        <p:txBody>
          <a:bodyPr>
            <a:spAutoFit/>
          </a:bodyPr>
          <a:lstStyle>
            <a:defPPr>
              <a:defRPr lang="en-US"/>
            </a:defPPr>
            <a:lvl1pPr>
              <a:lnSpc>
                <a:spcPct val="80000"/>
              </a:lnSpc>
              <a:spcBef>
                <a:spcPct val="50000"/>
              </a:spcBef>
              <a:defRPr b="1" u="sng">
                <a:solidFill>
                  <a:srgbClr val="FFFFFF"/>
                </a:solidFill>
                <a:effectLst>
                  <a:glow rad="101600">
                    <a:schemeClr val="tx1">
                      <a:alpha val="75000"/>
                    </a:schemeClr>
                  </a:glow>
                  <a:outerShdw blurRad="193675" dist="50800" dir="2700000" algn="tl" rotWithShape="0">
                    <a:srgbClr val="000000">
                      <a:alpha val="80000"/>
                    </a:srgbClr>
                  </a:outerShdw>
                </a:effectLst>
              </a:defRPr>
            </a:lvl1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FFF00"/>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لماذا</a:t>
            </a:r>
            <a:r>
              <a:rPr kumimoji="0" lang="ar-JO"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rPr>
              <a:t> يمكننا استعادة الأعضاء أو طردهم كنسياً؟)</a:t>
            </a:r>
            <a:endParaRPr kumimoji="0" lang="en-US" sz="2400" b="1" i="0" u="none" strike="noStrike" kern="1200" cap="none" spc="0" normalizeH="0" baseline="0" noProof="0" dirty="0">
              <a:ln>
                <a:noFill/>
              </a:ln>
              <a:solidFill>
                <a:srgbClr val="FFFFFF"/>
              </a:solidFill>
              <a:effectLst>
                <a:glow rad="101600">
                  <a:srgbClr val="000000">
                    <a:alpha val="75000"/>
                  </a:srgbClr>
                </a:glow>
                <a:outerShdw blurRad="193675" dist="50800" dir="2700000" algn="tl" rotWithShape="0">
                  <a:srgbClr val="000000">
                    <a:alpha val="80000"/>
                  </a:srgbClr>
                </a:outerShdw>
              </a:effectLst>
              <a:uLnTx/>
              <a:uFillTx/>
              <a:latin typeface="Arial" panose="020B0604020202020204" pitchFamily="34" charset="0"/>
              <a:ea typeface="ＭＳ Ｐゴシック" charset="0"/>
              <a:cs typeface="Arial" panose="020B0604020202020204" pitchFamily="34" charset="0"/>
            </a:endParaRPr>
          </a:p>
        </p:txBody>
      </p:sp>
      <p:sp>
        <p:nvSpPr>
          <p:cNvPr id="3" name="Striped Right Arrow 2"/>
          <p:cNvSpPr/>
          <p:nvPr/>
        </p:nvSpPr>
        <p:spPr bwMode="auto">
          <a:xfrm>
            <a:off x="3635375" y="979488"/>
            <a:ext cx="1368425" cy="433387"/>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206375" dist="355600" dir="2700000" algn="tl" rotWithShape="0">
                  <a:srgbClr val="000000">
                    <a:alpha val="68000"/>
                  </a:srgbClr>
                </a:outerShdw>
              </a:effectLst>
              <a:uLnTx/>
              <a:uFillTx/>
              <a:latin typeface="Arial" charset="0"/>
              <a:ea typeface="ＭＳ Ｐゴシック" charset="0"/>
              <a:cs typeface="ＭＳ Ｐゴシック" charset="0"/>
            </a:endParaRPr>
          </a:p>
        </p:txBody>
      </p:sp>
      <p:sp>
        <p:nvSpPr>
          <p:cNvPr id="19" name="Line 21"/>
          <p:cNvSpPr>
            <a:spLocks noChangeShapeType="1"/>
          </p:cNvSpPr>
          <p:nvPr/>
        </p:nvSpPr>
        <p:spPr bwMode="auto">
          <a:xfrm flipV="1">
            <a:off x="2153134" y="1894852"/>
            <a:ext cx="3439283" cy="110076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1" name="Line 21"/>
          <p:cNvSpPr>
            <a:spLocks noChangeShapeType="1"/>
          </p:cNvSpPr>
          <p:nvPr/>
        </p:nvSpPr>
        <p:spPr bwMode="auto">
          <a:xfrm>
            <a:off x="2484438" y="1700213"/>
            <a:ext cx="3988284" cy="4332942"/>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23" name="Line 21"/>
          <p:cNvSpPr>
            <a:spLocks noChangeShapeType="1"/>
          </p:cNvSpPr>
          <p:nvPr/>
        </p:nvSpPr>
        <p:spPr bwMode="auto">
          <a:xfrm flipV="1">
            <a:off x="2153133" y="4005263"/>
            <a:ext cx="6155979" cy="990600"/>
          </a:xfrm>
          <a:prstGeom prst="line">
            <a:avLst/>
          </a:prstGeom>
          <a:noFill/>
          <a:ln w="76200">
            <a:solidFill>
              <a:srgbClr val="FFFFFF"/>
            </a:solidFill>
            <a:round/>
            <a:headEnd/>
            <a:tailEnd type="triangle" w="med" len="me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 name="Rectangle 3">
            <a:extLst>
              <a:ext uri="{FF2B5EF4-FFF2-40B4-BE49-F238E27FC236}">
                <a16:creationId xmlns:a16="http://schemas.microsoft.com/office/drawing/2014/main" id="{500083A5-E9D2-B1AF-CEF7-C413E6673F31}"/>
              </a:ext>
            </a:extLst>
          </p:cNvPr>
          <p:cNvSpPr/>
          <p:nvPr/>
        </p:nvSpPr>
        <p:spPr bwMode="auto">
          <a:xfrm>
            <a:off x="25400" y="692149"/>
            <a:ext cx="2127734" cy="72072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المقطع</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3F8D966F-32CF-5B36-C314-25A584C1062E}"/>
              </a:ext>
            </a:extLst>
          </p:cNvPr>
          <p:cNvSpPr/>
          <p:nvPr/>
        </p:nvSpPr>
        <p:spPr bwMode="auto">
          <a:xfrm>
            <a:off x="2484438" y="555625"/>
            <a:ext cx="3585594" cy="61056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الإستقرائية الدورية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0BC9D23E-E16C-41CC-5D7F-71DAB1FBC865}"/>
              </a:ext>
            </a:extLst>
          </p:cNvPr>
          <p:cNvSpPr/>
          <p:nvPr/>
        </p:nvSpPr>
        <p:spPr bwMode="auto">
          <a:xfrm>
            <a:off x="6310621" y="692149"/>
            <a:ext cx="2592790" cy="720726"/>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rPr>
              <a:t>مخطط العظة</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34484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61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61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612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p:bldP spid="346118" grpId="0"/>
      <p:bldP spid="346122" grpId="0"/>
      <p:bldP spid="24" grpId="0"/>
      <p:bldP spid="25" grpId="0"/>
      <p:bldP spid="27" grpId="0"/>
      <p:bldP spid="28" grpId="0"/>
      <p:bldP spid="2"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نعيد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الخطأة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46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146435" name="Picture 1" descr="reconciliati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274838"/>
            <a:ext cx="5123581" cy="458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6436" name="Text Box 3"/>
          <p:cNvSpPr txBox="1">
            <a:spLocks noChangeArrowheads="1"/>
          </p:cNvSpPr>
          <p:nvPr/>
        </p:nvSpPr>
        <p:spPr bwMode="auto">
          <a:xfrm>
            <a:off x="4572000" y="2274838"/>
            <a:ext cx="4500562"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1. احفظ المشكلة </a:t>
            </a:r>
          </a:p>
          <a:p>
            <a:pPr marR="0" lvl="0" algn="r" defTabSz="914400" rtl="0" eaLnBrk="0" fontAlgn="base" latinLnBrk="0" hangingPunct="0">
              <a:lnSpc>
                <a:spcPct val="100000"/>
              </a:lnSpc>
              <a:spcBef>
                <a:spcPct val="0"/>
              </a:spcBef>
              <a:spcAft>
                <a:spcPct val="0"/>
              </a:spcAft>
              <a:buClrTx/>
              <a:buSzTx/>
              <a:tabLst/>
              <a:defRPr/>
            </a:pPr>
            <a:r>
              <a:rPr lang="en-US" altLang="ja-JP" sz="4800" b="1" dirty="0">
                <a:solidFill>
                  <a:srgbClr val="009900"/>
                </a:solidFill>
                <a:latin typeface="Arial" panose="020B0604020202020204" pitchFamily="34" charset="0"/>
                <a:cs typeface="Arial" panose="020B0604020202020204" pitchFamily="34" charset="0"/>
              </a:rPr>
              <a:t>  </a:t>
            </a:r>
            <a:r>
              <a:rPr lang="ar-JO" altLang="ja-JP" sz="4800" b="1" dirty="0">
                <a:solidFill>
                  <a:srgbClr val="009900"/>
                </a:solidFill>
                <a:latin typeface="Arial" panose="020B0604020202020204" pitchFamily="34" charset="0"/>
                <a:cs typeface="Arial" panose="020B0604020202020204" pitchFamily="34" charset="0"/>
              </a:rPr>
              <a:t>    سرية</a:t>
            </a:r>
            <a:r>
              <a:rPr lang="ar-JO" altLang="ja-JP" sz="4800" b="1" dirty="0">
                <a:solidFill>
                  <a:srgbClr val="000000"/>
                </a:solidFill>
                <a:latin typeface="Arial" panose="020B0604020202020204" pitchFamily="34" charset="0"/>
                <a:cs typeface="Arial" panose="020B0604020202020204" pitchFamily="34" charset="0"/>
              </a:rPr>
              <a:t> قدر </a:t>
            </a:r>
          </a:p>
          <a:p>
            <a:pPr marR="0" lvl="0" algn="r" defTabSz="914400" rtl="0" eaLnBrk="0" fontAlgn="base" latinLnBrk="0" hangingPunct="0">
              <a:lnSpc>
                <a:spcPct val="100000"/>
              </a:lnSpc>
              <a:spcBef>
                <a:spcPct val="0"/>
              </a:spcBef>
              <a:spcAft>
                <a:spcPct val="0"/>
              </a:spcAft>
              <a:buClrTx/>
              <a:buSzTx/>
              <a:tabLst/>
              <a:defRPr/>
            </a:pPr>
            <a:r>
              <a:rPr lang="ar-JO" altLang="ja-JP" sz="4800" b="1" dirty="0">
                <a:solidFill>
                  <a:srgbClr val="000000"/>
                </a:solidFill>
                <a:latin typeface="Arial" panose="020B0604020202020204" pitchFamily="34" charset="0"/>
                <a:cs typeface="Arial" panose="020B0604020202020204" pitchFamily="34" charset="0"/>
              </a:rPr>
              <a:t>    الإمكان (15-17)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8418512" y="-27384"/>
            <a:ext cx="762000" cy="457200"/>
          </a:xfrm>
          <a:prstGeom prst="rect">
            <a:avLst/>
          </a:prstGeom>
          <a:solidFill>
            <a:srgbClr val="000000"/>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34ث</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rot="21110430">
            <a:off x="1517490" y="259195"/>
            <a:ext cx="5963935" cy="2029602"/>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لا تثرثر </a:t>
            </a:r>
            <a:r>
              <a:rPr kumimoji="0" lang="ar-JO"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بالمشكلة</a:t>
            </a:r>
            <a:endParaRPr kumimoji="0" lang="en-US" sz="4800" b="1" i="0" u="none" strike="noStrike" kern="0" cap="none" spc="0" normalizeH="0" baseline="0" noProof="0" dirty="0">
              <a:ln>
                <a:noFill/>
              </a:ln>
              <a:solidFill>
                <a:schemeClr val="bg1"/>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79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1" descr="20120905153302882.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691356" y="-862806"/>
            <a:ext cx="7761288"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a:off x="1" y="1828800"/>
            <a:ext cx="8027988" cy="95410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 هل كتبت </a:t>
            </a:r>
            <a:r>
              <a:rPr lang="ar-JO" sz="2800" b="1" u="sng" dirty="0">
                <a:latin typeface="Arial" panose="020B0604020202020204" pitchFamily="34" charset="0"/>
                <a:cs typeface="Arial" panose="020B0604020202020204" pitchFamily="34" charset="0"/>
              </a:rPr>
              <a:t>أسئلتك</a:t>
            </a:r>
            <a:r>
              <a:rPr lang="ar-JO" sz="2800" b="1" dirty="0">
                <a:latin typeface="Arial" panose="020B0604020202020204" pitchFamily="34" charset="0"/>
                <a:cs typeface="Arial" panose="020B0604020202020204" pitchFamily="34" charset="0"/>
              </a:rPr>
              <a:t> و</a:t>
            </a:r>
            <a:r>
              <a:rPr lang="ar-JO" sz="2800" b="1" u="sng" dirty="0">
                <a:latin typeface="Arial" panose="020B0604020202020204" pitchFamily="34" charset="0"/>
                <a:cs typeface="Arial" panose="020B0604020202020204" pitchFamily="34" charset="0"/>
              </a:rPr>
              <a:t>إجاباتك</a:t>
            </a:r>
            <a:r>
              <a:rPr lang="ar-JO" sz="2800" b="1" dirty="0">
                <a:latin typeface="Arial" panose="020B0604020202020204" pitchFamily="34" charset="0"/>
                <a:cs typeface="Arial" panose="020B0604020202020204" pitchFamily="34" charset="0"/>
              </a:rPr>
              <a:t> للنص و</a:t>
            </a:r>
            <a:r>
              <a:rPr lang="ar-JO" sz="2800" b="1" u="sng" dirty="0">
                <a:latin typeface="Arial" panose="020B0604020202020204" pitchFamily="34" charset="0"/>
                <a:cs typeface="Arial" panose="020B0604020202020204" pitchFamily="34" charset="0"/>
              </a:rPr>
              <a:t>النص</a:t>
            </a:r>
            <a:r>
              <a:rPr lang="ar-JO" sz="2800" b="1" dirty="0">
                <a:latin typeface="Arial" panose="020B0604020202020204" pitchFamily="34" charset="0"/>
                <a:cs typeface="Arial" panose="020B0604020202020204" pitchFamily="34" charset="0"/>
              </a:rPr>
              <a:t> نفسه في الأعلى (إذا كان الوعظ 1-2 آية)؟</a:t>
            </a:r>
            <a:endParaRPr lang="en-US" sz="2800" b="1" dirty="0">
              <a:latin typeface="Arial" panose="020B0604020202020204" pitchFamily="34" charset="0"/>
              <a:cs typeface="Arial" panose="020B0604020202020204" pitchFamily="34" charset="0"/>
            </a:endParaRPr>
          </a:p>
        </p:txBody>
      </p:sp>
      <p:sp>
        <p:nvSpPr>
          <p:cNvPr id="78850" name="Rectangle 2"/>
          <p:cNvSpPr>
            <a:spLocks noGrp="1" noChangeArrowheads="1"/>
          </p:cNvSpPr>
          <p:nvPr>
            <p:ph type="title"/>
          </p:nvPr>
        </p:nvSpPr>
        <p:spPr>
          <a:xfrm>
            <a:off x="719138" y="-26988"/>
            <a:ext cx="8424862" cy="741363"/>
          </a:xfrm>
          <a:solidFill>
            <a:schemeClr val="accent1">
              <a:lumMod val="50000"/>
            </a:schemeClr>
          </a:solidFill>
        </p:spPr>
        <p:txBody>
          <a:bodyPr/>
          <a:lstStyle/>
          <a:p>
            <a:pPr algn="ctr" eaLnBrk="1" hangingPunct="1">
              <a:defRPr/>
            </a:pPr>
            <a:r>
              <a:rPr kumimoji="0" lang="ar-JO" sz="3200" b="1" dirty="0">
                <a:latin typeface="Arial" charset="0"/>
                <a:ea typeface="ＭＳ Ｐゴシック" charset="0"/>
                <a:cs typeface="Arial" charset="0"/>
              </a:rPr>
              <a:t>كيف أقيم المخطط التفسيري لـِ كو 6: 4 (الواجب رقم 4)</a:t>
            </a:r>
            <a:endParaRPr kumimoji="0" lang="en-US" sz="4000" b="1" dirty="0">
              <a:latin typeface="Arial" charset="0"/>
              <a:ea typeface="ＭＳ Ｐゴシック" charset="0"/>
              <a:cs typeface="Arial" charset="0"/>
            </a:endParaRPr>
          </a:p>
        </p:txBody>
      </p:sp>
      <p:sp>
        <p:nvSpPr>
          <p:cNvPr id="5" name="Rectangle 39"/>
          <p:cNvSpPr>
            <a:spLocks noChangeArrowheads="1"/>
          </p:cNvSpPr>
          <p:nvPr/>
        </p:nvSpPr>
        <p:spPr bwMode="auto">
          <a:xfrm>
            <a:off x="3995738" y="820738"/>
            <a:ext cx="5148262" cy="952500"/>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ar-JO" sz="2800" b="1" dirty="0">
                <a:solidFill>
                  <a:srgbClr val="FFFFFF"/>
                </a:solidFill>
                <a:effectLst>
                  <a:outerShdw blurRad="38100" dist="38100" dir="2700000" algn="tl">
                    <a:srgbClr val="000000"/>
                  </a:outerShdw>
                </a:effectLst>
                <a:cs typeface="Arial" charset="0"/>
              </a:rPr>
              <a:t>تأكد من اتباع كل عنصر في قائمة المراجعة ص 22</a:t>
            </a:r>
            <a:endParaRPr lang="en-US" sz="2800" b="1" dirty="0">
              <a:solidFill>
                <a:srgbClr val="FFFFFF"/>
              </a:solidFill>
              <a:effectLst>
                <a:outerShdw blurRad="38100" dist="38100" dir="2700000" algn="tl">
                  <a:srgbClr val="000000"/>
                </a:outerShdw>
              </a:effectLst>
              <a:cs typeface="Arial" charset="0"/>
            </a:endParaRPr>
          </a:p>
        </p:txBody>
      </p:sp>
      <p:sp>
        <p:nvSpPr>
          <p:cNvPr id="10" name="Rectangle 9"/>
          <p:cNvSpPr>
            <a:spLocks noChangeArrowheads="1"/>
          </p:cNvSpPr>
          <p:nvPr/>
        </p:nvSpPr>
        <p:spPr bwMode="auto">
          <a:xfrm>
            <a:off x="611186" y="1828800"/>
            <a:ext cx="7921627" cy="95410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endParaRPr lang="en-US" sz="2800" b="1" dirty="0">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1" y="2420938"/>
            <a:ext cx="8027989" cy="95410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rtl="1"/>
            <a:r>
              <a:rPr lang="ar-JO" sz="2800" b="1" dirty="0">
                <a:latin typeface="Arial" panose="020B0604020202020204" pitchFamily="34" charset="0"/>
                <a:cs typeface="Arial" panose="020B0604020202020204" pitchFamily="34" charset="0"/>
              </a:rPr>
              <a:t>22. هل كل نقطة لها نقطة تنسيق (</a:t>
            </a:r>
            <a:r>
              <a:rPr lang="en-US" sz="2800" b="1" dirty="0">
                <a:latin typeface="Arial" panose="020B0604020202020204" pitchFamily="34" charset="0"/>
                <a:cs typeface="Arial" panose="020B0604020202020204" pitchFamily="34" charset="0"/>
              </a:rPr>
              <a:t>l </a:t>
            </a:r>
            <a:r>
              <a:rPr lang="ar-JO" sz="2800" b="1" dirty="0">
                <a:latin typeface="Arial" panose="020B0604020202020204" pitchFamily="34" charset="0"/>
                <a:cs typeface="Arial" panose="020B0604020202020204" pitchFamily="34" charset="0"/>
              </a:rPr>
              <a:t>لديها </a:t>
            </a:r>
            <a:r>
              <a:rPr lang="en-US" sz="2800" b="1" dirty="0" err="1">
                <a:latin typeface="Arial" panose="020B0604020202020204" pitchFamily="34" charset="0"/>
                <a:cs typeface="Arial" panose="020B0604020202020204" pitchFamily="34" charset="0"/>
              </a:rPr>
              <a:t>ll</a:t>
            </a:r>
            <a:r>
              <a:rPr lang="en-US" sz="2800" b="1" dirty="0">
                <a:latin typeface="Arial" panose="020B0604020202020204" pitchFamily="34" charset="0"/>
                <a:cs typeface="Arial" panose="020B0604020202020204" pitchFamily="34" charset="0"/>
              </a:rPr>
              <a:t>، </a:t>
            </a:r>
            <a:r>
              <a:rPr lang="ar-JO" sz="2800" b="1" dirty="0">
                <a:latin typeface="Arial" panose="020B0604020202020204" pitchFamily="34" charset="0"/>
                <a:cs typeface="Arial" panose="020B0604020202020204" pitchFamily="34" charset="0"/>
              </a:rPr>
              <a:t>أ لديها ب؛ الصفحة 61 [</a:t>
            </a:r>
            <a:r>
              <a:rPr lang="en-US" sz="2800" b="1" dirty="0">
                <a:latin typeface="Arial" panose="020B0604020202020204" pitchFamily="34" charset="0"/>
                <a:cs typeface="Arial" panose="020B0604020202020204" pitchFamily="34" charset="0"/>
              </a:rPr>
              <a:t>II.</a:t>
            </a:r>
            <a:r>
              <a:rPr lang="ar-JO" sz="2800" b="1" dirty="0">
                <a:latin typeface="Arial" panose="020B0604020202020204" pitchFamily="34" charset="0"/>
                <a:cs typeface="Arial" panose="020B0604020202020204" pitchFamily="34" charset="0"/>
              </a:rPr>
              <a:t>أ.1.] والصفحة 55)؟</a:t>
            </a:r>
            <a:endParaRPr lang="en-US" sz="2800" b="1" dirty="0">
              <a:latin typeface="Arial" panose="020B0604020202020204" pitchFamily="34" charset="0"/>
              <a:cs typeface="Arial" panose="020B0604020202020204" pitchFamily="34" charset="0"/>
            </a:endParaRPr>
          </a:p>
        </p:txBody>
      </p:sp>
      <p:sp>
        <p:nvSpPr>
          <p:cNvPr id="161799" name="Text Box 40"/>
          <p:cNvSpPr txBox="1">
            <a:spLocks noChangeArrowheads="1"/>
          </p:cNvSpPr>
          <p:nvPr/>
        </p:nvSpPr>
        <p:spPr bwMode="auto">
          <a:xfrm>
            <a:off x="8604250" y="0"/>
            <a:ext cx="576263" cy="457200"/>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b="1" dirty="0">
                <a:solidFill>
                  <a:srgbClr val="FFFFFF"/>
                </a:solidFill>
                <a:cs typeface="Arial" charset="0"/>
              </a:rPr>
              <a:t>22</a:t>
            </a:r>
            <a:endParaRPr lang="en-US" dirty="0">
              <a:solidFill>
                <a:srgbClr val="FFFFFF"/>
              </a:solidFill>
              <a:cs typeface="Arial" charset="0"/>
            </a:endParaRPr>
          </a:p>
        </p:txBody>
      </p:sp>
      <p:sp>
        <p:nvSpPr>
          <p:cNvPr id="12" name="Rectangle 11"/>
          <p:cNvSpPr>
            <a:spLocks noChangeArrowheads="1"/>
          </p:cNvSpPr>
          <p:nvPr/>
        </p:nvSpPr>
        <p:spPr bwMode="auto">
          <a:xfrm>
            <a:off x="1331640" y="1828800"/>
            <a:ext cx="7704410" cy="138499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20. هل تركيز المستلمين على صيغة الماضي (ليس الحاضر) (اكتب , الطريقة التي يجب على أهل كولوسي ... وليس يجب علينا) وبصيغة المبني للمعلوم (ليس المبني للمجهول)</a:t>
            </a:r>
            <a:endParaRPr lang="en-US" sz="2800" b="1" dirty="0">
              <a:latin typeface="Arial" panose="020B0604020202020204" pitchFamily="34" charset="0"/>
              <a:cs typeface="Arial" panose="020B0604020202020204" pitchFamily="34" charset="0"/>
            </a:endParaRPr>
          </a:p>
        </p:txBody>
      </p:sp>
      <p:sp>
        <p:nvSpPr>
          <p:cNvPr id="13" name="Rectangle 12"/>
          <p:cNvSpPr/>
          <p:nvPr/>
        </p:nvSpPr>
        <p:spPr>
          <a:xfrm>
            <a:off x="2051720" y="1844675"/>
            <a:ext cx="6984330" cy="954107"/>
          </a:xfrm>
          <a:prstGeom prst="rect">
            <a:avLst/>
          </a:prstGeom>
          <a:solidFill>
            <a:srgbClr val="000090"/>
          </a:solidFill>
        </p:spPr>
        <p:txBody>
          <a:bodyPr wrap="square">
            <a:spAutoFit/>
          </a:bodyPr>
          <a:lstStyle/>
          <a:p>
            <a:pPr algn="r">
              <a:defRPr/>
            </a:pPr>
            <a:r>
              <a:rPr lang="ar-JO" sz="2800" b="1" dirty="0">
                <a:latin typeface="Arial" panose="020B0604020202020204" pitchFamily="34" charset="0"/>
                <a:cs typeface="Arial" panose="020B0604020202020204" pitchFamily="34" charset="0"/>
              </a:rPr>
              <a:t>6. هل الفكرة التفسيرية والمخطط التفسيري صحيح فيما يتعلق بقصد الكاتب؟ (تقييم القصد التأليفي)؟</a:t>
            </a:r>
            <a:endParaRPr lang="en-US" sz="2800" b="1"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2699792" y="1844675"/>
            <a:ext cx="6336258" cy="138499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19. هل الأفكار الفرعية (أو الأفكار الرئيسية) يتجنب الأفكار غير الموجودة في النص (مثل، من المراجع المتقاطعة)؟</a:t>
            </a:r>
            <a:endParaRPr lang="en-US" sz="2800" b="1" dirty="0">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611186" y="2420938"/>
            <a:ext cx="7921628" cy="95410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 هل الفكرة التفسيرية والنقاط الرئيسية كلها مكتوبة بشكل مناسب أي المبتدأ+الفكرة الرئيسية+الخبر+الفكرة الفرعية؟</a:t>
            </a:r>
          </a:p>
        </p:txBody>
      </p:sp>
      <p:sp>
        <p:nvSpPr>
          <p:cNvPr id="17" name="Rectangle 16"/>
          <p:cNvSpPr>
            <a:spLocks noChangeArrowheads="1"/>
          </p:cNvSpPr>
          <p:nvPr/>
        </p:nvSpPr>
        <p:spPr bwMode="auto">
          <a:xfrm>
            <a:off x="1331640" y="2420938"/>
            <a:ext cx="7704410" cy="95410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27. هل كل جملة في المخطط تتضمن العدد الصحيح المتعلق بها أو الأعداد أو جزء الآية (1أ، 1ب، 1ت ... الخ)؟</a:t>
            </a:r>
            <a:endParaRPr lang="en-US" sz="2800" b="1" dirty="0">
              <a:latin typeface="Arial" panose="020B0604020202020204" pitchFamily="34" charset="0"/>
              <a:cs typeface="Arial" panose="020B0604020202020204" pitchFamily="34" charset="0"/>
            </a:endParaRPr>
          </a:p>
        </p:txBody>
      </p:sp>
      <p:sp>
        <p:nvSpPr>
          <p:cNvPr id="18" name="Rectangle 17"/>
          <p:cNvSpPr>
            <a:spLocks noChangeArrowheads="1"/>
          </p:cNvSpPr>
          <p:nvPr/>
        </p:nvSpPr>
        <p:spPr bwMode="auto">
          <a:xfrm>
            <a:off x="2051720" y="2436813"/>
            <a:ext cx="6984330" cy="95410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719138" indent="-719138" algn="r"/>
            <a:r>
              <a:rPr lang="ar-JO" sz="2800" b="1" dirty="0">
                <a:latin typeface="Arial" panose="020B0604020202020204" pitchFamily="34" charset="0"/>
                <a:cs typeface="Arial" panose="020B0604020202020204" pitchFamily="34" charset="0"/>
              </a:rPr>
              <a:t>16. هل العبارات تترجم الأنواع البلاغية بدلاً من استخدام كلمات النص؟</a:t>
            </a:r>
            <a:endParaRPr lang="en-US" sz="2800" b="1" dirty="0">
              <a:latin typeface="Arial" panose="020B0604020202020204" pitchFamily="34" charset="0"/>
              <a:cs typeface="Arial" panose="020B0604020202020204" pitchFamily="34" charset="0"/>
            </a:endParaRPr>
          </a:p>
        </p:txBody>
      </p:sp>
      <p:sp>
        <p:nvSpPr>
          <p:cNvPr id="20" name="Rectangle 19"/>
          <p:cNvSpPr/>
          <p:nvPr/>
        </p:nvSpPr>
        <p:spPr>
          <a:xfrm>
            <a:off x="2699792" y="2420938"/>
            <a:ext cx="6336258" cy="954107"/>
          </a:xfrm>
          <a:prstGeom prst="rect">
            <a:avLst/>
          </a:prstGeom>
          <a:solidFill>
            <a:srgbClr val="000000"/>
          </a:solidFill>
        </p:spPr>
        <p:txBody>
          <a:bodyPr wrap="square">
            <a:spAutoFit/>
          </a:bodyPr>
          <a:lstStyle/>
          <a:p>
            <a:pPr algn="r">
              <a:defRPr/>
            </a:pPr>
            <a:r>
              <a:rPr lang="ar-JO" sz="2800" b="1" dirty="0">
                <a:latin typeface="Arial" panose="020B0604020202020204" pitchFamily="34" charset="0"/>
                <a:cs typeface="Arial" panose="020B0604020202020204" pitchFamily="34" charset="0"/>
              </a:rPr>
              <a:t>9. هل يوجد مبتدأ واحد على الأقل </a:t>
            </a:r>
            <a:r>
              <a:rPr lang="ar-JO" sz="2800" b="1" u="sng" dirty="0">
                <a:latin typeface="Arial" panose="020B0604020202020204" pitchFamily="34" charset="0"/>
                <a:cs typeface="Arial" panose="020B0604020202020204" pitchFamily="34" charset="0"/>
              </a:rPr>
              <a:t>يتطابق</a:t>
            </a:r>
            <a:r>
              <a:rPr lang="ar-JO" sz="2800" b="1" dirty="0">
                <a:latin typeface="Arial" panose="020B0604020202020204" pitchFamily="34" charset="0"/>
                <a:cs typeface="Arial" panose="020B0604020202020204" pitchFamily="34" charset="0"/>
              </a:rPr>
              <a:t> مع الفكرة التفسيرية؟</a:t>
            </a:r>
            <a:endParaRPr lang="en-US" sz="2800" b="1" dirty="0">
              <a:latin typeface="Arial" panose="020B0604020202020204" pitchFamily="34" charset="0"/>
              <a:cs typeface="Arial" panose="020B0604020202020204" pitchFamily="34" charset="0"/>
            </a:endParaRPr>
          </a:p>
        </p:txBody>
      </p:sp>
      <p:pic>
        <p:nvPicPr>
          <p:cNvPr id="161807" name="Picture 20" descr="20120905153302882.pd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469606" y="2164557"/>
            <a:ext cx="709613" cy="914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12"/>
                                        </p:tgtEl>
                                        <p:attrNameLst>
                                          <p:attrName>ppt_x</p:attrName>
                                        </p:attrNameLst>
                                      </p:cBhvr>
                                      <p:tavLst>
                                        <p:tav tm="0">
                                          <p:val>
                                            <p:strVal val="ppt_x"/>
                                          </p:val>
                                        </p:tav>
                                        <p:tav tm="100000">
                                          <p:val>
                                            <p:strVal val="ppt_x"/>
                                          </p:val>
                                        </p:tav>
                                      </p:tavLst>
                                    </p:anim>
                                    <p:anim calcmode="lin" valueType="num">
                                      <p:cBhvr additive="base">
                                        <p:cTn id="44" dur="500"/>
                                        <p:tgtEl>
                                          <p:spTgt spid="12"/>
                                        </p:tgtEl>
                                        <p:attrNameLst>
                                          <p:attrName>ppt_y</p:attrName>
                                        </p:attrNameLst>
                                      </p:cBhvr>
                                      <p:tavLst>
                                        <p:tav tm="0">
                                          <p:val>
                                            <p:strVal val="ppt_y"/>
                                          </p:val>
                                        </p:tav>
                                        <p:tav tm="100000">
                                          <p:val>
                                            <p:strVal val="1+ppt_h/2"/>
                                          </p:val>
                                        </p:tav>
                                      </p:tavLst>
                                    </p:anim>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4"/>
                                        </p:tgtEl>
                                        <p:attrNameLst>
                                          <p:attrName>ppt_x</p:attrName>
                                        </p:attrNameLst>
                                      </p:cBhvr>
                                      <p:tavLst>
                                        <p:tav tm="0">
                                          <p:val>
                                            <p:strVal val="ppt_x"/>
                                          </p:val>
                                        </p:tav>
                                        <p:tav tm="100000">
                                          <p:val>
                                            <p:strVal val="ppt_x"/>
                                          </p:val>
                                        </p:tav>
                                      </p:tavLst>
                                    </p:anim>
                                    <p:anim calcmode="lin" valueType="num">
                                      <p:cBhvr additive="base">
                                        <p:cTn id="64" dur="500"/>
                                        <p:tgtEl>
                                          <p:spTgt spid="14"/>
                                        </p:tgtEl>
                                        <p:attrNameLst>
                                          <p:attrName>ppt_y</p:attrName>
                                        </p:attrNameLst>
                                      </p:cBhvr>
                                      <p:tavLst>
                                        <p:tav tm="0">
                                          <p:val>
                                            <p:strVal val="ppt_y"/>
                                          </p:val>
                                        </p:tav>
                                        <p:tav tm="100000">
                                          <p:val>
                                            <p:strVal val="1+ppt_h/2"/>
                                          </p:val>
                                        </p:tav>
                                      </p:tavLst>
                                    </p:anim>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4" fill="hold" grpId="1" nodeType="click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4" fill="hold" grpId="1" nodeType="click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xit" presetSubtype="4" fill="hold" grpId="1" nodeType="clickEffect">
                                  <p:stCondLst>
                                    <p:cond delay="0"/>
                                  </p:stCondLst>
                                  <p:childTnLst>
                                    <p:anim calcmode="lin" valueType="num">
                                      <p:cBhvr additive="base">
                                        <p:cTn id="93" dur="500"/>
                                        <p:tgtEl>
                                          <p:spTgt spid="17"/>
                                        </p:tgtEl>
                                        <p:attrNameLst>
                                          <p:attrName>ppt_x</p:attrName>
                                        </p:attrNameLst>
                                      </p:cBhvr>
                                      <p:tavLst>
                                        <p:tav tm="0">
                                          <p:val>
                                            <p:strVal val="ppt_x"/>
                                          </p:val>
                                        </p:tav>
                                        <p:tav tm="100000">
                                          <p:val>
                                            <p:strVal val="ppt_x"/>
                                          </p:val>
                                        </p:tav>
                                      </p:tavLst>
                                    </p:anim>
                                    <p:anim calcmode="lin" valueType="num">
                                      <p:cBhvr additive="base">
                                        <p:cTn id="94" dur="500"/>
                                        <p:tgtEl>
                                          <p:spTgt spid="17"/>
                                        </p:tgtEl>
                                        <p:attrNameLst>
                                          <p:attrName>ppt_y</p:attrName>
                                        </p:attrNameLst>
                                      </p:cBhvr>
                                      <p:tavLst>
                                        <p:tav tm="0">
                                          <p:val>
                                            <p:strVal val="ppt_y"/>
                                          </p:val>
                                        </p:tav>
                                        <p:tav tm="100000">
                                          <p:val>
                                            <p:strVal val="1+ppt_h/2"/>
                                          </p:val>
                                        </p:tav>
                                      </p:tavLst>
                                    </p:anim>
                                    <p:set>
                                      <p:cBhvr>
                                        <p:cTn id="95" dur="1" fill="hold">
                                          <p:stCondLst>
                                            <p:cond delay="499"/>
                                          </p:stCondLst>
                                        </p:cTn>
                                        <p:tgtEl>
                                          <p:spTgt spid="17"/>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20"/>
                                        </p:tgtEl>
                                        <p:attrNameLst>
                                          <p:attrName>ppt_x</p:attrName>
                                        </p:attrNameLst>
                                      </p:cBhvr>
                                      <p:tavLst>
                                        <p:tav tm="0">
                                          <p:val>
                                            <p:strVal val="ppt_x"/>
                                          </p:val>
                                        </p:tav>
                                        <p:tav tm="100000">
                                          <p:val>
                                            <p:strVal val="ppt_x"/>
                                          </p:val>
                                        </p:tav>
                                      </p:tavLst>
                                    </p:anim>
                                    <p:anim calcmode="lin" valueType="num">
                                      <p:cBhvr additive="base">
                                        <p:cTn id="114" dur="500"/>
                                        <p:tgtEl>
                                          <p:spTgt spid="20"/>
                                        </p:tgtEl>
                                        <p:attrNameLst>
                                          <p:attrName>ppt_y</p:attrName>
                                        </p:attrNameLst>
                                      </p:cBhvr>
                                      <p:tavLst>
                                        <p:tav tm="0">
                                          <p:val>
                                            <p:strVal val="ppt_y"/>
                                          </p:val>
                                        </p:tav>
                                        <p:tav tm="100000">
                                          <p:val>
                                            <p:strVal val="1+ppt_h/2"/>
                                          </p:val>
                                        </p:tav>
                                      </p:tavLst>
                                    </p:anim>
                                    <p:set>
                                      <p:cBhvr>
                                        <p:cTn id="11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8850" grpId="0" animBg="1"/>
      <p:bldP spid="5" grpId="0" animBg="1"/>
      <p:bldP spid="10" grpId="0" animBg="1"/>
      <p:bldP spid="10" grpId="1" animBg="1"/>
      <p:bldP spid="15" grpId="0" animBg="1"/>
      <p:bldP spid="15"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3" name="Left-Right Arrow 2"/>
          <p:cNvSpPr>
            <a:spLocks noChangeArrowheads="1"/>
          </p:cNvSpPr>
          <p:nvPr/>
        </p:nvSpPr>
        <p:spPr bwMode="auto">
          <a:xfrm>
            <a:off x="1763713" y="115888"/>
            <a:ext cx="5761037" cy="1441450"/>
          </a:xfrm>
          <a:prstGeom prst="leftRightArrow">
            <a:avLst>
              <a:gd name="adj1" fmla="val 50000"/>
              <a:gd name="adj2" fmla="val 49959"/>
            </a:avLst>
          </a:prstGeom>
          <a:solidFill>
            <a:srgbClr val="000000"/>
          </a:solidFill>
          <a:ln w="9525">
            <a:solidFill>
              <a:schemeClr val="tx1"/>
            </a:solidFill>
            <a:round/>
            <a:headEnd/>
            <a:tailEnd/>
          </a:ln>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172034" name="Rectangle 2"/>
          <p:cNvSpPr>
            <a:spLocks noGrp="1" noChangeArrowheads="1"/>
          </p:cNvSpPr>
          <p:nvPr>
            <p:ph type="title" idx="4294967295"/>
          </p:nvPr>
        </p:nvSpPr>
        <p:spPr>
          <a:xfrm>
            <a:off x="1692275" y="476250"/>
            <a:ext cx="5867400" cy="828675"/>
          </a:xfrm>
        </p:spPr>
        <p:txBody>
          <a:bodyPr anchor="t"/>
          <a:lstStyle/>
          <a:p>
            <a:pPr algn="ctr" eaLnBrk="1" hangingPunct="1"/>
            <a:r>
              <a:rPr lang="en-US" sz="3600" b="1" dirty="0">
                <a:solidFill>
                  <a:srgbClr val="FFFFFF"/>
                </a:solidFill>
                <a:latin typeface="Arial" panose="020B0604020202020204" pitchFamily="34" charset="0"/>
                <a:ea typeface="ＭＳ Ｐゴシック" charset="0"/>
                <a:cs typeface="Arial" panose="020B0604020202020204" pitchFamily="34" charset="0"/>
              </a:rPr>
              <a:t>(</a:t>
            </a:r>
            <a:r>
              <a:rPr lang="ar-JO" sz="3600" b="1" dirty="0">
                <a:solidFill>
                  <a:srgbClr val="FFFFFF"/>
                </a:solidFill>
                <a:latin typeface="Arial" panose="020B0604020202020204" pitchFamily="34" charset="0"/>
                <a:ea typeface="ＭＳ Ｐゴシック" charset="0"/>
                <a:cs typeface="Arial" panose="020B0604020202020204" pitchFamily="34" charset="0"/>
              </a:rPr>
              <a:t>العبارة الإنتقالية</a:t>
            </a:r>
            <a:r>
              <a:rPr lang="en-US" sz="3600" b="1" dirty="0">
                <a:solidFill>
                  <a:srgbClr val="FFFFFF"/>
                </a:solidFill>
                <a:latin typeface="Arial" panose="020B0604020202020204" pitchFamily="34" charset="0"/>
                <a:ea typeface="ＭＳ Ｐゴシック" charset="0"/>
                <a:cs typeface="Arial" panose="020B0604020202020204" pitchFamily="34" charset="0"/>
              </a:rPr>
              <a:t>)</a:t>
            </a:r>
            <a:endParaRPr lang="en-US" sz="3600"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3001963"/>
            <a:ext cx="7070725"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6" name="Text Box 3"/>
          <p:cNvSpPr txBox="1">
            <a:spLocks noChangeArrowheads="1"/>
          </p:cNvSpPr>
          <p:nvPr/>
        </p:nvSpPr>
        <p:spPr bwMode="auto">
          <a:xfrm>
            <a:off x="0" y="1510333"/>
            <a:ext cx="9144000"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ar-JO" sz="4800" b="1" dirty="0">
                <a:solidFill>
                  <a:srgbClr val="000000"/>
                </a:solidFill>
                <a:latin typeface="Arial" panose="020B0604020202020204" pitchFamily="34" charset="0"/>
                <a:cs typeface="Arial" panose="020B0604020202020204" pitchFamily="34" charset="0"/>
              </a:rPr>
              <a:t>لكن </a:t>
            </a:r>
            <a:r>
              <a:rPr lang="ar-JO" sz="6600" b="1" dirty="0">
                <a:solidFill>
                  <a:srgbClr val="000000"/>
                </a:solidFill>
                <a:latin typeface="Arial" panose="020B0604020202020204" pitchFamily="34" charset="0"/>
                <a:cs typeface="Arial" panose="020B0604020202020204" pitchFamily="34" charset="0"/>
              </a:rPr>
              <a:t>لماذا</a:t>
            </a:r>
            <a:r>
              <a:rPr lang="ar-JO" sz="4800" b="1" dirty="0">
                <a:solidFill>
                  <a:srgbClr val="000000"/>
                </a:solidFill>
                <a:latin typeface="Arial" panose="020B0604020202020204" pitchFamily="34" charset="0"/>
                <a:cs typeface="Arial" panose="020B0604020202020204" pitchFamily="34" charset="0"/>
              </a:rPr>
              <a:t> يمكننا </a:t>
            </a:r>
          </a:p>
          <a:p>
            <a:pPr algn="ctr">
              <a:buFont typeface="Arial" charset="0"/>
              <a:buNone/>
            </a:pPr>
            <a:r>
              <a:rPr lang="ar-JO" sz="4800" b="1" dirty="0">
                <a:solidFill>
                  <a:srgbClr val="000000"/>
                </a:solidFill>
                <a:latin typeface="Arial" panose="020B0604020202020204" pitchFamily="34" charset="0"/>
                <a:cs typeface="Arial" panose="020B0604020202020204" pitchFamily="34" charset="0"/>
              </a:rPr>
              <a:t>استرداد الأعضاء الخاطئين؟</a:t>
            </a:r>
            <a:endParaRPr lang="en-US" sz="4800" b="1" dirty="0">
              <a:solidFill>
                <a:srgbClr val="000000"/>
              </a:solidFill>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bwMode="auto">
          <a:xfrm>
            <a:off x="7235825" y="-20637"/>
            <a:ext cx="1878013"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latin typeface="Arial" panose="020B0604020202020204" pitchFamily="34" charset="0"/>
                <a:cs typeface="Arial" panose="020B0604020202020204" pitchFamily="34" charset="0"/>
              </a:rPr>
              <a:t>الفكرة الرئيسية الثانية</a:t>
            </a:r>
            <a:endParaRPr lang="en-US" sz="4000" dirty="0">
              <a:latin typeface="Arial" panose="020B0604020202020204" pitchFamily="34" charset="0"/>
              <a:cs typeface="Arial" panose="020B0604020202020204" pitchFamily="34" charset="0"/>
            </a:endParaRPr>
          </a:p>
        </p:txBody>
      </p:sp>
      <p:sp>
        <p:nvSpPr>
          <p:cNvPr id="198663" name="Rectangle 2"/>
          <p:cNvSpPr txBox="1">
            <a:spLocks noChangeArrowheads="1"/>
          </p:cNvSpPr>
          <p:nvPr/>
        </p:nvSpPr>
        <p:spPr bwMode="auto">
          <a:xfrm>
            <a:off x="0" y="0"/>
            <a:ext cx="1878013"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000" b="1" dirty="0">
                <a:latin typeface="Arial" panose="020B0604020202020204" pitchFamily="34" charset="0"/>
                <a:cs typeface="Arial" panose="020B0604020202020204" pitchFamily="34" charset="0"/>
              </a:rPr>
              <a:t>الفكرة الرئيسية الأولى</a:t>
            </a:r>
            <a:endParaRPr lang="en-US" sz="4000" dirty="0">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2034"/>
                                        </p:tgtEl>
                                        <p:attrNameLst>
                                          <p:attrName>style.visibility</p:attrName>
                                        </p:attrNameLst>
                                      </p:cBhvr>
                                      <p:to>
                                        <p:strVal val="visible"/>
                                      </p:to>
                                    </p:set>
                                    <p:anim calcmode="lin" valueType="num">
                                      <p:cBhvr>
                                        <p:cTn id="14" dur="1000" fill="hold"/>
                                        <p:tgtEl>
                                          <p:spTgt spid="172034"/>
                                        </p:tgtEl>
                                        <p:attrNameLst>
                                          <p:attrName>ppt_w</p:attrName>
                                        </p:attrNameLst>
                                      </p:cBhvr>
                                      <p:tavLst>
                                        <p:tav tm="0">
                                          <p:val>
                                            <p:strVal val="#ppt_w*0.70"/>
                                          </p:val>
                                        </p:tav>
                                        <p:tav tm="100000">
                                          <p:val>
                                            <p:strVal val="#ppt_w"/>
                                          </p:val>
                                        </p:tav>
                                      </p:tavLst>
                                    </p:anim>
                                    <p:anim calcmode="lin" valueType="num">
                                      <p:cBhvr>
                                        <p:cTn id="15" dur="1000" fill="hold"/>
                                        <p:tgtEl>
                                          <p:spTgt spid="172034"/>
                                        </p:tgtEl>
                                        <p:attrNameLst>
                                          <p:attrName>ppt_h</p:attrName>
                                        </p:attrNameLst>
                                      </p:cBhvr>
                                      <p:tavLst>
                                        <p:tav tm="0">
                                          <p:val>
                                            <p:strVal val="#ppt_h"/>
                                          </p:val>
                                        </p:tav>
                                        <p:tav tm="100000">
                                          <p:val>
                                            <p:strVal val="#ppt_h"/>
                                          </p:val>
                                        </p:tav>
                                      </p:tavLst>
                                    </p:anim>
                                    <p:animEffect transition="in" filter="fade">
                                      <p:cBhvr>
                                        <p:cTn id="16" dur="1000"/>
                                        <p:tgtEl>
                                          <p:spTgt spid="17203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2036"/>
                                        </p:tgtEl>
                                        <p:attrNameLst>
                                          <p:attrName>style.visibility</p:attrName>
                                        </p:attrNameLst>
                                      </p:cBhvr>
                                      <p:to>
                                        <p:strVal val="visible"/>
                                      </p:to>
                                    </p:set>
                                    <p:anim calcmode="lin" valueType="num">
                                      <p:cBhvr>
                                        <p:cTn id="33" dur="1000" fill="hold"/>
                                        <p:tgtEl>
                                          <p:spTgt spid="172036"/>
                                        </p:tgtEl>
                                        <p:attrNameLst>
                                          <p:attrName>ppt_w</p:attrName>
                                        </p:attrNameLst>
                                      </p:cBhvr>
                                      <p:tavLst>
                                        <p:tav tm="0">
                                          <p:val>
                                            <p:strVal val="#ppt_w*0.70"/>
                                          </p:val>
                                        </p:tav>
                                        <p:tav tm="100000">
                                          <p:val>
                                            <p:strVal val="#ppt_w"/>
                                          </p:val>
                                        </p:tav>
                                      </p:tavLst>
                                    </p:anim>
                                    <p:anim calcmode="lin" valueType="num">
                                      <p:cBhvr>
                                        <p:cTn id="34" dur="1000" fill="hold"/>
                                        <p:tgtEl>
                                          <p:spTgt spid="172036"/>
                                        </p:tgtEl>
                                        <p:attrNameLst>
                                          <p:attrName>ppt_h</p:attrName>
                                        </p:attrNameLst>
                                      </p:cBhvr>
                                      <p:tavLst>
                                        <p:tav tm="0">
                                          <p:val>
                                            <p:strVal val="#ppt_h"/>
                                          </p:val>
                                        </p:tav>
                                        <p:tav tm="100000">
                                          <p:val>
                                            <p:strVal val="#ppt_h"/>
                                          </p:val>
                                        </p:tav>
                                      </p:tavLst>
                                    </p:anim>
                                    <p:animEffect transition="in" filter="fade">
                                      <p:cBhvr>
                                        <p:cTn id="35"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2034" grpId="0"/>
      <p:bldP spid="17203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865164" y="3060209"/>
            <a:ext cx="7595268"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 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213899" y="4955684"/>
            <a:ext cx="6897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Font typeface="Arial" charset="0"/>
              <a:buNone/>
            </a:pPr>
            <a:r>
              <a:rPr lang="ar-JO" sz="4800" b="1" dirty="0">
                <a:latin typeface="Arial" panose="020B0604020202020204" pitchFamily="34" charset="0"/>
                <a:cs typeface="Arial" panose="020B0604020202020204" pitchFamily="34" charset="0"/>
              </a:rPr>
              <a:t>2. كنيستنا تمد </a:t>
            </a:r>
            <a:r>
              <a:rPr lang="ar-JO" sz="4800" b="1" u="sng" dirty="0">
                <a:solidFill>
                  <a:srgbClr val="000090"/>
                </a:solidFill>
                <a:latin typeface="Arial" panose="020B0604020202020204" pitchFamily="34" charset="0"/>
                <a:cs typeface="Arial" panose="020B0604020202020204" pitchFamily="34" charset="0"/>
              </a:rPr>
              <a:t>سلطة</a:t>
            </a:r>
            <a:r>
              <a:rPr lang="ar-JO" sz="4800" b="1" dirty="0">
                <a:solidFill>
                  <a:srgbClr val="000090"/>
                </a:solidFill>
                <a:latin typeface="Arial" panose="020B0604020202020204" pitchFamily="34" charset="0"/>
                <a:cs typeface="Arial" panose="020B0604020202020204" pitchFamily="34" charset="0"/>
              </a:rPr>
              <a:t> ا</a:t>
            </a:r>
            <a:r>
              <a:rPr lang="ar-JO" sz="4800" b="1" dirty="0">
                <a:latin typeface="Arial" panose="020B0604020202020204" pitchFamily="34" charset="0"/>
                <a:cs typeface="Arial" panose="020B0604020202020204" pitchFamily="34" charset="0"/>
              </a:rPr>
              <a:t>لله</a:t>
            </a:r>
            <a:r>
              <a:rPr lang="en-US" b="1" dirty="0">
                <a:solidFill>
                  <a:srgbClr val="000000"/>
                </a:solidFill>
                <a:latin typeface="Arial" panose="020B0604020202020204" pitchFamily="34" charset="0"/>
                <a:cs typeface="Arial" panose="020B0604020202020204" pitchFamily="34" charset="0"/>
              </a:rPr>
              <a:t> </a:t>
            </a:r>
          </a:p>
        </p:txBody>
      </p:sp>
      <p:sp>
        <p:nvSpPr>
          <p:cNvPr id="5" name="Rectangle 2"/>
          <p:cNvSpPr txBox="1">
            <a:spLocks noChangeArrowheads="1"/>
          </p:cNvSpPr>
          <p:nvPr/>
        </p:nvSpPr>
        <p:spPr bwMode="auto">
          <a:xfrm>
            <a:off x="-3108" y="0"/>
            <a:ext cx="9144000" cy="1317848"/>
          </a:xfrm>
          <a:prstGeom prst="rect">
            <a:avLst/>
          </a:prstGeom>
          <a:no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a:lstStyle>
          <a:p>
            <a:pPr eaLnBrk="1" hangingPunct="1">
              <a:defRPr/>
            </a:pPr>
            <a:r>
              <a:rPr lang="ar-JO" sz="4000" b="1" dirty="0">
                <a:solidFill>
                  <a:srgbClr val="FFFF00"/>
                </a:solidFill>
                <a:effectLst>
                  <a:glow rad="139700">
                    <a:srgbClr val="000000"/>
                  </a:glow>
                </a:effectLst>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 نسترد المؤمنين </a:t>
            </a:r>
          </a:p>
          <a:p>
            <a:pPr eaLnBrk="1" hangingPunct="1">
              <a:defRPr/>
            </a:pPr>
            <a:r>
              <a:rPr lang="ar-JO" sz="40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rPr>
              <a:t>المخطئين بشكل مناسب؟</a:t>
            </a:r>
            <a:endParaRPr lang="en-US" sz="3600" b="1" dirty="0">
              <a:solidFill>
                <a:schemeClr val="bg1"/>
              </a:solidFill>
              <a:effectLst>
                <a:glow rad="139700">
                  <a:srgbClr val="000000"/>
                </a:glow>
              </a:effectLst>
              <a:latin typeface="Arial" panose="020B0604020202020204" pitchFamily="34" charset="0"/>
              <a:ea typeface="ＭＳ Ｐゴシック" charset="0"/>
              <a:cs typeface="Arial" panose="020B0604020202020204" pitchFamily="34" charset="0"/>
            </a:endParaRPr>
          </a:p>
        </p:txBody>
      </p:sp>
      <p:sp>
        <p:nvSpPr>
          <p:cNvPr id="7" name="Rectangle 3"/>
          <p:cNvSpPr txBox="1">
            <a:spLocks noChangeArrowheads="1"/>
          </p:cNvSpPr>
          <p:nvPr/>
        </p:nvSpPr>
        <p:spPr bwMode="auto">
          <a:xfrm rot="21110430">
            <a:off x="498264" y="1659613"/>
            <a:ext cx="7389812" cy="1974677"/>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kumimoji="0" lang="ar-JO" sz="4800" b="1" i="0" u="none" strike="noStrike" kern="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نحن نمد</a:t>
            </a:r>
          </a:p>
          <a:p>
            <a:pPr marL="0" marR="0" lvl="0" indent="0" algn="ctr" defTabSz="914400" rtl="0" eaLnBrk="1" fontAlgn="base" latinLnBrk="0" hangingPunct="1">
              <a:lnSpc>
                <a:spcPct val="100000"/>
              </a:lnSpc>
              <a:spcBef>
                <a:spcPct val="20000"/>
              </a:spcBef>
              <a:spcAft>
                <a:spcPct val="0"/>
              </a:spcAft>
              <a:buClr>
                <a:srgbClr val="00CCFF"/>
              </a:buClr>
              <a:buSzPct val="65000"/>
              <a:buFont typeface="Wingdings" pitchFamily="-111" charset="2"/>
              <a:buNone/>
              <a:tabLst/>
              <a:defRPr/>
            </a:pPr>
            <a:r>
              <a:rPr lang="ar-JO" sz="4800" b="1" kern="0" dirty="0">
                <a:solidFill>
                  <a:srgbClr val="FFFF00"/>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سلطة</a:t>
            </a:r>
            <a:r>
              <a:rPr lang="ar-JO" sz="4800" b="1" kern="0"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 الله</a:t>
            </a:r>
            <a:endParaRPr kumimoji="0" lang="en-US" sz="4800" b="1" i="0" u="none" strike="noStrike" kern="0" cap="none" spc="0" normalizeH="0" baseline="0" noProof="0" dirty="0">
              <a:ln>
                <a:noFill/>
              </a:ln>
              <a:solidFill>
                <a:srgbClr val="FFFF00"/>
              </a:solidFill>
              <a:effectLst>
                <a:glow rad="101600">
                  <a:srgbClr val="000000"/>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65915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descr="forgiv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07500"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250825" y="115888"/>
            <a:ext cx="6781800" cy="1090612"/>
          </a:xfrm>
          <a:effectLst/>
        </p:spPr>
        <p:txBody>
          <a:bodyPr anchor="t"/>
          <a:lstStyle/>
          <a:p>
            <a:pPr eaLnBrk="1" hangingPunct="1">
              <a:spcBef>
                <a:spcPct val="20000"/>
              </a:spcBef>
              <a:buFont typeface="Wingdings" charset="0"/>
              <a:buNone/>
              <a:defRPr/>
            </a:pPr>
            <a:r>
              <a:rPr lang="ar-JO"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الفكرة الرئيسية</a:t>
            </a:r>
            <a:endParaRPr lang="en-US" sz="60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899592" y="3429000"/>
            <a:ext cx="7632848" cy="3198813"/>
          </a:xfrm>
          <a:effectLst/>
        </p:spPr>
        <p:txBody>
          <a:bodyPr/>
          <a:lstStyle/>
          <a:p>
            <a:pPr eaLnBrk="1" hangingPunct="1">
              <a:buFont typeface="Wingdings" charset="0"/>
              <a:buNone/>
              <a:defRPr/>
            </a:pPr>
            <a:r>
              <a:rPr lang="ar-JO"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استرد</a:t>
            </a: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 الأعضاء المخطئين</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بشكل مناسب أنك</a:t>
            </a:r>
          </a:p>
          <a:p>
            <a:pPr eaLnBrk="1" hangingPunct="1">
              <a:buFont typeface="Wingdings" charset="0"/>
              <a:buNone/>
              <a:defRPr/>
            </a:pPr>
            <a:r>
              <a:rPr lang="ar-JO" sz="4800" b="1" dirty="0">
                <a:solidFill>
                  <a:srgbClr val="FFFFFF"/>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rPr>
              <a:t>تعمل من أجل الله</a:t>
            </a:r>
            <a:endParaRPr lang="en-US" sz="4800" b="1" dirty="0">
              <a:solidFill>
                <a:srgbClr val="FFFF00"/>
              </a:solidFill>
              <a:effectLst>
                <a:glow rad="101600">
                  <a:schemeClr val="tx1">
                    <a:alpha val="75000"/>
                  </a:schemeClr>
                </a:glow>
                <a:outerShdw blurRad="193675" dist="50800" dir="2700000" algn="tl" rotWithShape="0">
                  <a:srgbClr val="000000">
                    <a:alpha val="80000"/>
                  </a:srgbClr>
                </a:outerShdw>
              </a:effectLst>
              <a:latin typeface="Arial" panose="020B0604020202020204" pitchFamily="34" charset="0"/>
              <a:ea typeface="ＭＳ Ｐゴシック" charset="0"/>
              <a:cs typeface="Arial" panose="020B0604020202020204" pitchFamily="34" charset="0"/>
            </a:endParaRPr>
          </a:p>
        </p:txBody>
      </p:sp>
      <p:sp>
        <p:nvSpPr>
          <p:cNvPr id="6" name="Rectangle 3">
            <a:extLst>
              <a:ext uri="{FF2B5EF4-FFF2-40B4-BE49-F238E27FC236}">
                <a16:creationId xmlns:a16="http://schemas.microsoft.com/office/drawing/2014/main" id="{77CF7CB2-D47A-424C-82D5-501E10DAB448}"/>
              </a:ext>
            </a:extLst>
          </p:cNvPr>
          <p:cNvSpPr txBox="1">
            <a:spLocks noChangeArrowheads="1"/>
          </p:cNvSpPr>
          <p:nvPr/>
        </p:nvSpPr>
        <p:spPr bwMode="auto">
          <a:xfrm rot="21110430">
            <a:off x="327261" y="1327662"/>
            <a:ext cx="7389812" cy="1974677"/>
          </a:xfrm>
          <a:prstGeom prst="rect">
            <a:avLst/>
          </a:prstGeom>
          <a:solidFill>
            <a:srgbClr val="00009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111" charset="2"/>
              <a:buNone/>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pitchFamily="-111" charset="-128"/>
                <a:cs typeface="ＭＳ Ｐゴシック" pitchFamily="24" charset="-128"/>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pitchFamily="-111" charset="-128"/>
                <a:cs typeface="ＭＳ Ｐゴシック" pitchFamily="24" charset="-128"/>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pitchFamily="-111" charset="-128"/>
                <a:cs typeface="ＭＳ Ｐゴシック" pitchFamily="24" charset="-128"/>
              </a:defRPr>
            </a:lvl5pPr>
            <a:lvl6pPr marL="25146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hlink"/>
              </a:buClr>
              <a:buSzPct val="65000"/>
              <a:buFont typeface="Wingdings" pitchFamily="-111" charset="2"/>
              <a:buChar char="n"/>
              <a:defRPr sz="2000">
                <a:solidFill>
                  <a:schemeClr val="tx1"/>
                </a:solidFill>
                <a:latin typeface="+mn-lt"/>
                <a:ea typeface="ＭＳ Ｐゴシック" pitchFamily="-111" charset="-128"/>
              </a:defRPr>
            </a:lvl9pPr>
          </a:lstStyle>
          <a:p>
            <a:pPr eaLnBrk="1" hangingPunct="1">
              <a:buClr>
                <a:srgbClr val="00CCFF"/>
              </a:buClr>
              <a:defRPr/>
            </a:pP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استرد الخطاة </a:t>
            </a:r>
            <a:r>
              <a:rPr lang="ar-JO" sz="4800" b="1" dirty="0">
                <a:solidFill>
                  <a:srgbClr val="FFFF00"/>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لأنك</a:t>
            </a: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eaLnBrk="1" hangingPunct="1">
              <a:buClr>
                <a:srgbClr val="00CCFF"/>
              </a:buClr>
              <a:defRPr/>
            </a:pPr>
            <a:r>
              <a:rPr lang="ar-JO"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rPr>
              <a:t>تعمل من أجل الله</a:t>
            </a:r>
            <a:endParaRPr lang="en-US" sz="4800" b="1" dirty="0">
              <a:solidFill>
                <a:srgbClr val="FFFFFF"/>
              </a:solidFill>
              <a:effectLst>
                <a:glow rad="101600">
                  <a:srgbClr val="000000"/>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8690"/>
                                        </p:tgtEl>
                                        <p:attrNameLst>
                                          <p:attrName>style.visibility</p:attrName>
                                        </p:attrNameLst>
                                      </p:cBhvr>
                                      <p:to>
                                        <p:strVal val="visible"/>
                                      </p:to>
                                    </p:set>
                                    <p:animEffect transition="in" filter="wipe(up)">
                                      <p:cBhvr>
                                        <p:cTn id="7" dur="500"/>
                                        <p:tgtEl>
                                          <p:spTgt spid="11386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8691">
                                            <p:txEl>
                                              <p:pRg st="0" end="0"/>
                                            </p:txEl>
                                          </p:spTgt>
                                        </p:tgtEl>
                                        <p:attrNameLst>
                                          <p:attrName>style.visibility</p:attrName>
                                        </p:attrNameLst>
                                      </p:cBhvr>
                                      <p:to>
                                        <p:strVal val="visible"/>
                                      </p:to>
                                    </p:set>
                                    <p:animEffect transition="in" filter="wipe(up)">
                                      <p:cBhvr>
                                        <p:cTn id="12" dur="500"/>
                                        <p:tgtEl>
                                          <p:spTgt spid="11386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38691">
                                            <p:txEl>
                                              <p:pRg st="1" end="1"/>
                                            </p:txEl>
                                          </p:spTgt>
                                        </p:tgtEl>
                                        <p:attrNameLst>
                                          <p:attrName>style.visibility</p:attrName>
                                        </p:attrNameLst>
                                      </p:cBhvr>
                                      <p:to>
                                        <p:strVal val="visible"/>
                                      </p:to>
                                    </p:set>
                                    <p:animEffect transition="in" filter="wipe(up)">
                                      <p:cBhvr>
                                        <p:cTn id="17" dur="500"/>
                                        <p:tgtEl>
                                          <p:spTgt spid="11386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38691">
                                            <p:txEl>
                                              <p:pRg st="2" end="2"/>
                                            </p:txEl>
                                          </p:spTgt>
                                        </p:tgtEl>
                                        <p:attrNameLst>
                                          <p:attrName>style.visibility</p:attrName>
                                        </p:attrNameLst>
                                      </p:cBhvr>
                                      <p:to>
                                        <p:strVal val="visible"/>
                                      </p:to>
                                    </p:set>
                                    <p:animEffect transition="in" filter="wipe(up)">
                                      <p:cBhvr>
                                        <p:cTn id="22" dur="500"/>
                                        <p:tgtEl>
                                          <p:spTgt spid="11386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0" grpId="0"/>
      <p:bldP spid="1138691" grpId="0" build="p"/>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1524000"/>
            <a:ext cx="3505200" cy="1828800"/>
          </a:xfrm>
        </p:spPr>
        <p:txBody>
          <a:bodyPr/>
          <a:lstStyle/>
          <a:p>
            <a:pPr eaLnBrk="1" hangingPunct="1">
              <a:defRPr/>
            </a:pPr>
            <a:r>
              <a:rPr lang="ar-JO" b="1" dirty="0">
                <a:ea typeface="+mj-ea"/>
                <a:cs typeface="+mj-cs"/>
              </a:rPr>
              <a:t>هل لا يزال </a:t>
            </a:r>
            <a:br>
              <a:rPr lang="ar-JO" b="1" dirty="0">
                <a:ea typeface="+mj-ea"/>
                <a:cs typeface="+mj-cs"/>
              </a:rPr>
            </a:br>
            <a:r>
              <a:rPr lang="ar-JO" b="1" dirty="0">
                <a:ea typeface="+mj-ea"/>
                <a:cs typeface="+mj-cs"/>
              </a:rPr>
              <a:t>الهيكل يبدو </a:t>
            </a:r>
            <a:br>
              <a:rPr lang="ar-JO" b="1" dirty="0">
                <a:ea typeface="+mj-ea"/>
                <a:cs typeface="+mj-cs"/>
              </a:rPr>
            </a:br>
            <a:r>
              <a:rPr lang="ar-JO" b="1" dirty="0">
                <a:ea typeface="+mj-ea"/>
                <a:cs typeface="+mj-cs"/>
              </a:rPr>
              <a:t>مصدر تهديد؟</a:t>
            </a:r>
            <a:endParaRPr lang="en-US" b="1" dirty="0">
              <a:ea typeface="+mj-ea"/>
              <a:cs typeface="+mj-cs"/>
            </a:endParaRPr>
          </a:p>
        </p:txBody>
      </p:sp>
      <p:sp>
        <p:nvSpPr>
          <p:cNvPr id="406531" name="Rectangle 3"/>
          <p:cNvSpPr>
            <a:spLocks noGrp="1" noChangeArrowheads="1"/>
          </p:cNvSpPr>
          <p:nvPr>
            <p:ph type="subTitle" idx="1"/>
          </p:nvPr>
        </p:nvSpPr>
        <p:spPr>
          <a:xfrm>
            <a:off x="0" y="4876800"/>
            <a:ext cx="3576638" cy="1752600"/>
          </a:xfrm>
        </p:spPr>
        <p:txBody>
          <a:bodyPr/>
          <a:lstStyle/>
          <a:p>
            <a:pPr eaLnBrk="1" hangingPunct="1">
              <a:defRPr/>
            </a:pPr>
            <a:r>
              <a:rPr lang="ar-JO" sz="4000" b="1" dirty="0">
                <a:ea typeface="+mn-ea"/>
                <a:cs typeface="+mn-cs"/>
              </a:rPr>
              <a:t>أية أسئلة؟</a:t>
            </a:r>
            <a:endParaRPr lang="en-US" sz="4000" b="1" dirty="0">
              <a:ea typeface="+mn-ea"/>
              <a:cs typeface="+mn-cs"/>
            </a:endParaRPr>
          </a:p>
        </p:txBody>
      </p:sp>
      <p:pic>
        <p:nvPicPr>
          <p:cNvPr id="204803" name="Picture 4" descr="Bikeju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8225" y="685800"/>
            <a:ext cx="533717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panose="020B0604020202020204" pitchFamily="34" charset="0"/>
                <a:cs typeface="Arial" panose="020B0604020202020204" pitchFamily="34" charset="0"/>
              </a:rPr>
              <a:t>أحصل على هذا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4" descr="Unsolved Mysteries"/>
          <p:cNvPicPr>
            <a:picLocks noChangeAspect="1" noChangeArrowheads="1"/>
          </p:cNvPicPr>
          <p:nvPr/>
        </p:nvPicPr>
        <p:blipFill>
          <a:blip r:embed="rId3" cstate="screen">
            <a:extLst>
              <a:ext uri="{28A0092B-C50C-407E-A947-70E740481C1C}">
                <a14:useLocalDpi xmlns:a14="http://schemas.microsoft.com/office/drawing/2010/main"/>
              </a:ext>
            </a:extLst>
          </a:blip>
          <a:srcRect l="12251" t="4063" r="6079" b="42044"/>
          <a:stretch>
            <a:fillRect/>
          </a:stretch>
        </p:blipFill>
        <p:spPr bwMode="auto">
          <a:xfrm>
            <a:off x="1066800" y="152400"/>
            <a:ext cx="7010400" cy="654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2"/>
          <p:cNvSpPr>
            <a:spLocks noGrp="1" noChangeArrowheads="1"/>
          </p:cNvSpPr>
          <p:nvPr>
            <p:ph type="title"/>
          </p:nvPr>
        </p:nvSpPr>
        <p:spPr>
          <a:xfrm>
            <a:off x="4191000" y="4343400"/>
            <a:ext cx="4953000" cy="1447800"/>
          </a:xfrm>
          <a:solidFill>
            <a:schemeClr val="accent1">
              <a:lumMod val="50000"/>
            </a:schemeClr>
          </a:solidFill>
        </p:spPr>
        <p:txBody>
          <a:bodyPr/>
          <a:lstStyle/>
          <a:p>
            <a:pPr algn="ctr" eaLnBrk="1" hangingPunct="1">
              <a:defRPr/>
            </a:pPr>
            <a:r>
              <a:rPr kumimoji="0" lang="ar-JO" sz="3600" b="1" dirty="0">
                <a:latin typeface="Arial" charset="0"/>
                <a:ea typeface="ＭＳ Ｐゴシック" charset="0"/>
                <a:cs typeface="Arial" charset="0"/>
              </a:rPr>
              <a:t>بعض العظات عبارة عن</a:t>
            </a:r>
            <a:br>
              <a:rPr kumimoji="0" lang="ar-JO" sz="3600" b="1" dirty="0">
                <a:latin typeface="Arial" charset="0"/>
                <a:ea typeface="ＭＳ Ｐゴシック" charset="0"/>
                <a:cs typeface="Arial" charset="0"/>
              </a:rPr>
            </a:br>
            <a:r>
              <a:rPr kumimoji="0" lang="ar-JO" sz="3600" b="1" dirty="0">
                <a:latin typeface="Arial" charset="0"/>
                <a:ea typeface="ＭＳ Ｐゴシック" charset="0"/>
                <a:cs typeface="Arial" charset="0"/>
              </a:rPr>
              <a:t>أسرار غير محلولة</a:t>
            </a:r>
            <a:endParaRPr kumimoji="0" lang="en-US" b="1" dirty="0">
              <a:latin typeface="Arial" charset="0"/>
              <a:ea typeface="ＭＳ Ｐゴシック" charset="0"/>
              <a:cs typeface="Arial" charset="0"/>
            </a:endParaRPr>
          </a:p>
        </p:txBody>
      </p:sp>
      <p:sp>
        <p:nvSpPr>
          <p:cNvPr id="5" name="Rectangle 39"/>
          <p:cNvSpPr>
            <a:spLocks noChangeArrowheads="1"/>
          </p:cNvSpPr>
          <p:nvPr/>
        </p:nvSpPr>
        <p:spPr bwMode="auto">
          <a:xfrm>
            <a:off x="0" y="5934471"/>
            <a:ext cx="9144000" cy="951543"/>
          </a:xfrm>
          <a:prstGeom prst="rect">
            <a:avLst/>
          </a:prstGeom>
          <a:solidFill>
            <a:schemeClr val="accent4">
              <a:lumMod val="10000"/>
            </a:schemeClr>
          </a:solidFill>
          <a:ln w="12700">
            <a:noFill/>
            <a:miter lim="800000"/>
            <a:headEnd/>
            <a:tailEnd/>
          </a:ln>
          <a:effectLst/>
        </p:spPr>
        <p:txBody>
          <a:bodyPr lIns="90487" tIns="44450" rIns="90487" bIns="44450">
            <a:spAutoFit/>
          </a:bodyPr>
          <a:lstStyle/>
          <a:p>
            <a:pPr algn="ctr">
              <a:defRPr/>
            </a:pPr>
            <a:r>
              <a:rPr lang="ar-JO" sz="2800" b="1" dirty="0">
                <a:solidFill>
                  <a:srgbClr val="FFFFFF"/>
                </a:solidFill>
                <a:effectLst>
                  <a:outerShdw blurRad="38100" dist="38100" dir="2700000" algn="tl">
                    <a:srgbClr val="000000"/>
                  </a:outerShdw>
                </a:effectLst>
                <a:cs typeface="Arial" charset="0"/>
              </a:rPr>
              <a:t>مرحبا، أنا صحفي من برنامج أسرار غير محلولة، </a:t>
            </a:r>
          </a:p>
          <a:p>
            <a:pPr algn="ctr">
              <a:defRPr/>
            </a:pPr>
            <a:r>
              <a:rPr lang="ar-JO" sz="2800" b="1" dirty="0">
                <a:solidFill>
                  <a:srgbClr val="FFFFFF"/>
                </a:solidFill>
                <a:effectLst>
                  <a:outerShdw blurRad="38100" dist="38100" dir="2700000" algn="tl">
                    <a:srgbClr val="000000"/>
                  </a:outerShdw>
                </a:effectLst>
                <a:cs typeface="Arial" charset="0"/>
              </a:rPr>
              <a:t>ونريد أن نكتب قصة عن عظتك الأخيرة ....</a:t>
            </a:r>
            <a:endParaRPr lang="en-US" sz="2800" b="1" dirty="0">
              <a:solidFill>
                <a:srgbClr val="FFFFFF"/>
              </a:solidFill>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2.5"/>
                                          </p:val>
                                        </p:tav>
                                        <p:tav tm="100000">
                                          <p:val>
                                            <p:strVal val="#ppt_w"/>
                                          </p:val>
                                        </p:tav>
                                      </p:tavLst>
                                    </p:anim>
                                    <p:anim calcmode="lin" valueType="num">
                                      <p:cBhvr>
                                        <p:cTn id="8" dur="500" fill="hold"/>
                                        <p:tgtEl>
                                          <p:spTgt spid="78850"/>
                                        </p:tgtEl>
                                        <p:attrNameLst>
                                          <p:attrName>ppt_h</p:attrName>
                                        </p:attrNameLst>
                                      </p:cBhvr>
                                      <p:tavLst>
                                        <p:tav tm="0">
                                          <p:val>
                                            <p:strVal val="#ppt_h*0.01"/>
                                          </p:val>
                                        </p:tav>
                                        <p:tav tm="100000">
                                          <p:val>
                                            <p:strVal val="#ppt_h"/>
                                          </p:val>
                                        </p:tav>
                                      </p:tavLst>
                                    </p:anim>
                                    <p:anim calcmode="lin" valueType="num">
                                      <p:cBhvr>
                                        <p:cTn id="9" dur="500" fill="hold"/>
                                        <p:tgtEl>
                                          <p:spTgt spid="78850"/>
                                        </p:tgtEl>
                                        <p:attrNameLst>
                                          <p:attrName>ppt_x</p:attrName>
                                        </p:attrNameLst>
                                      </p:cBhvr>
                                      <p:tavLst>
                                        <p:tav tm="0">
                                          <p:val>
                                            <p:strVal val="#ppt_x"/>
                                          </p:val>
                                        </p:tav>
                                        <p:tav tm="100000">
                                          <p:val>
                                            <p:strVal val="#ppt_x"/>
                                          </p:val>
                                        </p:tav>
                                      </p:tavLst>
                                    </p:anim>
                                    <p:anim calcmode="lin" valueType="num">
                                      <p:cBhvr>
                                        <p:cTn id="10" dur="500" fill="hold"/>
                                        <p:tgtEl>
                                          <p:spTgt spid="78850"/>
                                        </p:tgtEl>
                                        <p:attrNameLst>
                                          <p:attrName>ppt_y</p:attrName>
                                        </p:attrNameLst>
                                      </p:cBhvr>
                                      <p:tavLst>
                                        <p:tav tm="0">
                                          <p:val>
                                            <p:strVal val="#ppt_h+1"/>
                                          </p:val>
                                        </p:tav>
                                        <p:tav tm="100000">
                                          <p:val>
                                            <p:strVal val="#ppt_y"/>
                                          </p:val>
                                        </p:tav>
                                      </p:tavLst>
                                    </p:anim>
                                    <p:animEffect transition="in" filter="fade">
                                      <p:cBhvr>
                                        <p:cTn id="11"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8" name="Picture 1028" descr="Dog skelet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260975"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89" name="Picture 1029" descr="horse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159125"/>
            <a:ext cx="4318000"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986" name="Rectangle 1026"/>
          <p:cNvSpPr>
            <a:spLocks noGrp="1" noChangeArrowheads="1"/>
          </p:cNvSpPr>
          <p:nvPr>
            <p:ph type="ctrTitle"/>
          </p:nvPr>
        </p:nvSpPr>
        <p:spPr>
          <a:xfrm>
            <a:off x="4191000" y="4876800"/>
            <a:ext cx="4953000" cy="1981200"/>
          </a:xfrm>
          <a:solidFill>
            <a:schemeClr val="accent1"/>
          </a:solidFill>
        </p:spPr>
        <p:txBody>
          <a:bodyPr/>
          <a:lstStyle/>
          <a:p>
            <a:pPr eaLnBrk="1" hangingPunct="1">
              <a:defRPr/>
            </a:pPr>
            <a:r>
              <a:rPr kumimoji="0" lang="ar-JO" sz="3600" b="1" dirty="0">
                <a:latin typeface="Arial"/>
                <a:cs typeface="Arial"/>
              </a:rPr>
              <a:t>تحتاج كل المخلوقات</a:t>
            </a:r>
            <a:br>
              <a:rPr kumimoji="0" lang="ar-JO" sz="3600" b="1" dirty="0">
                <a:latin typeface="Arial"/>
                <a:cs typeface="Arial"/>
              </a:rPr>
            </a:br>
            <a:r>
              <a:rPr kumimoji="0" lang="ar-JO" sz="3600" b="1" dirty="0">
                <a:latin typeface="Arial"/>
                <a:cs typeface="Arial"/>
              </a:rPr>
              <a:t>إلى هيكل عظمي</a:t>
            </a:r>
            <a:br>
              <a:rPr kumimoji="0" lang="en-US" sz="3600" b="1" dirty="0">
                <a:latin typeface="Arial"/>
                <a:cs typeface="Arial"/>
              </a:rPr>
            </a:br>
            <a:r>
              <a:rPr kumimoji="0" lang="ar-JO" sz="3600" b="1" dirty="0">
                <a:latin typeface="Arial"/>
                <a:cs typeface="Arial"/>
              </a:rPr>
              <a:t>كذلك العظات أيضاً</a:t>
            </a:r>
            <a:endParaRPr kumimoji="0" lang="en-US" sz="3600" b="1" dirty="0">
              <a:latin typeface="Arial"/>
              <a:cs typeface="Arial"/>
            </a:endParaRPr>
          </a:p>
        </p:txBody>
      </p:sp>
      <p:pic>
        <p:nvPicPr>
          <p:cNvPr id="297990" name="Picture 1030" descr="skelet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44624"/>
            <a:ext cx="2593203" cy="4784576"/>
          </a:xfrm>
          <a:prstGeom prst="rect">
            <a:avLst/>
          </a:prstGeom>
          <a:noFill/>
          <a:ln w="762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slide(fromBottom)">
                                      <p:cBhvr>
                                        <p:cTn id="7" dur="2000"/>
                                        <p:tgtEl>
                                          <p:spTgt spid="297988"/>
                                        </p:tgtEl>
                                      </p:cBhvr>
                                    </p:animEffect>
                                  </p:childTnLst>
                                </p:cTn>
                              </p:par>
                            </p:childTnLst>
                          </p:cTn>
                        </p:par>
                        <p:par>
                          <p:cTn id="8" fill="hold" nodeType="afterGroup">
                            <p:stCondLst>
                              <p:cond delay="2000"/>
                            </p:stCondLst>
                            <p:childTnLst>
                              <p:par>
                                <p:cTn id="9" presetID="12" presetClass="entr" presetSubtype="4" fill="hold" nodeType="afterEffect">
                                  <p:stCondLst>
                                    <p:cond delay="0"/>
                                  </p:stCondLst>
                                  <p:childTnLst>
                                    <p:set>
                                      <p:cBhvr>
                                        <p:cTn id="10" dur="1" fill="hold">
                                          <p:stCondLst>
                                            <p:cond delay="0"/>
                                          </p:stCondLst>
                                        </p:cTn>
                                        <p:tgtEl>
                                          <p:spTgt spid="297989"/>
                                        </p:tgtEl>
                                        <p:attrNameLst>
                                          <p:attrName>style.visibility</p:attrName>
                                        </p:attrNameLst>
                                      </p:cBhvr>
                                      <p:to>
                                        <p:strVal val="visible"/>
                                      </p:to>
                                    </p:set>
                                    <p:animEffect transition="in" filter="slide(fromBottom)">
                                      <p:cBhvr>
                                        <p:cTn id="11" dur="2000"/>
                                        <p:tgtEl>
                                          <p:spTgt spid="297989"/>
                                        </p:tgtEl>
                                      </p:cBhvr>
                                    </p:animEffect>
                                  </p:childTnLst>
                                </p:cTn>
                              </p:par>
                            </p:childTnLst>
                          </p:cTn>
                        </p:par>
                        <p:par>
                          <p:cTn id="12" fill="hold" nodeType="afterGroup">
                            <p:stCondLst>
                              <p:cond delay="4000"/>
                            </p:stCondLst>
                            <p:childTnLst>
                              <p:par>
                                <p:cTn id="13" presetID="12" presetClass="entr" presetSubtype="4" fill="hold" nodeType="afterEffect">
                                  <p:stCondLst>
                                    <p:cond delay="0"/>
                                  </p:stCondLst>
                                  <p:childTnLst>
                                    <p:set>
                                      <p:cBhvr>
                                        <p:cTn id="14" dur="1" fill="hold">
                                          <p:stCondLst>
                                            <p:cond delay="0"/>
                                          </p:stCondLst>
                                        </p:cTn>
                                        <p:tgtEl>
                                          <p:spTgt spid="297990"/>
                                        </p:tgtEl>
                                        <p:attrNameLst>
                                          <p:attrName>style.visibility</p:attrName>
                                        </p:attrNameLst>
                                      </p:cBhvr>
                                      <p:to>
                                        <p:strVal val="visible"/>
                                      </p:to>
                                    </p:set>
                                    <p:animEffect transition="in" filter="slide(fromBottom)">
                                      <p:cBhvr>
                                        <p:cTn id="15" dur="2000"/>
                                        <p:tgtEl>
                                          <p:spTgt spid="297990"/>
                                        </p:tgtEl>
                                      </p:cBhvr>
                                    </p:animEffect>
                                  </p:childTnLst>
                                </p:cTn>
                              </p:par>
                            </p:childTnLst>
                          </p:cTn>
                        </p:par>
                        <p:par>
                          <p:cTn id="16" fill="hold" nodeType="afterGroup">
                            <p:stCondLst>
                              <p:cond delay="6000"/>
                            </p:stCondLst>
                            <p:childTnLst>
                              <p:par>
                                <p:cTn id="17" presetID="12" presetClass="entr" presetSubtype="4" fill="hold" grpId="0" nodeType="afterEffect">
                                  <p:stCondLst>
                                    <p:cond delay="0"/>
                                  </p:stCondLst>
                                  <p:childTnLst>
                                    <p:set>
                                      <p:cBhvr>
                                        <p:cTn id="18" dur="1" fill="hold">
                                          <p:stCondLst>
                                            <p:cond delay="0"/>
                                          </p:stCondLst>
                                        </p:cTn>
                                        <p:tgtEl>
                                          <p:spTgt spid="297986"/>
                                        </p:tgtEl>
                                        <p:attrNameLst>
                                          <p:attrName>style.visibility</p:attrName>
                                        </p:attrNameLst>
                                      </p:cBhvr>
                                      <p:to>
                                        <p:strVal val="visible"/>
                                      </p:to>
                                    </p:set>
                                    <p:animEffect transition="in" filter="slide(fromBottom)">
                                      <p:cBhvr>
                                        <p:cTn id="19" dur="20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231378" y="3262420"/>
            <a:ext cx="1438642" cy="828432"/>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الرئيسية</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4282599" y="2336800"/>
            <a:ext cx="591508"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397487" y="5446660"/>
            <a:ext cx="1109277"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1-اختيار النص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النص</a:t>
            </a:r>
          </a:p>
        </p:txBody>
      </p:sp>
      <p:sp>
        <p:nvSpPr>
          <p:cNvPr id="49184" name="Rectangle 32"/>
          <p:cNvSpPr>
            <a:spLocks noChangeArrowheads="1"/>
          </p:cNvSpPr>
          <p:nvPr/>
        </p:nvSpPr>
        <p:spPr bwMode="auto">
          <a:xfrm>
            <a:off x="6732240" y="4287744"/>
            <a:ext cx="1774524"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المخطط التفسيري</a:t>
            </a:r>
          </a:p>
        </p:txBody>
      </p:sp>
      <p:sp>
        <p:nvSpPr>
          <p:cNvPr id="49185" name="Rectangle 33"/>
          <p:cNvSpPr>
            <a:spLocks noChangeArrowheads="1"/>
          </p:cNvSpPr>
          <p:nvPr/>
        </p:nvSpPr>
        <p:spPr bwMode="auto">
          <a:xfrm>
            <a:off x="6990324" y="3556417"/>
            <a:ext cx="1516440"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الفكرة التفسيرية</a:t>
            </a: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التطويرية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فكرة العظة</a:t>
            </a:r>
          </a:p>
        </p:txBody>
      </p:sp>
      <p:sp>
        <p:nvSpPr>
          <p:cNvPr id="49189" name="Rectangle 37"/>
          <p:cNvSpPr>
            <a:spLocks noChangeArrowheads="1"/>
          </p:cNvSpPr>
          <p:nvPr/>
        </p:nvSpPr>
        <p:spPr bwMode="auto">
          <a:xfrm>
            <a:off x="1129584" y="4203950"/>
            <a:ext cx="139461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المخطط الوعظي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الوضوح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تجهيز الرسالة/العظة</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2657002" y="5202148"/>
            <a:ext cx="927100"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الوعظ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57856" y="4434668"/>
            <a:ext cx="1366629" cy="459100"/>
          </a:xfrm>
          <a:prstGeom prst="rect">
            <a:avLst/>
          </a:prstGeom>
          <a:noFill/>
          <a:ln w="12700">
            <a:noFill/>
            <a:miter lim="800000"/>
            <a:headEnd/>
            <a:tailEnd/>
          </a:ln>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الهيكل</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709872" y="3288383"/>
            <a:ext cx="1274726" cy="828432"/>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الفكرة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الرئيسية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
        <p:nvSpPr>
          <p:cNvPr id="3" name="Oval 41">
            <a:extLst>
              <a:ext uri="{FF2B5EF4-FFF2-40B4-BE49-F238E27FC236}">
                <a16:creationId xmlns:a16="http://schemas.microsoft.com/office/drawing/2014/main" id="{D6CABF13-3D1B-46D3-89DF-0923C01E6B3D}"/>
              </a:ext>
            </a:extLst>
          </p:cNvPr>
          <p:cNvSpPr>
            <a:spLocks noChangeArrowheads="1"/>
          </p:cNvSpPr>
          <p:nvPr/>
        </p:nvSpPr>
        <p:spPr bwMode="auto">
          <a:xfrm rot="9474">
            <a:off x="161191" y="4052038"/>
            <a:ext cx="4313335" cy="1196938"/>
          </a:xfrm>
          <a:prstGeom prst="ellipse">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quarter" idx="10"/>
          </p:nvPr>
        </p:nvSpPr>
        <p:spPr/>
        <p:txBody>
          <a:bodyPr/>
          <a:lstStyle/>
          <a:p>
            <a:pPr>
              <a:defRPr/>
            </a:pPr>
            <a:endParaRPr lang="en-US"/>
          </a:p>
        </p:txBody>
      </p:sp>
      <p:sp>
        <p:nvSpPr>
          <p:cNvPr id="4" name="Rectangle 5"/>
          <p:cNvSpPr>
            <a:spLocks noGrp="1" noChangeArrowheads="1"/>
          </p:cNvSpPr>
          <p:nvPr>
            <p:ph type="ftr" sz="quarter" idx="11"/>
          </p:nvPr>
        </p:nvSpPr>
        <p:spPr/>
        <p:txBody>
          <a:bodyPr/>
          <a:lstStyle/>
          <a:p>
            <a:pPr>
              <a:defRPr/>
            </a:pPr>
            <a:endParaRPr lang="en-US"/>
          </a:p>
        </p:txBody>
      </p:sp>
      <p:sp>
        <p:nvSpPr>
          <p:cNvPr id="70658" name="Rectangle 2"/>
          <p:cNvSpPr>
            <a:spLocks noGrp="1" noChangeArrowheads="1"/>
          </p:cNvSpPr>
          <p:nvPr>
            <p:ph type="ctrTitle"/>
          </p:nvPr>
        </p:nvSpPr>
        <p:spPr/>
        <p:txBody>
          <a:bodyPr/>
          <a:lstStyle/>
          <a:p>
            <a:pPr eaLnBrk="1" hangingPunct="1">
              <a:defRPr/>
            </a:pPr>
            <a:r>
              <a:rPr lang="ar-JO" sz="6600" i="0" dirty="0">
                <a:latin typeface="Arial" panose="020B0604020202020204" pitchFamily="34" charset="0"/>
                <a:ea typeface="ヒラギノ角ゴ Pro W3" charset="0"/>
                <a:cs typeface="Arial" panose="020B0604020202020204" pitchFamily="34" charset="0"/>
              </a:rPr>
              <a:t>كيف يجب أن تصنع </a:t>
            </a:r>
            <a:br>
              <a:rPr lang="ar-JO" sz="6600" i="0" dirty="0">
                <a:latin typeface="Arial" panose="020B0604020202020204" pitchFamily="34" charset="0"/>
                <a:ea typeface="ヒラギノ角ゴ Pro W3" charset="0"/>
                <a:cs typeface="Arial" panose="020B0604020202020204" pitchFamily="34" charset="0"/>
              </a:rPr>
            </a:br>
            <a:r>
              <a:rPr lang="ar-JO" sz="6600" i="0" dirty="0">
                <a:latin typeface="Arial" panose="020B0604020202020204" pitchFamily="34" charset="0"/>
                <a:ea typeface="ヒラギノ角ゴ Pro W3" charset="0"/>
                <a:cs typeface="Arial" panose="020B0604020202020204" pitchFamily="34" charset="0"/>
              </a:rPr>
              <a:t>هيكل عظتك؟</a:t>
            </a:r>
            <a:endParaRPr lang="en-US" i="0" dirty="0">
              <a:latin typeface="Arial" panose="020B0604020202020204" pitchFamily="34" charset="0"/>
              <a:ea typeface="ヒラギノ角ゴ Pro W3"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0638" y="3068638"/>
            <a:ext cx="2438401" cy="3276600"/>
          </a:xfrm>
        </p:spPr>
        <p:txBody>
          <a:bodyPr/>
          <a:lstStyle/>
          <a:p>
            <a:pPr eaLnBrk="1" hangingPunct="1">
              <a:defRPr/>
            </a:pP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قم </a:t>
            </a:r>
            <a:b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b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بتجهيز الهيكل </a:t>
            </a:r>
            <a:b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br>
            <a:r>
              <a:rPr lang="ar-JO" sz="4000"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rPr>
              <a:t>مبكراً</a:t>
            </a:r>
            <a:endParaRPr lang="en-US" dirty="0">
              <a:solidFill>
                <a:srgbClr val="E6E6E6"/>
              </a:solidFill>
              <a:effectLst>
                <a:outerShdw blurRad="38100" dist="38100" dir="2700000" algn="tl">
                  <a:srgbClr val="000000"/>
                </a:outerShdw>
              </a:effectLst>
              <a:latin typeface="Arial" panose="020B0604020202020204" pitchFamily="34" charset="0"/>
              <a:ea typeface="ヒラギノ角ゴ Pro W3" charset="0"/>
              <a:cs typeface="Arial" panose="020B0604020202020204" pitchFamily="34" charset="0"/>
            </a:endParaRPr>
          </a:p>
        </p:txBody>
      </p:sp>
      <p:grpSp>
        <p:nvGrpSpPr>
          <p:cNvPr id="6" name="Group 5">
            <a:extLst>
              <a:ext uri="{FF2B5EF4-FFF2-40B4-BE49-F238E27FC236}">
                <a16:creationId xmlns:a16="http://schemas.microsoft.com/office/drawing/2014/main" id="{D434DACF-B954-FC4A-952E-FD556E5FADE9}"/>
              </a:ext>
            </a:extLst>
          </p:cNvPr>
          <p:cNvGrpSpPr/>
          <p:nvPr/>
        </p:nvGrpSpPr>
        <p:grpSpPr>
          <a:xfrm>
            <a:off x="2171700" y="-666750"/>
            <a:ext cx="7208706" cy="7396163"/>
            <a:chOff x="2171700" y="-666750"/>
            <a:chExt cx="7208706" cy="7396163"/>
          </a:xfrm>
        </p:grpSpPr>
        <p:pic>
          <p:nvPicPr>
            <p:cNvPr id="62468" name="Picture 4" descr="Point3MissesPoint"/>
            <p:cNvPicPr>
              <a:picLocks noChangeAspect="1" noChangeArrowheads="1"/>
            </p:cNvPicPr>
            <p:nvPr/>
          </p:nvPicPr>
          <p:blipFill>
            <a:blip r:embed="rId3" cstate="screen">
              <a:extLst>
                <a:ext uri="{28A0092B-C50C-407E-A947-70E740481C1C}">
                  <a14:useLocalDpi xmlns:a14="http://schemas.microsoft.com/office/drawing/2010/main"/>
                </a:ext>
              </a:extLst>
            </a:blip>
            <a:srcRect l="7532" t="4320" r="9346" b="28442"/>
            <a:stretch>
              <a:fillRect/>
            </a:stretch>
          </p:blipFill>
          <p:spPr bwMode="auto">
            <a:xfrm rot="-858849">
              <a:off x="2171700" y="-666750"/>
              <a:ext cx="6462713" cy="739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bwMode="auto">
            <a:xfrm rot="20695476">
              <a:off x="2954541" y="5352875"/>
              <a:ext cx="6425865" cy="1206120"/>
            </a:xfrm>
            <a:prstGeom prst="rect">
              <a:avLst/>
            </a:prstGeom>
            <a:solidFill>
              <a:srgbClr val="FFFFFF"/>
            </a:solidFill>
            <a:ln w="9525">
              <a:noFill/>
              <a:miter lim="800000"/>
              <a:headEnd/>
              <a:tailEnd/>
            </a:ln>
            <a:effec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ar-JO" sz="3200" b="1" dirty="0">
                  <a:solidFill>
                    <a:srgbClr val="000000"/>
                  </a:solidFill>
                  <a:latin typeface="Arial" panose="020B0604020202020204" pitchFamily="34" charset="0"/>
                  <a:ea typeface="ヒラギノ角ゴ Pro W3" charset="0"/>
                  <a:cs typeface="Arial" panose="020B0604020202020204" pitchFamily="34" charset="0"/>
                </a:rPr>
                <a:t>حدث للقس بيلينغز في منتصف النقطة رقم 2 أن النقطة رقم 3 أخطأت النقطة تماماً.</a:t>
              </a:r>
              <a:endParaRPr lang="en-US" sz="3600" b="1" dirty="0">
                <a:solidFill>
                  <a:srgbClr val="000000"/>
                </a:solidFill>
                <a:latin typeface="Arial" panose="020B0604020202020204" pitchFamily="34" charset="0"/>
                <a:ea typeface="ヒラギノ角ゴ Pro W3" charset="0"/>
                <a:cs typeface="Arial" panose="020B0604020202020204" pitchFamily="34" charset="0"/>
              </a:endParaRPr>
            </a:p>
          </p:txBody>
        </p:sp>
        <p:cxnSp>
          <p:nvCxnSpPr>
            <p:cNvPr id="3" name="Straight Connector 2">
              <a:extLst>
                <a:ext uri="{FF2B5EF4-FFF2-40B4-BE49-F238E27FC236}">
                  <a16:creationId xmlns:a16="http://schemas.microsoft.com/office/drawing/2014/main" id="{38D2AE6F-E046-B843-8DED-8798EA62FB86}"/>
                </a:ext>
              </a:extLst>
            </p:cNvPr>
            <p:cNvCxnSpPr>
              <a:cxnSpLocks/>
            </p:cNvCxnSpPr>
            <p:nvPr/>
          </p:nvCxnSpPr>
          <p:spPr bwMode="auto">
            <a:xfrm flipV="1">
              <a:off x="2987824" y="3573016"/>
              <a:ext cx="5616624" cy="1512490"/>
            </a:xfrm>
            <a:prstGeom prst="line">
              <a:avLst/>
            </a:prstGeom>
            <a:solidFill>
              <a:schemeClr val="accent1"/>
            </a:solidFill>
            <a:ln w="5715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ipe(down)">
                                      <p:cBhvr>
                                        <p:cTn id="7" dur="580">
                                          <p:stCondLst>
                                            <p:cond delay="0"/>
                                          </p:stCondLst>
                                        </p:cTn>
                                        <p:tgtEl>
                                          <p:spTgt spid="62466"/>
                                        </p:tgtEl>
                                      </p:cBhvr>
                                    </p:animEffect>
                                    <p:anim calcmode="lin" valueType="num">
                                      <p:cBhvr>
                                        <p:cTn id="8" dur="1822" tmFilter="0,0; 0.14,0.36; 0.43,0.73; 0.71,0.91; 1.0,1.0">
                                          <p:stCondLst>
                                            <p:cond delay="0"/>
                                          </p:stCondLst>
                                        </p:cTn>
                                        <p:tgtEl>
                                          <p:spTgt spid="62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6"/>
                                        </p:tgtEl>
                                      </p:cBhvr>
                                      <p:to x="100000" y="60000"/>
                                    </p:animScale>
                                    <p:animScale>
                                      <p:cBhvr>
                                        <p:cTn id="14" dur="166" decel="50000">
                                          <p:stCondLst>
                                            <p:cond delay="676"/>
                                          </p:stCondLst>
                                        </p:cTn>
                                        <p:tgtEl>
                                          <p:spTgt spid="62466"/>
                                        </p:tgtEl>
                                      </p:cBhvr>
                                      <p:to x="100000" y="100000"/>
                                    </p:animScale>
                                    <p:animScale>
                                      <p:cBhvr>
                                        <p:cTn id="15" dur="26">
                                          <p:stCondLst>
                                            <p:cond delay="1312"/>
                                          </p:stCondLst>
                                        </p:cTn>
                                        <p:tgtEl>
                                          <p:spTgt spid="62466"/>
                                        </p:tgtEl>
                                      </p:cBhvr>
                                      <p:to x="100000" y="80000"/>
                                    </p:animScale>
                                    <p:animScale>
                                      <p:cBhvr>
                                        <p:cTn id="16" dur="166" decel="50000">
                                          <p:stCondLst>
                                            <p:cond delay="1338"/>
                                          </p:stCondLst>
                                        </p:cTn>
                                        <p:tgtEl>
                                          <p:spTgt spid="62466"/>
                                        </p:tgtEl>
                                      </p:cBhvr>
                                      <p:to x="100000" y="100000"/>
                                    </p:animScale>
                                    <p:animScale>
                                      <p:cBhvr>
                                        <p:cTn id="17" dur="26">
                                          <p:stCondLst>
                                            <p:cond delay="1642"/>
                                          </p:stCondLst>
                                        </p:cTn>
                                        <p:tgtEl>
                                          <p:spTgt spid="62466"/>
                                        </p:tgtEl>
                                      </p:cBhvr>
                                      <p:to x="100000" y="90000"/>
                                    </p:animScale>
                                    <p:animScale>
                                      <p:cBhvr>
                                        <p:cTn id="18" dur="166" decel="50000">
                                          <p:stCondLst>
                                            <p:cond delay="1668"/>
                                          </p:stCondLst>
                                        </p:cTn>
                                        <p:tgtEl>
                                          <p:spTgt spid="62466"/>
                                        </p:tgtEl>
                                      </p:cBhvr>
                                      <p:to x="100000" y="100000"/>
                                    </p:animScale>
                                    <p:animScale>
                                      <p:cBhvr>
                                        <p:cTn id="19" dur="26">
                                          <p:stCondLst>
                                            <p:cond delay="1808"/>
                                          </p:stCondLst>
                                        </p:cTn>
                                        <p:tgtEl>
                                          <p:spTgt spid="62466"/>
                                        </p:tgtEl>
                                      </p:cBhvr>
                                      <p:to x="100000" y="95000"/>
                                    </p:animScale>
                                    <p:animScale>
                                      <p:cBhvr>
                                        <p:cTn id="20" dur="166" decel="50000">
                                          <p:stCondLst>
                                            <p:cond delay="1834"/>
                                          </p:stCondLst>
                                        </p:cTn>
                                        <p:tgtEl>
                                          <p:spTgt spid="62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9"/>
          <p:cNvSpPr>
            <a:spLocks noChangeArrowheads="1"/>
          </p:cNvSpPr>
          <p:nvPr/>
        </p:nvSpPr>
        <p:spPr bwMode="auto">
          <a:xfrm>
            <a:off x="-76200" y="5257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174082" name="Rectangle 18"/>
          <p:cNvSpPr>
            <a:spLocks noChangeArrowheads="1"/>
          </p:cNvSpPr>
          <p:nvPr/>
        </p:nvSpPr>
        <p:spPr bwMode="auto">
          <a:xfrm>
            <a:off x="-76200" y="1828800"/>
            <a:ext cx="9220200" cy="762000"/>
          </a:xfrm>
          <a:prstGeom prst="rect">
            <a:avLst/>
          </a:prstGeom>
          <a:gradFill rotWithShape="0">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cs typeface="Arial" charset="0"/>
            </a:endParaRPr>
          </a:p>
        </p:txBody>
      </p:sp>
      <p:sp>
        <p:nvSpPr>
          <p:cNvPr id="9219" name="Rectangle 3"/>
          <p:cNvSpPr>
            <a:spLocks noGrp="1" noChangeArrowheads="1"/>
          </p:cNvSpPr>
          <p:nvPr>
            <p:ph type="title"/>
          </p:nvPr>
        </p:nvSpPr>
        <p:spPr>
          <a:xfrm>
            <a:off x="0" y="217141"/>
            <a:ext cx="9144000" cy="763587"/>
          </a:xfrm>
          <a:effectLst>
            <a:outerShdw blurRad="63500" dist="35921" dir="2700000" algn="ctr" rotWithShape="0">
              <a:srgbClr val="000000">
                <a:alpha val="74998"/>
              </a:srgbClr>
            </a:outerShdw>
          </a:effectLst>
        </p:spPr>
        <p:txBody>
          <a:bodyPr/>
          <a:lstStyle/>
          <a:p>
            <a:pPr algn="ctr" eaLnBrk="1" hangingPunct="1">
              <a:defRPr/>
            </a:pPr>
            <a:r>
              <a:rPr lang="ar-JO" b="1" dirty="0">
                <a:latin typeface="Arial" charset="0"/>
                <a:cs typeface="Arial" charset="0"/>
              </a:rPr>
              <a:t>أنواع هياكل الوعظ</a:t>
            </a:r>
            <a:endParaRPr lang="en-US" dirty="0">
              <a:latin typeface="Arial" charset="0"/>
              <a:cs typeface="Arial" charset="0"/>
            </a:endParaRPr>
          </a:p>
        </p:txBody>
      </p:sp>
      <p:sp>
        <p:nvSpPr>
          <p:cNvPr id="174084" name="Text Box 11"/>
          <p:cNvSpPr txBox="1">
            <a:spLocks noChangeArrowheads="1"/>
          </p:cNvSpPr>
          <p:nvPr/>
        </p:nvSpPr>
        <p:spPr bwMode="auto">
          <a:xfrm>
            <a:off x="8584629" y="44624"/>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cs typeface="Arial" charset="0"/>
              </a:rPr>
              <a:t>47</a:t>
            </a:r>
            <a:endParaRPr lang="en-US" dirty="0">
              <a:cs typeface="Arial" charset="0"/>
            </a:endParaRPr>
          </a:p>
        </p:txBody>
      </p:sp>
      <p:sp>
        <p:nvSpPr>
          <p:cNvPr id="9228" name="Text Box 12"/>
          <p:cNvSpPr txBox="1">
            <a:spLocks noChangeArrowheads="1"/>
          </p:cNvSpPr>
          <p:nvPr/>
        </p:nvSpPr>
        <p:spPr bwMode="auto">
          <a:xfrm>
            <a:off x="34925" y="1981200"/>
            <a:ext cx="24606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المقدمة</a:t>
            </a:r>
            <a:endParaRPr lang="en-US" dirty="0">
              <a:cs typeface="Arial" charset="0"/>
            </a:endParaRPr>
          </a:p>
        </p:txBody>
      </p:sp>
      <p:sp>
        <p:nvSpPr>
          <p:cNvPr id="9229" name="Text Box 13"/>
          <p:cNvSpPr txBox="1">
            <a:spLocks noChangeArrowheads="1"/>
          </p:cNvSpPr>
          <p:nvPr/>
        </p:nvSpPr>
        <p:spPr bwMode="auto">
          <a:xfrm>
            <a:off x="34925" y="3667125"/>
            <a:ext cx="2028825"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المتن</a:t>
            </a:r>
            <a:endParaRPr lang="en-US" dirty="0">
              <a:cs typeface="Arial" charset="0"/>
            </a:endParaRPr>
          </a:p>
        </p:txBody>
      </p:sp>
      <p:sp>
        <p:nvSpPr>
          <p:cNvPr id="9230" name="Text Box 14"/>
          <p:cNvSpPr txBox="1">
            <a:spLocks noChangeArrowheads="1"/>
          </p:cNvSpPr>
          <p:nvPr/>
        </p:nvSpPr>
        <p:spPr bwMode="auto">
          <a:xfrm>
            <a:off x="34925" y="5410200"/>
            <a:ext cx="21018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الخلاصة</a:t>
            </a:r>
            <a:endParaRPr lang="en-US" dirty="0">
              <a:cs typeface="Arial" charset="0"/>
            </a:endParaRPr>
          </a:p>
        </p:txBody>
      </p:sp>
      <p:sp>
        <p:nvSpPr>
          <p:cNvPr id="9231" name="Text Box 15"/>
          <p:cNvSpPr txBox="1">
            <a:spLocks noChangeArrowheads="1"/>
          </p:cNvSpPr>
          <p:nvPr/>
        </p:nvSpPr>
        <p:spPr bwMode="auto">
          <a:xfrm>
            <a:off x="2124075" y="11430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استنتاجي</a:t>
            </a:r>
            <a:endParaRPr lang="en-US" dirty="0">
              <a:cs typeface="Arial" charset="0"/>
            </a:endParaRPr>
          </a:p>
        </p:txBody>
      </p:sp>
      <p:sp>
        <p:nvSpPr>
          <p:cNvPr id="9232" name="Text Box 16"/>
          <p:cNvSpPr txBox="1">
            <a:spLocks noChangeArrowheads="1"/>
          </p:cNvSpPr>
          <p:nvPr/>
        </p:nvSpPr>
        <p:spPr bwMode="auto">
          <a:xfrm>
            <a:off x="2136775" y="1981200"/>
            <a:ext cx="1930400"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الفكرة الرئيسية</a:t>
            </a:r>
            <a:endParaRPr lang="en-US" dirty="0">
              <a:cs typeface="Arial" charset="0"/>
            </a:endParaRPr>
          </a:p>
        </p:txBody>
      </p:sp>
      <p:sp>
        <p:nvSpPr>
          <p:cNvPr id="9233" name="Text Box 17"/>
          <p:cNvSpPr txBox="1">
            <a:spLocks noChangeArrowheads="1"/>
          </p:cNvSpPr>
          <p:nvPr/>
        </p:nvSpPr>
        <p:spPr bwMode="auto">
          <a:xfrm>
            <a:off x="2036762" y="5257800"/>
            <a:ext cx="2165352"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إعادة صياغة </a:t>
            </a:r>
          </a:p>
          <a:p>
            <a:pPr algn="ctr">
              <a:defRPr/>
            </a:pPr>
            <a:r>
              <a:rPr lang="ar-JO" b="1" dirty="0">
                <a:cs typeface="Arial" charset="0"/>
              </a:rPr>
              <a:t>الفكرة الرئيسية</a:t>
            </a:r>
            <a:endParaRPr lang="en-US" dirty="0">
              <a:cs typeface="Arial" charset="0"/>
            </a:endParaRPr>
          </a:p>
        </p:txBody>
      </p:sp>
      <p:sp>
        <p:nvSpPr>
          <p:cNvPr id="9236" name="Text Box 20"/>
          <p:cNvSpPr txBox="1">
            <a:spLocks noChangeArrowheads="1"/>
          </p:cNvSpPr>
          <p:nvPr/>
        </p:nvSpPr>
        <p:spPr bwMode="auto">
          <a:xfrm>
            <a:off x="2865438"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37" name="Text Box 21"/>
          <p:cNvSpPr txBox="1">
            <a:spLocks noChangeArrowheads="1"/>
          </p:cNvSpPr>
          <p:nvPr/>
        </p:nvSpPr>
        <p:spPr bwMode="auto">
          <a:xfrm>
            <a:off x="2865438"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38" name="Text Box 22"/>
          <p:cNvSpPr txBox="1">
            <a:spLocks noChangeArrowheads="1"/>
          </p:cNvSpPr>
          <p:nvPr/>
        </p:nvSpPr>
        <p:spPr bwMode="auto">
          <a:xfrm>
            <a:off x="2865438"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39" name="AutoShape 23"/>
          <p:cNvSpPr>
            <a:spLocks noChangeArrowheads="1"/>
          </p:cNvSpPr>
          <p:nvPr/>
        </p:nvSpPr>
        <p:spPr bwMode="auto">
          <a:xfrm>
            <a:off x="4191000" y="1828800"/>
            <a:ext cx="24384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03 w 21600"/>
              <a:gd name="T13" fmla="*/ 3403 h 21600"/>
              <a:gd name="T14" fmla="*/ 18197 w 21600"/>
              <a:gd name="T15" fmla="*/ 18197 h 21600"/>
            </a:gdLst>
            <a:ahLst/>
            <a:cxnLst>
              <a:cxn ang="T8">
                <a:pos x="T0" y="T1"/>
              </a:cxn>
              <a:cxn ang="T9">
                <a:pos x="T2" y="T3"/>
              </a:cxn>
              <a:cxn ang="T10">
                <a:pos x="T4" y="T5"/>
              </a:cxn>
              <a:cxn ang="T11">
                <a:pos x="T6" y="T7"/>
              </a:cxn>
            </a:cxnLst>
            <a:rect l="T12" t="T13" r="T14" b="T15"/>
            <a:pathLst>
              <a:path w="21600" h="21600">
                <a:moveTo>
                  <a:pt x="0" y="0"/>
                </a:moveTo>
                <a:lnTo>
                  <a:pt x="3206" y="21600"/>
                </a:lnTo>
                <a:lnTo>
                  <a:pt x="1839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40" name="Text Box 24"/>
          <p:cNvSpPr txBox="1">
            <a:spLocks noChangeArrowheads="1"/>
          </p:cNvSpPr>
          <p:nvPr/>
        </p:nvSpPr>
        <p:spPr bwMode="auto">
          <a:xfrm>
            <a:off x="4067175" y="1143000"/>
            <a:ext cx="26654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استقرائي</a:t>
            </a:r>
            <a:endParaRPr lang="en-US" dirty="0">
              <a:cs typeface="Arial" charset="0"/>
            </a:endParaRPr>
          </a:p>
        </p:txBody>
      </p:sp>
      <p:sp>
        <p:nvSpPr>
          <p:cNvPr id="9241" name="Text Box 25"/>
          <p:cNvSpPr txBox="1">
            <a:spLocks noChangeArrowheads="1"/>
          </p:cNvSpPr>
          <p:nvPr/>
        </p:nvSpPr>
        <p:spPr bwMode="auto">
          <a:xfrm>
            <a:off x="4211638" y="1981200"/>
            <a:ext cx="24479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الموضوع</a:t>
            </a:r>
            <a:endParaRPr lang="en-US" dirty="0">
              <a:cs typeface="Arial" charset="0"/>
            </a:endParaRPr>
          </a:p>
        </p:txBody>
      </p:sp>
      <p:sp>
        <p:nvSpPr>
          <p:cNvPr id="9242" name="Text Box 26"/>
          <p:cNvSpPr txBox="1">
            <a:spLocks noChangeArrowheads="1"/>
          </p:cNvSpPr>
          <p:nvPr/>
        </p:nvSpPr>
        <p:spPr bwMode="auto">
          <a:xfrm>
            <a:off x="4500563" y="5410200"/>
            <a:ext cx="187166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الفكرة الرئيسية</a:t>
            </a:r>
            <a:endParaRPr lang="en-US" dirty="0">
              <a:cs typeface="Arial" charset="0"/>
            </a:endParaRPr>
          </a:p>
        </p:txBody>
      </p:sp>
      <p:sp>
        <p:nvSpPr>
          <p:cNvPr id="9243" name="Text Box 27"/>
          <p:cNvSpPr txBox="1">
            <a:spLocks noChangeArrowheads="1"/>
          </p:cNvSpPr>
          <p:nvPr/>
        </p:nvSpPr>
        <p:spPr bwMode="auto">
          <a:xfrm>
            <a:off x="5143500" y="28956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44" name="Text Box 28"/>
          <p:cNvSpPr txBox="1">
            <a:spLocks noChangeArrowheads="1"/>
          </p:cNvSpPr>
          <p:nvPr/>
        </p:nvSpPr>
        <p:spPr bwMode="auto">
          <a:xfrm>
            <a:off x="5143500" y="37052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45" name="Text Box 29"/>
          <p:cNvSpPr txBox="1">
            <a:spLocks noChangeArrowheads="1"/>
          </p:cNvSpPr>
          <p:nvPr/>
        </p:nvSpPr>
        <p:spPr bwMode="auto">
          <a:xfrm>
            <a:off x="5143500" y="45053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46" name="AutoShape 30"/>
          <p:cNvSpPr>
            <a:spLocks noChangeArrowheads="1"/>
          </p:cNvSpPr>
          <p:nvPr/>
        </p:nvSpPr>
        <p:spPr bwMode="auto">
          <a:xfrm rot="10800000">
            <a:off x="2057400" y="1828800"/>
            <a:ext cx="21336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08 w 21600"/>
              <a:gd name="T13" fmla="*/ 3608 h 21600"/>
              <a:gd name="T14" fmla="*/ 17992 w 21600"/>
              <a:gd name="T15" fmla="*/ 17992 h 21600"/>
            </a:gdLst>
            <a:ahLst/>
            <a:cxnLst>
              <a:cxn ang="T8">
                <a:pos x="T0" y="T1"/>
              </a:cxn>
              <a:cxn ang="T9">
                <a:pos x="T2" y="T3"/>
              </a:cxn>
              <a:cxn ang="T10">
                <a:pos x="T4" y="T5"/>
              </a:cxn>
              <a:cxn ang="T11">
                <a:pos x="T6" y="T7"/>
              </a:cxn>
            </a:cxnLst>
            <a:rect l="T12" t="T13" r="T14" b="T15"/>
            <a:pathLst>
              <a:path w="21600" h="21600">
                <a:moveTo>
                  <a:pt x="0" y="0"/>
                </a:moveTo>
                <a:lnTo>
                  <a:pt x="3616" y="21600"/>
                </a:lnTo>
                <a:lnTo>
                  <a:pt x="17984"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47" name="Text Box 31"/>
          <p:cNvSpPr txBox="1">
            <a:spLocks noChangeArrowheads="1"/>
          </p:cNvSpPr>
          <p:nvPr/>
        </p:nvSpPr>
        <p:spPr bwMode="auto">
          <a:xfrm>
            <a:off x="6659563" y="914400"/>
            <a:ext cx="2484437"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استنتاجي </a:t>
            </a:r>
          </a:p>
          <a:p>
            <a:pPr algn="ctr">
              <a:defRPr/>
            </a:pPr>
            <a:r>
              <a:rPr lang="ar-JO" b="1" dirty="0">
                <a:cs typeface="Arial" charset="0"/>
              </a:rPr>
              <a:t>استقرائي</a:t>
            </a:r>
            <a:endParaRPr lang="en-US" dirty="0">
              <a:cs typeface="Arial" charset="0"/>
            </a:endParaRPr>
          </a:p>
        </p:txBody>
      </p:sp>
      <p:sp>
        <p:nvSpPr>
          <p:cNvPr id="9248" name="Text Box 32"/>
          <p:cNvSpPr txBox="1">
            <a:spLocks noChangeArrowheads="1"/>
          </p:cNvSpPr>
          <p:nvPr/>
        </p:nvSpPr>
        <p:spPr bwMode="auto">
          <a:xfrm>
            <a:off x="6804025" y="19812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الموضوع</a:t>
            </a:r>
            <a:endParaRPr lang="en-US" dirty="0">
              <a:cs typeface="Arial" charset="0"/>
            </a:endParaRPr>
          </a:p>
        </p:txBody>
      </p:sp>
      <p:sp>
        <p:nvSpPr>
          <p:cNvPr id="9249" name="Text Box 33"/>
          <p:cNvSpPr txBox="1">
            <a:spLocks noChangeArrowheads="1"/>
          </p:cNvSpPr>
          <p:nvPr/>
        </p:nvSpPr>
        <p:spPr bwMode="auto">
          <a:xfrm>
            <a:off x="34925" y="6248400"/>
            <a:ext cx="23399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المزايا</a:t>
            </a:r>
            <a:endParaRPr lang="en-US" b="1" dirty="0">
              <a:latin typeface="Arial"/>
              <a:ea typeface="ＭＳ Ｐゴシック" charset="-128"/>
              <a:cs typeface="Arial"/>
            </a:endParaRPr>
          </a:p>
        </p:txBody>
      </p:sp>
      <p:sp>
        <p:nvSpPr>
          <p:cNvPr id="9250" name="Text Box 34"/>
          <p:cNvSpPr txBox="1">
            <a:spLocks noChangeArrowheads="1"/>
          </p:cNvSpPr>
          <p:nvPr/>
        </p:nvSpPr>
        <p:spPr bwMode="auto">
          <a:xfrm>
            <a:off x="7666038" y="28194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a:t>
            </a:r>
          </a:p>
        </p:txBody>
      </p:sp>
      <p:sp>
        <p:nvSpPr>
          <p:cNvPr id="9251" name="Text Box 35"/>
          <p:cNvSpPr txBox="1">
            <a:spLocks noChangeArrowheads="1"/>
          </p:cNvSpPr>
          <p:nvPr/>
        </p:nvSpPr>
        <p:spPr bwMode="auto">
          <a:xfrm>
            <a:off x="7010400" y="3495675"/>
            <a:ext cx="1828800" cy="406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000" dirty="0">
                <a:cs typeface="Arial" charset="0"/>
              </a:rPr>
              <a:t>الفكرة الرئيسية</a:t>
            </a:r>
            <a:endParaRPr lang="en-US" dirty="0">
              <a:cs typeface="Arial" charset="0"/>
            </a:endParaRPr>
          </a:p>
        </p:txBody>
      </p:sp>
      <p:sp>
        <p:nvSpPr>
          <p:cNvPr id="9252" name="Text Box 36"/>
          <p:cNvSpPr txBox="1">
            <a:spLocks noChangeArrowheads="1"/>
          </p:cNvSpPr>
          <p:nvPr/>
        </p:nvSpPr>
        <p:spPr bwMode="auto">
          <a:xfrm>
            <a:off x="7666038" y="4797425"/>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III</a:t>
            </a:r>
          </a:p>
        </p:txBody>
      </p:sp>
      <p:sp>
        <p:nvSpPr>
          <p:cNvPr id="9253" name="AutoShape 37"/>
          <p:cNvSpPr>
            <a:spLocks noChangeArrowheads="1"/>
          </p:cNvSpPr>
          <p:nvPr/>
        </p:nvSpPr>
        <p:spPr bwMode="auto">
          <a:xfrm rot="10800000">
            <a:off x="6781800" y="3886200"/>
            <a:ext cx="2286000" cy="213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54" name="Text Box 38"/>
          <p:cNvSpPr txBox="1">
            <a:spLocks noChangeArrowheads="1"/>
          </p:cNvSpPr>
          <p:nvPr/>
        </p:nvSpPr>
        <p:spPr bwMode="auto">
          <a:xfrm>
            <a:off x="7666038" y="4114800"/>
            <a:ext cx="533400" cy="466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cs typeface="Arial" charset="0"/>
              </a:rPr>
              <a:t>II</a:t>
            </a:r>
          </a:p>
        </p:txBody>
      </p:sp>
      <p:sp>
        <p:nvSpPr>
          <p:cNvPr id="9255" name="AutoShape 39"/>
          <p:cNvSpPr>
            <a:spLocks noChangeArrowheads="1"/>
          </p:cNvSpPr>
          <p:nvPr/>
        </p:nvSpPr>
        <p:spPr bwMode="auto">
          <a:xfrm>
            <a:off x="6781800" y="1828800"/>
            <a:ext cx="22860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05 w 21600"/>
              <a:gd name="T13" fmla="*/ 2905 h 21600"/>
              <a:gd name="T14" fmla="*/ 18695 w 21600"/>
              <a:gd name="T15" fmla="*/ 18695 h 21600"/>
            </a:gdLst>
            <a:ahLst/>
            <a:cxnLst>
              <a:cxn ang="T8">
                <a:pos x="T0" y="T1"/>
              </a:cxn>
              <a:cxn ang="T9">
                <a:pos x="T2" y="T3"/>
              </a:cxn>
              <a:cxn ang="T10">
                <a:pos x="T4" y="T5"/>
              </a:cxn>
              <a:cxn ang="T11">
                <a:pos x="T6" y="T7"/>
              </a:cxn>
            </a:cxnLst>
            <a:rect l="T12" t="T13" r="T14" b="T15"/>
            <a:pathLst>
              <a:path w="21600" h="21600">
                <a:moveTo>
                  <a:pt x="0" y="0"/>
                </a:moveTo>
                <a:lnTo>
                  <a:pt x="2209" y="21600"/>
                </a:lnTo>
                <a:lnTo>
                  <a:pt x="19391" y="21600"/>
                </a:lnTo>
                <a:lnTo>
                  <a:pt x="21600" y="0"/>
                </a:lnTo>
                <a:lnTo>
                  <a:pt x="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56" name="Text Box 40"/>
          <p:cNvSpPr txBox="1">
            <a:spLocks noChangeArrowheads="1"/>
          </p:cNvSpPr>
          <p:nvPr/>
        </p:nvSpPr>
        <p:spPr bwMode="auto">
          <a:xfrm>
            <a:off x="2124075" y="6248400"/>
            <a:ext cx="223202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واضح</a:t>
            </a:r>
            <a:endParaRPr lang="en-US" b="1" dirty="0">
              <a:latin typeface="Arial"/>
              <a:ea typeface="ＭＳ Ｐゴシック" charset="-128"/>
              <a:cs typeface="Arial"/>
            </a:endParaRPr>
          </a:p>
        </p:txBody>
      </p:sp>
      <p:sp>
        <p:nvSpPr>
          <p:cNvPr id="9258" name="Text Box 42"/>
          <p:cNvSpPr txBox="1">
            <a:spLocks noChangeArrowheads="1"/>
          </p:cNvSpPr>
          <p:nvPr/>
        </p:nvSpPr>
        <p:spPr bwMode="auto">
          <a:xfrm>
            <a:off x="4211638" y="6248400"/>
            <a:ext cx="25209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ممتع</a:t>
            </a:r>
            <a:endParaRPr lang="en-US" b="1" dirty="0">
              <a:latin typeface="Arial"/>
              <a:ea typeface="ＭＳ Ｐゴシック" charset="-128"/>
              <a:cs typeface="Arial"/>
            </a:endParaRPr>
          </a:p>
        </p:txBody>
      </p:sp>
      <p:sp>
        <p:nvSpPr>
          <p:cNvPr id="9259" name="Text Box 43"/>
          <p:cNvSpPr txBox="1">
            <a:spLocks noChangeArrowheads="1"/>
          </p:cNvSpPr>
          <p:nvPr/>
        </p:nvSpPr>
        <p:spPr bwMode="auto">
          <a:xfrm>
            <a:off x="6588125" y="6248400"/>
            <a:ext cx="2555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b="1" dirty="0">
                <a:latin typeface="Arial"/>
                <a:ea typeface="ＭＳ Ｐゴシック" charset="-128"/>
                <a:cs typeface="Arial"/>
              </a:rPr>
              <a:t>متنوع</a:t>
            </a:r>
            <a:endParaRPr lang="en-US" b="1" dirty="0">
              <a:latin typeface="Arial"/>
              <a:ea typeface="ＭＳ Ｐゴシック" charset="-128"/>
              <a:cs typeface="Arial"/>
            </a:endParaRPr>
          </a:p>
        </p:txBody>
      </p:sp>
      <p:sp>
        <p:nvSpPr>
          <p:cNvPr id="9260" name="Text Box 44"/>
          <p:cNvSpPr txBox="1">
            <a:spLocks noChangeArrowheads="1"/>
          </p:cNvSpPr>
          <p:nvPr/>
        </p:nvSpPr>
        <p:spPr bwMode="auto">
          <a:xfrm>
            <a:off x="6804025" y="5273676"/>
            <a:ext cx="2232025"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ar-JO" b="1" dirty="0">
                <a:cs typeface="Arial" charset="0"/>
              </a:rPr>
              <a:t>إعادة صياغة </a:t>
            </a:r>
          </a:p>
          <a:p>
            <a:pPr algn="ctr">
              <a:defRPr/>
            </a:pPr>
            <a:r>
              <a:rPr lang="ar-JO" b="1" dirty="0">
                <a:cs typeface="Arial" charset="0"/>
              </a:rPr>
              <a:t>الفكرة الرئيسية</a:t>
            </a:r>
          </a:p>
        </p:txBody>
      </p:sp>
      <p:sp>
        <p:nvSpPr>
          <p:cNvPr id="174115" name="Line 45"/>
          <p:cNvSpPr>
            <a:spLocks noChangeShapeType="1"/>
          </p:cNvSpPr>
          <p:nvPr/>
        </p:nvSpPr>
        <p:spPr bwMode="auto">
          <a:xfrm>
            <a:off x="3124200" y="2590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16" name="Line 46"/>
          <p:cNvSpPr>
            <a:spLocks noChangeShapeType="1"/>
          </p:cNvSpPr>
          <p:nvPr/>
        </p:nvSpPr>
        <p:spPr bwMode="auto">
          <a:xfrm>
            <a:off x="3124200" y="33528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17" name="Line 47"/>
          <p:cNvSpPr>
            <a:spLocks noChangeShapeType="1"/>
          </p:cNvSpPr>
          <p:nvPr/>
        </p:nvSpPr>
        <p:spPr bwMode="auto">
          <a:xfrm>
            <a:off x="3124200" y="41910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18" name="Line 48"/>
          <p:cNvSpPr>
            <a:spLocks noChangeShapeType="1"/>
          </p:cNvSpPr>
          <p:nvPr/>
        </p:nvSpPr>
        <p:spPr bwMode="auto">
          <a:xfrm>
            <a:off x="54102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19" name="Line 49"/>
          <p:cNvSpPr>
            <a:spLocks noChangeShapeType="1"/>
          </p:cNvSpPr>
          <p:nvPr/>
        </p:nvSpPr>
        <p:spPr bwMode="auto">
          <a:xfrm>
            <a:off x="5410200" y="4114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20" name="Line 50"/>
          <p:cNvSpPr>
            <a:spLocks noChangeShapeType="1"/>
          </p:cNvSpPr>
          <p:nvPr/>
        </p:nvSpPr>
        <p:spPr bwMode="auto">
          <a:xfrm>
            <a:off x="7932738" y="2590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21" name="Line 51"/>
          <p:cNvSpPr>
            <a:spLocks noChangeShapeType="1"/>
          </p:cNvSpPr>
          <p:nvPr/>
        </p:nvSpPr>
        <p:spPr bwMode="auto">
          <a:xfrm>
            <a:off x="7932738" y="3276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22" name="Line 52"/>
          <p:cNvSpPr>
            <a:spLocks noChangeShapeType="1"/>
          </p:cNvSpPr>
          <p:nvPr/>
        </p:nvSpPr>
        <p:spPr bwMode="auto">
          <a:xfrm>
            <a:off x="7924800" y="38862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4123" name="Line 53"/>
          <p:cNvSpPr>
            <a:spLocks noChangeShapeType="1"/>
          </p:cNvSpPr>
          <p:nvPr/>
        </p:nvSpPr>
        <p:spPr bwMode="auto">
          <a:xfrm>
            <a:off x="7924800" y="4572000"/>
            <a:ext cx="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229"/>
                                        </p:tgtEl>
                                        <p:attrNameLst>
                                          <p:attrName>style.visibility</p:attrName>
                                        </p:attrNameLst>
                                      </p:cBhvr>
                                      <p:to>
                                        <p:strVal val="visible"/>
                                      </p:to>
                                    </p:set>
                                    <p:anim calcmode="lin" valueType="num">
                                      <p:cBhvr>
                                        <p:cTn id="11" dur="500" fill="hold"/>
                                        <p:tgtEl>
                                          <p:spTgt spid="9229"/>
                                        </p:tgtEl>
                                        <p:attrNameLst>
                                          <p:attrName>ppt_w</p:attrName>
                                        </p:attrNameLst>
                                      </p:cBhvr>
                                      <p:tavLst>
                                        <p:tav tm="0">
                                          <p:val>
                                            <p:fltVal val="0"/>
                                          </p:val>
                                        </p:tav>
                                        <p:tav tm="100000">
                                          <p:val>
                                            <p:strVal val="#ppt_w"/>
                                          </p:val>
                                        </p:tav>
                                      </p:tavLst>
                                    </p:anim>
                                    <p:anim calcmode="lin" valueType="num">
                                      <p:cBhvr>
                                        <p:cTn id="12" dur="500" fill="hold"/>
                                        <p:tgtEl>
                                          <p:spTgt spid="922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anim calcmode="lin" valueType="num">
                                      <p:cBhvr>
                                        <p:cTn id="15" dur="500" fill="hold"/>
                                        <p:tgtEl>
                                          <p:spTgt spid="9230"/>
                                        </p:tgtEl>
                                        <p:attrNameLst>
                                          <p:attrName>ppt_w</p:attrName>
                                        </p:attrNameLst>
                                      </p:cBhvr>
                                      <p:tavLst>
                                        <p:tav tm="0">
                                          <p:val>
                                            <p:fltVal val="0"/>
                                          </p:val>
                                        </p:tav>
                                        <p:tav tm="100000">
                                          <p:val>
                                            <p:strVal val="#ppt_w"/>
                                          </p:val>
                                        </p:tav>
                                      </p:tavLst>
                                    </p:anim>
                                    <p:anim calcmode="lin" valueType="num">
                                      <p:cBhvr>
                                        <p:cTn id="16" dur="500" fill="hold"/>
                                        <p:tgtEl>
                                          <p:spTgt spid="923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 calcmode="lin" valueType="num">
                                      <p:cBhvr>
                                        <p:cTn id="21" dur="500" fill="hold"/>
                                        <p:tgtEl>
                                          <p:spTgt spid="9231"/>
                                        </p:tgtEl>
                                        <p:attrNameLst>
                                          <p:attrName>ppt_w</p:attrName>
                                        </p:attrNameLst>
                                      </p:cBhvr>
                                      <p:tavLst>
                                        <p:tav tm="0">
                                          <p:val>
                                            <p:fltVal val="0"/>
                                          </p:val>
                                        </p:tav>
                                        <p:tav tm="100000">
                                          <p:val>
                                            <p:strVal val="#ppt_w"/>
                                          </p:val>
                                        </p:tav>
                                      </p:tavLst>
                                    </p:anim>
                                    <p:anim calcmode="lin" valueType="num">
                                      <p:cBhvr>
                                        <p:cTn id="22" dur="500" fill="hold"/>
                                        <p:tgtEl>
                                          <p:spTgt spid="9231"/>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9232"/>
                                        </p:tgtEl>
                                        <p:attrNameLst>
                                          <p:attrName>style.visibility</p:attrName>
                                        </p:attrNameLst>
                                      </p:cBhvr>
                                      <p:to>
                                        <p:strVal val="visible"/>
                                      </p:to>
                                    </p:set>
                                    <p:anim calcmode="lin" valueType="num">
                                      <p:cBhvr>
                                        <p:cTn id="27" dur="500" fill="hold"/>
                                        <p:tgtEl>
                                          <p:spTgt spid="9232"/>
                                        </p:tgtEl>
                                        <p:attrNameLst>
                                          <p:attrName>ppt_w</p:attrName>
                                        </p:attrNameLst>
                                      </p:cBhvr>
                                      <p:tavLst>
                                        <p:tav tm="0">
                                          <p:val>
                                            <p:fltVal val="0"/>
                                          </p:val>
                                        </p:tav>
                                        <p:tav tm="100000">
                                          <p:val>
                                            <p:strVal val="#ppt_w"/>
                                          </p:val>
                                        </p:tav>
                                      </p:tavLst>
                                    </p:anim>
                                    <p:anim calcmode="lin" valueType="num">
                                      <p:cBhvr>
                                        <p:cTn id="28" dur="500" fill="hold"/>
                                        <p:tgtEl>
                                          <p:spTgt spid="923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4115"/>
                                        </p:tgtEl>
                                        <p:attrNameLst>
                                          <p:attrName>style.visibility</p:attrName>
                                        </p:attrNameLst>
                                      </p:cBhvr>
                                      <p:to>
                                        <p:strVal val="visible"/>
                                      </p:to>
                                    </p:set>
                                    <p:anim calcmode="lin" valueType="num">
                                      <p:cBhvr>
                                        <p:cTn id="33" dur="1000" fill="hold"/>
                                        <p:tgtEl>
                                          <p:spTgt spid="174115"/>
                                        </p:tgtEl>
                                        <p:attrNameLst>
                                          <p:attrName>ppt_w</p:attrName>
                                        </p:attrNameLst>
                                      </p:cBhvr>
                                      <p:tavLst>
                                        <p:tav tm="0">
                                          <p:val>
                                            <p:strVal val="#ppt_w*0.70"/>
                                          </p:val>
                                        </p:tav>
                                        <p:tav tm="100000">
                                          <p:val>
                                            <p:strVal val="#ppt_w"/>
                                          </p:val>
                                        </p:tav>
                                      </p:tavLst>
                                    </p:anim>
                                    <p:anim calcmode="lin" valueType="num">
                                      <p:cBhvr>
                                        <p:cTn id="34" dur="1000" fill="hold"/>
                                        <p:tgtEl>
                                          <p:spTgt spid="174115"/>
                                        </p:tgtEl>
                                        <p:attrNameLst>
                                          <p:attrName>ppt_h</p:attrName>
                                        </p:attrNameLst>
                                      </p:cBhvr>
                                      <p:tavLst>
                                        <p:tav tm="0">
                                          <p:val>
                                            <p:strVal val="#ppt_h"/>
                                          </p:val>
                                        </p:tav>
                                        <p:tav tm="100000">
                                          <p:val>
                                            <p:strVal val="#ppt_h"/>
                                          </p:val>
                                        </p:tav>
                                      </p:tavLst>
                                    </p:anim>
                                    <p:animEffect transition="in" filter="fade">
                                      <p:cBhvr>
                                        <p:cTn id="35" dur="1000"/>
                                        <p:tgtEl>
                                          <p:spTgt spid="174115"/>
                                        </p:tgtEl>
                                      </p:cBhvr>
                                    </p:animEffect>
                                  </p:childTnLst>
                                </p:cTn>
                              </p:par>
                            </p:childTnLst>
                          </p:cTn>
                        </p:par>
                        <p:par>
                          <p:cTn id="36" fill="hold">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9236"/>
                                        </p:tgtEl>
                                        <p:attrNameLst>
                                          <p:attrName>style.visibility</p:attrName>
                                        </p:attrNameLst>
                                      </p:cBhvr>
                                      <p:to>
                                        <p:strVal val="visible"/>
                                      </p:to>
                                    </p:set>
                                    <p:anim calcmode="lin" valueType="num">
                                      <p:cBhvr>
                                        <p:cTn id="39" dur="500" fill="hold"/>
                                        <p:tgtEl>
                                          <p:spTgt spid="9236"/>
                                        </p:tgtEl>
                                        <p:attrNameLst>
                                          <p:attrName>ppt_w</p:attrName>
                                        </p:attrNameLst>
                                      </p:cBhvr>
                                      <p:tavLst>
                                        <p:tav tm="0">
                                          <p:val>
                                            <p:fltVal val="0"/>
                                          </p:val>
                                        </p:tav>
                                        <p:tav tm="100000">
                                          <p:val>
                                            <p:strVal val="#ppt_w"/>
                                          </p:val>
                                        </p:tav>
                                      </p:tavLst>
                                    </p:anim>
                                    <p:anim calcmode="lin" valueType="num">
                                      <p:cBhvr>
                                        <p:cTn id="40" dur="500" fill="hold"/>
                                        <p:tgtEl>
                                          <p:spTgt spid="9236"/>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55" presetClass="entr" presetSubtype="0" fill="hold" grpId="0" nodeType="afterEffect">
                                  <p:stCondLst>
                                    <p:cond delay="0"/>
                                  </p:stCondLst>
                                  <p:childTnLst>
                                    <p:set>
                                      <p:cBhvr>
                                        <p:cTn id="43" dur="1" fill="hold">
                                          <p:stCondLst>
                                            <p:cond delay="0"/>
                                          </p:stCondLst>
                                        </p:cTn>
                                        <p:tgtEl>
                                          <p:spTgt spid="174116"/>
                                        </p:tgtEl>
                                        <p:attrNameLst>
                                          <p:attrName>style.visibility</p:attrName>
                                        </p:attrNameLst>
                                      </p:cBhvr>
                                      <p:to>
                                        <p:strVal val="visible"/>
                                      </p:to>
                                    </p:set>
                                    <p:anim calcmode="lin" valueType="num">
                                      <p:cBhvr>
                                        <p:cTn id="44" dur="1000" fill="hold"/>
                                        <p:tgtEl>
                                          <p:spTgt spid="174116"/>
                                        </p:tgtEl>
                                        <p:attrNameLst>
                                          <p:attrName>ppt_w</p:attrName>
                                        </p:attrNameLst>
                                      </p:cBhvr>
                                      <p:tavLst>
                                        <p:tav tm="0">
                                          <p:val>
                                            <p:strVal val="#ppt_w*0.70"/>
                                          </p:val>
                                        </p:tav>
                                        <p:tav tm="100000">
                                          <p:val>
                                            <p:strVal val="#ppt_w"/>
                                          </p:val>
                                        </p:tav>
                                      </p:tavLst>
                                    </p:anim>
                                    <p:anim calcmode="lin" valueType="num">
                                      <p:cBhvr>
                                        <p:cTn id="45" dur="1000" fill="hold"/>
                                        <p:tgtEl>
                                          <p:spTgt spid="174116"/>
                                        </p:tgtEl>
                                        <p:attrNameLst>
                                          <p:attrName>ppt_h</p:attrName>
                                        </p:attrNameLst>
                                      </p:cBhvr>
                                      <p:tavLst>
                                        <p:tav tm="0">
                                          <p:val>
                                            <p:strVal val="#ppt_h"/>
                                          </p:val>
                                        </p:tav>
                                        <p:tav tm="100000">
                                          <p:val>
                                            <p:strVal val="#ppt_h"/>
                                          </p:val>
                                        </p:tav>
                                      </p:tavLst>
                                    </p:anim>
                                    <p:animEffect transition="in" filter="fade">
                                      <p:cBhvr>
                                        <p:cTn id="46" dur="1000"/>
                                        <p:tgtEl>
                                          <p:spTgt spid="174116"/>
                                        </p:tgtEl>
                                      </p:cBhvr>
                                    </p:animEffect>
                                  </p:childTnLst>
                                </p:cTn>
                              </p:par>
                            </p:childTnLst>
                          </p:cTn>
                        </p:par>
                        <p:par>
                          <p:cTn id="47" fill="hold">
                            <p:stCondLst>
                              <p:cond delay="2500"/>
                            </p:stCondLst>
                            <p:childTnLst>
                              <p:par>
                                <p:cTn id="48" presetID="17" presetClass="entr" presetSubtype="10" fill="hold" grpId="0" nodeType="afterEffect">
                                  <p:stCondLst>
                                    <p:cond delay="0"/>
                                  </p:stCondLst>
                                  <p:childTnLst>
                                    <p:set>
                                      <p:cBhvr>
                                        <p:cTn id="49" dur="1" fill="hold">
                                          <p:stCondLst>
                                            <p:cond delay="0"/>
                                          </p:stCondLst>
                                        </p:cTn>
                                        <p:tgtEl>
                                          <p:spTgt spid="9237"/>
                                        </p:tgtEl>
                                        <p:attrNameLst>
                                          <p:attrName>style.visibility</p:attrName>
                                        </p:attrNameLst>
                                      </p:cBhvr>
                                      <p:to>
                                        <p:strVal val="visible"/>
                                      </p:to>
                                    </p:set>
                                    <p:anim calcmode="lin" valueType="num">
                                      <p:cBhvr>
                                        <p:cTn id="50" dur="500" fill="hold"/>
                                        <p:tgtEl>
                                          <p:spTgt spid="9237"/>
                                        </p:tgtEl>
                                        <p:attrNameLst>
                                          <p:attrName>ppt_w</p:attrName>
                                        </p:attrNameLst>
                                      </p:cBhvr>
                                      <p:tavLst>
                                        <p:tav tm="0">
                                          <p:val>
                                            <p:fltVal val="0"/>
                                          </p:val>
                                        </p:tav>
                                        <p:tav tm="100000">
                                          <p:val>
                                            <p:strVal val="#ppt_w"/>
                                          </p:val>
                                        </p:tav>
                                      </p:tavLst>
                                    </p:anim>
                                    <p:anim calcmode="lin" valueType="num">
                                      <p:cBhvr>
                                        <p:cTn id="51" dur="500" fill="hold"/>
                                        <p:tgtEl>
                                          <p:spTgt spid="9237"/>
                                        </p:tgtEl>
                                        <p:attrNameLst>
                                          <p:attrName>ppt_h</p:attrName>
                                        </p:attrNameLst>
                                      </p:cBhvr>
                                      <p:tavLst>
                                        <p:tav tm="0">
                                          <p:val>
                                            <p:strVal val="#ppt_h"/>
                                          </p:val>
                                        </p:tav>
                                        <p:tav tm="100000">
                                          <p:val>
                                            <p:strVal val="#ppt_h"/>
                                          </p:val>
                                        </p:tav>
                                      </p:tavLst>
                                    </p:anim>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74117"/>
                                        </p:tgtEl>
                                        <p:attrNameLst>
                                          <p:attrName>style.visibility</p:attrName>
                                        </p:attrNameLst>
                                      </p:cBhvr>
                                      <p:to>
                                        <p:strVal val="visible"/>
                                      </p:to>
                                    </p:set>
                                    <p:anim calcmode="lin" valueType="num">
                                      <p:cBhvr>
                                        <p:cTn id="55" dur="1000" fill="hold"/>
                                        <p:tgtEl>
                                          <p:spTgt spid="174117"/>
                                        </p:tgtEl>
                                        <p:attrNameLst>
                                          <p:attrName>ppt_w</p:attrName>
                                        </p:attrNameLst>
                                      </p:cBhvr>
                                      <p:tavLst>
                                        <p:tav tm="0">
                                          <p:val>
                                            <p:strVal val="#ppt_w*0.70"/>
                                          </p:val>
                                        </p:tav>
                                        <p:tav tm="100000">
                                          <p:val>
                                            <p:strVal val="#ppt_w"/>
                                          </p:val>
                                        </p:tav>
                                      </p:tavLst>
                                    </p:anim>
                                    <p:anim calcmode="lin" valueType="num">
                                      <p:cBhvr>
                                        <p:cTn id="56" dur="1000" fill="hold"/>
                                        <p:tgtEl>
                                          <p:spTgt spid="174117"/>
                                        </p:tgtEl>
                                        <p:attrNameLst>
                                          <p:attrName>ppt_h</p:attrName>
                                        </p:attrNameLst>
                                      </p:cBhvr>
                                      <p:tavLst>
                                        <p:tav tm="0">
                                          <p:val>
                                            <p:strVal val="#ppt_h"/>
                                          </p:val>
                                        </p:tav>
                                        <p:tav tm="100000">
                                          <p:val>
                                            <p:strVal val="#ppt_h"/>
                                          </p:val>
                                        </p:tav>
                                      </p:tavLst>
                                    </p:anim>
                                    <p:animEffect transition="in" filter="fade">
                                      <p:cBhvr>
                                        <p:cTn id="57" dur="1000"/>
                                        <p:tgtEl>
                                          <p:spTgt spid="174117"/>
                                        </p:tgtEl>
                                      </p:cBhvr>
                                    </p:animEffect>
                                  </p:childTnLst>
                                </p:cTn>
                              </p:par>
                            </p:childTnLst>
                          </p:cTn>
                        </p:par>
                        <p:par>
                          <p:cTn id="58" fill="hold">
                            <p:stCondLst>
                              <p:cond delay="4000"/>
                            </p:stCondLst>
                            <p:childTnLst>
                              <p:par>
                                <p:cTn id="59" presetID="17" presetClass="entr" presetSubtype="10" fill="hold" grpId="0" nodeType="afterEffect">
                                  <p:stCondLst>
                                    <p:cond delay="0"/>
                                  </p:stCondLst>
                                  <p:childTnLst>
                                    <p:set>
                                      <p:cBhvr>
                                        <p:cTn id="60" dur="1" fill="hold">
                                          <p:stCondLst>
                                            <p:cond delay="0"/>
                                          </p:stCondLst>
                                        </p:cTn>
                                        <p:tgtEl>
                                          <p:spTgt spid="9238"/>
                                        </p:tgtEl>
                                        <p:attrNameLst>
                                          <p:attrName>style.visibility</p:attrName>
                                        </p:attrNameLst>
                                      </p:cBhvr>
                                      <p:to>
                                        <p:strVal val="visible"/>
                                      </p:to>
                                    </p:set>
                                    <p:anim calcmode="lin" valueType="num">
                                      <p:cBhvr>
                                        <p:cTn id="61" dur="500" fill="hold"/>
                                        <p:tgtEl>
                                          <p:spTgt spid="9238"/>
                                        </p:tgtEl>
                                        <p:attrNameLst>
                                          <p:attrName>ppt_w</p:attrName>
                                        </p:attrNameLst>
                                      </p:cBhvr>
                                      <p:tavLst>
                                        <p:tav tm="0">
                                          <p:val>
                                            <p:fltVal val="0"/>
                                          </p:val>
                                        </p:tav>
                                        <p:tav tm="100000">
                                          <p:val>
                                            <p:strVal val="#ppt_w"/>
                                          </p:val>
                                        </p:tav>
                                      </p:tavLst>
                                    </p:anim>
                                    <p:anim calcmode="lin" valueType="num">
                                      <p:cBhvr>
                                        <p:cTn id="62" dur="500" fill="hold"/>
                                        <p:tgtEl>
                                          <p:spTgt spid="923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9233"/>
                                        </p:tgtEl>
                                        <p:attrNameLst>
                                          <p:attrName>style.visibility</p:attrName>
                                        </p:attrNameLst>
                                      </p:cBhvr>
                                      <p:to>
                                        <p:strVal val="visible"/>
                                      </p:to>
                                    </p:set>
                                    <p:anim calcmode="lin" valueType="num">
                                      <p:cBhvr>
                                        <p:cTn id="67" dur="500" fill="hold"/>
                                        <p:tgtEl>
                                          <p:spTgt spid="9233"/>
                                        </p:tgtEl>
                                        <p:attrNameLst>
                                          <p:attrName>ppt_w</p:attrName>
                                        </p:attrNameLst>
                                      </p:cBhvr>
                                      <p:tavLst>
                                        <p:tav tm="0">
                                          <p:val>
                                            <p:fltVal val="0"/>
                                          </p:val>
                                        </p:tav>
                                        <p:tav tm="100000">
                                          <p:val>
                                            <p:strVal val="#ppt_w"/>
                                          </p:val>
                                        </p:tav>
                                      </p:tavLst>
                                    </p:anim>
                                    <p:anim calcmode="lin" valueType="num">
                                      <p:cBhvr>
                                        <p:cTn id="68"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9246"/>
                                        </p:tgtEl>
                                        <p:attrNameLst>
                                          <p:attrName>style.visibility</p:attrName>
                                        </p:attrNameLst>
                                      </p:cBhvr>
                                      <p:to>
                                        <p:strVal val="visible"/>
                                      </p:to>
                                    </p:set>
                                    <p:anim calcmode="lin" valueType="num">
                                      <p:cBhvr>
                                        <p:cTn id="73" dur="500" fill="hold"/>
                                        <p:tgtEl>
                                          <p:spTgt spid="9246"/>
                                        </p:tgtEl>
                                        <p:attrNameLst>
                                          <p:attrName>ppt_w</p:attrName>
                                        </p:attrNameLst>
                                      </p:cBhvr>
                                      <p:tavLst>
                                        <p:tav tm="0">
                                          <p:val>
                                            <p:fltVal val="0"/>
                                          </p:val>
                                        </p:tav>
                                        <p:tav tm="100000">
                                          <p:val>
                                            <p:strVal val="#ppt_w"/>
                                          </p:val>
                                        </p:tav>
                                      </p:tavLst>
                                    </p:anim>
                                    <p:anim calcmode="lin" valueType="num">
                                      <p:cBhvr>
                                        <p:cTn id="74" dur="500" fill="hold"/>
                                        <p:tgtEl>
                                          <p:spTgt spid="924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9240"/>
                                        </p:tgtEl>
                                        <p:attrNameLst>
                                          <p:attrName>style.visibility</p:attrName>
                                        </p:attrNameLst>
                                      </p:cBhvr>
                                      <p:to>
                                        <p:strVal val="visible"/>
                                      </p:to>
                                    </p:set>
                                    <p:anim calcmode="lin" valueType="num">
                                      <p:cBhvr>
                                        <p:cTn id="79" dur="500" fill="hold"/>
                                        <p:tgtEl>
                                          <p:spTgt spid="9240"/>
                                        </p:tgtEl>
                                        <p:attrNameLst>
                                          <p:attrName>ppt_w</p:attrName>
                                        </p:attrNameLst>
                                      </p:cBhvr>
                                      <p:tavLst>
                                        <p:tav tm="0">
                                          <p:val>
                                            <p:fltVal val="0"/>
                                          </p:val>
                                        </p:tav>
                                        <p:tav tm="100000">
                                          <p:val>
                                            <p:strVal val="#ppt_w"/>
                                          </p:val>
                                        </p:tav>
                                      </p:tavLst>
                                    </p:anim>
                                    <p:anim calcmode="lin" valueType="num">
                                      <p:cBhvr>
                                        <p:cTn id="80" dur="500" fill="hold"/>
                                        <p:tgtEl>
                                          <p:spTgt spid="9240"/>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9241"/>
                                        </p:tgtEl>
                                        <p:attrNameLst>
                                          <p:attrName>style.visibility</p:attrName>
                                        </p:attrNameLst>
                                      </p:cBhvr>
                                      <p:to>
                                        <p:strVal val="visible"/>
                                      </p:to>
                                    </p:set>
                                    <p:anim calcmode="lin" valueType="num">
                                      <p:cBhvr>
                                        <p:cTn id="85" dur="500" fill="hold"/>
                                        <p:tgtEl>
                                          <p:spTgt spid="9241"/>
                                        </p:tgtEl>
                                        <p:attrNameLst>
                                          <p:attrName>ppt_w</p:attrName>
                                        </p:attrNameLst>
                                      </p:cBhvr>
                                      <p:tavLst>
                                        <p:tav tm="0">
                                          <p:val>
                                            <p:fltVal val="0"/>
                                          </p:val>
                                        </p:tav>
                                        <p:tav tm="100000">
                                          <p:val>
                                            <p:strVal val="#ppt_w"/>
                                          </p:val>
                                        </p:tav>
                                      </p:tavLst>
                                    </p:anim>
                                    <p:anim calcmode="lin" valueType="num">
                                      <p:cBhvr>
                                        <p:cTn id="86" dur="500" fill="hold"/>
                                        <p:tgtEl>
                                          <p:spTgt spid="9241"/>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9243"/>
                                        </p:tgtEl>
                                        <p:attrNameLst>
                                          <p:attrName>style.visibility</p:attrName>
                                        </p:attrNameLst>
                                      </p:cBhvr>
                                      <p:to>
                                        <p:strVal val="visible"/>
                                      </p:to>
                                    </p:set>
                                    <p:anim calcmode="lin" valueType="num">
                                      <p:cBhvr>
                                        <p:cTn id="91" dur="500" fill="hold"/>
                                        <p:tgtEl>
                                          <p:spTgt spid="9243"/>
                                        </p:tgtEl>
                                        <p:attrNameLst>
                                          <p:attrName>ppt_w</p:attrName>
                                        </p:attrNameLst>
                                      </p:cBhvr>
                                      <p:tavLst>
                                        <p:tav tm="0">
                                          <p:val>
                                            <p:fltVal val="0"/>
                                          </p:val>
                                        </p:tav>
                                        <p:tav tm="100000">
                                          <p:val>
                                            <p:strVal val="#ppt_w"/>
                                          </p:val>
                                        </p:tav>
                                      </p:tavLst>
                                    </p:anim>
                                    <p:anim calcmode="lin" valueType="num">
                                      <p:cBhvr>
                                        <p:cTn id="92" dur="500" fill="hold"/>
                                        <p:tgtEl>
                                          <p:spTgt spid="9243"/>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174118"/>
                                        </p:tgtEl>
                                        <p:attrNameLst>
                                          <p:attrName>style.visibility</p:attrName>
                                        </p:attrNameLst>
                                      </p:cBhvr>
                                      <p:to>
                                        <p:strVal val="visible"/>
                                      </p:to>
                                    </p:set>
                                    <p:animEffect transition="in" filter="wipe(up)">
                                      <p:cBhvr>
                                        <p:cTn id="96" dur="500"/>
                                        <p:tgtEl>
                                          <p:spTgt spid="174118"/>
                                        </p:tgtEl>
                                      </p:cBhvr>
                                    </p:animEffect>
                                  </p:childTnLst>
                                </p:cTn>
                              </p:par>
                            </p:childTnLst>
                          </p:cTn>
                        </p:par>
                        <p:par>
                          <p:cTn id="97" fill="hold">
                            <p:stCondLst>
                              <p:cond delay="1000"/>
                            </p:stCondLst>
                            <p:childTnLst>
                              <p:par>
                                <p:cTn id="98" presetID="17" presetClass="entr" presetSubtype="10" fill="hold" grpId="0" nodeType="afterEffect">
                                  <p:stCondLst>
                                    <p:cond delay="0"/>
                                  </p:stCondLst>
                                  <p:childTnLst>
                                    <p:set>
                                      <p:cBhvr>
                                        <p:cTn id="99" dur="1" fill="hold">
                                          <p:stCondLst>
                                            <p:cond delay="0"/>
                                          </p:stCondLst>
                                        </p:cTn>
                                        <p:tgtEl>
                                          <p:spTgt spid="9244"/>
                                        </p:tgtEl>
                                        <p:attrNameLst>
                                          <p:attrName>style.visibility</p:attrName>
                                        </p:attrNameLst>
                                      </p:cBhvr>
                                      <p:to>
                                        <p:strVal val="visible"/>
                                      </p:to>
                                    </p:set>
                                    <p:anim calcmode="lin" valueType="num">
                                      <p:cBhvr>
                                        <p:cTn id="100" dur="500" fill="hold"/>
                                        <p:tgtEl>
                                          <p:spTgt spid="9244"/>
                                        </p:tgtEl>
                                        <p:attrNameLst>
                                          <p:attrName>ppt_w</p:attrName>
                                        </p:attrNameLst>
                                      </p:cBhvr>
                                      <p:tavLst>
                                        <p:tav tm="0">
                                          <p:val>
                                            <p:fltVal val="0"/>
                                          </p:val>
                                        </p:tav>
                                        <p:tav tm="100000">
                                          <p:val>
                                            <p:strVal val="#ppt_w"/>
                                          </p:val>
                                        </p:tav>
                                      </p:tavLst>
                                    </p:anim>
                                    <p:anim calcmode="lin" valueType="num">
                                      <p:cBhvr>
                                        <p:cTn id="101" dur="500" fill="hold"/>
                                        <p:tgtEl>
                                          <p:spTgt spid="9244"/>
                                        </p:tgtEl>
                                        <p:attrNameLst>
                                          <p:attrName>ppt_h</p:attrName>
                                        </p:attrNameLst>
                                      </p:cBhvr>
                                      <p:tavLst>
                                        <p:tav tm="0">
                                          <p:val>
                                            <p:strVal val="#ppt_h"/>
                                          </p:val>
                                        </p:tav>
                                        <p:tav tm="100000">
                                          <p:val>
                                            <p:strVal val="#ppt_h"/>
                                          </p:val>
                                        </p:tav>
                                      </p:tavLst>
                                    </p:anim>
                                  </p:childTnLst>
                                </p:cTn>
                              </p:par>
                            </p:childTnLst>
                          </p:cTn>
                        </p:par>
                        <p:par>
                          <p:cTn id="102" fill="hold">
                            <p:stCondLst>
                              <p:cond delay="1500"/>
                            </p:stCondLst>
                            <p:childTnLst>
                              <p:par>
                                <p:cTn id="103" presetID="22" presetClass="entr" presetSubtype="1" fill="hold" grpId="0" nodeType="afterEffect">
                                  <p:stCondLst>
                                    <p:cond delay="0"/>
                                  </p:stCondLst>
                                  <p:childTnLst>
                                    <p:set>
                                      <p:cBhvr>
                                        <p:cTn id="104" dur="1" fill="hold">
                                          <p:stCondLst>
                                            <p:cond delay="0"/>
                                          </p:stCondLst>
                                        </p:cTn>
                                        <p:tgtEl>
                                          <p:spTgt spid="174119"/>
                                        </p:tgtEl>
                                        <p:attrNameLst>
                                          <p:attrName>style.visibility</p:attrName>
                                        </p:attrNameLst>
                                      </p:cBhvr>
                                      <p:to>
                                        <p:strVal val="visible"/>
                                      </p:to>
                                    </p:set>
                                    <p:animEffect transition="in" filter="wipe(up)">
                                      <p:cBhvr>
                                        <p:cTn id="105" dur="500"/>
                                        <p:tgtEl>
                                          <p:spTgt spid="174119"/>
                                        </p:tgtEl>
                                      </p:cBhvr>
                                    </p:animEffect>
                                  </p:childTnLst>
                                </p:cTn>
                              </p:par>
                            </p:childTnLst>
                          </p:cTn>
                        </p:par>
                        <p:par>
                          <p:cTn id="106" fill="hold">
                            <p:stCondLst>
                              <p:cond delay="2000"/>
                            </p:stCondLst>
                            <p:childTnLst>
                              <p:par>
                                <p:cTn id="107" presetID="17" presetClass="entr" presetSubtype="10" fill="hold" grpId="0" nodeType="afterEffect">
                                  <p:stCondLst>
                                    <p:cond delay="0"/>
                                  </p:stCondLst>
                                  <p:childTnLst>
                                    <p:set>
                                      <p:cBhvr>
                                        <p:cTn id="108" dur="1" fill="hold">
                                          <p:stCondLst>
                                            <p:cond delay="0"/>
                                          </p:stCondLst>
                                        </p:cTn>
                                        <p:tgtEl>
                                          <p:spTgt spid="9245"/>
                                        </p:tgtEl>
                                        <p:attrNameLst>
                                          <p:attrName>style.visibility</p:attrName>
                                        </p:attrNameLst>
                                      </p:cBhvr>
                                      <p:to>
                                        <p:strVal val="visible"/>
                                      </p:to>
                                    </p:set>
                                    <p:anim calcmode="lin" valueType="num">
                                      <p:cBhvr>
                                        <p:cTn id="109" dur="500" fill="hold"/>
                                        <p:tgtEl>
                                          <p:spTgt spid="9245"/>
                                        </p:tgtEl>
                                        <p:attrNameLst>
                                          <p:attrName>ppt_w</p:attrName>
                                        </p:attrNameLst>
                                      </p:cBhvr>
                                      <p:tavLst>
                                        <p:tav tm="0">
                                          <p:val>
                                            <p:fltVal val="0"/>
                                          </p:val>
                                        </p:tav>
                                        <p:tav tm="100000">
                                          <p:val>
                                            <p:strVal val="#ppt_w"/>
                                          </p:val>
                                        </p:tav>
                                      </p:tavLst>
                                    </p:anim>
                                    <p:anim calcmode="lin" valueType="num">
                                      <p:cBhvr>
                                        <p:cTn id="110" dur="500" fill="hold"/>
                                        <p:tgtEl>
                                          <p:spTgt spid="9245"/>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10" fill="hold" grpId="0" nodeType="clickEffect">
                                  <p:stCondLst>
                                    <p:cond delay="0"/>
                                  </p:stCondLst>
                                  <p:childTnLst>
                                    <p:set>
                                      <p:cBhvr>
                                        <p:cTn id="114" dur="1" fill="hold">
                                          <p:stCondLst>
                                            <p:cond delay="0"/>
                                          </p:stCondLst>
                                        </p:cTn>
                                        <p:tgtEl>
                                          <p:spTgt spid="9242"/>
                                        </p:tgtEl>
                                        <p:attrNameLst>
                                          <p:attrName>style.visibility</p:attrName>
                                        </p:attrNameLst>
                                      </p:cBhvr>
                                      <p:to>
                                        <p:strVal val="visible"/>
                                      </p:to>
                                    </p:set>
                                    <p:anim calcmode="lin" valueType="num">
                                      <p:cBhvr>
                                        <p:cTn id="115" dur="500" fill="hold"/>
                                        <p:tgtEl>
                                          <p:spTgt spid="9242"/>
                                        </p:tgtEl>
                                        <p:attrNameLst>
                                          <p:attrName>ppt_w</p:attrName>
                                        </p:attrNameLst>
                                      </p:cBhvr>
                                      <p:tavLst>
                                        <p:tav tm="0">
                                          <p:val>
                                            <p:fltVal val="0"/>
                                          </p:val>
                                        </p:tav>
                                        <p:tav tm="100000">
                                          <p:val>
                                            <p:strVal val="#ppt_w"/>
                                          </p:val>
                                        </p:tav>
                                      </p:tavLst>
                                    </p:anim>
                                    <p:anim calcmode="lin" valueType="num">
                                      <p:cBhvr>
                                        <p:cTn id="116" dur="500" fill="hold"/>
                                        <p:tgtEl>
                                          <p:spTgt spid="9242"/>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7" presetClass="entr" presetSubtype="10" fill="hold" grpId="0" nodeType="clickEffect">
                                  <p:stCondLst>
                                    <p:cond delay="0"/>
                                  </p:stCondLst>
                                  <p:childTnLst>
                                    <p:set>
                                      <p:cBhvr>
                                        <p:cTn id="120" dur="1" fill="hold">
                                          <p:stCondLst>
                                            <p:cond delay="0"/>
                                          </p:stCondLst>
                                        </p:cTn>
                                        <p:tgtEl>
                                          <p:spTgt spid="9239"/>
                                        </p:tgtEl>
                                        <p:attrNameLst>
                                          <p:attrName>style.visibility</p:attrName>
                                        </p:attrNameLst>
                                      </p:cBhvr>
                                      <p:to>
                                        <p:strVal val="visible"/>
                                      </p:to>
                                    </p:set>
                                    <p:anim calcmode="lin" valueType="num">
                                      <p:cBhvr>
                                        <p:cTn id="121" dur="500" fill="hold"/>
                                        <p:tgtEl>
                                          <p:spTgt spid="9239"/>
                                        </p:tgtEl>
                                        <p:attrNameLst>
                                          <p:attrName>ppt_w</p:attrName>
                                        </p:attrNameLst>
                                      </p:cBhvr>
                                      <p:tavLst>
                                        <p:tav tm="0">
                                          <p:val>
                                            <p:fltVal val="0"/>
                                          </p:val>
                                        </p:tav>
                                        <p:tav tm="100000">
                                          <p:val>
                                            <p:strVal val="#ppt_w"/>
                                          </p:val>
                                        </p:tav>
                                      </p:tavLst>
                                    </p:anim>
                                    <p:anim calcmode="lin" valueType="num">
                                      <p:cBhvr>
                                        <p:cTn id="122"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9247"/>
                                        </p:tgtEl>
                                        <p:attrNameLst>
                                          <p:attrName>style.visibility</p:attrName>
                                        </p:attrNameLst>
                                      </p:cBhvr>
                                      <p:to>
                                        <p:strVal val="visible"/>
                                      </p:to>
                                    </p:set>
                                    <p:anim calcmode="lin" valueType="num">
                                      <p:cBhvr>
                                        <p:cTn id="127" dur="500" fill="hold"/>
                                        <p:tgtEl>
                                          <p:spTgt spid="9247"/>
                                        </p:tgtEl>
                                        <p:attrNameLst>
                                          <p:attrName>ppt_w</p:attrName>
                                        </p:attrNameLst>
                                      </p:cBhvr>
                                      <p:tavLst>
                                        <p:tav tm="0">
                                          <p:val>
                                            <p:fltVal val="0"/>
                                          </p:val>
                                        </p:tav>
                                        <p:tav tm="100000">
                                          <p:val>
                                            <p:strVal val="#ppt_w"/>
                                          </p:val>
                                        </p:tav>
                                      </p:tavLst>
                                    </p:anim>
                                    <p:anim calcmode="lin" valueType="num">
                                      <p:cBhvr>
                                        <p:cTn id="128" dur="500" fill="hold"/>
                                        <p:tgtEl>
                                          <p:spTgt spid="9247"/>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grpId="0" nodeType="clickEffect">
                                  <p:stCondLst>
                                    <p:cond delay="0"/>
                                  </p:stCondLst>
                                  <p:childTnLst>
                                    <p:set>
                                      <p:cBhvr>
                                        <p:cTn id="132" dur="1" fill="hold">
                                          <p:stCondLst>
                                            <p:cond delay="0"/>
                                          </p:stCondLst>
                                        </p:cTn>
                                        <p:tgtEl>
                                          <p:spTgt spid="9248"/>
                                        </p:tgtEl>
                                        <p:attrNameLst>
                                          <p:attrName>style.visibility</p:attrName>
                                        </p:attrNameLst>
                                      </p:cBhvr>
                                      <p:to>
                                        <p:strVal val="visible"/>
                                      </p:to>
                                    </p:set>
                                    <p:anim calcmode="lin" valueType="num">
                                      <p:cBhvr>
                                        <p:cTn id="133" dur="500" fill="hold"/>
                                        <p:tgtEl>
                                          <p:spTgt spid="9248"/>
                                        </p:tgtEl>
                                        <p:attrNameLst>
                                          <p:attrName>ppt_w</p:attrName>
                                        </p:attrNameLst>
                                      </p:cBhvr>
                                      <p:tavLst>
                                        <p:tav tm="0">
                                          <p:val>
                                            <p:fltVal val="0"/>
                                          </p:val>
                                        </p:tav>
                                        <p:tav tm="100000">
                                          <p:val>
                                            <p:strVal val="#ppt_w"/>
                                          </p:val>
                                        </p:tav>
                                      </p:tavLst>
                                    </p:anim>
                                    <p:anim calcmode="lin" valueType="num">
                                      <p:cBhvr>
                                        <p:cTn id="134" dur="500" fill="hold"/>
                                        <p:tgtEl>
                                          <p:spTgt spid="9248"/>
                                        </p:tgtEl>
                                        <p:attrNameLst>
                                          <p:attrName>ppt_h</p:attrName>
                                        </p:attrNameLst>
                                      </p:cBhvr>
                                      <p:tavLst>
                                        <p:tav tm="0">
                                          <p:val>
                                            <p:strVal val="#ppt_h"/>
                                          </p:val>
                                        </p:tav>
                                        <p:tav tm="100000">
                                          <p:val>
                                            <p:strVal val="#ppt_h"/>
                                          </p:val>
                                        </p:tav>
                                      </p:tavLst>
                                    </p:anim>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174121"/>
                                        </p:tgtEl>
                                        <p:attrNameLst>
                                          <p:attrName>style.visibility</p:attrName>
                                        </p:attrNameLst>
                                      </p:cBhvr>
                                      <p:to>
                                        <p:strVal val="visible"/>
                                      </p:to>
                                    </p:set>
                                    <p:animEffect transition="in" filter="wipe(down)">
                                      <p:cBhvr>
                                        <p:cTn id="138" dur="500"/>
                                        <p:tgtEl>
                                          <p:spTgt spid="174121"/>
                                        </p:tgtEl>
                                      </p:cBhvr>
                                    </p:animEffect>
                                  </p:childTnLst>
                                </p:cTn>
                              </p:par>
                            </p:childTnLst>
                          </p:cTn>
                        </p:par>
                        <p:par>
                          <p:cTn id="139" fill="hold">
                            <p:stCondLst>
                              <p:cond delay="1000"/>
                            </p:stCondLst>
                            <p:childTnLst>
                              <p:par>
                                <p:cTn id="140" presetID="17" presetClass="entr" presetSubtype="10" fill="hold" grpId="0" nodeType="afterEffect">
                                  <p:stCondLst>
                                    <p:cond delay="0"/>
                                  </p:stCondLst>
                                  <p:childTnLst>
                                    <p:set>
                                      <p:cBhvr>
                                        <p:cTn id="141" dur="1" fill="hold">
                                          <p:stCondLst>
                                            <p:cond delay="0"/>
                                          </p:stCondLst>
                                        </p:cTn>
                                        <p:tgtEl>
                                          <p:spTgt spid="9250"/>
                                        </p:tgtEl>
                                        <p:attrNameLst>
                                          <p:attrName>style.visibility</p:attrName>
                                        </p:attrNameLst>
                                      </p:cBhvr>
                                      <p:to>
                                        <p:strVal val="visible"/>
                                      </p:to>
                                    </p:set>
                                    <p:anim calcmode="lin" valueType="num">
                                      <p:cBhvr>
                                        <p:cTn id="142" dur="500" fill="hold"/>
                                        <p:tgtEl>
                                          <p:spTgt spid="9250"/>
                                        </p:tgtEl>
                                        <p:attrNameLst>
                                          <p:attrName>ppt_w</p:attrName>
                                        </p:attrNameLst>
                                      </p:cBhvr>
                                      <p:tavLst>
                                        <p:tav tm="0">
                                          <p:val>
                                            <p:fltVal val="0"/>
                                          </p:val>
                                        </p:tav>
                                        <p:tav tm="100000">
                                          <p:val>
                                            <p:strVal val="#ppt_w"/>
                                          </p:val>
                                        </p:tav>
                                      </p:tavLst>
                                    </p:anim>
                                    <p:anim calcmode="lin" valueType="num">
                                      <p:cBhvr>
                                        <p:cTn id="143" dur="500" fill="hold"/>
                                        <p:tgtEl>
                                          <p:spTgt spid="9250"/>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74120"/>
                                        </p:tgtEl>
                                        <p:attrNameLst>
                                          <p:attrName>style.visibility</p:attrName>
                                        </p:attrNameLst>
                                      </p:cBhvr>
                                      <p:to>
                                        <p:strVal val="visible"/>
                                      </p:to>
                                    </p:set>
                                    <p:animEffect transition="in" filter="wipe(down)">
                                      <p:cBhvr>
                                        <p:cTn id="148" dur="500"/>
                                        <p:tgtEl>
                                          <p:spTgt spid="174120"/>
                                        </p:tgtEl>
                                      </p:cBhvr>
                                    </p:animEffect>
                                  </p:childTnLst>
                                </p:cTn>
                              </p:par>
                            </p:childTnLst>
                          </p:cTn>
                        </p:par>
                        <p:par>
                          <p:cTn id="149" fill="hold">
                            <p:stCondLst>
                              <p:cond delay="500"/>
                            </p:stCondLst>
                            <p:childTnLst>
                              <p:par>
                                <p:cTn id="150" presetID="17" presetClass="entr" presetSubtype="10" fill="hold" grpId="0" nodeType="afterEffect">
                                  <p:stCondLst>
                                    <p:cond delay="0"/>
                                  </p:stCondLst>
                                  <p:childTnLst>
                                    <p:set>
                                      <p:cBhvr>
                                        <p:cTn id="151" dur="1" fill="hold">
                                          <p:stCondLst>
                                            <p:cond delay="0"/>
                                          </p:stCondLst>
                                        </p:cTn>
                                        <p:tgtEl>
                                          <p:spTgt spid="9251"/>
                                        </p:tgtEl>
                                        <p:attrNameLst>
                                          <p:attrName>style.visibility</p:attrName>
                                        </p:attrNameLst>
                                      </p:cBhvr>
                                      <p:to>
                                        <p:strVal val="visible"/>
                                      </p:to>
                                    </p:set>
                                    <p:anim calcmode="lin" valueType="num">
                                      <p:cBhvr>
                                        <p:cTn id="152" dur="500" fill="hold"/>
                                        <p:tgtEl>
                                          <p:spTgt spid="9251"/>
                                        </p:tgtEl>
                                        <p:attrNameLst>
                                          <p:attrName>ppt_w</p:attrName>
                                        </p:attrNameLst>
                                      </p:cBhvr>
                                      <p:tavLst>
                                        <p:tav tm="0">
                                          <p:val>
                                            <p:fltVal val="0"/>
                                          </p:val>
                                        </p:tav>
                                        <p:tav tm="100000">
                                          <p:val>
                                            <p:strVal val="#ppt_w"/>
                                          </p:val>
                                        </p:tav>
                                      </p:tavLst>
                                    </p:anim>
                                    <p:anim calcmode="lin" valueType="num">
                                      <p:cBhvr>
                                        <p:cTn id="153" dur="500" fill="hold"/>
                                        <p:tgtEl>
                                          <p:spTgt spid="9251"/>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7" presetClass="entr" presetSubtype="10" fill="hold" grpId="0" nodeType="clickEffect">
                                  <p:stCondLst>
                                    <p:cond delay="0"/>
                                  </p:stCondLst>
                                  <p:childTnLst>
                                    <p:set>
                                      <p:cBhvr>
                                        <p:cTn id="157" dur="1" fill="hold">
                                          <p:stCondLst>
                                            <p:cond delay="0"/>
                                          </p:stCondLst>
                                        </p:cTn>
                                        <p:tgtEl>
                                          <p:spTgt spid="9254"/>
                                        </p:tgtEl>
                                        <p:attrNameLst>
                                          <p:attrName>style.visibility</p:attrName>
                                        </p:attrNameLst>
                                      </p:cBhvr>
                                      <p:to>
                                        <p:strVal val="visible"/>
                                      </p:to>
                                    </p:set>
                                    <p:anim calcmode="lin" valueType="num">
                                      <p:cBhvr>
                                        <p:cTn id="158" dur="500" fill="hold"/>
                                        <p:tgtEl>
                                          <p:spTgt spid="9254"/>
                                        </p:tgtEl>
                                        <p:attrNameLst>
                                          <p:attrName>ppt_w</p:attrName>
                                        </p:attrNameLst>
                                      </p:cBhvr>
                                      <p:tavLst>
                                        <p:tav tm="0">
                                          <p:val>
                                            <p:fltVal val="0"/>
                                          </p:val>
                                        </p:tav>
                                        <p:tav tm="100000">
                                          <p:val>
                                            <p:strVal val="#ppt_w"/>
                                          </p:val>
                                        </p:tav>
                                      </p:tavLst>
                                    </p:anim>
                                    <p:anim calcmode="lin" valueType="num">
                                      <p:cBhvr>
                                        <p:cTn id="159" dur="500" fill="hold"/>
                                        <p:tgtEl>
                                          <p:spTgt spid="9254"/>
                                        </p:tgtEl>
                                        <p:attrNameLst>
                                          <p:attrName>ppt_h</p:attrName>
                                        </p:attrNameLst>
                                      </p:cBhvr>
                                      <p:tavLst>
                                        <p:tav tm="0">
                                          <p:val>
                                            <p:strVal val="#ppt_h"/>
                                          </p:val>
                                        </p:tav>
                                        <p:tav tm="100000">
                                          <p:val>
                                            <p:strVal val="#ppt_h"/>
                                          </p:val>
                                        </p:tav>
                                      </p:tavLst>
                                    </p:anim>
                                  </p:childTnLst>
                                </p:cTn>
                              </p:par>
                            </p:childTnLst>
                          </p:cTn>
                        </p:par>
                        <p:par>
                          <p:cTn id="160" fill="hold">
                            <p:stCondLst>
                              <p:cond delay="500"/>
                            </p:stCondLst>
                            <p:childTnLst>
                              <p:par>
                                <p:cTn id="161" presetID="22" presetClass="entr" presetSubtype="4" fill="hold" grpId="0" nodeType="afterEffect">
                                  <p:stCondLst>
                                    <p:cond delay="0"/>
                                  </p:stCondLst>
                                  <p:childTnLst>
                                    <p:set>
                                      <p:cBhvr>
                                        <p:cTn id="162" dur="1" fill="hold">
                                          <p:stCondLst>
                                            <p:cond delay="0"/>
                                          </p:stCondLst>
                                        </p:cTn>
                                        <p:tgtEl>
                                          <p:spTgt spid="174122"/>
                                        </p:tgtEl>
                                        <p:attrNameLst>
                                          <p:attrName>style.visibility</p:attrName>
                                        </p:attrNameLst>
                                      </p:cBhvr>
                                      <p:to>
                                        <p:strVal val="visible"/>
                                      </p:to>
                                    </p:set>
                                    <p:animEffect transition="in" filter="wipe(down)">
                                      <p:cBhvr>
                                        <p:cTn id="163" dur="500"/>
                                        <p:tgtEl>
                                          <p:spTgt spid="174122"/>
                                        </p:tgtEl>
                                      </p:cBhvr>
                                    </p:animEffect>
                                  </p:childTnLst>
                                </p:cTn>
                              </p:par>
                            </p:childTnLst>
                          </p:cTn>
                        </p:par>
                        <p:par>
                          <p:cTn id="164" fill="hold">
                            <p:stCondLst>
                              <p:cond delay="1000"/>
                            </p:stCondLst>
                            <p:childTnLst>
                              <p:par>
                                <p:cTn id="165" presetID="17" presetClass="entr" presetSubtype="10" fill="hold" grpId="0" nodeType="afterEffect">
                                  <p:stCondLst>
                                    <p:cond delay="0"/>
                                  </p:stCondLst>
                                  <p:childTnLst>
                                    <p:set>
                                      <p:cBhvr>
                                        <p:cTn id="166" dur="1" fill="hold">
                                          <p:stCondLst>
                                            <p:cond delay="0"/>
                                          </p:stCondLst>
                                        </p:cTn>
                                        <p:tgtEl>
                                          <p:spTgt spid="9252"/>
                                        </p:tgtEl>
                                        <p:attrNameLst>
                                          <p:attrName>style.visibility</p:attrName>
                                        </p:attrNameLst>
                                      </p:cBhvr>
                                      <p:to>
                                        <p:strVal val="visible"/>
                                      </p:to>
                                    </p:set>
                                    <p:anim calcmode="lin" valueType="num">
                                      <p:cBhvr>
                                        <p:cTn id="167" dur="500" fill="hold"/>
                                        <p:tgtEl>
                                          <p:spTgt spid="9252"/>
                                        </p:tgtEl>
                                        <p:attrNameLst>
                                          <p:attrName>ppt_w</p:attrName>
                                        </p:attrNameLst>
                                      </p:cBhvr>
                                      <p:tavLst>
                                        <p:tav tm="0">
                                          <p:val>
                                            <p:fltVal val="0"/>
                                          </p:val>
                                        </p:tav>
                                        <p:tav tm="100000">
                                          <p:val>
                                            <p:strVal val="#ppt_w"/>
                                          </p:val>
                                        </p:tav>
                                      </p:tavLst>
                                    </p:anim>
                                    <p:anim calcmode="lin" valueType="num">
                                      <p:cBhvr>
                                        <p:cTn id="168" dur="500" fill="hold"/>
                                        <p:tgtEl>
                                          <p:spTgt spid="9252"/>
                                        </p:tgtEl>
                                        <p:attrNameLst>
                                          <p:attrName>ppt_h</p:attrName>
                                        </p:attrNameLst>
                                      </p:cBhvr>
                                      <p:tavLst>
                                        <p:tav tm="0">
                                          <p:val>
                                            <p:strVal val="#ppt_h"/>
                                          </p:val>
                                        </p:tav>
                                        <p:tav tm="100000">
                                          <p:val>
                                            <p:strVal val="#ppt_h"/>
                                          </p:val>
                                        </p:tav>
                                      </p:tavLst>
                                    </p:anim>
                                  </p:childTnLst>
                                </p:cTn>
                              </p:par>
                            </p:childTnLst>
                          </p:cTn>
                        </p:par>
                        <p:par>
                          <p:cTn id="169" fill="hold">
                            <p:stCondLst>
                              <p:cond delay="1500"/>
                            </p:stCondLst>
                            <p:childTnLst>
                              <p:par>
                                <p:cTn id="170" presetID="22" presetClass="entr" presetSubtype="4" fill="hold" grpId="0" nodeType="afterEffect">
                                  <p:stCondLst>
                                    <p:cond delay="0"/>
                                  </p:stCondLst>
                                  <p:childTnLst>
                                    <p:set>
                                      <p:cBhvr>
                                        <p:cTn id="171" dur="1" fill="hold">
                                          <p:stCondLst>
                                            <p:cond delay="0"/>
                                          </p:stCondLst>
                                        </p:cTn>
                                        <p:tgtEl>
                                          <p:spTgt spid="174123"/>
                                        </p:tgtEl>
                                        <p:attrNameLst>
                                          <p:attrName>style.visibility</p:attrName>
                                        </p:attrNameLst>
                                      </p:cBhvr>
                                      <p:to>
                                        <p:strVal val="visible"/>
                                      </p:to>
                                    </p:set>
                                    <p:animEffect transition="in" filter="wipe(down)">
                                      <p:cBhvr>
                                        <p:cTn id="172" dur="500"/>
                                        <p:tgtEl>
                                          <p:spTgt spid="174123"/>
                                        </p:tgtEl>
                                      </p:cBhvr>
                                    </p:animEffect>
                                  </p:childTnLst>
                                </p:cTn>
                              </p:par>
                            </p:childTnLst>
                          </p:cTn>
                        </p:par>
                      </p:childTnLst>
                    </p:cTn>
                  </p:par>
                  <p:par>
                    <p:cTn id="173" fill="hold">
                      <p:stCondLst>
                        <p:cond delay="indefinite"/>
                      </p:stCondLst>
                      <p:childTnLst>
                        <p:par>
                          <p:cTn id="174" fill="hold">
                            <p:stCondLst>
                              <p:cond delay="0"/>
                            </p:stCondLst>
                            <p:childTnLst>
                              <p:par>
                                <p:cTn id="175" presetID="17" presetClass="entr" presetSubtype="10" fill="hold" grpId="0" nodeType="clickEffect">
                                  <p:stCondLst>
                                    <p:cond delay="0"/>
                                  </p:stCondLst>
                                  <p:childTnLst>
                                    <p:set>
                                      <p:cBhvr>
                                        <p:cTn id="176" dur="1" fill="hold">
                                          <p:stCondLst>
                                            <p:cond delay="0"/>
                                          </p:stCondLst>
                                        </p:cTn>
                                        <p:tgtEl>
                                          <p:spTgt spid="9260"/>
                                        </p:tgtEl>
                                        <p:attrNameLst>
                                          <p:attrName>style.visibility</p:attrName>
                                        </p:attrNameLst>
                                      </p:cBhvr>
                                      <p:to>
                                        <p:strVal val="visible"/>
                                      </p:to>
                                    </p:set>
                                    <p:anim calcmode="lin" valueType="num">
                                      <p:cBhvr>
                                        <p:cTn id="177" dur="500" fill="hold"/>
                                        <p:tgtEl>
                                          <p:spTgt spid="9260"/>
                                        </p:tgtEl>
                                        <p:attrNameLst>
                                          <p:attrName>ppt_w</p:attrName>
                                        </p:attrNameLst>
                                      </p:cBhvr>
                                      <p:tavLst>
                                        <p:tav tm="0">
                                          <p:val>
                                            <p:fltVal val="0"/>
                                          </p:val>
                                        </p:tav>
                                        <p:tav tm="100000">
                                          <p:val>
                                            <p:strVal val="#ppt_w"/>
                                          </p:val>
                                        </p:tav>
                                      </p:tavLst>
                                    </p:anim>
                                    <p:anim calcmode="lin" valueType="num">
                                      <p:cBhvr>
                                        <p:cTn id="178" dur="500" fill="hold"/>
                                        <p:tgtEl>
                                          <p:spTgt spid="9260"/>
                                        </p:tgtEl>
                                        <p:attrNameLst>
                                          <p:attrName>ppt_h</p:attrName>
                                        </p:attrNameLst>
                                      </p:cBhvr>
                                      <p:tavLst>
                                        <p:tav tm="0">
                                          <p:val>
                                            <p:strVal val="#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9255"/>
                                        </p:tgtEl>
                                        <p:attrNameLst>
                                          <p:attrName>style.visibility</p:attrName>
                                        </p:attrNameLst>
                                      </p:cBhvr>
                                      <p:to>
                                        <p:strVal val="visible"/>
                                      </p:to>
                                    </p:set>
                                    <p:anim calcmode="lin" valueType="num">
                                      <p:cBhvr>
                                        <p:cTn id="183" dur="500" fill="hold"/>
                                        <p:tgtEl>
                                          <p:spTgt spid="9255"/>
                                        </p:tgtEl>
                                        <p:attrNameLst>
                                          <p:attrName>ppt_w</p:attrName>
                                        </p:attrNameLst>
                                      </p:cBhvr>
                                      <p:tavLst>
                                        <p:tav tm="0">
                                          <p:val>
                                            <p:fltVal val="0"/>
                                          </p:val>
                                        </p:tav>
                                        <p:tav tm="100000">
                                          <p:val>
                                            <p:strVal val="#ppt_w"/>
                                          </p:val>
                                        </p:tav>
                                      </p:tavLst>
                                    </p:anim>
                                    <p:anim calcmode="lin" valueType="num">
                                      <p:cBhvr>
                                        <p:cTn id="184" dur="500" fill="hold"/>
                                        <p:tgtEl>
                                          <p:spTgt spid="9255"/>
                                        </p:tgtEl>
                                        <p:attrNameLst>
                                          <p:attrName>ppt_h</p:attrName>
                                        </p:attrNameLst>
                                      </p:cBhvr>
                                      <p:tavLst>
                                        <p:tav tm="0">
                                          <p:val>
                                            <p:strVal val="#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17" presetClass="entr" presetSubtype="10" fill="hold" grpId="0" nodeType="clickEffect">
                                  <p:stCondLst>
                                    <p:cond delay="0"/>
                                  </p:stCondLst>
                                  <p:childTnLst>
                                    <p:set>
                                      <p:cBhvr>
                                        <p:cTn id="188" dur="1" fill="hold">
                                          <p:stCondLst>
                                            <p:cond delay="0"/>
                                          </p:stCondLst>
                                        </p:cTn>
                                        <p:tgtEl>
                                          <p:spTgt spid="9253"/>
                                        </p:tgtEl>
                                        <p:attrNameLst>
                                          <p:attrName>style.visibility</p:attrName>
                                        </p:attrNameLst>
                                      </p:cBhvr>
                                      <p:to>
                                        <p:strVal val="visible"/>
                                      </p:to>
                                    </p:set>
                                    <p:anim calcmode="lin" valueType="num">
                                      <p:cBhvr>
                                        <p:cTn id="189" dur="500" fill="hold"/>
                                        <p:tgtEl>
                                          <p:spTgt spid="9253"/>
                                        </p:tgtEl>
                                        <p:attrNameLst>
                                          <p:attrName>ppt_w</p:attrName>
                                        </p:attrNameLst>
                                      </p:cBhvr>
                                      <p:tavLst>
                                        <p:tav tm="0">
                                          <p:val>
                                            <p:fltVal val="0"/>
                                          </p:val>
                                        </p:tav>
                                        <p:tav tm="100000">
                                          <p:val>
                                            <p:strVal val="#ppt_w"/>
                                          </p:val>
                                        </p:tav>
                                      </p:tavLst>
                                    </p:anim>
                                    <p:anim calcmode="lin" valueType="num">
                                      <p:cBhvr>
                                        <p:cTn id="190" dur="500" fill="hold"/>
                                        <p:tgtEl>
                                          <p:spTgt spid="9253"/>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17" presetClass="entr" presetSubtype="10" fill="hold" grpId="0" nodeType="clickEffect">
                                  <p:stCondLst>
                                    <p:cond delay="0"/>
                                  </p:stCondLst>
                                  <p:childTnLst>
                                    <p:set>
                                      <p:cBhvr>
                                        <p:cTn id="194" dur="1" fill="hold">
                                          <p:stCondLst>
                                            <p:cond delay="0"/>
                                          </p:stCondLst>
                                        </p:cTn>
                                        <p:tgtEl>
                                          <p:spTgt spid="9249"/>
                                        </p:tgtEl>
                                        <p:attrNameLst>
                                          <p:attrName>style.visibility</p:attrName>
                                        </p:attrNameLst>
                                      </p:cBhvr>
                                      <p:to>
                                        <p:strVal val="visible"/>
                                      </p:to>
                                    </p:set>
                                    <p:anim calcmode="lin" valueType="num">
                                      <p:cBhvr>
                                        <p:cTn id="195" dur="500" fill="hold"/>
                                        <p:tgtEl>
                                          <p:spTgt spid="9249"/>
                                        </p:tgtEl>
                                        <p:attrNameLst>
                                          <p:attrName>ppt_w</p:attrName>
                                        </p:attrNameLst>
                                      </p:cBhvr>
                                      <p:tavLst>
                                        <p:tav tm="0">
                                          <p:val>
                                            <p:fltVal val="0"/>
                                          </p:val>
                                        </p:tav>
                                        <p:tav tm="100000">
                                          <p:val>
                                            <p:strVal val="#ppt_w"/>
                                          </p:val>
                                        </p:tav>
                                      </p:tavLst>
                                    </p:anim>
                                    <p:anim calcmode="lin" valueType="num">
                                      <p:cBhvr>
                                        <p:cTn id="196" dur="500" fill="hold"/>
                                        <p:tgtEl>
                                          <p:spTgt spid="9249"/>
                                        </p:tgtEl>
                                        <p:attrNameLst>
                                          <p:attrName>ppt_h</p:attrName>
                                        </p:attrNameLst>
                                      </p:cBhvr>
                                      <p:tavLst>
                                        <p:tav tm="0">
                                          <p:val>
                                            <p:strVal val="#ppt_h"/>
                                          </p:val>
                                        </p:tav>
                                        <p:tav tm="100000">
                                          <p:val>
                                            <p:strVal val="#ppt_h"/>
                                          </p:val>
                                        </p:tav>
                                      </p:tavLst>
                                    </p:anim>
                                  </p:childTnLst>
                                </p:cTn>
                              </p:par>
                            </p:childTnLst>
                          </p:cTn>
                        </p:par>
                      </p:childTnLst>
                    </p:cTn>
                  </p:par>
                  <p:par>
                    <p:cTn id="197" fill="hold">
                      <p:stCondLst>
                        <p:cond delay="indefinite"/>
                      </p:stCondLst>
                      <p:childTnLst>
                        <p:par>
                          <p:cTn id="198" fill="hold">
                            <p:stCondLst>
                              <p:cond delay="0"/>
                            </p:stCondLst>
                            <p:childTnLst>
                              <p:par>
                                <p:cTn id="199" presetID="17" presetClass="entr" presetSubtype="10" fill="hold" grpId="0" nodeType="clickEffect">
                                  <p:stCondLst>
                                    <p:cond delay="0"/>
                                  </p:stCondLst>
                                  <p:childTnLst>
                                    <p:set>
                                      <p:cBhvr>
                                        <p:cTn id="200" dur="1" fill="hold">
                                          <p:stCondLst>
                                            <p:cond delay="0"/>
                                          </p:stCondLst>
                                        </p:cTn>
                                        <p:tgtEl>
                                          <p:spTgt spid="9256"/>
                                        </p:tgtEl>
                                        <p:attrNameLst>
                                          <p:attrName>style.visibility</p:attrName>
                                        </p:attrNameLst>
                                      </p:cBhvr>
                                      <p:to>
                                        <p:strVal val="visible"/>
                                      </p:to>
                                    </p:set>
                                    <p:anim calcmode="lin" valueType="num">
                                      <p:cBhvr>
                                        <p:cTn id="201" dur="500" fill="hold"/>
                                        <p:tgtEl>
                                          <p:spTgt spid="9256"/>
                                        </p:tgtEl>
                                        <p:attrNameLst>
                                          <p:attrName>ppt_w</p:attrName>
                                        </p:attrNameLst>
                                      </p:cBhvr>
                                      <p:tavLst>
                                        <p:tav tm="0">
                                          <p:val>
                                            <p:fltVal val="0"/>
                                          </p:val>
                                        </p:tav>
                                        <p:tav tm="100000">
                                          <p:val>
                                            <p:strVal val="#ppt_w"/>
                                          </p:val>
                                        </p:tav>
                                      </p:tavLst>
                                    </p:anim>
                                    <p:anim calcmode="lin" valueType="num">
                                      <p:cBhvr>
                                        <p:cTn id="202" dur="500" fill="hold"/>
                                        <p:tgtEl>
                                          <p:spTgt spid="9256"/>
                                        </p:tgtEl>
                                        <p:attrNameLst>
                                          <p:attrName>ppt_h</p:attrName>
                                        </p:attrNameLst>
                                      </p:cBhvr>
                                      <p:tavLst>
                                        <p:tav tm="0">
                                          <p:val>
                                            <p:strVal val="#ppt_h"/>
                                          </p:val>
                                        </p:tav>
                                        <p:tav tm="100000">
                                          <p:val>
                                            <p:strVal val="#ppt_h"/>
                                          </p:val>
                                        </p:tav>
                                      </p:tavLst>
                                    </p:anim>
                                  </p:childTnLst>
                                </p:cTn>
                              </p:par>
                            </p:childTnLst>
                          </p:cTn>
                        </p:par>
                      </p:childTnLst>
                    </p:cTn>
                  </p:par>
                  <p:par>
                    <p:cTn id="203" fill="hold">
                      <p:stCondLst>
                        <p:cond delay="indefinite"/>
                      </p:stCondLst>
                      <p:childTnLst>
                        <p:par>
                          <p:cTn id="204" fill="hold">
                            <p:stCondLst>
                              <p:cond delay="0"/>
                            </p:stCondLst>
                            <p:childTnLst>
                              <p:par>
                                <p:cTn id="205" presetID="17" presetClass="entr" presetSubtype="10" fill="hold" grpId="0" nodeType="clickEffect">
                                  <p:stCondLst>
                                    <p:cond delay="0"/>
                                  </p:stCondLst>
                                  <p:childTnLst>
                                    <p:set>
                                      <p:cBhvr>
                                        <p:cTn id="206" dur="1" fill="hold">
                                          <p:stCondLst>
                                            <p:cond delay="0"/>
                                          </p:stCondLst>
                                        </p:cTn>
                                        <p:tgtEl>
                                          <p:spTgt spid="9258"/>
                                        </p:tgtEl>
                                        <p:attrNameLst>
                                          <p:attrName>style.visibility</p:attrName>
                                        </p:attrNameLst>
                                      </p:cBhvr>
                                      <p:to>
                                        <p:strVal val="visible"/>
                                      </p:to>
                                    </p:set>
                                    <p:anim calcmode="lin" valueType="num">
                                      <p:cBhvr>
                                        <p:cTn id="207" dur="500" fill="hold"/>
                                        <p:tgtEl>
                                          <p:spTgt spid="9258"/>
                                        </p:tgtEl>
                                        <p:attrNameLst>
                                          <p:attrName>ppt_w</p:attrName>
                                        </p:attrNameLst>
                                      </p:cBhvr>
                                      <p:tavLst>
                                        <p:tav tm="0">
                                          <p:val>
                                            <p:fltVal val="0"/>
                                          </p:val>
                                        </p:tav>
                                        <p:tav tm="100000">
                                          <p:val>
                                            <p:strVal val="#ppt_w"/>
                                          </p:val>
                                        </p:tav>
                                      </p:tavLst>
                                    </p:anim>
                                    <p:anim calcmode="lin" valueType="num">
                                      <p:cBhvr>
                                        <p:cTn id="208" dur="500" fill="hold"/>
                                        <p:tgtEl>
                                          <p:spTgt spid="9258"/>
                                        </p:tgtEl>
                                        <p:attrNameLst>
                                          <p:attrName>ppt_h</p:attrName>
                                        </p:attrNameLst>
                                      </p:cBhvr>
                                      <p:tavLst>
                                        <p:tav tm="0">
                                          <p:val>
                                            <p:strVal val="#ppt_h"/>
                                          </p:val>
                                        </p:tav>
                                        <p:tav tm="100000">
                                          <p:val>
                                            <p:strVal val="#ppt_h"/>
                                          </p:val>
                                        </p:tav>
                                      </p:tavLst>
                                    </p:anim>
                                  </p:childTnLst>
                                </p:cTn>
                              </p:par>
                            </p:childTnLst>
                          </p:cTn>
                        </p:par>
                      </p:childTnLst>
                    </p:cTn>
                  </p:par>
                  <p:par>
                    <p:cTn id="209" fill="hold">
                      <p:stCondLst>
                        <p:cond delay="indefinite"/>
                      </p:stCondLst>
                      <p:childTnLst>
                        <p:par>
                          <p:cTn id="210" fill="hold">
                            <p:stCondLst>
                              <p:cond delay="0"/>
                            </p:stCondLst>
                            <p:childTnLst>
                              <p:par>
                                <p:cTn id="211" presetID="17" presetClass="entr" presetSubtype="10" fill="hold" grpId="0" nodeType="clickEffect">
                                  <p:stCondLst>
                                    <p:cond delay="0"/>
                                  </p:stCondLst>
                                  <p:childTnLst>
                                    <p:set>
                                      <p:cBhvr>
                                        <p:cTn id="212" dur="1" fill="hold">
                                          <p:stCondLst>
                                            <p:cond delay="0"/>
                                          </p:stCondLst>
                                        </p:cTn>
                                        <p:tgtEl>
                                          <p:spTgt spid="9259"/>
                                        </p:tgtEl>
                                        <p:attrNameLst>
                                          <p:attrName>style.visibility</p:attrName>
                                        </p:attrNameLst>
                                      </p:cBhvr>
                                      <p:to>
                                        <p:strVal val="visible"/>
                                      </p:to>
                                    </p:set>
                                    <p:anim calcmode="lin" valueType="num">
                                      <p:cBhvr>
                                        <p:cTn id="213" dur="500" fill="hold"/>
                                        <p:tgtEl>
                                          <p:spTgt spid="9259"/>
                                        </p:tgtEl>
                                        <p:attrNameLst>
                                          <p:attrName>ppt_w</p:attrName>
                                        </p:attrNameLst>
                                      </p:cBhvr>
                                      <p:tavLst>
                                        <p:tav tm="0">
                                          <p:val>
                                            <p:fltVal val="0"/>
                                          </p:val>
                                        </p:tav>
                                        <p:tav tm="100000">
                                          <p:val>
                                            <p:strVal val="#ppt_w"/>
                                          </p:val>
                                        </p:tav>
                                      </p:tavLst>
                                    </p:anim>
                                    <p:anim calcmode="lin" valueType="num">
                                      <p:cBhvr>
                                        <p:cTn id="214" dur="500" fill="hold"/>
                                        <p:tgtEl>
                                          <p:spTgt spid="92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P spid="9231" grpId="0"/>
      <p:bldP spid="9232" grpId="0"/>
      <p:bldP spid="9233" grpId="0"/>
      <p:bldP spid="9236" grpId="0" animBg="1"/>
      <p:bldP spid="9237" grpId="0" animBg="1"/>
      <p:bldP spid="9238" grpId="0" animBg="1"/>
      <p:bldP spid="9239" grpId="0" animBg="1"/>
      <p:bldP spid="9240" grpId="0"/>
      <p:bldP spid="9241" grpId="0"/>
      <p:bldP spid="9242" grpId="0"/>
      <p:bldP spid="9243" grpId="0" animBg="1"/>
      <p:bldP spid="9244" grpId="0" animBg="1"/>
      <p:bldP spid="9245" grpId="0" animBg="1"/>
      <p:bldP spid="9246" grpId="0" animBg="1"/>
      <p:bldP spid="9247" grpId="0"/>
      <p:bldP spid="9248" grpId="0"/>
      <p:bldP spid="9249" grpId="0"/>
      <p:bldP spid="9250" grpId="0" animBg="1"/>
      <p:bldP spid="9251" grpId="0" animBg="1"/>
      <p:bldP spid="9252" grpId="0" animBg="1"/>
      <p:bldP spid="9253" grpId="0" animBg="1"/>
      <p:bldP spid="9254" grpId="0" animBg="1"/>
      <p:bldP spid="9255" grpId="0" animBg="1"/>
      <p:bldP spid="9256" grpId="0"/>
      <p:bldP spid="9258" grpId="0"/>
      <p:bldP spid="9259" grpId="0"/>
      <p:bldP spid="9260" grpId="0"/>
      <p:bldP spid="174115" grpId="0" animBg="1"/>
      <p:bldP spid="174116" grpId="0" animBg="1"/>
      <p:bldP spid="174117" grpId="0" animBg="1"/>
      <p:bldP spid="174118" grpId="0" animBg="1"/>
      <p:bldP spid="174119" grpId="0" animBg="1"/>
      <p:bldP spid="174120" grpId="0" animBg="1"/>
      <p:bldP spid="174121" grpId="0" animBg="1"/>
      <p:bldP spid="174122" grpId="0" animBg="1"/>
      <p:bldP spid="174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6129" name="Picture 4" descr="Pointles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902" t="7438" r="12062" b="38176"/>
          <a:stretch/>
        </p:blipFill>
        <p:spPr bwMode="auto">
          <a:xfrm>
            <a:off x="1" y="1"/>
            <a:ext cx="6511330"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2" name="Rectangle 2"/>
          <p:cNvSpPr>
            <a:spLocks noGrp="1" noChangeArrowheads="1"/>
          </p:cNvSpPr>
          <p:nvPr>
            <p:ph type="ctrTitle"/>
          </p:nvPr>
        </p:nvSpPr>
        <p:spPr>
          <a:xfrm>
            <a:off x="4715932" y="2370667"/>
            <a:ext cx="4343400" cy="2133600"/>
          </a:xfrm>
          <a:solidFill>
            <a:srgbClr val="000000"/>
          </a:solidFill>
        </p:spPr>
        <p:txBody>
          <a:bodyPr anchor="ctr"/>
          <a:lstStyle/>
          <a:p>
            <a:pPr eaLnBrk="1" hangingPunct="1">
              <a:defRPr/>
            </a:pPr>
            <a:r>
              <a:rPr lang="ar-JO" b="1" i="0" dirty="0">
                <a:solidFill>
                  <a:schemeClr val="accent4">
                    <a:lumMod val="20000"/>
                    <a:lumOff val="80000"/>
                  </a:schemeClr>
                </a:solidFill>
                <a:latin typeface="Arial" panose="020B0604020202020204" pitchFamily="34" charset="0"/>
                <a:cs typeface="Arial" panose="020B0604020202020204" pitchFamily="34" charset="0"/>
              </a:rPr>
              <a:t>احفظ نقاطك قليلة في العدد والشكل</a:t>
            </a:r>
            <a:endParaRPr lang="en-US" b="1" i="0"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176132" name="Rectangle 2"/>
          <p:cNvSpPr txBox="1">
            <a:spLocks noChangeArrowheads="1"/>
          </p:cNvSpPr>
          <p:nvPr/>
        </p:nvSpPr>
        <p:spPr bwMode="auto">
          <a:xfrm>
            <a:off x="3471333" y="8796"/>
            <a:ext cx="5678988" cy="2361871"/>
          </a:xfrm>
          <a:prstGeom prst="rect">
            <a:avLst/>
          </a:prstGeom>
          <a:noFill/>
          <a:ln>
            <a:noFill/>
          </a:ln>
        </p:spPr>
        <p:txBody>
          <a:bodyPr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3200" b="1" dirty="0">
                <a:solidFill>
                  <a:srgbClr val="000000"/>
                </a:solidFill>
                <a:latin typeface="Arial" panose="020B0604020202020204" pitchFamily="34" charset="0"/>
                <a:ea typeface="ヒラギノ角ゴ Pro W3" charset="0"/>
                <a:cs typeface="Arial" panose="020B0604020202020204" pitchFamily="34" charset="0"/>
              </a:rPr>
              <a:t>حتى نوازن بين عظة الأسبوع الماضي ذات العشرين نقطة، ستكون عظة اليوم بدون نقاط</a:t>
            </a:r>
            <a:endParaRPr lang="en-US" sz="3200" b="1" dirty="0">
              <a:solidFill>
                <a:srgbClr val="000000"/>
              </a:solidFill>
              <a:latin typeface="Arial" panose="020B0604020202020204" pitchFamily="34" charset="0"/>
              <a:ea typeface="ヒラギノ角ゴ Pro W3" charset="0"/>
              <a:cs typeface="Arial" panose="020B0604020202020204" pitchFamily="34" charset="0"/>
            </a:endParaRPr>
          </a:p>
          <a:p>
            <a:pPr algn="ctr" eaLnBrk="1" hangingPunct="1"/>
            <a:endParaRPr lang="en-US" sz="3200" b="1" dirty="0">
              <a:solidFill>
                <a:srgbClr val="000000"/>
              </a:solidFill>
              <a:latin typeface="Arial" panose="020B0604020202020204" pitchFamily="34" charset="0"/>
              <a:ea typeface="ヒラギノ角ゴ Pro W3" charset="0"/>
              <a:cs typeface="Arial" panose="020B0604020202020204" pitchFamily="34" charset="0"/>
            </a:endParaRPr>
          </a:p>
          <a:p>
            <a:pPr algn="ctr" eaLnBrk="1" hangingPunct="1"/>
            <a:endParaRPr lang="en-US" sz="3600" b="1" dirty="0">
              <a:solidFill>
                <a:srgbClr val="000000"/>
              </a:solidFill>
              <a:latin typeface="Arial" panose="020B0604020202020204" pitchFamily="34" charset="0"/>
              <a:ea typeface="ヒラギノ角ゴ Pro W3" charset="0"/>
              <a:cs typeface="Arial" panose="020B0604020202020204" pitchFamily="34" charset="0"/>
            </a:endParaRPr>
          </a:p>
        </p:txBody>
      </p:sp>
      <p:sp>
        <p:nvSpPr>
          <p:cNvPr id="5" name="Rectangle 5"/>
          <p:cNvSpPr>
            <a:spLocks noChangeArrowheads="1"/>
          </p:cNvSpPr>
          <p:nvPr/>
        </p:nvSpPr>
        <p:spPr bwMode="auto">
          <a:xfrm>
            <a:off x="4715932" y="4437112"/>
            <a:ext cx="4343400" cy="1524000"/>
          </a:xfrm>
          <a:prstGeom prst="rect">
            <a:avLst/>
          </a:prstGeom>
          <a:solidFill>
            <a:srgbClr val="000000"/>
          </a:solidFill>
          <a:ln w="9525">
            <a:noFill/>
            <a:miter lim="800000"/>
            <a:headEnd/>
            <a:tailEnd/>
          </a:ln>
          <a:effectLst>
            <a:outerShdw blurRad="50800" dist="25399" dir="2700000" algn="ctr" rotWithShape="0">
              <a:srgbClr val="000000">
                <a:alpha val="75000"/>
              </a:srgbClr>
            </a:outerShdw>
          </a:effectLst>
        </p:spPr>
        <p:txBody>
          <a:bodyPr/>
          <a:lstStyle/>
          <a:p>
            <a:pPr algn="ctr" eaLnBrk="1" hangingPunct="1">
              <a:defRPr/>
            </a:pPr>
            <a:r>
              <a:rPr lang="ar-JO" sz="40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rPr>
              <a:t>2-4 نقاط رئيسية</a:t>
            </a:r>
          </a:p>
          <a:p>
            <a:pPr algn="ctr" eaLnBrk="1" hangingPunct="1">
              <a:defRPr/>
            </a:pPr>
            <a:r>
              <a:rPr lang="ar-JO" sz="36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rPr>
              <a:t>تتكون الفكرة من سطر واحد</a:t>
            </a:r>
            <a:endParaRPr lang="en-US" sz="3600" b="1" dirty="0">
              <a:solidFill>
                <a:schemeClr val="accent4">
                  <a:lumMod val="20000"/>
                  <a:lumOff val="80000"/>
                </a:schemeClr>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19934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Scale>
                                      <p:cBhvr>
                                        <p:cTn id="7" dur="1000" decel="50000" fill="hold">
                                          <p:stCondLst>
                                            <p:cond delay="0"/>
                                          </p:stCondLst>
                                        </p:cTn>
                                        <p:tgtEl>
                                          <p:spTgt spid="665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562"/>
                                        </p:tgtEl>
                                        <p:attrNameLst>
                                          <p:attrName>ppt_x</p:attrName>
                                          <p:attrName>ppt_y</p:attrName>
                                        </p:attrNameLst>
                                      </p:cBhvr>
                                    </p:animMotion>
                                    <p:animEffect transition="in" filter="fade">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hocolate">
  <a:themeElements>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fontScheme name="Chocola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hocolate 1">
        <a:dk1>
          <a:srgbClr val="5C1F00"/>
        </a:dk1>
        <a:lt1>
          <a:srgbClr val="FDE2C4"/>
        </a:lt1>
        <a:dk2>
          <a:srgbClr val="9F6339"/>
        </a:dk2>
        <a:lt2>
          <a:srgbClr val="FDE2C4"/>
        </a:lt2>
        <a:accent1>
          <a:srgbClr val="713E39"/>
        </a:accent1>
        <a:accent2>
          <a:srgbClr val="BE7960"/>
        </a:accent2>
        <a:accent3>
          <a:srgbClr val="CDB7AE"/>
        </a:accent3>
        <a:accent4>
          <a:srgbClr val="D8C1A7"/>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ocolate 2">
        <a:dk1>
          <a:srgbClr val="2D2015"/>
        </a:dk1>
        <a:lt1>
          <a:srgbClr val="FDE2C4"/>
        </a:lt1>
        <a:dk2>
          <a:srgbClr val="9F6339"/>
        </a:dk2>
        <a:lt2>
          <a:srgbClr val="FDE2C4"/>
        </a:lt2>
        <a:accent1>
          <a:srgbClr val="8C7B70"/>
        </a:accent1>
        <a:accent2>
          <a:srgbClr val="8F5F2F"/>
        </a:accent2>
        <a:accent3>
          <a:srgbClr val="CDB7AE"/>
        </a:accent3>
        <a:accent4>
          <a:srgbClr val="D8C1A7"/>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agram">
  <a:themeElements>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fontScheme name="Diagram">
      <a:majorFont>
        <a:latin typeface="Impact"/>
        <a:ea typeface="ヒラギノ角ゴ Pro W3"/>
        <a:cs typeface="ヒラギノ角ゴ Pro W3"/>
      </a:majorFont>
      <a:minorFont>
        <a:latin typeface="Impac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agram 1">
        <a:dk1>
          <a:srgbClr val="333399"/>
        </a:dk1>
        <a:lt1>
          <a:srgbClr val="FFFFFF"/>
        </a:lt1>
        <a:dk2>
          <a:srgbClr val="3333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gram 2">
        <a:dk1>
          <a:srgbClr val="333399"/>
        </a:dk1>
        <a:lt1>
          <a:srgbClr val="FFFFFF"/>
        </a:lt1>
        <a:dk2>
          <a:srgbClr val="333399"/>
        </a:dk2>
        <a:lt2>
          <a:srgbClr val="969696"/>
        </a:lt2>
        <a:accent1>
          <a:srgbClr val="FBDF53"/>
        </a:accent1>
        <a:accent2>
          <a:srgbClr val="FF9966"/>
        </a:accent2>
        <a:accent3>
          <a:srgbClr val="FFFFFF"/>
        </a:accent3>
        <a:accent4>
          <a:srgbClr val="2A2A82"/>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gram 3">
        <a:dk1>
          <a:srgbClr val="333399"/>
        </a:dk1>
        <a:lt1>
          <a:srgbClr val="FFFFFF"/>
        </a:lt1>
        <a:dk2>
          <a:srgbClr val="333399"/>
        </a:dk2>
        <a:lt2>
          <a:srgbClr val="808080"/>
        </a:lt2>
        <a:accent1>
          <a:srgbClr val="99CCFF"/>
        </a:accent1>
        <a:accent2>
          <a:srgbClr val="CCCCFF"/>
        </a:accent2>
        <a:accent3>
          <a:srgbClr val="FFFFFF"/>
        </a:accent3>
        <a:accent4>
          <a:srgbClr val="2A2A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gram 4">
        <a:dk1>
          <a:srgbClr val="333399"/>
        </a:dk1>
        <a:lt1>
          <a:srgbClr val="FFFFFF"/>
        </a:lt1>
        <a:dk2>
          <a:srgbClr val="333399"/>
        </a:dk2>
        <a:lt2>
          <a:srgbClr val="777777"/>
        </a:lt2>
        <a:accent1>
          <a:srgbClr val="FFFFF7"/>
        </a:accent1>
        <a:accent2>
          <a:srgbClr val="33CCCC"/>
        </a:accent2>
        <a:accent3>
          <a:srgbClr val="FFFFFF"/>
        </a:accent3>
        <a:accent4>
          <a:srgbClr val="2A2A82"/>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gram 5">
        <a:dk1>
          <a:srgbClr val="333399"/>
        </a:dk1>
        <a:lt1>
          <a:srgbClr val="FFFFFF"/>
        </a:lt1>
        <a:dk2>
          <a:srgbClr val="333399"/>
        </a:dk2>
        <a:lt2>
          <a:srgbClr val="777777"/>
        </a:lt2>
        <a:accent1>
          <a:srgbClr val="909082"/>
        </a:accent1>
        <a:accent2>
          <a:srgbClr val="809EA8"/>
        </a:accent2>
        <a:accent3>
          <a:srgbClr val="FFFFFF"/>
        </a:accent3>
        <a:accent4>
          <a:srgbClr val="2A2A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8222</TotalTime>
  <Words>1772</Words>
  <Application>Microsoft Macintosh PowerPoint</Application>
  <PresentationFormat>On-screen Show (4:3)</PresentationFormat>
  <Paragraphs>280</Paragraphs>
  <Slides>25</Slides>
  <Notes>25</Notes>
  <HiddenSlides>0</HiddenSlides>
  <MMClips>0</MMClips>
  <ScaleCrop>false</ScaleCrop>
  <HeadingPairs>
    <vt:vector size="6" baseType="variant">
      <vt:variant>
        <vt:lpstr>Fonts Used</vt:lpstr>
      </vt:variant>
      <vt:variant>
        <vt:i4>14</vt:i4>
      </vt:variant>
      <vt:variant>
        <vt:lpstr>Theme</vt:lpstr>
      </vt:variant>
      <vt:variant>
        <vt:i4>16</vt:i4>
      </vt:variant>
      <vt:variant>
        <vt:lpstr>Slide Titles</vt:lpstr>
      </vt:variant>
      <vt:variant>
        <vt:i4>25</vt:i4>
      </vt:variant>
    </vt:vector>
  </HeadingPairs>
  <TitlesOfParts>
    <vt:vector size="55" baseType="lpstr">
      <vt:lpstr>ＭＳ Ｐゴシック</vt:lpstr>
      <vt:lpstr>Times</vt:lpstr>
      <vt:lpstr>Arial</vt:lpstr>
      <vt:lpstr>Arial Black</vt:lpstr>
      <vt:lpstr>Book Antiqua</vt:lpstr>
      <vt:lpstr>Calibri</vt:lpstr>
      <vt:lpstr>Futura</vt:lpstr>
      <vt:lpstr>Helvetica</vt:lpstr>
      <vt:lpstr>Impact</vt:lpstr>
      <vt:lpstr>Monotype Sorts</vt:lpstr>
      <vt:lpstr>Tahoma</vt:lpstr>
      <vt:lpstr>Times New Roman</vt:lpstr>
      <vt:lpstr>Trebuchet MS</vt:lpstr>
      <vt:lpstr>Wingdings</vt:lpstr>
      <vt:lpstr>Blank Presentation</vt:lpstr>
      <vt:lpstr>Textured</vt:lpstr>
      <vt:lpstr>Crumple</vt:lpstr>
      <vt:lpstr>Fossil</vt:lpstr>
      <vt:lpstr>Diagram</vt:lpstr>
      <vt:lpstr>Borealis</vt:lpstr>
      <vt:lpstr>Azure</vt:lpstr>
      <vt:lpstr>Default Design</vt:lpstr>
      <vt:lpstr>Expedition</vt:lpstr>
      <vt:lpstr>1_Expedition</vt:lpstr>
      <vt:lpstr>3_Default Design</vt:lpstr>
      <vt:lpstr>1_Chocolate</vt:lpstr>
      <vt:lpstr>2_Schmooze</vt:lpstr>
      <vt:lpstr>2_Expedition</vt:lpstr>
      <vt:lpstr>1_untitled 1</vt:lpstr>
      <vt:lpstr>4_Default Design</vt:lpstr>
      <vt:lpstr>هيكل العظة</vt:lpstr>
      <vt:lpstr>كيف أقيم المخطط التفسيري لـِ كو 6: 4 (الواجب رقم 4)</vt:lpstr>
      <vt:lpstr>بعض العظات عبارة عن أسرار غير محلولة</vt:lpstr>
      <vt:lpstr>تحتاج كل المخلوقات إلى هيكل عظمي كذلك العظات أيضاً</vt:lpstr>
      <vt:lpstr>عملية إعداد عظة تفسيرية </vt:lpstr>
      <vt:lpstr>كيف يجب أن تصنع  هيكل عظتك؟</vt:lpstr>
      <vt:lpstr>قم  بتجهيز الهيكل  مبكراً</vt:lpstr>
      <vt:lpstr>أنواع هياكل الوعظ</vt:lpstr>
      <vt:lpstr>احفظ نقاطك قليلة في العدد والشكل</vt:lpstr>
      <vt:lpstr>اتخاذ قرار هيكل العظة</vt:lpstr>
      <vt:lpstr>استقرائي بسيط (أعمال 6: 1-6)</vt:lpstr>
      <vt:lpstr>استقرائي دوري (أعمال 6: 1-6)</vt:lpstr>
      <vt:lpstr>استنتاجي بسيط (أعمال 6: 1-6)</vt:lpstr>
      <vt:lpstr>اتخاذ قرار هيكل العظة</vt:lpstr>
      <vt:lpstr>ما هو هيكل كل عظة في الصفحات 52-60؟ لا تقرأ كل رسالة بل قم بتصفحها سريعاً لمعرفة مكان حدوث الفكرة الرئيسية والتطبيق. اكتب هيكل الصفحة 138 في الأعلى وانتقل بسرعة إلى العظة التالية.</vt:lpstr>
      <vt:lpstr>الفكرة التفسيرية: السبب الذي يوجب على الكنيسة أن تسترد مؤمناً مخطئاً بشكل صحيح هو لأنها تمد سلطان الله </vt:lpstr>
      <vt:lpstr>تحويل المخطط التفسيري إلى مخطط وعظي</vt:lpstr>
      <vt:lpstr>كيف نعيد  المؤمنين الخطأة  بشكل صحيح؟</vt:lpstr>
      <vt:lpstr>The Point of Verses 15-17</vt:lpstr>
      <vt:lpstr>(العبارة الإنتقالية)</vt:lpstr>
      <vt:lpstr>الفكرة في الأعداد 18-20</vt:lpstr>
      <vt:lpstr>الفكرة الرئيسية</vt:lpstr>
      <vt:lpstr>هل لا يزال  الهيكل يبدو  مصدر تهديد؟</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Transparency</dc:title>
  <dc:creator>Rick Griffith</dc:creator>
  <cp:lastModifiedBy>Rick Griffith</cp:lastModifiedBy>
  <cp:revision>198</cp:revision>
  <dcterms:created xsi:type="dcterms:W3CDTF">2005-09-05T15:47:58Z</dcterms:created>
  <dcterms:modified xsi:type="dcterms:W3CDTF">2024-01-28T08:18:20Z</dcterms:modified>
</cp:coreProperties>
</file>