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slideLayouts/slideLayout223.xml" ContentType="application/vnd.openxmlformats-officedocument.presentationml.slideLayout+xml"/>
  <Override PartName="/ppt/theme/theme23.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1" r:id="rId3"/>
    <p:sldMasterId id="2147483655" r:id="rId4"/>
    <p:sldMasterId id="2147484011" r:id="rId5"/>
    <p:sldMasterId id="2147484013" r:id="rId6"/>
    <p:sldMasterId id="2147484410" r:id="rId7"/>
    <p:sldMasterId id="2147484557" r:id="rId8"/>
    <p:sldMasterId id="2147486872" r:id="rId9"/>
    <p:sldMasterId id="2147486884" r:id="rId10"/>
    <p:sldMasterId id="2147486896" r:id="rId11"/>
    <p:sldMasterId id="2147486908" r:id="rId12"/>
    <p:sldMasterId id="2147486920" r:id="rId13"/>
    <p:sldMasterId id="2147486932" r:id="rId14"/>
    <p:sldMasterId id="2147486944" r:id="rId15"/>
    <p:sldMasterId id="2147486956" r:id="rId16"/>
    <p:sldMasterId id="2147486968" r:id="rId17"/>
    <p:sldMasterId id="2147486980" r:id="rId18"/>
    <p:sldMasterId id="2147486992" r:id="rId19"/>
    <p:sldMasterId id="2147487004" r:id="rId20"/>
    <p:sldMasterId id="2147487016" r:id="rId21"/>
    <p:sldMasterId id="2147487028" r:id="rId22"/>
    <p:sldMasterId id="2147487040" r:id="rId23"/>
    <p:sldMasterId id="2147487042" r:id="rId24"/>
  </p:sldMasterIdLst>
  <p:notesMasterIdLst>
    <p:notesMasterId r:id="rId97"/>
  </p:notesMasterIdLst>
  <p:sldIdLst>
    <p:sldId id="270" r:id="rId25"/>
    <p:sldId id="287" r:id="rId26"/>
    <p:sldId id="286" r:id="rId27"/>
    <p:sldId id="283" r:id="rId28"/>
    <p:sldId id="285" r:id="rId29"/>
    <p:sldId id="284" r:id="rId30"/>
    <p:sldId id="288" r:id="rId31"/>
    <p:sldId id="5513" r:id="rId32"/>
    <p:sldId id="5501" r:id="rId33"/>
    <p:sldId id="602" r:id="rId34"/>
    <p:sldId id="600" r:id="rId35"/>
    <p:sldId id="601" r:id="rId36"/>
    <p:sldId id="604" r:id="rId37"/>
    <p:sldId id="605" r:id="rId38"/>
    <p:sldId id="5502" r:id="rId39"/>
    <p:sldId id="5298" r:id="rId40"/>
    <p:sldId id="611" r:id="rId41"/>
    <p:sldId id="612" r:id="rId42"/>
    <p:sldId id="5299" r:id="rId43"/>
    <p:sldId id="5203" r:id="rId44"/>
    <p:sldId id="5204" r:id="rId45"/>
    <p:sldId id="617" r:id="rId46"/>
    <p:sldId id="5205" r:id="rId47"/>
    <p:sldId id="620" r:id="rId48"/>
    <p:sldId id="5206" r:id="rId49"/>
    <p:sldId id="5503" r:id="rId50"/>
    <p:sldId id="623" r:id="rId51"/>
    <p:sldId id="624" r:id="rId52"/>
    <p:sldId id="314" r:id="rId53"/>
    <p:sldId id="626" r:id="rId54"/>
    <p:sldId id="315" r:id="rId55"/>
    <p:sldId id="628" r:id="rId56"/>
    <p:sldId id="316" r:id="rId57"/>
    <p:sldId id="308" r:id="rId58"/>
    <p:sldId id="309" r:id="rId59"/>
    <p:sldId id="317" r:id="rId60"/>
    <p:sldId id="5207" r:id="rId61"/>
    <p:sldId id="5208" r:id="rId62"/>
    <p:sldId id="5297" r:id="rId63"/>
    <p:sldId id="636" r:id="rId64"/>
    <p:sldId id="637" r:id="rId65"/>
    <p:sldId id="5209" r:id="rId66"/>
    <p:sldId id="639" r:id="rId67"/>
    <p:sldId id="5505" r:id="rId68"/>
    <p:sldId id="641" r:id="rId69"/>
    <p:sldId id="289" r:id="rId70"/>
    <p:sldId id="320" r:id="rId71"/>
    <p:sldId id="321" r:id="rId72"/>
    <p:sldId id="322" r:id="rId73"/>
    <p:sldId id="323" r:id="rId74"/>
    <p:sldId id="268" r:id="rId75"/>
    <p:sldId id="333" r:id="rId76"/>
    <p:sldId id="334" r:id="rId77"/>
    <p:sldId id="5506" r:id="rId78"/>
    <p:sldId id="264" r:id="rId79"/>
    <p:sldId id="271" r:id="rId80"/>
    <p:sldId id="266" r:id="rId81"/>
    <p:sldId id="277" r:id="rId82"/>
    <p:sldId id="278" r:id="rId83"/>
    <p:sldId id="5507" r:id="rId84"/>
    <p:sldId id="276" r:id="rId85"/>
    <p:sldId id="274" r:id="rId86"/>
    <p:sldId id="312" r:id="rId87"/>
    <p:sldId id="313" r:id="rId88"/>
    <p:sldId id="375" r:id="rId89"/>
    <p:sldId id="5508" r:id="rId90"/>
    <p:sldId id="5509" r:id="rId91"/>
    <p:sldId id="5510" r:id="rId92"/>
    <p:sldId id="5511" r:id="rId93"/>
    <p:sldId id="5512" r:id="rId94"/>
    <p:sldId id="257" r:id="rId95"/>
    <p:sldId id="5514" r:id="rId9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CC66"/>
    <a:srgbClr val="FFB7F6"/>
    <a:srgbClr val="273500"/>
    <a:srgbClr val="031A3C"/>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4249" autoAdjust="0"/>
  </p:normalViewPr>
  <p:slideViewPr>
    <p:cSldViewPr>
      <p:cViewPr varScale="1">
        <p:scale>
          <a:sx n="124" d="100"/>
          <a:sy n="124" d="100"/>
        </p:scale>
        <p:origin x="20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64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80" Type="http://schemas.openxmlformats.org/officeDocument/2006/relationships/slide" Target="slides/slide56.xml"/><Relationship Id="rId85" Type="http://schemas.openxmlformats.org/officeDocument/2006/relationships/slide" Target="slides/slide6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61" Type="http://schemas.openxmlformats.org/officeDocument/2006/relationships/slide" Target="slides/slide37.xml"/><Relationship Id="rId82" Type="http://schemas.openxmlformats.org/officeDocument/2006/relationships/slide" Target="slides/slide5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presProps" Target="pres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50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6E294F-28F6-F04E-8C1F-59C59D5801F9}" type="slidenum">
              <a:rPr lang="en-US"/>
              <a:pPr>
                <a:defRPr/>
              </a:pPr>
              <a:t>‹#›</a:t>
            </a:fld>
            <a:endParaRPr lang="en-US"/>
          </a:p>
        </p:txBody>
      </p:sp>
    </p:spTree>
    <p:extLst>
      <p:ext uri="{BB962C8B-B14F-4D97-AF65-F5344CB8AC3E}">
        <p14:creationId xmlns:p14="http://schemas.microsoft.com/office/powerpoint/2010/main" val="3583917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Geneva" charset="0"/>
      </a:defRPr>
    </a:lvl1pPr>
    <a:lvl2pPr marL="4572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DCD2255-0E49-4448-A594-2E29BE648AD0}" type="slidenum">
              <a:rPr lang="en-US" sz="1200"/>
              <a:pPr/>
              <a:t>1</a:t>
            </a:fld>
            <a:endParaRPr lang="en-US" sz="120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8CD41B-F14B-8549-AF57-12F3EC31655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5218" name="Rectangle 2"/>
          <p:cNvSpPr>
            <a:spLocks noGrp="1" noRot="1" noChangeAspect="1" noChangeArrowheads="1"/>
          </p:cNvSpPr>
          <p:nvPr>
            <p:ph type="sldImg"/>
          </p:nvPr>
        </p:nvSpPr>
        <p:spPr>
          <a:solidFill>
            <a:srgbClr val="FFFFFF"/>
          </a:solidFill>
          <a:ln/>
        </p:spPr>
      </p:sp>
      <p:sp>
        <p:nvSpPr>
          <p:cNvPr id="2652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إذن، كيف تعيد المؤمنين الخطأة بشكل صحيح؟ عندما يبتعد إنسان ما عن إرادة الله، ما العملية التي نستخدمها لإعادة ذلك الشخص؟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to bring sinning Christians back is to involve as few people as you can.</a:t>
            </a:r>
          </a:p>
        </p:txBody>
      </p:sp>
    </p:spTree>
    <p:extLst>
      <p:ext uri="{BB962C8B-B14F-4D97-AF65-F5344CB8AC3E}">
        <p14:creationId xmlns:p14="http://schemas.microsoft.com/office/powerpoint/2010/main" val="185549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C0257E-5315-2444-83EC-4EBC77B5D8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الغاية المرجوة هي الاستعادة وليس العقاب أو الحرمان الكنسي.
الهدف من الانضباط هو تغيير السلوك لإعادة الشخص الضال.  لسوء الحظ ، فإن الكثير من الكنائس "تحرم" من العقاب بدلا من الاستعادة).
الاستعادة هي هدف الله للقديس الهائم على صورة الخروف في الآيات 10-14.
الاستعادة هي التعليم الصريح لهذا النص في الآية 15 ب.
الإسترداد هو هدف التأديب الكنسي في مقاطع أخرى مثل غلاطية 6: 1.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636661-0F06-4946-BA25-1A14B9F1091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9554" name="Rectangle 2"/>
          <p:cNvSpPr>
            <a:spLocks noGrp="1" noRot="1" noChangeAspect="1" noChangeArrowheads="1"/>
          </p:cNvSpPr>
          <p:nvPr>
            <p:ph type="sldImg"/>
          </p:nvPr>
        </p:nvSpPr>
        <p:spPr>
          <a:solidFill>
            <a:srgbClr val="FFFFFF"/>
          </a:solidFill>
          <a:ln/>
        </p:spPr>
      </p:sp>
      <p:sp>
        <p:nvSpPr>
          <p:cNvPr id="2795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fontAlgn="base" hangingPunct="1">
              <a:spcBef>
                <a:spcPct val="30000"/>
              </a:spcBef>
              <a:spcAft>
                <a:spcPct val="0"/>
              </a:spcAft>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restoring process has four steps that progressively tell more and more people about the sin (15-17).</a:t>
            </a:r>
            <a:r>
              <a:rPr lang="en-SG" dirty="0">
                <a:effectLst/>
              </a:rPr>
              <a:t> </a:t>
            </a:r>
            <a:endParaRPr lang="en-US" dirty="0"/>
          </a:p>
        </p:txBody>
      </p:sp>
    </p:spTree>
    <p:extLst>
      <p:ext uri="{BB962C8B-B14F-4D97-AF65-F5344CB8AC3E}">
        <p14:creationId xmlns:p14="http://schemas.microsoft.com/office/powerpoint/2010/main" val="2893400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EA232-455D-794C-999F-BED6900D2CF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What</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s our human tendency here?  </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 It is to tell </a:t>
            </a:r>
            <a:r>
              <a:rPr lang="en-US" sz="1200" b="0" i="1" kern="1200" dirty="0">
                <a:solidFill>
                  <a:schemeClr val="tx1"/>
                </a:solidFill>
                <a:effectLst/>
                <a:latin typeface="Arial" charset="0"/>
                <a:ea typeface="ＭＳ Ｐゴシック" charset="0"/>
                <a:cs typeface="+mn-cs"/>
              </a:rPr>
              <a:t>others</a:t>
            </a:r>
            <a:r>
              <a:rPr lang="en-US" sz="1200" b="0" kern="1200" dirty="0">
                <a:solidFill>
                  <a:schemeClr val="tx1"/>
                </a:solidFill>
                <a:effectLst/>
                <a:latin typeface="Arial" charset="0"/>
                <a:ea typeface="ＭＳ Ｐゴシック" charset="0"/>
                <a:cs typeface="+mn-cs"/>
              </a:rPr>
              <a:t> about the problem instead of the one involved.</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a:t>
            </a:r>
            <a:r>
              <a:rPr lang="en-US" sz="1200" b="0" kern="1200" baseline="0" dirty="0">
                <a:solidFill>
                  <a:schemeClr val="tx1"/>
                </a:solidFill>
                <a:effectLst/>
                <a:latin typeface="Arial" charset="0"/>
                <a:ea typeface="ＭＳ Ｐゴシック" charset="0"/>
                <a:cs typeface="+mn-cs"/>
              </a:rPr>
              <a:t> </a:t>
            </a:r>
            <a:r>
              <a:rPr lang="en-US" sz="1200" b="0" kern="1200" dirty="0">
                <a:solidFill>
                  <a:schemeClr val="tx1"/>
                </a:solidFill>
                <a:effectLst/>
                <a:latin typeface="Arial" charset="0"/>
                <a:ea typeface="ＭＳ Ｐゴシック" charset="0"/>
                <a:cs typeface="+mn-cs"/>
              </a:rPr>
              <a:t>God commands us to keep the issue as private as possible.</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extLst>
      <p:ext uri="{BB962C8B-B14F-4D97-AF65-F5344CB8AC3E}">
        <p14:creationId xmlns:p14="http://schemas.microsoft.com/office/powerpoint/2010/main" val="221370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ABE78D-4BBC-8D43-9033-FBBD02FA18B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5698" name="Rectangle 2"/>
          <p:cNvSpPr>
            <a:spLocks noGrp="1" noRot="1" noChangeAspect="1" noChangeArrowheads="1"/>
          </p:cNvSpPr>
          <p:nvPr>
            <p:ph type="sldImg"/>
          </p:nvPr>
        </p:nvSpPr>
        <p:spPr>
          <a:solidFill>
            <a:srgbClr val="FFFFFF"/>
          </a:solidFill>
          <a:ln/>
        </p:spPr>
      </p:sp>
      <p:sp>
        <p:nvSpPr>
          <p:cNvPr id="285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This differs from Matthew 5 in that you</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re not an </a:t>
            </a:r>
            <a:r>
              <a:rPr lang="en-US" sz="1200" i="1" kern="1200" dirty="0">
                <a:solidFill>
                  <a:schemeClr val="tx1"/>
                </a:solidFill>
                <a:effectLst/>
                <a:latin typeface="Arial" charset="0"/>
                <a:ea typeface="ＭＳ Ｐゴシック" charset="0"/>
                <a:cs typeface="ＭＳ Ｐゴシック" charset="0"/>
              </a:rPr>
              <a:t>offender</a:t>
            </a:r>
            <a:r>
              <a:rPr lang="en-US" sz="1200" kern="1200" dirty="0">
                <a:solidFill>
                  <a:schemeClr val="tx1"/>
                </a:solidFill>
                <a:effectLst/>
                <a:latin typeface="Arial" charset="0"/>
                <a:ea typeface="ＭＳ Ｐゴシック" charset="0"/>
                <a:cs typeface="ＭＳ Ｐゴシック" charset="0"/>
              </a:rPr>
              <a:t>, but the </a:t>
            </a:r>
            <a:r>
              <a:rPr lang="en-US" sz="1200" i="1" kern="1200" dirty="0">
                <a:solidFill>
                  <a:schemeClr val="tx1"/>
                </a:solidFill>
                <a:effectLst/>
                <a:latin typeface="Arial" charset="0"/>
                <a:ea typeface="ＭＳ Ｐゴシック" charset="0"/>
                <a:cs typeface="ＭＳ Ｐゴシック" charset="0"/>
              </a:rPr>
              <a:t>offended</a:t>
            </a:r>
            <a:r>
              <a:rPr lang="en-US" sz="1200" kern="1200" dirty="0">
                <a:solidFill>
                  <a:schemeClr val="tx1"/>
                </a:solidFill>
                <a:effectLst/>
                <a:latin typeface="Arial" charset="0"/>
                <a:ea typeface="ＭＳ Ｐゴシック" charset="0"/>
                <a:cs typeface="ＭＳ Ｐゴシック" charset="0"/>
              </a:rPr>
              <a:t>.</a:t>
            </a:r>
            <a:r>
              <a:rPr lang="en-SG" dirty="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Note also that in Matthew 5 sin may not be in the picture, but Matthew 18 deals specifically with a believer living </a:t>
            </a:r>
            <a:r>
              <a:rPr lang="en-US" sz="1200" i="1" kern="1200" dirty="0">
                <a:solidFill>
                  <a:schemeClr val="tx1"/>
                </a:solidFill>
                <a:effectLst/>
                <a:latin typeface="Arial" charset="0"/>
                <a:ea typeface="ＭＳ Ｐゴシック" charset="0"/>
                <a:cs typeface="ＭＳ Ｐゴシック" charset="0"/>
              </a:rPr>
              <a:t>in sin</a:t>
            </a:r>
            <a:r>
              <a:rPr lang="en-US" sz="1200" kern="1200" dirty="0">
                <a:solidFill>
                  <a:schemeClr val="tx1"/>
                </a:solidFill>
                <a:effectLst/>
                <a:latin typeface="Arial" charset="0"/>
                <a:ea typeface="ＭＳ Ｐゴシック" charset="0"/>
                <a:cs typeface="ＭＳ Ｐゴシック" charset="0"/>
              </a:rPr>
              <a:t>.  This does not refer simply to differences of opinion on debatable matters.</a:t>
            </a:r>
            <a:r>
              <a:rPr lang="en-SG" dirty="0">
                <a:effectLst/>
              </a:rPr>
              <a:t> </a:t>
            </a:r>
          </a:p>
          <a:p>
            <a:pPr eaLnBrk="1" hangingPunct="1"/>
            <a:endParaRPr lang="en-US" dirty="0"/>
          </a:p>
        </p:txBody>
      </p:sp>
    </p:spTree>
    <p:extLst>
      <p:ext uri="{BB962C8B-B14F-4D97-AF65-F5344CB8AC3E}">
        <p14:creationId xmlns:p14="http://schemas.microsoft.com/office/powerpoint/2010/main" val="1119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في حين أن كتابة الرسائل كانت شائعة جدا في زمن المسيح ، يقول ربنا على وجه التحديد للتعامل مع هذه الأمور الحساسة وجها لوجه.  وهذا يعني اليوم أنه لا ينبغي أبدا التعامل مع المواجهة عبر البريد الإلكتروني أو الرسائل القصيرة أو الرسائل أو المكالمات الهاتفية.  كما يحظر جبن الاتصالات المجهولة.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102513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ABE78D-4BBC-8D43-9033-FBBD02FA18B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5698" name="Rectangle 2"/>
          <p:cNvSpPr>
            <a:spLocks noGrp="1" noRot="1" noChangeAspect="1" noChangeArrowheads="1"/>
          </p:cNvSpPr>
          <p:nvPr>
            <p:ph type="sldImg"/>
          </p:nvPr>
        </p:nvSpPr>
        <p:spPr>
          <a:solidFill>
            <a:srgbClr val="FFFFFF"/>
          </a:solidFill>
          <a:ln/>
        </p:spPr>
      </p:sp>
      <p:sp>
        <p:nvSpPr>
          <p:cNvPr id="2856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This differs from Matthew 5 in that you</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re not an </a:t>
            </a:r>
            <a:r>
              <a:rPr lang="en-US" sz="1200" i="1" kern="1200" dirty="0">
                <a:solidFill>
                  <a:schemeClr val="tx1"/>
                </a:solidFill>
                <a:effectLst/>
                <a:latin typeface="Arial" charset="0"/>
                <a:ea typeface="ＭＳ Ｐゴシック" charset="0"/>
                <a:cs typeface="ＭＳ Ｐゴシック" charset="0"/>
              </a:rPr>
              <a:t>offender</a:t>
            </a:r>
            <a:r>
              <a:rPr lang="en-US" sz="1200" kern="1200" dirty="0">
                <a:solidFill>
                  <a:schemeClr val="tx1"/>
                </a:solidFill>
                <a:effectLst/>
                <a:latin typeface="Arial" charset="0"/>
                <a:ea typeface="ＭＳ Ｐゴシック" charset="0"/>
                <a:cs typeface="ＭＳ Ｐゴシック" charset="0"/>
              </a:rPr>
              <a:t>, but the </a:t>
            </a:r>
            <a:r>
              <a:rPr lang="en-US" sz="1200" i="1" kern="1200" dirty="0">
                <a:solidFill>
                  <a:schemeClr val="tx1"/>
                </a:solidFill>
                <a:effectLst/>
                <a:latin typeface="Arial" charset="0"/>
                <a:ea typeface="ＭＳ Ｐゴシック" charset="0"/>
                <a:cs typeface="ＭＳ Ｐゴシック" charset="0"/>
              </a:rPr>
              <a:t>offended</a:t>
            </a:r>
            <a:r>
              <a:rPr lang="en-US" sz="1200" kern="1200" dirty="0">
                <a:solidFill>
                  <a:schemeClr val="tx1"/>
                </a:solidFill>
                <a:effectLst/>
                <a:latin typeface="Arial" charset="0"/>
                <a:ea typeface="ＭＳ Ｐゴシック" charset="0"/>
                <a:cs typeface="ＭＳ Ｐゴシック" charset="0"/>
              </a:rPr>
              <a:t>.</a:t>
            </a:r>
            <a:r>
              <a:rPr lang="en-SG" dirty="0">
                <a:effectLst/>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Note also that in Matthew 5 sin may not be in the picture, but Matthew 18 deals specifically with a believer living </a:t>
            </a:r>
            <a:r>
              <a:rPr lang="en-US" sz="1200" i="1" kern="1200" dirty="0">
                <a:solidFill>
                  <a:schemeClr val="tx1"/>
                </a:solidFill>
                <a:effectLst/>
                <a:latin typeface="Arial" charset="0"/>
                <a:ea typeface="ＭＳ Ｐゴシック" charset="0"/>
                <a:cs typeface="ＭＳ Ｐゴシック" charset="0"/>
              </a:rPr>
              <a:t>in sin</a:t>
            </a:r>
            <a:r>
              <a:rPr lang="en-US" sz="1200" kern="1200" dirty="0">
                <a:solidFill>
                  <a:schemeClr val="tx1"/>
                </a:solidFill>
                <a:effectLst/>
                <a:latin typeface="Arial" charset="0"/>
                <a:ea typeface="ＭＳ Ｐゴシック" charset="0"/>
                <a:cs typeface="ＭＳ Ｐゴシック" charset="0"/>
              </a:rPr>
              <a:t>.  This does not refer simply to differences of opinion on debatable matters.</a:t>
            </a:r>
            <a:r>
              <a:rPr lang="en-SG" dirty="0">
                <a:effectLst/>
              </a:rPr>
              <a:t> </a:t>
            </a:r>
          </a:p>
          <a:p>
            <a:pPr eaLnBrk="1" hangingPunct="1"/>
            <a:endParaRPr lang="en-US" dirty="0"/>
          </a:p>
        </p:txBody>
      </p:sp>
    </p:spTree>
    <p:extLst>
      <p:ext uri="{BB962C8B-B14F-4D97-AF65-F5344CB8AC3E}">
        <p14:creationId xmlns:p14="http://schemas.microsoft.com/office/powerpoint/2010/main" val="1119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3922020-A506-BD4B-BE73-9617A2B60ED3}" type="slidenum">
              <a:rPr lang="en-US" sz="1200">
                <a:solidFill>
                  <a:srgbClr val="000000"/>
                </a:solidFill>
              </a:rPr>
              <a:pPr/>
              <a:t>3</a:t>
            </a:fld>
            <a:endParaRPr lang="en-US" sz="1200">
              <a:solidFill>
                <a:srgbClr val="000000"/>
              </a:solidFill>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7A95B3-0116-AF44-A941-0044F2E3E17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3890" name="Rectangle 2"/>
          <p:cNvSpPr>
            <a:spLocks noGrp="1" noRot="1" noChangeAspect="1" noChangeArrowheads="1"/>
          </p:cNvSpPr>
          <p:nvPr>
            <p:ph type="sldImg"/>
          </p:nvPr>
        </p:nvSpPr>
        <p:spPr>
          <a:solidFill>
            <a:srgbClr val="FFFFFF"/>
          </a:solidFill>
          <a:ln/>
        </p:spPr>
      </p:sp>
      <p:sp>
        <p:nvSpPr>
          <p:cNvPr id="2938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ومع ذلك ، في معظم الأحيان لا يحافظ المؤمنون على خصوصية القضايا - أو لا نعالجها على الإطلاق.  لماذا تعتقد أننا لا نواجه الآخرين؟  أخبر الشخص المجاور لك لماذا!  (مجموعات صغيرة لمدة 1 دقيقة) لم لا؟
• الجهل بما يأمر به الله هنا؟
• شك في أنها ستنجح؟
• فشل المواجهات السابقة التي لم تنجح؟
• الخوف من أننا قد نبدو سيئين؟
• أعذار أننا لا نستطيع أن نجتمع؟
• النجاسة في حياتنا؟
• غير اجتماعي لأننا لا نهتم بما يكفي للمخاطرة به؟
</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0EA232-455D-794C-999F-BED6900D2CF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3650" name="Rectangle 2"/>
          <p:cNvSpPr>
            <a:spLocks noGrp="1" noRot="1" noChangeAspect="1" noChangeArrowheads="1"/>
          </p:cNvSpPr>
          <p:nvPr>
            <p:ph type="sldImg"/>
          </p:nvPr>
        </p:nvSpPr>
        <p:spPr>
          <a:solidFill>
            <a:srgbClr val="FFFFFF"/>
          </a:solidFill>
          <a:ln/>
        </p:spPr>
      </p:sp>
      <p:sp>
        <p:nvSpPr>
          <p:cNvPr id="2836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What</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s our human tendency here?  </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 It is to tell </a:t>
            </a:r>
            <a:r>
              <a:rPr lang="en-US" sz="1200" b="0" i="1" kern="1200" dirty="0">
                <a:solidFill>
                  <a:schemeClr val="tx1"/>
                </a:solidFill>
                <a:effectLst/>
                <a:latin typeface="Arial" charset="0"/>
                <a:ea typeface="ＭＳ Ｐゴシック" charset="0"/>
                <a:cs typeface="+mn-cs"/>
              </a:rPr>
              <a:t>others</a:t>
            </a:r>
            <a:r>
              <a:rPr lang="en-US" sz="1200" b="0" kern="1200" dirty="0">
                <a:solidFill>
                  <a:schemeClr val="tx1"/>
                </a:solidFill>
                <a:effectLst/>
                <a:latin typeface="Arial" charset="0"/>
                <a:ea typeface="ＭＳ Ｐゴシック" charset="0"/>
                <a:cs typeface="+mn-cs"/>
              </a:rPr>
              <a:t> about the problem instead of the one involved.</a:t>
            </a:r>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a:t>
            </a:r>
            <a:r>
              <a:rPr lang="en-US" sz="1200" b="0" kern="1200" baseline="0" dirty="0">
                <a:solidFill>
                  <a:schemeClr val="tx1"/>
                </a:solidFill>
                <a:effectLst/>
                <a:latin typeface="Arial" charset="0"/>
                <a:ea typeface="ＭＳ Ｐゴシック" charset="0"/>
                <a:cs typeface="+mn-cs"/>
              </a:rPr>
              <a:t> </a:t>
            </a:r>
            <a:r>
              <a:rPr lang="en-US" sz="1200" b="0" kern="1200" dirty="0">
                <a:solidFill>
                  <a:schemeClr val="tx1"/>
                </a:solidFill>
                <a:effectLst/>
                <a:latin typeface="Arial" charset="0"/>
                <a:ea typeface="ＭＳ Ｐゴシック" charset="0"/>
                <a:cs typeface="+mn-cs"/>
              </a:rPr>
              <a:t>God commands us to keep the issue as private as possible.</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extLst>
      <p:ext uri="{BB962C8B-B14F-4D97-AF65-F5344CB8AC3E}">
        <p14:creationId xmlns:p14="http://schemas.microsoft.com/office/powerpoint/2010/main" val="3894157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7E22A8-3BDA-E745-BC5E-9A820BC50BA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7986" name="Rectangle 2"/>
          <p:cNvSpPr>
            <a:spLocks noGrp="1" noRot="1" noChangeAspect="1" noChangeArrowheads="1"/>
          </p:cNvSpPr>
          <p:nvPr>
            <p:ph type="sldImg"/>
          </p:nvPr>
        </p:nvSpPr>
        <p:spPr>
          <a:solidFill>
            <a:srgbClr val="FFFFFF"/>
          </a:solidFill>
          <a:ln/>
        </p:spPr>
      </p:sp>
      <p:sp>
        <p:nvSpPr>
          <p:cNvPr id="2979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Take </a:t>
            </a:r>
            <a:r>
              <a:rPr lang="en-US" sz="1200" u="sng" kern="1200" dirty="0">
                <a:solidFill>
                  <a:schemeClr val="tx1"/>
                </a:solidFill>
                <a:effectLst/>
                <a:latin typeface="Arial" charset="0"/>
                <a:ea typeface="ＭＳ Ｐゴシック" charset="0"/>
                <a:cs typeface="ＭＳ Ｐゴシック" charset="0"/>
              </a:rPr>
              <a:t>one or two</a:t>
            </a:r>
            <a:r>
              <a:rPr lang="en-US" sz="1200" kern="1200" dirty="0">
                <a:solidFill>
                  <a:schemeClr val="tx1"/>
                </a:solidFill>
                <a:effectLst/>
                <a:latin typeface="Arial" charset="0"/>
                <a:ea typeface="ＭＳ Ｐゴシック" charset="0"/>
                <a:cs typeface="ＭＳ Ｐゴシック" charset="0"/>
              </a:rPr>
              <a:t> others along (</a:t>
            </a:r>
            <a:r>
              <a:rPr lang="en-US" sz="1200" u="sng" kern="1200" dirty="0">
                <a:solidFill>
                  <a:schemeClr val="tx1"/>
                </a:solidFill>
                <a:effectLst/>
                <a:latin typeface="Arial" charset="0"/>
                <a:ea typeface="ＭＳ Ｐゴシック" charset="0"/>
                <a:cs typeface="ＭＳ Ｐゴシック" charset="0"/>
              </a:rPr>
              <a:t>16</a:t>
            </a:r>
            <a:r>
              <a:rPr lang="en-US" sz="1200" kern="1200" dirty="0">
                <a:solidFill>
                  <a:schemeClr val="tx1"/>
                </a:solidFill>
                <a:effectLst/>
                <a:latin typeface="Arial" charset="0"/>
                <a:ea typeface="ＭＳ Ｐゴシック" charset="0"/>
                <a:cs typeface="ＭＳ Ｐゴシック" charset="0"/>
              </a:rPr>
              <a:t>).</a:t>
            </a:r>
            <a:r>
              <a:rPr lang="en-SG" dirty="0">
                <a:effectLst/>
              </a:rPr>
              <a:t> </a:t>
            </a:r>
            <a:endParaRPr lang="en-US" dirty="0"/>
          </a:p>
        </p:txBody>
      </p:sp>
    </p:spTree>
    <p:extLst>
      <p:ext uri="{BB962C8B-B14F-4D97-AF65-F5344CB8AC3E}">
        <p14:creationId xmlns:p14="http://schemas.microsoft.com/office/powerpoint/2010/main" val="1354184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6106F4-6638-B54D-A5F7-5B84FA38E73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0034" name="Rectangle 2"/>
          <p:cNvSpPr>
            <a:spLocks noGrp="1" noRot="1" noChangeAspect="1" noChangeArrowheads="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dirty="0"/>
              <a:t>من يجب أن يكون هؤلاء 1-2 الآخرين؟  يجب أن يكون هؤلاء الأشخاص أفرادا يحترمهم الجاني لأنهم سيساعدون على أفضل وجه في استعادته.  لا ينبغي أن يذهبوا بدلا من المؤمن المهين ، ولكن جنبا إلى جنب مع هذا الشخص.
• لماذا تأخذ 1-2 آخرين على طول؟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 law prohibited conviction of crimes based on only one person</a:t>
            </a:r>
            <a:r>
              <a:rPr lang="mr-IN" dirty="0"/>
              <a:t>'</a:t>
            </a:r>
            <a:r>
              <a:rPr lang="en-US" dirty="0"/>
              <a:t>s testimony (read Deut. 19:15).  The NT teaching is the same, protecting the offender from an easily offended or lying accuser.</a:t>
            </a:r>
          </a:p>
          <a:p>
            <a:r>
              <a:rPr lang="en-US" sz="1200" kern="1200" dirty="0">
                <a:solidFill>
                  <a:schemeClr val="tx1"/>
                </a:solidFill>
                <a:effectLst/>
                <a:latin typeface="Arial" charset="0"/>
                <a:ea typeface="ＭＳ Ｐゴシック" charset="0"/>
                <a:cs typeface="ＭＳ Ｐゴシック" charset="0"/>
              </a:rPr>
              <a:t>What if the offender </a:t>
            </a:r>
            <a:r>
              <a:rPr lang="en-US" sz="1200" i="1" kern="1200" dirty="0">
                <a:solidFill>
                  <a:schemeClr val="tx1"/>
                </a:solidFill>
                <a:effectLst/>
                <a:latin typeface="Arial" charset="0"/>
                <a:ea typeface="ＭＳ Ｐゴシック" charset="0"/>
                <a:cs typeface="ＭＳ Ｐゴシック" charset="0"/>
              </a:rPr>
              <a:t>still </a:t>
            </a:r>
            <a:r>
              <a:rPr lang="en-US" sz="1200" kern="1200" dirty="0">
                <a:solidFill>
                  <a:schemeClr val="tx1"/>
                </a:solidFill>
                <a:effectLst/>
                <a:latin typeface="Arial" charset="0"/>
                <a:ea typeface="ＭＳ Ｐゴシック" charset="0"/>
                <a:cs typeface="ＭＳ Ｐゴシック" charset="0"/>
              </a:rPr>
              <a:t>does not repent?  Go to step 3…</a:t>
            </a:r>
            <a:r>
              <a:rPr lang="en-SG"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44264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lvl="3"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ＭＳ Ｐゴシック" charset="0"/>
                <a:cs typeface="+mn-cs"/>
              </a:rPr>
              <a:t>The church leadership certainly must be involved at this point before the matter is brought to the congregation.  They also must see the issue isn</a:t>
            </a:r>
            <a:r>
              <a:rPr lang="mr-IN" sz="1200" b="0" kern="1200" dirty="0">
                <a:solidFill>
                  <a:schemeClr val="tx1"/>
                </a:solidFill>
                <a:effectLst/>
                <a:latin typeface="Arial" charset="0"/>
                <a:ea typeface="ＭＳ Ｐゴシック" charset="0"/>
                <a:cs typeface="+mn-cs"/>
              </a:rPr>
              <a:t>'</a:t>
            </a:r>
            <a:r>
              <a:rPr lang="en-US" sz="1200" b="0" kern="1200" dirty="0">
                <a:solidFill>
                  <a:schemeClr val="tx1"/>
                </a:solidFill>
                <a:effectLst/>
                <a:latin typeface="Arial" charset="0"/>
                <a:ea typeface="ＭＳ Ｐゴシック" charset="0"/>
                <a:cs typeface="+mn-cs"/>
              </a:rPr>
              <a:t>t just a difference of opinion between two parties; the biblical basis for the offender living in sin must be clearly shown with specific passages.</a:t>
            </a:r>
            <a:endParaRPr lang="en-SG" sz="1200" b="1" kern="1200" dirty="0">
              <a:solidFill>
                <a:schemeClr val="tx1"/>
              </a:solidFill>
              <a:effectLst/>
              <a:latin typeface="Arial" charset="0"/>
              <a:ea typeface="ＭＳ Ｐゴシック" charset="0"/>
              <a:cs typeface="+mn-cs"/>
            </a:endParaRPr>
          </a:p>
          <a:p>
            <a:pPr eaLnBrk="1" hangingPunct="1"/>
            <a:endParaRPr lang="en-US" dirty="0"/>
          </a:p>
        </p:txBody>
      </p:sp>
    </p:spTree>
    <p:extLst>
      <p:ext uri="{BB962C8B-B14F-4D97-AF65-F5344CB8AC3E}">
        <p14:creationId xmlns:p14="http://schemas.microsoft.com/office/powerpoint/2010/main" val="3991200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إن إحضار الأمر إلى الكنيسة بأكملها أمر حيوي، لأنه بدونها سيتمكن الشخص الخاطئ من العثور على شركة في مجموعات أخرى أصغر داخل الكنيسة الكبيرة لا تعرف خطيته.  مثل هذه الحالات القيل والقال تجلب حتما الانقسام ، مما يؤدي إلى فصائل يمكن أن تقسم الجسم. 
ما الذي يجب أن تفعله الكنيسة بأكملها بمجرد تحديد التأديب؟  الخطوة 4...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333763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2ECB7D-A857-B342-886C-3BE9841D7E1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7202" name="Rectangle 2"/>
          <p:cNvSpPr>
            <a:spLocks noGrp="1" noRot="1" noChangeAspect="1" noChangeArrowheads="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27580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87B3C7-9D65-F149-A935-3F9995F90CC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في بعض الأحيان يساء تفسير هذه الخطوة على أنها تعني "الطرد" حيث لا يتم الاتصال بالشخص الضال مرة أخرى.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6D7745-AD11-B04D-BB4A-FFE34817FC0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But Jesus said to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treat him as you would a pagan or a tax collector.</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Jesus treated pagans with love and kindness, but he didn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ask them to evangelize the lost as part of his team.  You shouldn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be ugly or ungodly, but…</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refer to him/her as a Christian. (ILL: I have done this with my former brother-in-law who divorced my sister to marry another woman.)</a:t>
            </a:r>
            <a:r>
              <a:rPr lang="en-SG" dirty="0">
                <a:effectLst/>
              </a:rPr>
              <a:t> </a:t>
            </a:r>
          </a:p>
          <a:p>
            <a:pPr eaLnBrk="1" hangingPunct="1"/>
            <a:r>
              <a:rPr lang="en-US" sz="1200" b="0" kern="1200" dirty="0">
                <a:solidFill>
                  <a:schemeClr val="tx1"/>
                </a:solidFill>
                <a:effectLst/>
                <a:latin typeface="+mn-lt"/>
                <a:ea typeface="+mn-ea"/>
                <a:cs typeface="+mn-cs"/>
              </a:rPr>
              <a:t>• Evangelize this person.</a:t>
            </a:r>
            <a:r>
              <a:rPr lang="en-SG" sz="1200" b="1" kern="1200" dirty="0">
                <a:solidFill>
                  <a:schemeClr val="tx1"/>
                </a:solidFill>
                <a:effectLst/>
                <a:latin typeface="+mn-lt"/>
                <a:ea typeface="+mn-ea"/>
                <a:cs typeface="+mn-cs"/>
              </a:rPr>
              <a:t> </a:t>
            </a:r>
          </a:p>
          <a:p>
            <a:pPr eaLnBrk="1" hangingPunct="1"/>
            <a:r>
              <a:rPr lang="en-US" sz="1200" b="0" kern="1200" dirty="0">
                <a:solidFill>
                  <a:schemeClr val="tx1"/>
                </a:solidFill>
                <a:effectLst/>
                <a:latin typeface="+mn-lt"/>
                <a:ea typeface="+mn-ea"/>
                <a:cs typeface="+mn-cs"/>
              </a:rPr>
              <a:t>• Don</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 let him/her take the Lord</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 Supper.</a:t>
            </a:r>
            <a:endParaRPr lang="en-SG" sz="1200" b="1"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 Remove the person from membership.</a:t>
            </a:r>
            <a:endParaRPr lang="en-SG" sz="1200" b="1" kern="1200" dirty="0">
              <a:solidFill>
                <a:schemeClr val="tx1"/>
              </a:solidFill>
              <a:effectLst/>
              <a:latin typeface="+mn-lt"/>
              <a:ea typeface="+mn-ea"/>
              <a:cs typeface="+mn-cs"/>
            </a:endParaRPr>
          </a:p>
          <a:p>
            <a:r>
              <a:rPr lang="en-US" sz="1200" kern="1200" dirty="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a:effectLst/>
              </a:rPr>
              <a:t> </a:t>
            </a:r>
          </a:p>
          <a:p>
            <a:r>
              <a:rPr lang="en-US" sz="1200" kern="1200" dirty="0">
                <a:solidFill>
                  <a:schemeClr val="tx1"/>
                </a:solidFill>
                <a:effectLst/>
                <a:latin typeface="Arial" charset="0"/>
                <a:ea typeface="ＭＳ Ｐゴシック" charset="0"/>
                <a:cs typeface="ＭＳ Ｐゴシック" charset="0"/>
              </a:rPr>
              <a:t>But in other ways it is more serious than how we treat unbelievers:</a:t>
            </a:r>
            <a:r>
              <a:rPr lang="en-SG" dirty="0">
                <a:effectLst/>
              </a:rPr>
              <a:t> </a:t>
            </a:r>
          </a:p>
          <a:p>
            <a:r>
              <a:rPr lang="en-US" dirty="0"/>
              <a:t>•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Deliver over to Satan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eat with him/her (1 Cor. 5:11).</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Supper; but in most discipline cases this is not even an issue as few disciplined believers seek to return to the assembly until repentant.</a:t>
            </a:r>
            <a:r>
              <a:rPr lang="en-SG" dirty="0">
                <a:effectLst/>
              </a:rPr>
              <a:t> </a:t>
            </a:r>
            <a:endParaRPr lang="en-US" dirty="0"/>
          </a:p>
        </p:txBody>
      </p:sp>
    </p:spTree>
    <p:extLst>
      <p:ext uri="{BB962C8B-B14F-4D97-AF65-F5344CB8AC3E}">
        <p14:creationId xmlns:p14="http://schemas.microsoft.com/office/powerpoint/2010/main" val="145266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6E294F-28F6-F04E-8C1F-59C59D5801F9}" type="slidenum">
              <a:rPr lang="en-US" smtClean="0"/>
              <a:pPr>
                <a:defRPr/>
              </a:pPr>
              <a:t>4</a:t>
            </a:fld>
            <a:endParaRPr lang="en-US"/>
          </a:p>
        </p:txBody>
      </p:sp>
    </p:spTree>
    <p:extLst>
      <p:ext uri="{BB962C8B-B14F-4D97-AF65-F5344CB8AC3E}">
        <p14:creationId xmlns:p14="http://schemas.microsoft.com/office/powerpoint/2010/main" val="767661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D8EA46-0008-4D40-8638-8DC57CA3E8D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5458" name="Rectangle 2"/>
          <p:cNvSpPr>
            <a:spLocks noGrp="1" noRot="1" noChangeAspect="1" noChangeArrowheads="1"/>
          </p:cNvSpPr>
          <p:nvPr>
            <p:ph type="sldImg"/>
          </p:nvPr>
        </p:nvSpPr>
        <p:spPr>
          <a:solidFill>
            <a:srgbClr val="FFFFFF"/>
          </a:solidFill>
          <a:ln/>
        </p:spPr>
      </p:sp>
      <p:sp>
        <p:nvSpPr>
          <p:cNvPr id="27545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strategy to bring sinning Christians back is to involve as few people as you can.</a:t>
            </a:r>
          </a:p>
        </p:txBody>
      </p:sp>
    </p:spTree>
    <p:extLst>
      <p:ext uri="{BB962C8B-B14F-4D97-AF65-F5344CB8AC3E}">
        <p14:creationId xmlns:p14="http://schemas.microsoft.com/office/powerpoint/2010/main" val="522334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04CFFA-CE29-8C44-9E35-F91F94ACC02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restoring process has four steps that progressively tell more and more people about the sin (15-17).</a:t>
            </a:r>
            <a:r>
              <a:rPr lang="en-SG" dirty="0">
                <a:effectLst/>
              </a:rPr>
              <a:t> </a:t>
            </a:r>
            <a:endParaRPr lang="en-US" dirty="0"/>
          </a:p>
        </p:txBody>
      </p:sp>
    </p:spTree>
    <p:extLst>
      <p:ext uri="{BB962C8B-B14F-4D97-AF65-F5344CB8AC3E}">
        <p14:creationId xmlns:p14="http://schemas.microsoft.com/office/powerpoint/2010/main" val="2189897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FA5C73-164A-3344-9B75-63D63B49E6B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7442" name="Rectangle 2"/>
          <p:cNvSpPr>
            <a:spLocks noGrp="1" noRot="1" noChangeAspect="1" noChangeArrowheads="1"/>
          </p:cNvSpPr>
          <p:nvPr>
            <p:ph type="sldImg"/>
          </p:nvPr>
        </p:nvSpPr>
        <p:spPr>
          <a:solidFill>
            <a:srgbClr val="FFFFFF"/>
          </a:solidFill>
          <a:ln/>
        </p:spPr>
      </p:sp>
      <p:sp>
        <p:nvSpPr>
          <p:cNvPr id="3174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r>
              <a:rPr lang="en-US" sz="1200" kern="1200" dirty="0">
                <a:solidFill>
                  <a:schemeClr val="tx1"/>
                </a:solidFill>
                <a:effectLst/>
                <a:latin typeface="Arial" charset="0"/>
                <a:ea typeface="ＭＳ Ｐゴシック" charset="0"/>
                <a:cs typeface="ＭＳ Ｐゴシック" charset="0"/>
              </a:rPr>
              <a:t>But </a:t>
            </a:r>
            <a:r>
              <a:rPr lang="en-US" sz="1200" i="1" kern="1200" dirty="0">
                <a:solidFill>
                  <a:schemeClr val="tx1"/>
                </a:solidFill>
                <a:effectLst/>
                <a:latin typeface="Arial" charset="0"/>
                <a:ea typeface="ＭＳ Ｐゴシック" charset="0"/>
                <a:cs typeface="ＭＳ Ｐゴシック" charset="0"/>
              </a:rPr>
              <a:t>why</a:t>
            </a:r>
            <a:r>
              <a:rPr lang="en-US" sz="1200" kern="1200" dirty="0">
                <a:solidFill>
                  <a:schemeClr val="tx1"/>
                </a:solidFill>
                <a:effectLst/>
                <a:latin typeface="Arial" charset="0"/>
                <a:ea typeface="ＭＳ Ｐゴシック" charset="0"/>
                <a:cs typeface="ＭＳ Ｐゴシック" charset="0"/>
              </a:rPr>
              <a:t> must we do all this?  What right do we have to discipline our members?  Why must we restore sinning Christians properly?  Because…</a:t>
            </a:r>
            <a:r>
              <a:rPr lang="en-SG" dirty="0">
                <a:effectLst/>
              </a:rPr>
              <a:t> </a:t>
            </a:r>
            <a:endParaRPr lang="en-US" dirty="0"/>
          </a:p>
        </p:txBody>
      </p:sp>
    </p:spTree>
    <p:extLst>
      <p:ext uri="{BB962C8B-B14F-4D97-AF65-F5344CB8AC3E}">
        <p14:creationId xmlns:p14="http://schemas.microsoft.com/office/powerpoint/2010/main" val="1499620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C1D5869-8365-754A-905B-BFCBAF5FC61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9490" name="Rectangle 2"/>
          <p:cNvSpPr>
            <a:spLocks noGrp="1" noRot="1" noChangeAspect="1" noChangeArrowheads="1"/>
          </p:cNvSpPr>
          <p:nvPr>
            <p:ph type="sldImg"/>
          </p:nvPr>
        </p:nvSpPr>
        <p:spPr>
          <a:solidFill>
            <a:srgbClr val="FFFFFF"/>
          </a:solidFill>
          <a:ln/>
        </p:spPr>
      </p:sp>
      <p:sp>
        <p:nvSpPr>
          <p:cNvPr id="3194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God</a:t>
            </a:r>
            <a:r>
              <a:rPr lang="mr-IN" dirty="0"/>
              <a:t>'</a:t>
            </a:r>
            <a:r>
              <a:rPr lang="en-US" dirty="0"/>
              <a:t>s right to judge is actually delegated to us! </a:t>
            </a:r>
          </a:p>
        </p:txBody>
      </p:sp>
    </p:spTree>
    <p:extLst>
      <p:ext uri="{BB962C8B-B14F-4D97-AF65-F5344CB8AC3E}">
        <p14:creationId xmlns:p14="http://schemas.microsoft.com/office/powerpoint/2010/main" val="3236304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a:effectLst/>
              </a:rPr>
              <a:t> </a:t>
            </a:r>
            <a:endParaRPr lang="en-US" dirty="0"/>
          </a:p>
        </p:txBody>
      </p:sp>
    </p:spTree>
    <p:extLst>
      <p:ext uri="{BB962C8B-B14F-4D97-AF65-F5344CB8AC3E}">
        <p14:creationId xmlns:p14="http://schemas.microsoft.com/office/powerpoint/2010/main" val="2387088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95363FE-FA24-E445-AD46-630891D70AF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3586" name="Rectangle 2"/>
          <p:cNvSpPr>
            <a:spLocks noGrp="1" noRot="1" noChangeAspect="1" noChangeArrowheads="1"/>
          </p:cNvSpPr>
          <p:nvPr>
            <p:ph type="sldImg"/>
          </p:nvPr>
        </p:nvSpPr>
        <p:spPr>
          <a:solidFill>
            <a:srgbClr val="FFFFFF"/>
          </a:solidFill>
          <a:ln/>
        </p:spPr>
      </p:sp>
      <p:sp>
        <p:nvSpPr>
          <p:cNvPr id="3235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غالبا ما تتصرف كنائس اليوم كما لو أنه ليس لها سلطان تحت الله ، ومع ذلك تشير كلمة "ملزم" هنا إلى التأديب (حكم الإدانة) بينما تشير كلمة "الخسارة" إلى التحرر من التأديب (حكم بريء). 
</a:t>
            </a:r>
            <a:endParaRPr lang="en-US" dirty="0"/>
          </a:p>
        </p:txBody>
      </p:sp>
    </p:spTree>
    <p:extLst>
      <p:ext uri="{BB962C8B-B14F-4D97-AF65-F5344CB8AC3E}">
        <p14:creationId xmlns:p14="http://schemas.microsoft.com/office/powerpoint/2010/main" val="287914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DAC8744-F645-A14C-9BC1-547C9267E8A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5634" name="Rectangle 2"/>
          <p:cNvSpPr>
            <a:spLocks noGrp="1" noRot="1" noChangeAspect="1" noChangeArrowheads="1"/>
          </p:cNvSpPr>
          <p:nvPr>
            <p:ph type="sldImg"/>
          </p:nvPr>
        </p:nvSpPr>
        <p:spPr>
          <a:solidFill>
            <a:srgbClr val="FFFFFF"/>
          </a:solidFill>
          <a:ln/>
        </p:spPr>
      </p:sp>
      <p:sp>
        <p:nvSpPr>
          <p:cNvPr id="32563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We should trust that our prayerful judgments are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will.</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مزمور 82: 6 لديه فكرة مماثلة حيث يطلق على حكام إسرائيل "آلهة" من حيث أنهم يحكمون الآخرين. 
لماذا يجب أن نثق في هذه العملية في مواقف الانضباط؟  الآية 20 تقول أن ...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9585798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BEE171-5AF1-A74E-9142-04A8CFBAF9F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28706" name="Rectangle 2"/>
          <p:cNvSpPr>
            <a:spLocks noGrp="1" noRot="1" noChangeAspect="1" noChangeArrowheads="1"/>
          </p:cNvSpPr>
          <p:nvPr>
            <p:ph type="sldImg"/>
          </p:nvPr>
        </p:nvSpPr>
        <p:spPr>
          <a:solidFill>
            <a:srgbClr val="FFFFFF"/>
          </a:solidFill>
          <a:ln/>
        </p:spPr>
      </p:sp>
      <p:sp>
        <p:nvSpPr>
          <p:cNvPr id="32870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When we seek to restore someone, we act in the presence and authority of Christ (20).</a:t>
            </a:r>
            <a:r>
              <a:rPr lang="en-SG" dirty="0">
                <a:effectLst/>
              </a:rPr>
              <a:t> </a:t>
            </a:r>
            <a:endParaRPr lang="en-US" dirty="0"/>
          </a:p>
        </p:txBody>
      </p:sp>
    </p:spTree>
    <p:extLst>
      <p:ext uri="{BB962C8B-B14F-4D97-AF65-F5344CB8AC3E}">
        <p14:creationId xmlns:p14="http://schemas.microsoft.com/office/powerpoint/2010/main" val="812455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893108-02EB-F44D-AF9F-6FE399A369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0754" name="Rectangle 2"/>
          <p:cNvSpPr>
            <a:spLocks noGrp="1" noRot="1" noChangeAspect="1" noChangeArrowheads="1"/>
          </p:cNvSpPr>
          <p:nvPr>
            <p:ph type="sldImg"/>
          </p:nvPr>
        </p:nvSpPr>
        <p:spPr>
          <a:solidFill>
            <a:srgbClr val="FFFFFF"/>
          </a:solidFill>
          <a:ln/>
        </p:spPr>
      </p:sp>
      <p:sp>
        <p:nvSpPr>
          <p:cNvPr id="330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The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two or three</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refers to the witnesses whose testimony enacted discipline (v. 16).</a:t>
            </a:r>
            <a:r>
              <a:rPr lang="en-SG" dirty="0">
                <a:effectLst/>
              </a:rPr>
              <a:t> </a:t>
            </a:r>
          </a:p>
          <a:p>
            <a:pPr marL="0" marR="0" lvl="2" indent="0" algn="l" defTabSz="914400" rtl="0" eaLnBrk="1" fontAlgn="base" latinLnBrk="0" hangingPunct="1">
              <a:lnSpc>
                <a:spcPct val="100000"/>
              </a:lnSpc>
              <a:spcBef>
                <a:spcPct val="30000"/>
              </a:spcBef>
              <a:spcAft>
                <a:spcPct val="0"/>
              </a:spcAft>
              <a:buClrTx/>
              <a:buSzTx/>
              <a:buFontTx/>
              <a:buNone/>
              <a:tabLst/>
              <a:defRPr/>
            </a:pPr>
            <a:r>
              <a:rPr lang="en-SG" dirty="0"/>
              <a:t>The point of Christ being </a:t>
            </a:r>
            <a:r>
              <a:rPr lang="mr-IN" dirty="0"/>
              <a:t>"</a:t>
            </a:r>
            <a:r>
              <a:rPr lang="en-SG" dirty="0"/>
              <a:t>in their midst</a:t>
            </a:r>
            <a:r>
              <a:rPr lang="mr-IN" dirty="0"/>
              <a:t>"</a:t>
            </a:r>
            <a:r>
              <a:rPr lang="en-SG" dirty="0"/>
              <a:t> is that local church discipline acts with the presence and authority of Christ Himself.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67F80D7-7455-104F-80E3-E84200ECF96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1362" name="Rectangle 2"/>
          <p:cNvSpPr>
            <a:spLocks noGrp="1" noRot="1" noChangeAspect="1" noChangeArrowheads="1"/>
          </p:cNvSpPr>
          <p:nvPr>
            <p:ph type="sldImg"/>
          </p:nvPr>
        </p:nvSpPr>
        <p:spPr>
          <a:solidFill>
            <a:srgbClr val="FFFFFF"/>
          </a:solidFill>
          <a:ln/>
        </p:spPr>
      </p:sp>
      <p:sp>
        <p:nvSpPr>
          <p:cNvPr id="271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إذن النص الرئيسي اليوم هو متى 18.  سياق متى 18 هو قيمة واحد-
• طفل واحد (1-9) ، خروف واحد (10-14) ، خاطئ واحد (15-20) ، مدين واحد (21-35).  
• في قلب هذا الفصل الآيات 15-20 ... 
</a:t>
            </a:r>
            <a:endParaRPr lang="en-US" dirty="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3D3757E-68ED-F447-A497-8BC20F183FE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PR 07.15. 09.35; 11.25; 12.16; 16:11 HO subject only</a:t>
            </a:r>
          </a:p>
          <a:p>
            <a:pPr eaLnBrk="1" hangingPunct="1"/>
            <a:r>
              <a:rPr lang="en-US" dirty="0">
                <a:ea typeface="MS PGothic" charset="0"/>
                <a:cs typeface="MS PGothic" charset="0"/>
              </a:rPr>
              <a:t>BS 18.43; 20.31; 25.11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ea typeface="ＭＳ Ｐゴシック" charset="0"/>
                <a:cs typeface="ＭＳ Ｐゴシック" charset="0"/>
              </a:rPr>
              <a:t>NS Mt 15.16</a:t>
            </a:r>
          </a:p>
          <a:p>
            <a:pPr eaLnBrk="1" hangingPunct="1"/>
            <a:endParaRPr lang="en-US" dirty="0">
              <a:ea typeface="MS PGothic" charset="0"/>
              <a:cs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200" kern="1200" dirty="0">
                <a:solidFill>
                  <a:schemeClr val="tx1"/>
                </a:solidFill>
                <a:effectLst/>
                <a:latin typeface="Arial" charset="0"/>
                <a:ea typeface="ＭＳ Ｐゴシック" charset="0"/>
                <a:cs typeface="ＭＳ Ｐゴシック" charset="0"/>
              </a:rPr>
              <a:t>عندما تضل الخراف ، نعيدها كأيدي محبة لنعمة الله.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221710-1788-7546-99DB-EDAC7DDCFF11}"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703318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1C36C70-E447-0842-94B3-5441E9152399}" type="slidenum">
              <a:rPr lang="en-US" sz="1200">
                <a:solidFill>
                  <a:srgbClr val="000000"/>
                </a:solidFill>
              </a:rPr>
              <a:pPr/>
              <a:t>47</a:t>
            </a:fld>
            <a:endParaRPr lang="en-US" sz="1200">
              <a:solidFill>
                <a:srgbClr val="000000"/>
              </a:solidFill>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B922E16-6754-8042-BE63-53814761A448}" type="slidenum">
              <a:rPr lang="en-US" sz="1200">
                <a:solidFill>
                  <a:srgbClr val="000000"/>
                </a:solidFill>
              </a:rPr>
              <a:pPr/>
              <a:t>48</a:t>
            </a:fld>
            <a:endParaRPr lang="en-US" sz="1200">
              <a:solidFill>
                <a:srgbClr val="000000"/>
              </a:solidFill>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431A74-6CBD-0340-95A3-4A2B6A504555}" type="slidenum">
              <a:rPr lang="en-US" sz="1200">
                <a:solidFill>
                  <a:srgbClr val="000000"/>
                </a:solidFill>
              </a:rPr>
              <a:pPr/>
              <a:t>49</a:t>
            </a:fld>
            <a:endParaRPr lang="en-US" sz="1200">
              <a:solidFill>
                <a:srgbClr val="000000"/>
              </a:solidFill>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B3FD172C-9D26-6245-9394-A3E7C2F1CD10}" type="slidenum">
              <a:rPr lang="en-US" sz="1200">
                <a:solidFill>
                  <a:srgbClr val="000000"/>
                </a:solidFill>
              </a:rPr>
              <a:pPr/>
              <a:t>50</a:t>
            </a:fld>
            <a:endParaRPr lang="en-US" sz="1200">
              <a:solidFill>
                <a:srgbClr val="000000"/>
              </a:solidFill>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E3EBC7ED-3896-7142-B80F-4718F2C317C9}" type="slidenum">
              <a:rPr lang="en-US" sz="1200"/>
              <a:pPr/>
              <a:t>51</a:t>
            </a:fld>
            <a:endParaRPr lang="en-US" sz="1200"/>
          </a:p>
        </p:txBody>
      </p:sp>
      <p:sp>
        <p:nvSpPr>
          <p:cNvPr id="340994" name="Rectangle 1026"/>
          <p:cNvSpPr>
            <a:spLocks noGrp="1" noRot="1" noChangeAspect="1" noChangeArrowheads="1" noTextEdit="1"/>
          </p:cNvSpPr>
          <p:nvPr>
            <p:ph type="sldImg"/>
          </p:nvPr>
        </p:nvSpPr>
        <p:spPr>
          <a:ln/>
        </p:spPr>
      </p:sp>
      <p:sp>
        <p:nvSpPr>
          <p:cNvPr id="34099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C15A6E-EFC2-5A4B-9C04-3C5A73CCF1F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EA6FEB-D739-EC44-AF73-19B8489EEED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extLst>
      <p:ext uri="{BB962C8B-B14F-4D97-AF65-F5344CB8AC3E}">
        <p14:creationId xmlns:p14="http://schemas.microsoft.com/office/powerpoint/2010/main" val="2617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28460B8-3DB2-C84B-8B55-D22DC2749EAE}" type="slidenum">
              <a:rPr lang="en-US" sz="1200"/>
              <a:pPr/>
              <a:t>55</a:t>
            </a:fld>
            <a:endParaRPr lang="en-US" sz="1200"/>
          </a:p>
        </p:txBody>
      </p:sp>
      <p:sp>
        <p:nvSpPr>
          <p:cNvPr id="349186" name="Rectangle 1026"/>
          <p:cNvSpPr>
            <a:spLocks noGrp="1" noRot="1" noChangeAspect="1" noChangeArrowheads="1" noTextEdit="1"/>
          </p:cNvSpPr>
          <p:nvPr>
            <p:ph type="sldImg"/>
          </p:nvPr>
        </p:nvSpPr>
        <p:spPr>
          <a:ln/>
        </p:spPr>
      </p:sp>
      <p:sp>
        <p:nvSpPr>
          <p:cNvPr id="34918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FA50361-E61B-8F49-A6BB-2CDD79524AA6}" type="slidenum">
              <a:rPr lang="en-US" sz="1200"/>
              <a:pPr/>
              <a:t>56</a:t>
            </a:fld>
            <a:endParaRPr lang="en-US" sz="1200"/>
          </a:p>
        </p:txBody>
      </p:sp>
      <p:sp>
        <p:nvSpPr>
          <p:cNvPr id="351234" name="Rectangle 1026"/>
          <p:cNvSpPr>
            <a:spLocks noGrp="1" noRot="1" noChangeAspect="1" noChangeArrowheads="1" noTextEdit="1"/>
          </p:cNvSpPr>
          <p:nvPr>
            <p:ph type="sldImg"/>
          </p:nvPr>
        </p:nvSpPr>
        <p:spPr>
          <a:ln/>
        </p:spPr>
      </p:sp>
      <p:sp>
        <p:nvSpPr>
          <p:cNvPr id="35123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2E523CD-9F71-C449-83C9-B152190D647E}" type="slidenum">
              <a:rPr lang="en-US" sz="1200"/>
              <a:pPr/>
              <a:t>57</a:t>
            </a:fld>
            <a:endParaRPr lang="en-US" sz="1200"/>
          </a:p>
        </p:txBody>
      </p:sp>
      <p:sp>
        <p:nvSpPr>
          <p:cNvPr id="353282" name="Rectangle 1026"/>
          <p:cNvSpPr>
            <a:spLocks noGrp="1" noRot="1" noChangeAspect="1" noChangeArrowheads="1" noTextEdit="1"/>
          </p:cNvSpPr>
          <p:nvPr>
            <p:ph type="sldImg"/>
          </p:nvPr>
        </p:nvSpPr>
        <p:spPr>
          <a:ln/>
        </p:spPr>
      </p:sp>
      <p:sp>
        <p:nvSpPr>
          <p:cNvPr id="35328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C36C70-E447-0842-94B3-5441E915239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171779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4710C4E-825C-0547-8537-514A3E0AAD67}" type="slidenum">
              <a:rPr lang="en-US" sz="1200"/>
              <a:pPr/>
              <a:t>61</a:t>
            </a:fld>
            <a:endParaRPr lang="en-US" sz="120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45B3D8AE-839D-FE47-972C-55C78F4C6B11}" type="slidenum">
              <a:rPr lang="en-US" sz="1200"/>
              <a:pPr/>
              <a:t>62</a:t>
            </a:fld>
            <a:endParaRPr lang="en-US" sz="1200"/>
          </a:p>
        </p:txBody>
      </p:sp>
      <p:sp>
        <p:nvSpPr>
          <p:cNvPr id="361474" name="Rectangle 1026"/>
          <p:cNvSpPr>
            <a:spLocks noGrp="1" noRot="1" noChangeAspect="1" noChangeArrowheads="1" noTextEdit="1"/>
          </p:cNvSpPr>
          <p:nvPr>
            <p:ph type="sldImg"/>
          </p:nvPr>
        </p:nvSpPr>
        <p:spPr>
          <a:ln/>
        </p:spPr>
      </p:sp>
      <p:sp>
        <p:nvSpPr>
          <p:cNvPr id="36147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E4B2D0C-3271-0F43-A262-98B4D5F86E65}" type="slidenum">
              <a:rPr lang="en-US" sz="1200"/>
              <a:pPr/>
              <a:t>63</a:t>
            </a:fld>
            <a:endParaRPr lang="en-US" sz="1200"/>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F658018-C7DD-AB4B-8AE9-7042D22CC41E}" type="slidenum">
              <a:rPr lang="en-US" sz="1200"/>
              <a:pPr/>
              <a:t>64</a:t>
            </a:fld>
            <a:endParaRPr lang="en-US" sz="1200"/>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F75143A-BB81-D74B-A692-2366D2400E7A}" type="slidenum">
              <a:rPr lang="en-US" sz="1200"/>
              <a:pPr/>
              <a:t>65</a:t>
            </a:fld>
            <a:endParaRPr lang="en-US" sz="1200"/>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"only one" (-5%)</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1C36C70-E447-0842-94B3-5441E915239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4828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40800-A92E-874F-A6AF-BC431D5DF7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7026" name="Rectangle 2"/>
          <p:cNvSpPr>
            <a:spLocks noGrp="1" noRot="1" noChangeAspect="1" noChangeArrowheads="1"/>
          </p:cNvSpPr>
          <p:nvPr>
            <p:ph type="sldImg"/>
          </p:nvPr>
        </p:nvSpPr>
        <p:spPr>
          <a:solidFill>
            <a:srgbClr val="FFFFFF"/>
          </a:solidFill>
          <a:ln/>
        </p:spPr>
      </p:sp>
      <p:sp>
        <p:nvSpPr>
          <p:cNvPr id="25702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آخر مرة راجعت فيها، لم يكن المؤمنون يقدمون ذبائح عند المذبح. فإلى أي شيء يشير "المذبح" اليوم؟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B922E16-6754-8042-BE63-53814761A44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817790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A431A74-6CBD-0340-95A3-4A2B6A50455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430018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3FD172C-9D26-6245-9394-A3E7C2F1CD1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715794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F75143A-BB81-D74B-A692-2366D2400E7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God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 full</a:t>
            </a:r>
            <a:r>
              <a:rPr lang="en-US" baseline="0" dirty="0">
                <a:latin typeface="Arial" panose="020B0604020202020204" pitchFamily="34" charset="0"/>
                <a:cs typeface="Arial" panose="020B0604020202020204" pitchFamily="34" charset="0"/>
              </a:rPr>
              <a:t> credit for </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Father</a:t>
            </a:r>
            <a:r>
              <a:rPr lang="ru-RU" baseline="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Satan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stated as</a:t>
            </a:r>
            <a:r>
              <a:rPr lang="en-US" baseline="0" dirty="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Trouble/Trials/Sufferings/Battle/World/Evil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darkness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enemies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enemy</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Christ/Lord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 also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Savior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salvation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defender</a:t>
            </a:r>
            <a:r>
              <a:rPr lang="ru-RU"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Victory/Triumph</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as well as granting full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Deliver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Refuge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Rule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Never</a:t>
            </a:r>
            <a:r>
              <a:rPr lang="en-US" baseline="0" dirty="0">
                <a:latin typeface="Arial" panose="020B0604020202020204" pitchFamily="34" charset="0"/>
                <a:cs typeface="Arial" panose="020B0604020202020204" pitchFamily="34" charset="0"/>
              </a:rPr>
              <a:t> Fails</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Strength"</a:t>
            </a:r>
            <a:r>
              <a:rPr lang="en-US" baseline="0" dirty="0">
                <a:latin typeface="Arial" panose="020B0604020202020204" pitchFamily="34" charset="0"/>
                <a:cs typeface="Arial" panose="020B0604020202020204" pitchFamily="34" charset="0"/>
              </a:rPr>
              <a:t> or "P</a:t>
            </a:r>
            <a:r>
              <a:rPr lang="en-US" dirty="0">
                <a:latin typeface="Arial" panose="020B0604020202020204" pitchFamily="34" charset="0"/>
                <a:cs typeface="Arial" panose="020B0604020202020204" pitchFamily="34" charset="0"/>
              </a:rPr>
              <a:t>rotection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or "Defense" or "Security"; Also</a:t>
            </a:r>
            <a:r>
              <a:rPr lang="en-US" baseline="0" dirty="0">
                <a:latin typeface="Arial" panose="020B0604020202020204" pitchFamily="34" charset="0"/>
                <a:cs typeface="Arial" panose="020B0604020202020204" pitchFamily="34" charset="0"/>
              </a:rPr>
              <a:t> partial credit for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Help/Protect</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(-5%);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Power/ful</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"only one" (-5%)</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Word/Truth</a:t>
            </a:r>
            <a:r>
              <a:rPr lang="ru-RU" baseline="0" dirty="0">
                <a:latin typeface="Arial" panose="020B0604020202020204" pitchFamily="34" charset="0"/>
                <a:cs typeface="Arial" panose="020B0604020202020204" pitchFamily="34" charset="0"/>
              </a:rPr>
              <a:t>"</a:t>
            </a:r>
            <a:r>
              <a:rPr lang="en-US" baseline="0" dirty="0">
                <a:latin typeface="Arial" panose="020B0604020202020204" pitchFamily="34" charset="0"/>
                <a:cs typeface="Arial" panose="020B0604020202020204" pitchFamily="34" charset="0"/>
              </a:rPr>
              <a:t>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Affirmation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granted full credit</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Faith/Trust/Depend</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granted full credit,</a:t>
            </a:r>
            <a:r>
              <a:rPr lang="en-US" baseline="0" dirty="0">
                <a:latin typeface="Arial" panose="020B0604020202020204" pitchFamily="34" charset="0"/>
                <a:cs typeface="Arial" panose="020B0604020202020204" pitchFamily="34" charset="0"/>
              </a:rPr>
              <a:t> as well as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not fear</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assurance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security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rely on</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confidence</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&amp; "hope"</a:t>
            </a:r>
          </a:p>
          <a:p>
            <a:r>
              <a:rPr lang="en-US" dirty="0">
                <a:latin typeface="Arial" panose="020B0604020202020204" pitchFamily="34" charset="0"/>
                <a:cs typeface="Arial" panose="020B0604020202020204" pitchFamily="34" charset="0"/>
              </a:rPr>
              <a:t> Mentioning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Mighty</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 or </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Fortress</a:t>
            </a:r>
            <a:r>
              <a:rPr lang="ru-RU"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(-2%)</a:t>
            </a:r>
          </a:p>
          <a:p>
            <a:r>
              <a:rPr lang="en-US" dirty="0">
                <a:latin typeface="Arial" panose="020B0604020202020204" pitchFamily="34" charset="0"/>
                <a:cs typeface="Arial" panose="020B0604020202020204" pitchFamily="34" charset="0"/>
              </a:rPr>
              <a:t>Subject or Complement not one</a:t>
            </a:r>
            <a:r>
              <a:rPr lang="en-US" baseline="0" dirty="0">
                <a:latin typeface="Arial" panose="020B0604020202020204" pitchFamily="34" charset="0"/>
                <a:cs typeface="Arial" panose="020B0604020202020204" pitchFamily="34" charset="0"/>
              </a:rPr>
              <a:t> sentence but a list of sentences (-5%)</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32761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0D1115E-E9C9-E843-8E00-180C57224B05}" type="slidenum">
              <a:rPr lang="en-US" sz="1200"/>
              <a:pPr/>
              <a:t>71</a:t>
            </a:fld>
            <a:endParaRPr lang="en-US" sz="120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 Preaching (</a:t>
            </a:r>
            <a:r>
              <a:rPr lang="en-US" b="1" dirty="0">
                <a:latin typeface="Arial" charset="0"/>
                <a:ea typeface="ＭＳ Ｐゴシック" charset="0"/>
                <a:cs typeface="ＭＳ Ｐゴシック" charset="0"/>
              </a:rPr>
              <a:t>Homiletics</a:t>
            </a:r>
            <a:r>
              <a:rPr lang="en-US" dirty="0">
                <a:latin typeface="Arial" charset="0"/>
                <a:ea typeface="ＭＳ Ｐゴシック" charset="0"/>
                <a:cs typeface="ＭＳ Ｐゴシック" charset="0"/>
              </a:rPr>
              <a:t>) </a:t>
            </a:r>
            <a:r>
              <a:rPr lang="en-US" baseline="0" dirty="0">
                <a:latin typeface="Arial" charset="0"/>
                <a:ea typeface="ＭＳ Ｐゴシック" charset="0"/>
                <a:cs typeface="ＭＳ Ｐゴシック" charset="0"/>
              </a:rPr>
              <a:t>Arabic</a:t>
            </a:r>
          </a:p>
          <a:p>
            <a:r>
              <a:rPr lang="en-US" dirty="0"/>
              <a:t>_____________</a:t>
            </a:r>
          </a:p>
          <a:p>
            <a:r>
              <a:rPr lang="en-US" dirty="0"/>
              <a:t>Common-</a:t>
            </a:r>
            <a:r>
              <a:rPr lang="en-US" dirty="0">
                <a:latin typeface="Arial" charset="0"/>
                <a:ea typeface="ＭＳ Ｐゴシック" charset="0"/>
              </a:rPr>
              <a:t>3</a:t>
            </a:r>
            <a:r>
              <a:rPr lang="en-US" baseline="0" dirty="0">
                <a:latin typeface="Arial" charset="0"/>
                <a:ea typeface="ＭＳ Ｐゴシック" charset="0"/>
              </a:rPr>
              <a:t>6</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6574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4B47E67-6431-9148-8449-21D7522DF87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2930" name="Rectangle 2"/>
          <p:cNvSpPr>
            <a:spLocks noGrp="1" noRot="1" noChangeAspect="1" noChangeArrowheads="1"/>
          </p:cNvSpPr>
          <p:nvPr>
            <p:ph type="sldImg"/>
          </p:nvPr>
        </p:nvSpPr>
        <p:spPr>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هل واجهتك مشكلة مع مؤمن آخر؟   (إذا قلت "لا"، فأنا أتساءل أي كوكب كنت تعيش فيه!) هل أنت في شركة مع كل مسيحي تعرفه الآن – أفراد عائلتك، زملائك في العمل، جيرانك وأصدقائك؟ إذا لم تكن في انسجام معهم، فماذا تفعل؟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إذا آذيت شخصًا آخر، فإن متى 5 يخبرك بما عليك أن تفعله في أي قضية عامة تفرّقك.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1EA978-C162-1E4B-B930-C3D28503161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54978" name="Rectangle 2"/>
          <p:cNvSpPr>
            <a:spLocks noGrp="1" noRot="1" noChangeAspect="1" noChangeArrowheads="1"/>
          </p:cNvSpPr>
          <p:nvPr>
            <p:ph type="sldImg"/>
          </p:nvPr>
        </p:nvSpPr>
        <p:spPr>
          <a:solidFill>
            <a:srgbClr val="FFFFFF"/>
          </a:solidFill>
          <a:ln/>
        </p:spPr>
      </p:sp>
      <p:sp>
        <p:nvSpPr>
          <p:cNvPr id="25497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دعونا نقرأها.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يضع عليك الله مسؤولية المصالحة إذا كنت أنت </a:t>
            </a:r>
            <a:r>
              <a:rPr lang="ar-JO" sz="1800" b="1" dirty="0">
                <a:effectLst/>
                <a:latin typeface="Calibri" panose="020F0502020204030204" pitchFamily="34" charset="0"/>
                <a:ea typeface="Calibri" panose="020F0502020204030204" pitchFamily="34" charset="0"/>
                <a:cs typeface="Arial" panose="020B0604020202020204" pitchFamily="34" charset="0"/>
              </a:rPr>
              <a:t>المذنب</a:t>
            </a:r>
            <a:r>
              <a:rPr lang="ar-JO"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505A831-82CF-5146-AB86-F3E14555B17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3170" name="Rectangle 2"/>
          <p:cNvSpPr>
            <a:spLocks noGrp="1" noRot="1" noChangeAspect="1" noChangeArrowheads="1"/>
          </p:cNvSpPr>
          <p:nvPr>
            <p:ph type="sldImg"/>
          </p:nvPr>
        </p:nvSpPr>
        <p:spPr>
          <a:solidFill>
            <a:srgbClr val="FFFFFF"/>
          </a:solidFill>
          <a:ln/>
        </p:spPr>
      </p:sp>
      <p:sp>
        <p:nvSpPr>
          <p:cNvPr id="26317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ومع ذلك، في بعض الحالات، أنت مستاء. الشخص الآخر مذنب بالخطية. في النهاية، كل كنيسة تواجه مشاكل مع المؤمنين الذين يعيشون في الخطية. في هذه الحالة، سيردهم الجسد المحب إلى قداسة الله.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4.xml"/><Relationship Id="rId4" Type="http://schemas.openxmlformats.org/officeDocument/2006/relationships/image" Target="../media/image1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63557C-CEE0-C748-A106-C5AEA2E21F33}" type="slidenum">
              <a:rPr lang="en-US"/>
              <a:pPr>
                <a:defRPr/>
              </a:pPr>
              <a:t>‹#›</a:t>
            </a:fld>
            <a:endParaRPr lang="en-US"/>
          </a:p>
        </p:txBody>
      </p:sp>
    </p:spTree>
    <p:extLst>
      <p:ext uri="{BB962C8B-B14F-4D97-AF65-F5344CB8AC3E}">
        <p14:creationId xmlns:p14="http://schemas.microsoft.com/office/powerpoint/2010/main" val="3863246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9EE0B-D6F3-2E42-BD82-CEEBF4B8EF02}" type="slidenum">
              <a:rPr lang="en-US"/>
              <a:pPr>
                <a:defRPr/>
              </a:pPr>
              <a:t>‹#›</a:t>
            </a:fld>
            <a:endParaRPr lang="en-US"/>
          </a:p>
        </p:txBody>
      </p:sp>
    </p:spTree>
    <p:extLst>
      <p:ext uri="{BB962C8B-B14F-4D97-AF65-F5344CB8AC3E}">
        <p14:creationId xmlns:p14="http://schemas.microsoft.com/office/powerpoint/2010/main" val="22224474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0BCC288F-4073-F047-8104-2C96E7E6D8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6291775"/>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DC2FABE9-99D6-B34A-B090-40339DC794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3530997"/>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B740F4-4D60-F44F-BC91-3DD1A7577E7B}" type="slidenum">
              <a:rPr lang="en-GB"/>
              <a:pPr>
                <a:defRPr/>
              </a:pPr>
              <a:t>‹#›</a:t>
            </a:fld>
            <a:endParaRPr lang="en-GB"/>
          </a:p>
        </p:txBody>
      </p:sp>
    </p:spTree>
    <p:extLst>
      <p:ext uri="{BB962C8B-B14F-4D97-AF65-F5344CB8AC3E}">
        <p14:creationId xmlns:p14="http://schemas.microsoft.com/office/powerpoint/2010/main" val="1523367067"/>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46662B-3FC9-144D-96AA-9A6E1204DC66}" type="slidenum">
              <a:rPr lang="en-GB"/>
              <a:pPr>
                <a:defRPr/>
              </a:pPr>
              <a:t>‹#›</a:t>
            </a:fld>
            <a:endParaRPr lang="en-GB"/>
          </a:p>
        </p:txBody>
      </p:sp>
    </p:spTree>
    <p:extLst>
      <p:ext uri="{BB962C8B-B14F-4D97-AF65-F5344CB8AC3E}">
        <p14:creationId xmlns:p14="http://schemas.microsoft.com/office/powerpoint/2010/main" val="2161374654"/>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648BBB-CB12-0341-AA17-3D8DD21E6FCC}" type="slidenum">
              <a:rPr lang="en-GB"/>
              <a:pPr>
                <a:defRPr/>
              </a:pPr>
              <a:t>‹#›</a:t>
            </a:fld>
            <a:endParaRPr lang="en-GB"/>
          </a:p>
        </p:txBody>
      </p:sp>
    </p:spTree>
    <p:extLst>
      <p:ext uri="{BB962C8B-B14F-4D97-AF65-F5344CB8AC3E}">
        <p14:creationId xmlns:p14="http://schemas.microsoft.com/office/powerpoint/2010/main" val="274045955"/>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AF06255-2079-6948-8D27-B57A4A8A59BE}" type="slidenum">
              <a:rPr lang="en-GB"/>
              <a:pPr>
                <a:defRPr/>
              </a:pPr>
              <a:t>‹#›</a:t>
            </a:fld>
            <a:endParaRPr lang="en-GB"/>
          </a:p>
        </p:txBody>
      </p:sp>
    </p:spTree>
    <p:extLst>
      <p:ext uri="{BB962C8B-B14F-4D97-AF65-F5344CB8AC3E}">
        <p14:creationId xmlns:p14="http://schemas.microsoft.com/office/powerpoint/2010/main" val="946890198"/>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5CB6A9C-9DD2-8246-B47A-B3139FFBD6DE}" type="slidenum">
              <a:rPr lang="en-GB"/>
              <a:pPr>
                <a:defRPr/>
              </a:pPr>
              <a:t>‹#›</a:t>
            </a:fld>
            <a:endParaRPr lang="en-GB"/>
          </a:p>
        </p:txBody>
      </p:sp>
    </p:spTree>
    <p:extLst>
      <p:ext uri="{BB962C8B-B14F-4D97-AF65-F5344CB8AC3E}">
        <p14:creationId xmlns:p14="http://schemas.microsoft.com/office/powerpoint/2010/main" val="1255696874"/>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9AAFABE-9212-6543-B9A7-A51D8D6F1810}" type="slidenum">
              <a:rPr lang="en-GB"/>
              <a:pPr>
                <a:defRPr/>
              </a:pPr>
              <a:t>‹#›</a:t>
            </a:fld>
            <a:endParaRPr lang="en-GB"/>
          </a:p>
        </p:txBody>
      </p:sp>
    </p:spTree>
    <p:extLst>
      <p:ext uri="{BB962C8B-B14F-4D97-AF65-F5344CB8AC3E}">
        <p14:creationId xmlns:p14="http://schemas.microsoft.com/office/powerpoint/2010/main" val="4275018469"/>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1AC43C8-DAA3-D24B-BCBA-72033109743E}" type="slidenum">
              <a:rPr lang="en-GB"/>
              <a:pPr>
                <a:defRPr/>
              </a:pPr>
              <a:t>‹#›</a:t>
            </a:fld>
            <a:endParaRPr lang="en-GB"/>
          </a:p>
        </p:txBody>
      </p:sp>
    </p:spTree>
    <p:extLst>
      <p:ext uri="{BB962C8B-B14F-4D97-AF65-F5344CB8AC3E}">
        <p14:creationId xmlns:p14="http://schemas.microsoft.com/office/powerpoint/2010/main" val="2096910621"/>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731BF99-C918-0546-8A4B-19BB0AC5092E}" type="slidenum">
              <a:rPr lang="en-GB"/>
              <a:pPr>
                <a:defRPr/>
              </a:pPr>
              <a:t>‹#›</a:t>
            </a:fld>
            <a:endParaRPr lang="en-GB"/>
          </a:p>
        </p:txBody>
      </p:sp>
    </p:spTree>
    <p:extLst>
      <p:ext uri="{BB962C8B-B14F-4D97-AF65-F5344CB8AC3E}">
        <p14:creationId xmlns:p14="http://schemas.microsoft.com/office/powerpoint/2010/main" val="1811967315"/>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FA76C-5DB2-2744-B64B-A0A4272D4442}" type="slidenum">
              <a:rPr lang="en-US"/>
              <a:pPr>
                <a:defRPr/>
              </a:pPr>
              <a:t>‹#›</a:t>
            </a:fld>
            <a:endParaRPr lang="en-US"/>
          </a:p>
        </p:txBody>
      </p:sp>
    </p:spTree>
    <p:extLst>
      <p:ext uri="{BB962C8B-B14F-4D97-AF65-F5344CB8AC3E}">
        <p14:creationId xmlns:p14="http://schemas.microsoft.com/office/powerpoint/2010/main" val="19965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2574201-94A0-4543-BD97-7E98764937DD}" type="slidenum">
              <a:rPr lang="en-GB"/>
              <a:pPr>
                <a:defRPr/>
              </a:pPr>
              <a:t>‹#›</a:t>
            </a:fld>
            <a:endParaRPr lang="en-GB"/>
          </a:p>
        </p:txBody>
      </p:sp>
    </p:spTree>
    <p:extLst>
      <p:ext uri="{BB962C8B-B14F-4D97-AF65-F5344CB8AC3E}">
        <p14:creationId xmlns:p14="http://schemas.microsoft.com/office/powerpoint/2010/main" val="1377475443"/>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8EBB243-0AC0-284A-BEAB-44B30CD7C45E}" type="slidenum">
              <a:rPr lang="en-GB"/>
              <a:pPr>
                <a:defRPr/>
              </a:pPr>
              <a:t>‹#›</a:t>
            </a:fld>
            <a:endParaRPr lang="en-GB"/>
          </a:p>
        </p:txBody>
      </p:sp>
    </p:spTree>
    <p:extLst>
      <p:ext uri="{BB962C8B-B14F-4D97-AF65-F5344CB8AC3E}">
        <p14:creationId xmlns:p14="http://schemas.microsoft.com/office/powerpoint/2010/main" val="2812391655"/>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1404055-4CDE-CD4C-A5CA-96E9FDBE0EC8}" type="slidenum">
              <a:rPr lang="en-GB"/>
              <a:pPr>
                <a:defRPr/>
              </a:pPr>
              <a:t>‹#›</a:t>
            </a:fld>
            <a:endParaRPr lang="en-GB"/>
          </a:p>
        </p:txBody>
      </p:sp>
    </p:spTree>
    <p:extLst>
      <p:ext uri="{BB962C8B-B14F-4D97-AF65-F5344CB8AC3E}">
        <p14:creationId xmlns:p14="http://schemas.microsoft.com/office/powerpoint/2010/main" val="4071740464"/>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092692102"/>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965988586"/>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270334135"/>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352683847"/>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8"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984075194"/>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694636045"/>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3"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00367734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356"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235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06C38380-A8AF-904C-B644-488A62B17693}" type="slidenum">
              <a:rPr lang="en-US" altLang="ja-JP"/>
              <a:pPr>
                <a:defRPr/>
              </a:pPr>
              <a:t>‹#›</a:t>
            </a:fld>
            <a:endParaRPr lang="en-US" altLang="ja-JP"/>
          </a:p>
        </p:txBody>
      </p:sp>
    </p:spTree>
    <p:extLst>
      <p:ext uri="{BB962C8B-B14F-4D97-AF65-F5344CB8AC3E}">
        <p14:creationId xmlns:p14="http://schemas.microsoft.com/office/powerpoint/2010/main" val="42004964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408977304"/>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94133235"/>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70010058"/>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43057104"/>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0098" name="Rectangle 2"/>
          <p:cNvSpPr>
            <a:spLocks noGrp="1" noChangeArrowheads="1"/>
          </p:cNvSpPr>
          <p:nvPr>
            <p:ph type="ctrTitle"/>
          </p:nvPr>
        </p:nvSpPr>
        <p:spPr>
          <a:xfrm>
            <a:off x="1752600" y="990600"/>
            <a:ext cx="6400800" cy="2514600"/>
          </a:xfrm>
        </p:spPr>
        <p:txBody>
          <a:bodyPr/>
          <a:lstStyle>
            <a:lvl1pPr algn="ctr">
              <a:defRPr/>
            </a:lvl1pPr>
          </a:lstStyle>
          <a:p>
            <a:pPr lvl="0"/>
            <a:r>
              <a:rPr lang="en-US" noProof="0"/>
              <a:t>Click to edit Master title style</a:t>
            </a:r>
          </a:p>
        </p:txBody>
      </p:sp>
      <p:sp>
        <p:nvSpPr>
          <p:cNvPr id="900099" name="Rectangle 3"/>
          <p:cNvSpPr>
            <a:spLocks noGrp="1" noChangeArrowheads="1"/>
          </p:cNvSpPr>
          <p:nvPr>
            <p:ph type="subTitle" idx="1"/>
          </p:nvPr>
        </p:nvSpPr>
        <p:spPr>
          <a:xfrm>
            <a:off x="1752600" y="3886200"/>
            <a:ext cx="6400800" cy="1752600"/>
          </a:xfrm>
        </p:spPr>
        <p:txBody>
          <a:bodyPr/>
          <a:lstStyle>
            <a:lvl1pPr marL="0" indent="0" algn="ctr">
              <a:buFontTx/>
              <a:buNone/>
              <a:defRPr/>
            </a:lvl1pPr>
          </a:lstStyle>
          <a:p>
            <a:pPr lvl="0"/>
            <a:r>
              <a:rPr lang="en-US" noProof="0"/>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solidFill>
                <a:srgbClr val="482400"/>
              </a:solidFill>
            </a:endParaRPr>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solidFill>
                <a:srgbClr val="482400"/>
              </a:solidFill>
            </a:endParaRPr>
          </a:p>
        </p:txBody>
      </p:sp>
      <p:sp>
        <p:nvSpPr>
          <p:cNvPr id="10" name="Rectangle 6"/>
          <p:cNvSpPr>
            <a:spLocks noGrp="1" noChangeArrowheads="1"/>
          </p:cNvSpPr>
          <p:nvPr>
            <p:ph type="sldNum" sz="quarter" idx="12"/>
          </p:nvPr>
        </p:nvSpPr>
        <p:spPr/>
        <p:txBody>
          <a:bodyPr anchorCtr="0"/>
          <a:lstStyle>
            <a:lvl1pPr>
              <a:defRPr/>
            </a:lvl1pPr>
          </a:lstStyle>
          <a:p>
            <a:pPr>
              <a:defRPr/>
            </a:pPr>
            <a:fld id="{FC4C5D0D-7860-7E45-B55E-8CEA3B8B9EE0}"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518283740"/>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9067DC-771F-E04E-978E-79E39B5E6F4E}"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715944545"/>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70083F-2CEF-8447-AFEA-D4521EE27E07}"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208311622"/>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FF7992-A369-964D-B3DF-C613560FEBA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881681377"/>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730E98-C1E2-AE44-A9F3-86E37E234B03}"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507965587"/>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3489C9-2406-9148-BC1B-FA62F320D4C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95783099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15BDDA47-412D-5743-A70F-05D935EC22D2}" type="slidenum">
              <a:rPr lang="en-US" altLang="ja-JP"/>
              <a:pPr>
                <a:defRPr/>
              </a:pPr>
              <a:t>‹#›</a:t>
            </a:fld>
            <a:endParaRPr lang="en-US" altLang="ja-JP"/>
          </a:p>
        </p:txBody>
      </p:sp>
    </p:spTree>
    <p:extLst>
      <p:ext uri="{BB962C8B-B14F-4D97-AF65-F5344CB8AC3E}">
        <p14:creationId xmlns:p14="http://schemas.microsoft.com/office/powerpoint/2010/main" val="15748395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06CB72-7609-BC43-8140-B84969195C1B}"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653283198"/>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6CB198-68C0-354B-B2DE-2BB8994F24D9}"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483605049"/>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60539-18FD-E24E-8BA6-A18A48D0A394}"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3447681246"/>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A47273-D13C-B249-84C2-904393798028}"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1584724663"/>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4824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4824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A7E626-5BFF-4E4C-AA99-83ECB8B70586}" type="slidenum">
              <a:rPr lang="en-US">
                <a:solidFill>
                  <a:srgbClr val="482400"/>
                </a:solidFill>
              </a:rPr>
              <a:pPr>
                <a:defRPr/>
              </a:pPr>
              <a:t>‹#›</a:t>
            </a:fld>
            <a:endParaRPr lang="en-US">
              <a:solidFill>
                <a:srgbClr val="482400"/>
              </a:solidFill>
            </a:endParaRPr>
          </a:p>
        </p:txBody>
      </p:sp>
    </p:spTree>
    <p:extLst>
      <p:ext uri="{BB962C8B-B14F-4D97-AF65-F5344CB8AC3E}">
        <p14:creationId xmlns:p14="http://schemas.microsoft.com/office/powerpoint/2010/main" val="2778848884"/>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74178"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1074179"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6EFD26A-F147-5D42-8DAE-6C96261DB67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893341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67470A-EC4B-EE4F-AAD3-6C1D8AA7B5C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0486478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526C13-072D-AF40-965A-352C72EB1E4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5596492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5FE3D-CC93-3A41-B45C-2AF93F1986D2}"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5917684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FEF7B7-8D12-8B4A-8414-0751902B3C3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1217870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7663BFC-D34B-4B45-B267-07A7C2AF6840}" type="slidenum">
              <a:rPr lang="en-US" altLang="ja-JP"/>
              <a:pPr>
                <a:defRPr/>
              </a:pPr>
              <a:t>‹#›</a:t>
            </a:fld>
            <a:endParaRPr lang="en-US" altLang="ja-JP"/>
          </a:p>
        </p:txBody>
      </p:sp>
    </p:spTree>
    <p:extLst>
      <p:ext uri="{BB962C8B-B14F-4D97-AF65-F5344CB8AC3E}">
        <p14:creationId xmlns:p14="http://schemas.microsoft.com/office/powerpoint/2010/main" val="28393424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FD5906-AEBC-9141-BEDB-E57969411A25}"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9320930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4" name="Rectangle 6"/>
          <p:cNvSpPr>
            <a:spLocks noGrp="1" noChangeArrowheads="1"/>
          </p:cNvSpPr>
          <p:nvPr>
            <p:ph type="sldNum" sz="quarter" idx="12"/>
          </p:nvPr>
        </p:nvSpPr>
        <p:spPr>
          <a:ln/>
        </p:spPr>
        <p:txBody>
          <a:bodyPr/>
          <a:lstStyle>
            <a:lvl1pPr>
              <a:defRPr/>
            </a:lvl1pPr>
          </a:lstStyle>
          <a:p>
            <a:pPr>
              <a:defRPr/>
            </a:pPr>
            <a:fld id="{336785CC-ECA3-2D46-9829-855C11AB6A8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6401181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0B9B3C-98FE-254C-9D5F-FD2D53D7A5EC}"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31076490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10D9DC-0F93-6141-BDF2-E02D8240A4DE}"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9554091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4D04B-66DC-B14D-87C3-F38986D2627A}"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52228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00"/>
              </a:solidFill>
              <a:latin typeface="Verdana"/>
              <a:ea typeface="Osaka"/>
              <a:cs typeface="Osaka"/>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7C30E0-0B47-7548-8520-CCA6EBA0753F}"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42005571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089546"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1089547"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solidFill>
                <a:srgbClr val="1C1C1C"/>
              </a:solidFill>
            </a:endParaRPr>
          </a:p>
        </p:txBody>
      </p:sp>
      <p:sp>
        <p:nvSpPr>
          <p:cNvPr id="14" name="Rectangle 13"/>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6CD3568-9A40-2540-9C13-B93D388C479F}"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1858338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F530C86-6100-A54A-8682-1DD654849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10651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B518F4D-A442-8540-8274-A681BF0F8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04387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86FA2E8-6D87-CA4A-BEB3-89D62A99D0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981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C8E0F13-CDC3-7A4B-B079-B769914748AD}" type="slidenum">
              <a:rPr lang="en-US" altLang="ja-JP"/>
              <a:pPr>
                <a:defRPr/>
              </a:pPr>
              <a:t>‹#›</a:t>
            </a:fld>
            <a:endParaRPr lang="en-US" altLang="ja-JP"/>
          </a:p>
        </p:txBody>
      </p:sp>
    </p:spTree>
    <p:extLst>
      <p:ext uri="{BB962C8B-B14F-4D97-AF65-F5344CB8AC3E}">
        <p14:creationId xmlns:p14="http://schemas.microsoft.com/office/powerpoint/2010/main" val="26965316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0150D9C-F28F-B64C-A7AC-640F511141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9135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0BA07FD2-25F3-FA48-AA64-A66D74A4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889920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2021F98F-BDB8-F147-AF15-4E313D367E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9318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89468148-1AEB-7844-A0FA-1C8739482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41080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7DCEC6B-B11A-C542-A078-624EAA1959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3199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5080D32E-E315-F040-BA52-032473FC24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883554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404AE435-7643-2B40-B345-DF847CD6D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67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409305492"/>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565049701"/>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7175763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C8830FF4-3C91-124A-A763-662BF807FA92}" type="slidenum">
              <a:rPr lang="en-US" altLang="ja-JP"/>
              <a:pPr>
                <a:defRPr/>
              </a:pPr>
              <a:t>‹#›</a:t>
            </a:fld>
            <a:endParaRPr lang="en-US" altLang="ja-JP"/>
          </a:p>
        </p:txBody>
      </p:sp>
    </p:spTree>
    <p:extLst>
      <p:ext uri="{BB962C8B-B14F-4D97-AF65-F5344CB8AC3E}">
        <p14:creationId xmlns:p14="http://schemas.microsoft.com/office/powerpoint/2010/main" val="34868125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77668530"/>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611112124"/>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137984898"/>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397536149"/>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236060930"/>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883022994"/>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837691819"/>
      </p:ext>
    </p:extLst>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822027495"/>
      </p:ext>
    </p:extLst>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09854149"/>
      </p:ext>
    </p:extLst>
  </p:cSld>
  <p:clrMapOvr>
    <a:masterClrMapping/>
  </p:clrMapOvr>
  <p:transition>
    <p:random/>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01614914"/>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EC8752F-84CE-794A-9580-AB0C84EE1867}" type="slidenum">
              <a:rPr lang="en-US" altLang="ja-JP"/>
              <a:pPr>
                <a:defRPr/>
              </a:pPr>
              <a:t>‹#›</a:t>
            </a:fld>
            <a:endParaRPr lang="en-US" altLang="ja-JP"/>
          </a:p>
        </p:txBody>
      </p:sp>
    </p:spTree>
    <p:extLst>
      <p:ext uri="{BB962C8B-B14F-4D97-AF65-F5344CB8AC3E}">
        <p14:creationId xmlns:p14="http://schemas.microsoft.com/office/powerpoint/2010/main" val="12334626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402939"/>
      </p:ext>
    </p:extLst>
  </p:cSld>
  <p:clrMapOvr>
    <a:masterClrMapping/>
  </p:clrMapOvr>
  <p:transition>
    <p:random/>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3684616"/>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9450531"/>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00841544"/>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29235699"/>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08670534"/>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70106834"/>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6208837"/>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49054242"/>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051711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E5EA1DE6-FBAA-1140-8FA1-26BC08064538}" type="slidenum">
              <a:rPr lang="en-US" altLang="ja-JP"/>
              <a:pPr>
                <a:defRPr/>
              </a:pPr>
              <a:t>‹#›</a:t>
            </a:fld>
            <a:endParaRPr lang="en-US" altLang="ja-JP"/>
          </a:p>
        </p:txBody>
      </p:sp>
    </p:spTree>
    <p:extLst>
      <p:ext uri="{BB962C8B-B14F-4D97-AF65-F5344CB8AC3E}">
        <p14:creationId xmlns:p14="http://schemas.microsoft.com/office/powerpoint/2010/main" val="190043484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0031615"/>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4371862"/>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9227250"/>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0066611"/>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5981798"/>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4256918"/>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7863800"/>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3484560"/>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58860635"/>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255160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1CF47DD-F970-FF45-926F-5A953C6FBAC3}" type="slidenum">
              <a:rPr lang="en-US" altLang="ja-JP"/>
              <a:pPr>
                <a:defRPr/>
              </a:pPr>
              <a:t>‹#›</a:t>
            </a:fld>
            <a:endParaRPr lang="en-US" altLang="ja-JP"/>
          </a:p>
        </p:txBody>
      </p:sp>
    </p:spTree>
    <p:extLst>
      <p:ext uri="{BB962C8B-B14F-4D97-AF65-F5344CB8AC3E}">
        <p14:creationId xmlns:p14="http://schemas.microsoft.com/office/powerpoint/2010/main" val="236625979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8754"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pPr lvl="0"/>
            <a:r>
              <a:rPr lang="en-US" noProof="0"/>
              <a:t>Click to edit Master title style</a:t>
            </a:r>
          </a:p>
        </p:txBody>
      </p:sp>
      <p:sp>
        <p:nvSpPr>
          <p:cNvPr id="1098755" name="Rectangle 3"/>
          <p:cNvSpPr>
            <a:spLocks noGrp="1" noChangeArrowheads="1"/>
          </p:cNvSpPr>
          <p:nvPr>
            <p:ph type="subTitle" idx="1"/>
          </p:nvPr>
        </p:nvSpPr>
        <p:spPr>
          <a:xfrm>
            <a:off x="2133600" y="3886200"/>
            <a:ext cx="4267200" cy="2057400"/>
          </a:xfrm>
          <a:effectLst/>
        </p:spPr>
        <p:txBody>
          <a:bodyPr/>
          <a:lstStyle>
            <a:lvl1pPr marL="0" indent="0">
              <a:buFont typeface="Wingdings" charset="0"/>
              <a:buNone/>
              <a:defRPr i="1"/>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xfrm>
            <a:off x="6553200" y="6248400"/>
            <a:ext cx="1295400" cy="457200"/>
          </a:xfrm>
        </p:spPr>
        <p:txBody>
          <a:bodyPr/>
          <a:lstStyle>
            <a:lvl1pPr>
              <a:defRPr/>
            </a:lvl1pPr>
          </a:lstStyle>
          <a:p>
            <a:pPr>
              <a:defRPr/>
            </a:pPr>
            <a:fld id="{B9BFAF79-331F-1642-B06C-54FED5755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6244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7C20EB-A70D-CA4B-8AA0-227BE06330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0677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2736FC-D020-A645-BED8-0330CE701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77104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002066-30FB-1F4B-BB17-5A6B8B6B8A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8589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E3EE16-B5DE-3042-AD49-13988EDCC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216880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768878-5B88-C34B-A80C-B162EEFFA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0798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4" name="Rectangle 6"/>
          <p:cNvSpPr>
            <a:spLocks noGrp="1" noChangeArrowheads="1"/>
          </p:cNvSpPr>
          <p:nvPr>
            <p:ph type="sldNum" sz="quarter" idx="12"/>
          </p:nvPr>
        </p:nvSpPr>
        <p:spPr>
          <a:ln/>
        </p:spPr>
        <p:txBody>
          <a:bodyPr/>
          <a:lstStyle>
            <a:lvl1pPr>
              <a:defRPr/>
            </a:lvl1pPr>
          </a:lstStyle>
          <a:p>
            <a:pPr>
              <a:defRPr/>
            </a:pPr>
            <a:fld id="{11A70B7D-22E5-2741-9EE0-AF4634D02E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3586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CFC0C-8664-644D-8934-C3CC2054A9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1616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995194-13A3-3E47-A1C6-6D995A4785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4364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C7E880-111D-7547-9A46-E1D64A8078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04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D7BE4-5825-F64A-9B4D-8C5F4E20A7E0}" type="slidenum">
              <a:rPr lang="en-US"/>
              <a:pPr>
                <a:defRPr/>
              </a:pPr>
              <a:t>‹#›</a:t>
            </a:fld>
            <a:endParaRPr lang="en-US"/>
          </a:p>
        </p:txBody>
      </p:sp>
    </p:spTree>
    <p:extLst>
      <p:ext uri="{BB962C8B-B14F-4D97-AF65-F5344CB8AC3E}">
        <p14:creationId xmlns:p14="http://schemas.microsoft.com/office/powerpoint/2010/main" val="492003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E570C216-74E2-D445-BA57-79F4A713E4EE}" type="slidenum">
              <a:rPr lang="en-US" altLang="ja-JP"/>
              <a:pPr>
                <a:defRPr/>
              </a:pPr>
              <a:t>‹#›</a:t>
            </a:fld>
            <a:endParaRPr lang="en-US" altLang="ja-JP"/>
          </a:p>
        </p:txBody>
      </p:sp>
    </p:spTree>
    <p:extLst>
      <p:ext uri="{BB962C8B-B14F-4D97-AF65-F5344CB8AC3E}">
        <p14:creationId xmlns:p14="http://schemas.microsoft.com/office/powerpoint/2010/main" val="84904109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Copperplate Gothic Light"/>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031971-1D84-6A4B-9D2A-BE2B10087E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98537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26"/>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grpSp>
        <p:nvGrpSpPr>
          <p:cNvPr id="5" name="Group 1032"/>
          <p:cNvGrpSpPr>
            <a:grpSpLocks/>
          </p:cNvGrpSpPr>
          <p:nvPr/>
        </p:nvGrpSpPr>
        <p:grpSpPr bwMode="auto">
          <a:xfrm>
            <a:off x="7493000" y="2992438"/>
            <a:ext cx="1338263" cy="2189162"/>
            <a:chOff x="4704" y="1885"/>
            <a:chExt cx="843" cy="1379"/>
          </a:xfrm>
        </p:grpSpPr>
        <p:sp>
          <p:nvSpPr>
            <p:cNvPr id="6" name="Oval 1033"/>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7" name="Oval 1034"/>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8" name="Oval 1035"/>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9" name="Oval 1036"/>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0" name="Oval 1037"/>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1" name="Oval 1038"/>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2" name="Oval 1039"/>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3" name="Oval 1040"/>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 name="Oval 1041"/>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5" name="Oval 1042"/>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6" name="Oval 1043"/>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7" name="Oval 1044"/>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8" name="Oval 1045"/>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9" name="Oval 1046"/>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0" name="Oval 1047"/>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1" name="Oval 1048"/>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2" name="Oval 1049"/>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3" name="Oval 1050"/>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4" name="Oval 1051"/>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5" name="Oval 1052"/>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6" name="Oval 1053"/>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7" name="Oval 1054"/>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8" name="Oval 1055"/>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29" name="Oval 1056"/>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0" name="Oval 1057"/>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1" name="Oval 1058"/>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2" name="Oval 1059"/>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3" name="Oval 1060"/>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4" name="Oval 1061"/>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5" name="Oval 1062"/>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36" name="Oval 1063"/>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grpSp>
      <p:sp>
        <p:nvSpPr>
          <p:cNvPr id="37" name="Line 1064"/>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146883" name="Rectangle 1027"/>
          <p:cNvSpPr>
            <a:spLocks noGrp="1" noChangeArrowheads="1"/>
          </p:cNvSpPr>
          <p:nvPr>
            <p:ph type="ctrTitle"/>
          </p:nvPr>
        </p:nvSpPr>
        <p:spPr>
          <a:xfrm>
            <a:off x="315913" y="466725"/>
            <a:ext cx="6781800" cy="2133600"/>
          </a:xfrm>
        </p:spPr>
        <p:txBody>
          <a:bodyPr/>
          <a:lstStyle>
            <a:lvl1pPr algn="r">
              <a:defRPr sz="4800"/>
            </a:lvl1pPr>
          </a:lstStyle>
          <a:p>
            <a:pPr lvl="0"/>
            <a:r>
              <a:rPr lang="en-US" noProof="0"/>
              <a:t>Click to edit Master title style</a:t>
            </a:r>
          </a:p>
        </p:txBody>
      </p:sp>
      <p:sp>
        <p:nvSpPr>
          <p:cNvPr id="1146884" name="Rectangle 1028"/>
          <p:cNvSpPr>
            <a:spLocks noGrp="1" noChangeArrowheads="1"/>
          </p:cNvSpPr>
          <p:nvPr>
            <p:ph type="subTitle" idx="1"/>
          </p:nvPr>
        </p:nvSpPr>
        <p:spPr>
          <a:xfrm>
            <a:off x="849313" y="3049588"/>
            <a:ext cx="6248400" cy="2362200"/>
          </a:xfrm>
        </p:spPr>
        <p:txBody>
          <a:bodyPr/>
          <a:lstStyle>
            <a:lvl1pPr marL="0" indent="0" algn="r">
              <a:buFont typeface="Wingdings" charset="0"/>
              <a:buNone/>
              <a:defRPr sz="3200"/>
            </a:lvl1pPr>
          </a:lstStyle>
          <a:p>
            <a:pPr lvl="0"/>
            <a:r>
              <a:rPr lang="en-US" noProof="0"/>
              <a:t>Click to edit Master subtitle style</a:t>
            </a:r>
          </a:p>
        </p:txBody>
      </p:sp>
      <p:sp>
        <p:nvSpPr>
          <p:cNvPr id="38" name="Rectangle 1029"/>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9" name="Rectangle 1030"/>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0" name="Rectangle 1031"/>
          <p:cNvSpPr>
            <a:spLocks noGrp="1" noChangeArrowheads="1"/>
          </p:cNvSpPr>
          <p:nvPr>
            <p:ph type="sldNum" sz="quarter" idx="12"/>
          </p:nvPr>
        </p:nvSpPr>
        <p:spPr/>
        <p:txBody>
          <a:bodyPr/>
          <a:lstStyle>
            <a:lvl1pPr>
              <a:defRPr/>
            </a:lvl1pPr>
          </a:lstStyle>
          <a:p>
            <a:pPr>
              <a:defRPr/>
            </a:pPr>
            <a:fld id="{025B46DD-45D4-0444-A9A9-86B791AB20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5751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B048F1EA-250A-8344-BF22-9ADD2E668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54635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A9395FD6-DBC9-5647-AE60-772452AD1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97224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C6F97C8A-FFFD-814E-9B86-A656D2B2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96034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1"/>
          <p:cNvSpPr>
            <a:spLocks noGrp="1" noChangeArrowheads="1"/>
          </p:cNvSpPr>
          <p:nvPr>
            <p:ph type="sldNum" sz="quarter" idx="12"/>
          </p:nvPr>
        </p:nvSpPr>
        <p:spPr>
          <a:ln/>
        </p:spPr>
        <p:txBody>
          <a:bodyPr/>
          <a:lstStyle>
            <a:lvl1pPr>
              <a:defRPr/>
            </a:lvl1pPr>
          </a:lstStyle>
          <a:p>
            <a:pPr>
              <a:defRPr/>
            </a:pPr>
            <a:fld id="{E2D76414-36BC-CE47-A3ED-1A629F755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58904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1"/>
          <p:cNvSpPr>
            <a:spLocks noGrp="1" noChangeArrowheads="1"/>
          </p:cNvSpPr>
          <p:nvPr>
            <p:ph type="sldNum" sz="quarter" idx="12"/>
          </p:nvPr>
        </p:nvSpPr>
        <p:spPr>
          <a:ln/>
        </p:spPr>
        <p:txBody>
          <a:bodyPr/>
          <a:lstStyle>
            <a:lvl1pPr>
              <a:defRPr/>
            </a:lvl1pPr>
          </a:lstStyle>
          <a:p>
            <a:pPr>
              <a:defRPr/>
            </a:pPr>
            <a:fld id="{86086C5C-F4F5-7F47-B520-B693DAAE2F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348422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1"/>
          <p:cNvSpPr>
            <a:spLocks noGrp="1" noChangeArrowheads="1"/>
          </p:cNvSpPr>
          <p:nvPr>
            <p:ph type="sldNum" sz="quarter" idx="12"/>
          </p:nvPr>
        </p:nvSpPr>
        <p:spPr>
          <a:ln/>
        </p:spPr>
        <p:txBody>
          <a:bodyPr/>
          <a:lstStyle>
            <a:lvl1pPr>
              <a:defRPr/>
            </a:lvl1pPr>
          </a:lstStyle>
          <a:p>
            <a:pPr>
              <a:defRPr/>
            </a:pPr>
            <a:fld id="{DED4B0DA-B43F-344F-ABFD-DEE53C0B0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6452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E3A29593-99A9-BE46-81BD-BC0ABB7582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14816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1"/>
          <p:cNvSpPr>
            <a:spLocks noGrp="1" noChangeArrowheads="1"/>
          </p:cNvSpPr>
          <p:nvPr>
            <p:ph type="sldNum" sz="quarter" idx="12"/>
          </p:nvPr>
        </p:nvSpPr>
        <p:spPr>
          <a:ln/>
        </p:spPr>
        <p:txBody>
          <a:bodyPr/>
          <a:lstStyle>
            <a:lvl1pPr>
              <a:defRPr/>
            </a:lvl1pPr>
          </a:lstStyle>
          <a:p>
            <a:pPr>
              <a:defRPr/>
            </a:pPr>
            <a:fld id="{34828489-F952-6F40-996C-2ACB4701A3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4680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84EEA90D-AC41-3741-838B-FFB2895DA2CB}" type="slidenum">
              <a:rPr lang="en-US" altLang="ja-JP"/>
              <a:pPr>
                <a:defRPr/>
              </a:pPr>
              <a:t>‹#›</a:t>
            </a:fld>
            <a:endParaRPr lang="en-US" altLang="ja-JP"/>
          </a:p>
        </p:txBody>
      </p:sp>
    </p:spTree>
    <p:extLst>
      <p:ext uri="{BB962C8B-B14F-4D97-AF65-F5344CB8AC3E}">
        <p14:creationId xmlns:p14="http://schemas.microsoft.com/office/powerpoint/2010/main" val="264911729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E5D21BBC-1A14-9B44-B753-A2B6BE493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210121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1"/>
          <p:cNvSpPr>
            <a:spLocks noGrp="1" noChangeArrowheads="1"/>
          </p:cNvSpPr>
          <p:nvPr>
            <p:ph type="sldNum" sz="quarter" idx="12"/>
          </p:nvPr>
        </p:nvSpPr>
        <p:spPr>
          <a:ln/>
        </p:spPr>
        <p:txBody>
          <a:bodyPr/>
          <a:lstStyle>
            <a:lvl1pPr>
              <a:defRPr/>
            </a:lvl1pPr>
          </a:lstStyle>
          <a:p>
            <a:pPr>
              <a:defRPr/>
            </a:pPr>
            <a:fld id="{89DAE80E-C459-7B42-B948-E7322DAD02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23560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5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9565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963A2769-CBC7-DF4B-AC37-55F6A5EBD9B0}" type="slidenum">
              <a:rPr lang="en-US" altLang="ja-JP"/>
              <a:pPr>
                <a:defRPr/>
              </a:pPr>
              <a:t>‹#›</a:t>
            </a:fld>
            <a:endParaRPr lang="en-US" altLang="ja-JP"/>
          </a:p>
        </p:txBody>
      </p:sp>
    </p:spTree>
    <p:extLst>
      <p:ext uri="{BB962C8B-B14F-4D97-AF65-F5344CB8AC3E}">
        <p14:creationId xmlns:p14="http://schemas.microsoft.com/office/powerpoint/2010/main" val="38398811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E24E31BB-2048-8C4C-B27D-FAFC3F3387ED}" type="slidenum">
              <a:rPr lang="en-US" altLang="ja-JP"/>
              <a:pPr>
                <a:defRPr/>
              </a:pPr>
              <a:t>‹#›</a:t>
            </a:fld>
            <a:endParaRPr lang="en-US" altLang="ja-JP"/>
          </a:p>
        </p:txBody>
      </p:sp>
    </p:spTree>
    <p:extLst>
      <p:ext uri="{BB962C8B-B14F-4D97-AF65-F5344CB8AC3E}">
        <p14:creationId xmlns:p14="http://schemas.microsoft.com/office/powerpoint/2010/main" val="20316091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30F87FC8-89AC-C344-A1AE-BE2FC69F4EA8}" type="slidenum">
              <a:rPr lang="en-US" altLang="ja-JP"/>
              <a:pPr>
                <a:defRPr/>
              </a:pPr>
              <a:t>‹#›</a:t>
            </a:fld>
            <a:endParaRPr lang="en-US" altLang="ja-JP"/>
          </a:p>
        </p:txBody>
      </p:sp>
    </p:spTree>
    <p:extLst>
      <p:ext uri="{BB962C8B-B14F-4D97-AF65-F5344CB8AC3E}">
        <p14:creationId xmlns:p14="http://schemas.microsoft.com/office/powerpoint/2010/main" val="31137677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F41C7007-444C-7342-A620-4266EFEA1B48}" type="slidenum">
              <a:rPr lang="en-US" altLang="ja-JP"/>
              <a:pPr>
                <a:defRPr/>
              </a:pPr>
              <a:t>‹#›</a:t>
            </a:fld>
            <a:endParaRPr lang="en-US" altLang="ja-JP"/>
          </a:p>
        </p:txBody>
      </p:sp>
    </p:spTree>
    <p:extLst>
      <p:ext uri="{BB962C8B-B14F-4D97-AF65-F5344CB8AC3E}">
        <p14:creationId xmlns:p14="http://schemas.microsoft.com/office/powerpoint/2010/main" val="365132499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AE1CA198-F956-5343-89B0-1422BA05A969}" type="slidenum">
              <a:rPr lang="en-US" altLang="ja-JP"/>
              <a:pPr>
                <a:defRPr/>
              </a:pPr>
              <a:t>‹#›</a:t>
            </a:fld>
            <a:endParaRPr lang="en-US" altLang="ja-JP"/>
          </a:p>
        </p:txBody>
      </p:sp>
    </p:spTree>
    <p:extLst>
      <p:ext uri="{BB962C8B-B14F-4D97-AF65-F5344CB8AC3E}">
        <p14:creationId xmlns:p14="http://schemas.microsoft.com/office/powerpoint/2010/main" val="25196294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EFD9CF3B-A7A9-F241-BFFA-653C450ADBEF}" type="slidenum">
              <a:rPr lang="en-US" altLang="ja-JP"/>
              <a:pPr>
                <a:defRPr/>
              </a:pPr>
              <a:t>‹#›</a:t>
            </a:fld>
            <a:endParaRPr lang="en-US" altLang="ja-JP"/>
          </a:p>
        </p:txBody>
      </p:sp>
    </p:spTree>
    <p:extLst>
      <p:ext uri="{BB962C8B-B14F-4D97-AF65-F5344CB8AC3E}">
        <p14:creationId xmlns:p14="http://schemas.microsoft.com/office/powerpoint/2010/main" val="425953803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D88641D7-DD3D-BC44-A378-9A9AF131B3C0}" type="slidenum">
              <a:rPr lang="en-US" altLang="ja-JP"/>
              <a:pPr>
                <a:defRPr/>
              </a:pPr>
              <a:t>‹#›</a:t>
            </a:fld>
            <a:endParaRPr lang="en-US" altLang="ja-JP"/>
          </a:p>
        </p:txBody>
      </p:sp>
    </p:spTree>
    <p:extLst>
      <p:ext uri="{BB962C8B-B14F-4D97-AF65-F5344CB8AC3E}">
        <p14:creationId xmlns:p14="http://schemas.microsoft.com/office/powerpoint/2010/main" val="42524178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E0F93C2-5CA1-4B43-8C59-1A1A5B8BA29A}" type="slidenum">
              <a:rPr lang="en-US" altLang="ja-JP"/>
              <a:pPr>
                <a:defRPr/>
              </a:pPr>
              <a:t>‹#›</a:t>
            </a:fld>
            <a:endParaRPr lang="en-US" altLang="ja-JP"/>
          </a:p>
        </p:txBody>
      </p:sp>
    </p:spTree>
    <p:extLst>
      <p:ext uri="{BB962C8B-B14F-4D97-AF65-F5344CB8AC3E}">
        <p14:creationId xmlns:p14="http://schemas.microsoft.com/office/powerpoint/2010/main" val="1637918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C2B57A67-BC8C-3342-AE85-CAEC35C2DD1F}" type="slidenum">
              <a:rPr lang="en-US" altLang="ja-JP"/>
              <a:pPr>
                <a:defRPr/>
              </a:pPr>
              <a:t>‹#›</a:t>
            </a:fld>
            <a:endParaRPr lang="en-US" altLang="ja-JP"/>
          </a:p>
        </p:txBody>
      </p:sp>
    </p:spTree>
    <p:extLst>
      <p:ext uri="{BB962C8B-B14F-4D97-AF65-F5344CB8AC3E}">
        <p14:creationId xmlns:p14="http://schemas.microsoft.com/office/powerpoint/2010/main" val="22149536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5DF5D52B-0DDB-F44A-A2F5-ACED833BF30B}" type="slidenum">
              <a:rPr lang="en-US" altLang="ja-JP"/>
              <a:pPr>
                <a:defRPr/>
              </a:pPr>
              <a:t>‹#›</a:t>
            </a:fld>
            <a:endParaRPr lang="en-US" altLang="ja-JP"/>
          </a:p>
        </p:txBody>
      </p:sp>
    </p:spTree>
    <p:extLst>
      <p:ext uri="{BB962C8B-B14F-4D97-AF65-F5344CB8AC3E}">
        <p14:creationId xmlns:p14="http://schemas.microsoft.com/office/powerpoint/2010/main" val="90307068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FE008DE-1011-3640-B79C-98E5D4C16DBE}" type="slidenum">
              <a:rPr lang="en-US" altLang="ja-JP"/>
              <a:pPr>
                <a:defRPr/>
              </a:pPr>
              <a:t>‹#›</a:t>
            </a:fld>
            <a:endParaRPr lang="en-US" altLang="ja-JP"/>
          </a:p>
        </p:txBody>
      </p:sp>
    </p:spTree>
    <p:extLst>
      <p:ext uri="{BB962C8B-B14F-4D97-AF65-F5344CB8AC3E}">
        <p14:creationId xmlns:p14="http://schemas.microsoft.com/office/powerpoint/2010/main" val="69983174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4E4D2496-9B25-D54F-9E11-4B1DE83CF495}" type="slidenum">
              <a:rPr lang="en-US" altLang="ja-JP"/>
              <a:pPr>
                <a:defRPr/>
              </a:pPr>
              <a:t>‹#›</a:t>
            </a:fld>
            <a:endParaRPr lang="en-US" altLang="ja-JP"/>
          </a:p>
        </p:txBody>
      </p:sp>
    </p:spTree>
    <p:extLst>
      <p:ext uri="{BB962C8B-B14F-4D97-AF65-F5344CB8AC3E}">
        <p14:creationId xmlns:p14="http://schemas.microsoft.com/office/powerpoint/2010/main" val="7141817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3665365619"/>
      </p:ext>
    </p:extLst>
  </p:cSld>
  <p:clrMapOvr>
    <a:masterClrMapping/>
  </p:clrMapOvr>
  <p:transition>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82984816"/>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416028216"/>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88672358"/>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63476230"/>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05149789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910132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CD26F5D-AC3F-9F40-9E19-7BFDD13E9D7A}" type="slidenum">
              <a:rPr lang="en-US"/>
              <a:pPr>
                <a:defRPr/>
              </a:pPr>
              <a:t>‹#›</a:t>
            </a:fld>
            <a:endParaRPr lang="en-US"/>
          </a:p>
        </p:txBody>
      </p:sp>
    </p:spTree>
    <p:extLst>
      <p:ext uri="{BB962C8B-B14F-4D97-AF65-F5344CB8AC3E}">
        <p14:creationId xmlns:p14="http://schemas.microsoft.com/office/powerpoint/2010/main" val="3736873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06901568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686107816"/>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713346078"/>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552520692"/>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7628362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99F9DBB-E238-064A-B861-D40D82D63034}" type="slidenum">
              <a:rPr lang="en-US"/>
              <a:pPr>
                <a:defRPr/>
              </a:pPr>
              <a:t>‹#›</a:t>
            </a:fld>
            <a:endParaRPr lang="en-US"/>
          </a:p>
        </p:txBody>
      </p:sp>
    </p:spTree>
    <p:extLst>
      <p:ext uri="{BB962C8B-B14F-4D97-AF65-F5344CB8AC3E}">
        <p14:creationId xmlns:p14="http://schemas.microsoft.com/office/powerpoint/2010/main" val="1748131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37AA18-9220-5E47-86E2-5C201364CAF7}" type="slidenum">
              <a:rPr lang="en-US"/>
              <a:pPr>
                <a:defRPr/>
              </a:pPr>
              <a:t>‹#›</a:t>
            </a:fld>
            <a:endParaRPr lang="en-US"/>
          </a:p>
        </p:txBody>
      </p:sp>
    </p:spTree>
    <p:extLst>
      <p:ext uri="{BB962C8B-B14F-4D97-AF65-F5344CB8AC3E}">
        <p14:creationId xmlns:p14="http://schemas.microsoft.com/office/powerpoint/2010/main" val="192881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DF70FB6-781E-DB43-A555-33E1B0FED80F}" type="slidenum">
              <a:rPr lang="en-US"/>
              <a:pPr>
                <a:defRPr/>
              </a:pPr>
              <a:t>‹#›</a:t>
            </a:fld>
            <a:endParaRPr lang="en-US"/>
          </a:p>
        </p:txBody>
      </p:sp>
    </p:spTree>
    <p:extLst>
      <p:ext uri="{BB962C8B-B14F-4D97-AF65-F5344CB8AC3E}">
        <p14:creationId xmlns:p14="http://schemas.microsoft.com/office/powerpoint/2010/main" val="3235684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7A2E612D-90E5-1F4F-854A-DBDC4E642352}" type="slidenum">
              <a:rPr lang="en-US"/>
              <a:pPr>
                <a:defRPr/>
              </a:pPr>
              <a:t>‹#›</a:t>
            </a:fld>
            <a:endParaRPr lang="en-US"/>
          </a:p>
        </p:txBody>
      </p:sp>
    </p:spTree>
    <p:extLst>
      <p:ext uri="{BB962C8B-B14F-4D97-AF65-F5344CB8AC3E}">
        <p14:creationId xmlns:p14="http://schemas.microsoft.com/office/powerpoint/2010/main" val="1955937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A0A9634-0AB1-E74B-8C47-2C5BC9DBB639}" type="slidenum">
              <a:rPr lang="en-US"/>
              <a:pPr>
                <a:defRPr/>
              </a:pPr>
              <a:t>‹#›</a:t>
            </a:fld>
            <a:endParaRPr lang="en-US"/>
          </a:p>
        </p:txBody>
      </p:sp>
    </p:spTree>
    <p:extLst>
      <p:ext uri="{BB962C8B-B14F-4D97-AF65-F5344CB8AC3E}">
        <p14:creationId xmlns:p14="http://schemas.microsoft.com/office/powerpoint/2010/main" val="882225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1B5B59A4-BDA9-D64B-B1FA-164BA57AF125}" type="slidenum">
              <a:rPr lang="en-US"/>
              <a:pPr>
                <a:defRPr/>
              </a:pPr>
              <a:t>‹#›</a:t>
            </a:fld>
            <a:endParaRPr lang="en-US"/>
          </a:p>
        </p:txBody>
      </p:sp>
    </p:spTree>
    <p:extLst>
      <p:ext uri="{BB962C8B-B14F-4D97-AF65-F5344CB8AC3E}">
        <p14:creationId xmlns:p14="http://schemas.microsoft.com/office/powerpoint/2010/main" val="144908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810A23-DDCB-FF4E-A942-4795D3BCEDA1}" type="slidenum">
              <a:rPr lang="en-US"/>
              <a:pPr>
                <a:defRPr/>
              </a:pPr>
              <a:t>‹#›</a:t>
            </a:fld>
            <a:endParaRPr lang="en-US"/>
          </a:p>
        </p:txBody>
      </p:sp>
    </p:spTree>
    <p:extLst>
      <p:ext uri="{BB962C8B-B14F-4D97-AF65-F5344CB8AC3E}">
        <p14:creationId xmlns:p14="http://schemas.microsoft.com/office/powerpoint/2010/main" val="847457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3BB1758-24A2-3D45-9528-C79A84F96554}" type="slidenum">
              <a:rPr lang="en-US"/>
              <a:pPr>
                <a:defRPr/>
              </a:pPr>
              <a:t>‹#›</a:t>
            </a:fld>
            <a:endParaRPr lang="en-US"/>
          </a:p>
        </p:txBody>
      </p:sp>
    </p:spTree>
    <p:extLst>
      <p:ext uri="{BB962C8B-B14F-4D97-AF65-F5344CB8AC3E}">
        <p14:creationId xmlns:p14="http://schemas.microsoft.com/office/powerpoint/2010/main" val="777849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D7D35974-2ACE-C44A-A2A0-4DE11F485B46}" type="slidenum">
              <a:rPr lang="en-US"/>
              <a:pPr>
                <a:defRPr/>
              </a:pPr>
              <a:t>‹#›</a:t>
            </a:fld>
            <a:endParaRPr lang="en-US"/>
          </a:p>
        </p:txBody>
      </p:sp>
    </p:spTree>
    <p:extLst>
      <p:ext uri="{BB962C8B-B14F-4D97-AF65-F5344CB8AC3E}">
        <p14:creationId xmlns:p14="http://schemas.microsoft.com/office/powerpoint/2010/main" val="2685268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0A54793-4C94-F048-8B71-72A6DD83D8B8}" type="slidenum">
              <a:rPr lang="en-US"/>
              <a:pPr>
                <a:defRPr/>
              </a:pPr>
              <a:t>‹#›</a:t>
            </a:fld>
            <a:endParaRPr lang="en-US"/>
          </a:p>
        </p:txBody>
      </p:sp>
    </p:spTree>
    <p:extLst>
      <p:ext uri="{BB962C8B-B14F-4D97-AF65-F5344CB8AC3E}">
        <p14:creationId xmlns:p14="http://schemas.microsoft.com/office/powerpoint/2010/main" val="273858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2B6CBAED-25F7-3F47-A0CC-E31E6B514E01}" type="slidenum">
              <a:rPr lang="en-US"/>
              <a:pPr>
                <a:defRPr/>
              </a:pPr>
              <a:t>‹#›</a:t>
            </a:fld>
            <a:endParaRPr lang="en-US"/>
          </a:p>
        </p:txBody>
      </p:sp>
    </p:spTree>
    <p:extLst>
      <p:ext uri="{BB962C8B-B14F-4D97-AF65-F5344CB8AC3E}">
        <p14:creationId xmlns:p14="http://schemas.microsoft.com/office/powerpoint/2010/main" val="2755262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latin typeface="Helvetica" charset="0"/>
            </a:endParaRPr>
          </a:p>
        </p:txBody>
      </p:sp>
      <p:sp>
        <p:nvSpPr>
          <p:cNvPr id="35907"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35908" name="Rectangle 68"/>
          <p:cNvSpPr>
            <a:spLocks noGrp="1" noChangeArrowheads="1"/>
          </p:cNvSpPr>
          <p:nvPr>
            <p:ph type="subTitle" sz="quarter" idx="1"/>
          </p:nvPr>
        </p:nvSpPr>
        <p:spPr>
          <a:xfrm>
            <a:off x="4021138" y="2860675"/>
            <a:ext cx="4437062" cy="3114675"/>
          </a:xfrm>
        </p:spPr>
        <p:txBody>
          <a:bodyPr/>
          <a:lstStyle>
            <a:lvl1pPr marL="0" indent="0">
              <a:buFont typeface="Wingdings"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a:lvl1pPr>
          </a:lstStyle>
          <a:p>
            <a:pPr>
              <a:defRPr/>
            </a:pPr>
            <a:fld id="{4823DD70-6F50-994E-8C55-3E2DAA80A9E3}" type="slidenum">
              <a:rPr lang="en-US"/>
              <a:pPr>
                <a:defRPr/>
              </a:pPr>
              <a:t>‹#›</a:t>
            </a:fld>
            <a:endParaRPr lang="en-US"/>
          </a:p>
        </p:txBody>
      </p:sp>
    </p:spTree>
    <p:extLst>
      <p:ext uri="{BB962C8B-B14F-4D97-AF65-F5344CB8AC3E}">
        <p14:creationId xmlns:p14="http://schemas.microsoft.com/office/powerpoint/2010/main" val="2280874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8ABBA30-C468-E34F-8D61-426FE61720BD}" type="slidenum">
              <a:rPr lang="en-US"/>
              <a:pPr>
                <a:defRPr/>
              </a:pPr>
              <a:t>‹#›</a:t>
            </a:fld>
            <a:endParaRPr lang="en-US"/>
          </a:p>
        </p:txBody>
      </p:sp>
    </p:spTree>
    <p:extLst>
      <p:ext uri="{BB962C8B-B14F-4D97-AF65-F5344CB8AC3E}">
        <p14:creationId xmlns:p14="http://schemas.microsoft.com/office/powerpoint/2010/main" val="3703414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A578B4CE-56F7-2B43-BB3B-9EC2F025D3A9}" type="slidenum">
              <a:rPr lang="en-US"/>
              <a:pPr>
                <a:defRPr/>
              </a:pPr>
              <a:t>‹#›</a:t>
            </a:fld>
            <a:endParaRPr lang="en-US"/>
          </a:p>
        </p:txBody>
      </p:sp>
    </p:spTree>
    <p:extLst>
      <p:ext uri="{BB962C8B-B14F-4D97-AF65-F5344CB8AC3E}">
        <p14:creationId xmlns:p14="http://schemas.microsoft.com/office/powerpoint/2010/main" val="1987132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B35EFB83-628B-274B-9F23-655E2A7A3537}" type="slidenum">
              <a:rPr lang="en-US"/>
              <a:pPr>
                <a:defRPr/>
              </a:pPr>
              <a:t>‹#›</a:t>
            </a:fld>
            <a:endParaRPr lang="en-US"/>
          </a:p>
        </p:txBody>
      </p:sp>
    </p:spTree>
    <p:extLst>
      <p:ext uri="{BB962C8B-B14F-4D97-AF65-F5344CB8AC3E}">
        <p14:creationId xmlns:p14="http://schemas.microsoft.com/office/powerpoint/2010/main" val="3707456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91"/>
          <p:cNvSpPr>
            <a:spLocks noGrp="1" noChangeArrowheads="1"/>
          </p:cNvSpPr>
          <p:nvPr>
            <p:ph type="dt" sz="half" idx="10"/>
          </p:nvPr>
        </p:nvSpPr>
        <p:spPr>
          <a:ln/>
        </p:spPr>
        <p:txBody>
          <a:bodyPr/>
          <a:lstStyle>
            <a:lvl1pPr>
              <a:defRPr/>
            </a:lvl1pPr>
          </a:lstStyle>
          <a:p>
            <a:pPr>
              <a:defRPr/>
            </a:pPr>
            <a:endParaRPr lang="en-US"/>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a:p>
        </p:txBody>
      </p:sp>
      <p:sp>
        <p:nvSpPr>
          <p:cNvPr id="9" name="Rectangle 1093"/>
          <p:cNvSpPr>
            <a:spLocks noGrp="1" noChangeArrowheads="1"/>
          </p:cNvSpPr>
          <p:nvPr>
            <p:ph type="sldNum" sz="quarter" idx="12"/>
          </p:nvPr>
        </p:nvSpPr>
        <p:spPr>
          <a:ln/>
        </p:spPr>
        <p:txBody>
          <a:bodyPr/>
          <a:lstStyle>
            <a:lvl1pPr>
              <a:defRPr/>
            </a:lvl1pPr>
          </a:lstStyle>
          <a:p>
            <a:pPr>
              <a:defRPr/>
            </a:pPr>
            <a:fld id="{71F64E9D-C115-D54F-9230-8A2BCB24B730}" type="slidenum">
              <a:rPr lang="en-US"/>
              <a:pPr>
                <a:defRPr/>
              </a:pPr>
              <a:t>‹#›</a:t>
            </a:fld>
            <a:endParaRPr lang="en-US"/>
          </a:p>
        </p:txBody>
      </p:sp>
    </p:spTree>
    <p:extLst>
      <p:ext uri="{BB962C8B-B14F-4D97-AF65-F5344CB8AC3E}">
        <p14:creationId xmlns:p14="http://schemas.microsoft.com/office/powerpoint/2010/main" val="552506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91"/>
          <p:cNvSpPr>
            <a:spLocks noGrp="1" noChangeArrowheads="1"/>
          </p:cNvSpPr>
          <p:nvPr>
            <p:ph type="dt" sz="half" idx="10"/>
          </p:nvPr>
        </p:nvSpPr>
        <p:spPr>
          <a:ln/>
        </p:spPr>
        <p:txBody>
          <a:bodyPr/>
          <a:lstStyle>
            <a:lvl1pPr>
              <a:defRPr/>
            </a:lvl1pPr>
          </a:lstStyle>
          <a:p>
            <a:pPr>
              <a:defRPr/>
            </a:pPr>
            <a:endParaRPr lang="en-US"/>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a:p>
        </p:txBody>
      </p:sp>
      <p:sp>
        <p:nvSpPr>
          <p:cNvPr id="5" name="Rectangle 1093"/>
          <p:cNvSpPr>
            <a:spLocks noGrp="1" noChangeArrowheads="1"/>
          </p:cNvSpPr>
          <p:nvPr>
            <p:ph type="sldNum" sz="quarter" idx="12"/>
          </p:nvPr>
        </p:nvSpPr>
        <p:spPr>
          <a:ln/>
        </p:spPr>
        <p:txBody>
          <a:bodyPr/>
          <a:lstStyle>
            <a:lvl1pPr>
              <a:defRPr/>
            </a:lvl1pPr>
          </a:lstStyle>
          <a:p>
            <a:pPr>
              <a:defRPr/>
            </a:pPr>
            <a:fld id="{6A6A4C63-5B85-BB46-96E1-4BDF104F9125}" type="slidenum">
              <a:rPr lang="en-US"/>
              <a:pPr>
                <a:defRPr/>
              </a:pPr>
              <a:t>‹#›</a:t>
            </a:fld>
            <a:endParaRPr lang="en-US"/>
          </a:p>
        </p:txBody>
      </p:sp>
    </p:spTree>
    <p:extLst>
      <p:ext uri="{BB962C8B-B14F-4D97-AF65-F5344CB8AC3E}">
        <p14:creationId xmlns:p14="http://schemas.microsoft.com/office/powerpoint/2010/main" val="194363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987D8E-7D51-8F49-9D04-2C71960960F2}" type="slidenum">
              <a:rPr lang="en-US"/>
              <a:pPr>
                <a:defRPr/>
              </a:pPr>
              <a:t>‹#›</a:t>
            </a:fld>
            <a:endParaRPr lang="en-US"/>
          </a:p>
        </p:txBody>
      </p:sp>
    </p:spTree>
    <p:extLst>
      <p:ext uri="{BB962C8B-B14F-4D97-AF65-F5344CB8AC3E}">
        <p14:creationId xmlns:p14="http://schemas.microsoft.com/office/powerpoint/2010/main" val="292011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a:p>
        </p:txBody>
      </p:sp>
      <p:sp>
        <p:nvSpPr>
          <p:cNvPr id="4" name="Rectangle 1093"/>
          <p:cNvSpPr>
            <a:spLocks noGrp="1" noChangeArrowheads="1"/>
          </p:cNvSpPr>
          <p:nvPr>
            <p:ph type="sldNum" sz="quarter" idx="12"/>
          </p:nvPr>
        </p:nvSpPr>
        <p:spPr>
          <a:ln/>
        </p:spPr>
        <p:txBody>
          <a:bodyPr/>
          <a:lstStyle>
            <a:lvl1pPr>
              <a:defRPr/>
            </a:lvl1pPr>
          </a:lstStyle>
          <a:p>
            <a:pPr>
              <a:defRPr/>
            </a:pPr>
            <a:fld id="{E94FED90-10C1-C148-8F52-09EA87D82CF3}" type="slidenum">
              <a:rPr lang="en-US"/>
              <a:pPr>
                <a:defRPr/>
              </a:pPr>
              <a:t>‹#›</a:t>
            </a:fld>
            <a:endParaRPr lang="en-US"/>
          </a:p>
        </p:txBody>
      </p:sp>
    </p:spTree>
    <p:extLst>
      <p:ext uri="{BB962C8B-B14F-4D97-AF65-F5344CB8AC3E}">
        <p14:creationId xmlns:p14="http://schemas.microsoft.com/office/powerpoint/2010/main" val="21530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1CCA3D05-1289-A844-A48C-9698F3A864BC}" type="slidenum">
              <a:rPr lang="en-US"/>
              <a:pPr>
                <a:defRPr/>
              </a:pPr>
              <a:t>‹#›</a:t>
            </a:fld>
            <a:endParaRPr lang="en-US"/>
          </a:p>
        </p:txBody>
      </p:sp>
    </p:spTree>
    <p:extLst>
      <p:ext uri="{BB962C8B-B14F-4D97-AF65-F5344CB8AC3E}">
        <p14:creationId xmlns:p14="http://schemas.microsoft.com/office/powerpoint/2010/main" val="4052675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a:p>
        </p:txBody>
      </p:sp>
      <p:sp>
        <p:nvSpPr>
          <p:cNvPr id="7" name="Rectangle 1093"/>
          <p:cNvSpPr>
            <a:spLocks noGrp="1" noChangeArrowheads="1"/>
          </p:cNvSpPr>
          <p:nvPr>
            <p:ph type="sldNum" sz="quarter" idx="12"/>
          </p:nvPr>
        </p:nvSpPr>
        <p:spPr>
          <a:ln/>
        </p:spPr>
        <p:txBody>
          <a:bodyPr/>
          <a:lstStyle>
            <a:lvl1pPr>
              <a:defRPr/>
            </a:lvl1pPr>
          </a:lstStyle>
          <a:p>
            <a:pPr>
              <a:defRPr/>
            </a:pPr>
            <a:fld id="{F014C2DB-2730-4D4A-B961-3E1EBC17CD63}" type="slidenum">
              <a:rPr lang="en-US"/>
              <a:pPr>
                <a:defRPr/>
              </a:pPr>
              <a:t>‹#›</a:t>
            </a:fld>
            <a:endParaRPr lang="en-US"/>
          </a:p>
        </p:txBody>
      </p:sp>
    </p:spTree>
    <p:extLst>
      <p:ext uri="{BB962C8B-B14F-4D97-AF65-F5344CB8AC3E}">
        <p14:creationId xmlns:p14="http://schemas.microsoft.com/office/powerpoint/2010/main" val="3112361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E5F93FB1-3531-A247-BF0A-72B30658E4D1}" type="slidenum">
              <a:rPr lang="en-US"/>
              <a:pPr>
                <a:defRPr/>
              </a:pPr>
              <a:t>‹#›</a:t>
            </a:fld>
            <a:endParaRPr lang="en-US"/>
          </a:p>
        </p:txBody>
      </p:sp>
    </p:spTree>
    <p:extLst>
      <p:ext uri="{BB962C8B-B14F-4D97-AF65-F5344CB8AC3E}">
        <p14:creationId xmlns:p14="http://schemas.microsoft.com/office/powerpoint/2010/main" val="3663585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a:p>
        </p:txBody>
      </p:sp>
      <p:sp>
        <p:nvSpPr>
          <p:cNvPr id="6" name="Rectangle 1093"/>
          <p:cNvSpPr>
            <a:spLocks noGrp="1" noChangeArrowheads="1"/>
          </p:cNvSpPr>
          <p:nvPr>
            <p:ph type="sldNum" sz="quarter" idx="12"/>
          </p:nvPr>
        </p:nvSpPr>
        <p:spPr>
          <a:ln/>
        </p:spPr>
        <p:txBody>
          <a:bodyPr/>
          <a:lstStyle>
            <a:lvl1pPr>
              <a:defRPr/>
            </a:lvl1pPr>
          </a:lstStyle>
          <a:p>
            <a:pPr>
              <a:defRPr/>
            </a:pPr>
            <a:fld id="{8C4BC85D-55BD-B144-912F-795B6F69CC8C}" type="slidenum">
              <a:rPr lang="en-US"/>
              <a:pPr>
                <a:defRPr/>
              </a:pPr>
              <a:t>‹#›</a:t>
            </a:fld>
            <a:endParaRPr lang="en-US"/>
          </a:p>
        </p:txBody>
      </p:sp>
    </p:spTree>
    <p:extLst>
      <p:ext uri="{BB962C8B-B14F-4D97-AF65-F5344CB8AC3E}">
        <p14:creationId xmlns:p14="http://schemas.microsoft.com/office/powerpoint/2010/main" val="92297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3973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D8DF0A1A-7423-2040-9711-565E67DF23F1}" type="slidenum">
              <a:rPr lang="en-US" altLang="ja-JP"/>
              <a:pPr>
                <a:defRPr/>
              </a:pPr>
              <a:t>‹#›</a:t>
            </a:fld>
            <a:endParaRPr lang="en-US" altLang="ja-JP"/>
          </a:p>
        </p:txBody>
      </p:sp>
    </p:spTree>
    <p:extLst>
      <p:ext uri="{BB962C8B-B14F-4D97-AF65-F5344CB8AC3E}">
        <p14:creationId xmlns:p14="http://schemas.microsoft.com/office/powerpoint/2010/main" val="1964935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FCCF7-8CFD-8940-B927-4F5393844C24}" type="slidenum">
              <a:rPr lang="en-US"/>
              <a:pPr>
                <a:defRPr/>
              </a:pPr>
              <a:t>‹#›</a:t>
            </a:fld>
            <a:endParaRPr lang="en-US"/>
          </a:p>
        </p:txBody>
      </p:sp>
    </p:spTree>
    <p:extLst>
      <p:ext uri="{BB962C8B-B14F-4D97-AF65-F5344CB8AC3E}">
        <p14:creationId xmlns:p14="http://schemas.microsoft.com/office/powerpoint/2010/main" val="34932521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56943-8608-B448-B157-8BF449D3E266}" type="slidenum">
              <a:rPr lang="en-US"/>
              <a:pPr>
                <a:defRPr/>
              </a:pPr>
              <a:t>‹#›</a:t>
            </a:fld>
            <a:endParaRPr lang="en-US"/>
          </a:p>
        </p:txBody>
      </p:sp>
    </p:spTree>
    <p:extLst>
      <p:ext uri="{BB962C8B-B14F-4D97-AF65-F5344CB8AC3E}">
        <p14:creationId xmlns:p14="http://schemas.microsoft.com/office/powerpoint/2010/main" val="4127064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6E121-1CD1-5D46-AE74-8A899CB11C84}" type="slidenum">
              <a:rPr lang="en-US"/>
              <a:pPr>
                <a:defRPr/>
              </a:pPr>
              <a:t>‹#›</a:t>
            </a:fld>
            <a:endParaRPr lang="en-US"/>
          </a:p>
        </p:txBody>
      </p:sp>
    </p:spTree>
    <p:extLst>
      <p:ext uri="{BB962C8B-B14F-4D97-AF65-F5344CB8AC3E}">
        <p14:creationId xmlns:p14="http://schemas.microsoft.com/office/powerpoint/2010/main" val="427002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5B9874-650F-3D45-98DE-0C6CFE770598}" type="slidenum">
              <a:rPr lang="en-US"/>
              <a:pPr>
                <a:defRPr/>
              </a:pPr>
              <a:t>‹#›</a:t>
            </a:fld>
            <a:endParaRPr lang="en-US"/>
          </a:p>
        </p:txBody>
      </p:sp>
    </p:spTree>
    <p:extLst>
      <p:ext uri="{BB962C8B-B14F-4D97-AF65-F5344CB8AC3E}">
        <p14:creationId xmlns:p14="http://schemas.microsoft.com/office/powerpoint/2010/main" val="2719518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ECBFB-DED4-9C49-A59D-F22D47E4DA53}" type="slidenum">
              <a:rPr lang="en-US"/>
              <a:pPr>
                <a:defRPr/>
              </a:pPr>
              <a:t>‹#›</a:t>
            </a:fld>
            <a:endParaRPr lang="en-US"/>
          </a:p>
        </p:txBody>
      </p:sp>
    </p:spTree>
    <p:extLst>
      <p:ext uri="{BB962C8B-B14F-4D97-AF65-F5344CB8AC3E}">
        <p14:creationId xmlns:p14="http://schemas.microsoft.com/office/powerpoint/2010/main" val="1769570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85088-0450-5A49-BB8C-DCBC6D92926A}" type="slidenum">
              <a:rPr lang="en-US"/>
              <a:pPr>
                <a:defRPr/>
              </a:pPr>
              <a:t>‹#›</a:t>
            </a:fld>
            <a:endParaRPr lang="en-US"/>
          </a:p>
        </p:txBody>
      </p:sp>
    </p:spTree>
    <p:extLst>
      <p:ext uri="{BB962C8B-B14F-4D97-AF65-F5344CB8AC3E}">
        <p14:creationId xmlns:p14="http://schemas.microsoft.com/office/powerpoint/2010/main" val="275842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04015E-9C50-8548-A067-AEF242B16D70}" type="slidenum">
              <a:rPr lang="en-US"/>
              <a:pPr>
                <a:defRPr/>
              </a:pPr>
              <a:t>‹#›</a:t>
            </a:fld>
            <a:endParaRPr lang="en-US"/>
          </a:p>
        </p:txBody>
      </p:sp>
    </p:spTree>
    <p:extLst>
      <p:ext uri="{BB962C8B-B14F-4D97-AF65-F5344CB8AC3E}">
        <p14:creationId xmlns:p14="http://schemas.microsoft.com/office/powerpoint/2010/main" val="35189734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8F3E13-74AB-644F-B091-26F53716EB2B}" type="slidenum">
              <a:rPr lang="en-US"/>
              <a:pPr>
                <a:defRPr/>
              </a:pPr>
              <a:t>‹#›</a:t>
            </a:fld>
            <a:endParaRPr lang="en-US"/>
          </a:p>
        </p:txBody>
      </p:sp>
    </p:spTree>
    <p:extLst>
      <p:ext uri="{BB962C8B-B14F-4D97-AF65-F5344CB8AC3E}">
        <p14:creationId xmlns:p14="http://schemas.microsoft.com/office/powerpoint/2010/main" val="16783723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A2C3E-2662-944F-B444-9D867E51D71A}" type="slidenum">
              <a:rPr lang="en-US"/>
              <a:pPr>
                <a:defRPr/>
              </a:pPr>
              <a:t>‹#›</a:t>
            </a:fld>
            <a:endParaRPr lang="en-US"/>
          </a:p>
        </p:txBody>
      </p:sp>
    </p:spTree>
    <p:extLst>
      <p:ext uri="{BB962C8B-B14F-4D97-AF65-F5344CB8AC3E}">
        <p14:creationId xmlns:p14="http://schemas.microsoft.com/office/powerpoint/2010/main" val="3202646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8BD25-3998-8541-8653-D8A742940A19}" type="slidenum">
              <a:rPr lang="en-US"/>
              <a:pPr>
                <a:defRPr/>
              </a:pPr>
              <a:t>‹#›</a:t>
            </a:fld>
            <a:endParaRPr lang="en-US"/>
          </a:p>
        </p:txBody>
      </p:sp>
    </p:spTree>
    <p:extLst>
      <p:ext uri="{BB962C8B-B14F-4D97-AF65-F5344CB8AC3E}">
        <p14:creationId xmlns:p14="http://schemas.microsoft.com/office/powerpoint/2010/main" val="1302914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2F05D4-3045-734C-A53D-0FE8E9ED47B8}" type="slidenum">
              <a:rPr lang="en-US"/>
              <a:pPr>
                <a:defRPr/>
              </a:pPr>
              <a:t>‹#›</a:t>
            </a:fld>
            <a:endParaRPr lang="en-US"/>
          </a:p>
        </p:txBody>
      </p:sp>
    </p:spTree>
    <p:extLst>
      <p:ext uri="{BB962C8B-B14F-4D97-AF65-F5344CB8AC3E}">
        <p14:creationId xmlns:p14="http://schemas.microsoft.com/office/powerpoint/2010/main" val="6166664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B6405-6D7D-D347-8D69-CE431D4A9C01}" type="slidenum">
              <a:rPr lang="en-US"/>
              <a:pPr>
                <a:defRPr/>
              </a:pPr>
              <a:t>‹#›</a:t>
            </a:fld>
            <a:endParaRPr lang="en-US"/>
          </a:p>
        </p:txBody>
      </p:sp>
    </p:spTree>
    <p:extLst>
      <p:ext uri="{BB962C8B-B14F-4D97-AF65-F5344CB8AC3E}">
        <p14:creationId xmlns:p14="http://schemas.microsoft.com/office/powerpoint/2010/main" val="19519220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457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2"/>
              <a:buNone/>
              <a:defRPr i="1"/>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43B9F542-0DB7-0340-97C7-127060C80959}" type="slidenum">
              <a:rPr lang="en-US"/>
              <a:pPr>
                <a:defRPr/>
              </a:pPr>
              <a:t>‹#›</a:t>
            </a:fld>
            <a:endParaRPr lang="en-US"/>
          </a:p>
        </p:txBody>
      </p:sp>
    </p:spTree>
    <p:extLst>
      <p:ext uri="{BB962C8B-B14F-4D97-AF65-F5344CB8AC3E}">
        <p14:creationId xmlns:p14="http://schemas.microsoft.com/office/powerpoint/2010/main" val="2908247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A4C9876-5600-0C42-98C0-109F61E3C198}" type="slidenum">
              <a:rPr lang="en-US"/>
              <a:pPr>
                <a:defRPr/>
              </a:pPr>
              <a:t>‹#›</a:t>
            </a:fld>
            <a:endParaRPr lang="en-US"/>
          </a:p>
        </p:txBody>
      </p:sp>
    </p:spTree>
    <p:extLst>
      <p:ext uri="{BB962C8B-B14F-4D97-AF65-F5344CB8AC3E}">
        <p14:creationId xmlns:p14="http://schemas.microsoft.com/office/powerpoint/2010/main" val="332133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13C7C1-41B5-2F44-B7AF-8FCBF95FFFFF}" type="slidenum">
              <a:rPr lang="en-US"/>
              <a:pPr>
                <a:defRPr/>
              </a:pPr>
              <a:t>‹#›</a:t>
            </a:fld>
            <a:endParaRPr lang="en-US"/>
          </a:p>
        </p:txBody>
      </p:sp>
    </p:spTree>
    <p:extLst>
      <p:ext uri="{BB962C8B-B14F-4D97-AF65-F5344CB8AC3E}">
        <p14:creationId xmlns:p14="http://schemas.microsoft.com/office/powerpoint/2010/main" val="2991535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6458F0C-6455-EA49-BF5C-7F8B9B4D6364}" type="slidenum">
              <a:rPr lang="en-US"/>
              <a:pPr>
                <a:defRPr/>
              </a:pPr>
              <a:t>‹#›</a:t>
            </a:fld>
            <a:endParaRPr lang="en-US"/>
          </a:p>
        </p:txBody>
      </p:sp>
    </p:spTree>
    <p:extLst>
      <p:ext uri="{BB962C8B-B14F-4D97-AF65-F5344CB8AC3E}">
        <p14:creationId xmlns:p14="http://schemas.microsoft.com/office/powerpoint/2010/main" val="2951184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8973B39-D51B-BA4D-B0B3-4D178595C1B2}" type="slidenum">
              <a:rPr lang="en-US"/>
              <a:pPr>
                <a:defRPr/>
              </a:pPr>
              <a:t>‹#›</a:t>
            </a:fld>
            <a:endParaRPr lang="en-US"/>
          </a:p>
        </p:txBody>
      </p:sp>
    </p:spTree>
    <p:extLst>
      <p:ext uri="{BB962C8B-B14F-4D97-AF65-F5344CB8AC3E}">
        <p14:creationId xmlns:p14="http://schemas.microsoft.com/office/powerpoint/2010/main" val="30405460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3344F9A-D4AA-254F-81BC-E31DC6E8D0DA}" type="slidenum">
              <a:rPr lang="en-US"/>
              <a:pPr>
                <a:defRPr/>
              </a:pPr>
              <a:t>‹#›</a:t>
            </a:fld>
            <a:endParaRPr lang="en-US"/>
          </a:p>
        </p:txBody>
      </p:sp>
    </p:spTree>
    <p:extLst>
      <p:ext uri="{BB962C8B-B14F-4D97-AF65-F5344CB8AC3E}">
        <p14:creationId xmlns:p14="http://schemas.microsoft.com/office/powerpoint/2010/main" val="3709932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84242F4-CE8C-2240-B1C4-823362058025}" type="slidenum">
              <a:rPr lang="en-US"/>
              <a:pPr>
                <a:defRPr/>
              </a:pPr>
              <a:t>‹#›</a:t>
            </a:fld>
            <a:endParaRPr lang="en-US"/>
          </a:p>
        </p:txBody>
      </p:sp>
    </p:spTree>
    <p:extLst>
      <p:ext uri="{BB962C8B-B14F-4D97-AF65-F5344CB8AC3E}">
        <p14:creationId xmlns:p14="http://schemas.microsoft.com/office/powerpoint/2010/main" val="1866639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26416D53-787E-EC47-8D0B-0C3DDAC88D1C}" type="slidenum">
              <a:rPr lang="en-US"/>
              <a:pPr>
                <a:defRPr/>
              </a:pPr>
              <a:t>‹#›</a:t>
            </a:fld>
            <a:endParaRPr lang="en-US"/>
          </a:p>
        </p:txBody>
      </p:sp>
    </p:spTree>
    <p:extLst>
      <p:ext uri="{BB962C8B-B14F-4D97-AF65-F5344CB8AC3E}">
        <p14:creationId xmlns:p14="http://schemas.microsoft.com/office/powerpoint/2010/main" val="20932354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751451AA-C80D-EE4F-92AB-D7CF1A707A71}" type="slidenum">
              <a:rPr lang="en-US"/>
              <a:pPr>
                <a:defRPr/>
              </a:pPr>
              <a:t>‹#›</a:t>
            </a:fld>
            <a:endParaRPr lang="en-US"/>
          </a:p>
        </p:txBody>
      </p:sp>
    </p:spTree>
    <p:extLst>
      <p:ext uri="{BB962C8B-B14F-4D97-AF65-F5344CB8AC3E}">
        <p14:creationId xmlns:p14="http://schemas.microsoft.com/office/powerpoint/2010/main" val="42257372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DB9EFD4-7EF3-7B49-9F62-4C68AB952BC1}" type="slidenum">
              <a:rPr lang="en-US"/>
              <a:pPr>
                <a:defRPr/>
              </a:pPr>
              <a:t>‹#›</a:t>
            </a:fld>
            <a:endParaRPr lang="en-US"/>
          </a:p>
        </p:txBody>
      </p:sp>
    </p:spTree>
    <p:extLst>
      <p:ext uri="{BB962C8B-B14F-4D97-AF65-F5344CB8AC3E}">
        <p14:creationId xmlns:p14="http://schemas.microsoft.com/office/powerpoint/2010/main" val="2816549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DF85E5-2FBE-6D4B-BAE8-343FD27B9DC1}" type="slidenum">
              <a:rPr lang="en-US"/>
              <a:pPr>
                <a:defRPr/>
              </a:pPr>
              <a:t>‹#›</a:t>
            </a:fld>
            <a:endParaRPr lang="en-US"/>
          </a:p>
        </p:txBody>
      </p:sp>
    </p:spTree>
    <p:extLst>
      <p:ext uri="{BB962C8B-B14F-4D97-AF65-F5344CB8AC3E}">
        <p14:creationId xmlns:p14="http://schemas.microsoft.com/office/powerpoint/2010/main" val="48888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33473AA-CBE9-9A48-AE83-45FA1D0B0C7F}" type="slidenum">
              <a:rPr lang="en-US"/>
              <a:pPr>
                <a:defRPr/>
              </a:pPr>
              <a:t>‹#›</a:t>
            </a:fld>
            <a:endParaRPr lang="en-US"/>
          </a:p>
        </p:txBody>
      </p:sp>
    </p:spTree>
    <p:extLst>
      <p:ext uri="{BB962C8B-B14F-4D97-AF65-F5344CB8AC3E}">
        <p14:creationId xmlns:p14="http://schemas.microsoft.com/office/powerpoint/2010/main" val="1398276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1906" name="Rectangle 2"/>
          <p:cNvSpPr>
            <a:spLocks noGrp="1" noChangeArrowheads="1"/>
          </p:cNvSpPr>
          <p:nvPr>
            <p:ph type="ctrTitle"/>
          </p:nvPr>
        </p:nvSpPr>
        <p:spPr>
          <a:xfrm>
            <a:off x="685800" y="1219200"/>
            <a:ext cx="7772400" cy="1371600"/>
          </a:xfrm>
          <a:effectLst>
            <a:outerShdw blurRad="63500" algn="ctr" rotWithShape="0">
              <a:srgbClr val="FFFFFF">
                <a:alpha val="75000"/>
              </a:srgbClr>
            </a:outerShdw>
          </a:effectLst>
        </p:spPr>
        <p:txBody>
          <a:bodyPr anchor="ctr"/>
          <a:lstStyle>
            <a:lvl1pPr algn="ctr">
              <a:defRPr sz="4800"/>
            </a:lvl1pPr>
          </a:lstStyle>
          <a:p>
            <a:pPr lvl="0"/>
            <a:r>
              <a:rPr lang="en-US" noProof="0"/>
              <a:t>Click to edit Master title style</a:t>
            </a:r>
          </a:p>
        </p:txBody>
      </p:sp>
      <p:sp>
        <p:nvSpPr>
          <p:cNvPr id="891907" name="Rectangle 3"/>
          <p:cNvSpPr>
            <a:spLocks noGrp="1" noChangeArrowheads="1"/>
          </p:cNvSpPr>
          <p:nvPr>
            <p:ph type="subTitle" idx="1"/>
          </p:nvPr>
        </p:nvSpPr>
        <p:spPr>
          <a:xfrm>
            <a:off x="1371600" y="5105400"/>
            <a:ext cx="6400800" cy="1066800"/>
          </a:xfrm>
          <a:effectLst>
            <a:outerShdw blurRad="63500" algn="ctr" rotWithShape="0">
              <a:srgbClr val="000000">
                <a:alpha val="75000"/>
              </a:srgbClr>
            </a:outerShdw>
          </a:effectLst>
        </p:spPr>
        <p:txBody>
          <a:bodyPr anchor="b"/>
          <a:lstStyle>
            <a:lvl1pPr marL="0" indent="0" algn="ctr">
              <a:buFontTx/>
              <a:buNone/>
              <a:defRPr sz="2800" i="1">
                <a:solidFill>
                  <a:srgbClr val="FFFFFF"/>
                </a:solidFill>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p:txBody>
          <a:bodyPr/>
          <a:lstStyle>
            <a:lvl1pPr>
              <a:defRPr>
                <a:solidFill>
                  <a:srgbClr val="FFFFFF"/>
                </a:solidFill>
              </a:defRPr>
            </a:lvl1pPr>
          </a:lstStyle>
          <a:p>
            <a:pPr>
              <a:defRPr/>
            </a:pPr>
            <a:endParaRPr lang="en-US">
              <a:latin typeface="Trebuchet MS"/>
            </a:endParaRPr>
          </a:p>
        </p:txBody>
      </p:sp>
      <p:sp>
        <p:nvSpPr>
          <p:cNvPr id="6" name="Rectangle 6"/>
          <p:cNvSpPr>
            <a:spLocks noGrp="1" noChangeArrowheads="1"/>
          </p:cNvSpPr>
          <p:nvPr>
            <p:ph type="sldNum" sz="quarter" idx="12"/>
          </p:nvPr>
        </p:nvSpPr>
        <p:spPr/>
        <p:txBody>
          <a:bodyPr/>
          <a:lstStyle>
            <a:lvl1pPr>
              <a:defRPr>
                <a:solidFill>
                  <a:srgbClr val="FFFFFF"/>
                </a:solidFill>
              </a:defRPr>
            </a:lvl1pPr>
          </a:lstStyle>
          <a:p>
            <a:pPr>
              <a:defRPr/>
            </a:pPr>
            <a:fld id="{91C4EDB2-426B-CB4F-9268-61019BD5C66E}" type="slidenum">
              <a:rPr lang="en-US"/>
              <a:pPr>
                <a:defRPr/>
              </a:pPr>
              <a:t>‹#›</a:t>
            </a:fld>
            <a:endParaRPr lang="en-US"/>
          </a:p>
        </p:txBody>
      </p:sp>
    </p:spTree>
    <p:extLst>
      <p:ext uri="{BB962C8B-B14F-4D97-AF65-F5344CB8AC3E}">
        <p14:creationId xmlns:p14="http://schemas.microsoft.com/office/powerpoint/2010/main" val="372711974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068325-537E-7540-B5AB-980C830D9783}" type="slidenum">
              <a:rPr lang="en-US"/>
              <a:pPr>
                <a:defRPr/>
              </a:pPr>
              <a:t>‹#›</a:t>
            </a:fld>
            <a:endParaRPr lang="en-US"/>
          </a:p>
        </p:txBody>
      </p:sp>
    </p:spTree>
    <p:extLst>
      <p:ext uri="{BB962C8B-B14F-4D97-AF65-F5344CB8AC3E}">
        <p14:creationId xmlns:p14="http://schemas.microsoft.com/office/powerpoint/2010/main" val="15931117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676032-72C3-E143-ADEC-FFFA3DCEE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7963921"/>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2D6B7-6702-F24C-A63F-20D32DECA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2763266"/>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F49495-BAC6-5549-9759-6631F55F4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803957"/>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8B9C9A-4656-6847-B1C1-111296025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4771008"/>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04AE5-2622-8343-B4D4-74E79F331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2798725"/>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68658-CD40-364A-91EE-F5004ECFB1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8882091"/>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062428-121A-A940-B35B-7918831B78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2713566"/>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B0AF7-333D-8643-9426-43AC9C9AF3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5176232"/>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E3D67F-88EA-3741-887C-83575B1FC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030979"/>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9055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Trebuchet MS"/>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rebuchet MS"/>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71143-03EF-744E-A86F-01946C3CCE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43839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C025F-B0E5-BF4B-9759-BD2C28B4F271}" type="slidenum">
              <a:rPr lang="en-US"/>
              <a:pPr>
                <a:defRPr/>
              </a:pPr>
              <a:t>‹#›</a:t>
            </a:fld>
            <a:endParaRPr lang="en-US"/>
          </a:p>
        </p:txBody>
      </p:sp>
    </p:spTree>
    <p:extLst>
      <p:ext uri="{BB962C8B-B14F-4D97-AF65-F5344CB8AC3E}">
        <p14:creationId xmlns:p14="http://schemas.microsoft.com/office/powerpoint/2010/main" val="6579747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86144972"/>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51797688"/>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6413039"/>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07132245"/>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3743160"/>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78352980"/>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5131865"/>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02443556"/>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05730410"/>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5512859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02EE4C-69C5-7F49-A74F-6949C3200196}" type="slidenum">
              <a:rPr lang="en-US"/>
              <a:pPr>
                <a:defRPr/>
              </a:pPr>
              <a:t>‹#›</a:t>
            </a:fld>
            <a:endParaRPr lang="en-US"/>
          </a:p>
        </p:txBody>
      </p:sp>
    </p:spTree>
    <p:extLst>
      <p:ext uri="{BB962C8B-B14F-4D97-AF65-F5344CB8AC3E}">
        <p14:creationId xmlns:p14="http://schemas.microsoft.com/office/powerpoint/2010/main" val="11127456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90018644"/>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87819"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87820"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solidFill>
                <a:srgbClr val="FFFFFF"/>
              </a:solidFill>
              <a:latin typeface="Times New Roman"/>
            </a:endParaRPr>
          </a:p>
        </p:txBody>
      </p:sp>
      <p:sp>
        <p:nvSpPr>
          <p:cNvPr id="14" name="Rectangle 14"/>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15" name="Rectangle 15"/>
          <p:cNvSpPr>
            <a:spLocks noGrp="1" noChangeArrowheads="1"/>
          </p:cNvSpPr>
          <p:nvPr>
            <p:ph type="sldNum" sz="quarter" idx="12"/>
          </p:nvPr>
        </p:nvSpPr>
        <p:spPr/>
        <p:txBody>
          <a:bodyPr/>
          <a:lstStyle>
            <a:lvl1pPr>
              <a:defRPr/>
            </a:lvl1pPr>
          </a:lstStyle>
          <a:p>
            <a:pPr>
              <a:defRPr/>
            </a:pPr>
            <a:fld id="{E2D862E3-7713-944B-A46A-D478F176E1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150538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C761DB98-9FD7-C048-9862-B207DF69EF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2967261"/>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52C2DBAB-07F8-8A4C-BD33-7E421BD15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5367955"/>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0519B6A3-473E-D341-98E1-F69BF272ED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5820929"/>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39"/>
          <p:cNvSpPr>
            <a:spLocks noGrp="1" noChangeArrowheads="1"/>
          </p:cNvSpPr>
          <p:nvPr>
            <p:ph type="sldNum" sz="quarter" idx="12"/>
          </p:nvPr>
        </p:nvSpPr>
        <p:spPr>
          <a:ln/>
        </p:spPr>
        <p:txBody>
          <a:bodyPr/>
          <a:lstStyle>
            <a:lvl1pPr>
              <a:defRPr/>
            </a:lvl1pPr>
          </a:lstStyle>
          <a:p>
            <a:pPr>
              <a:defRPr/>
            </a:pPr>
            <a:fld id="{53D60D11-C3BC-5848-B32E-5B42226895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28328215"/>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39"/>
          <p:cNvSpPr>
            <a:spLocks noGrp="1" noChangeArrowheads="1"/>
          </p:cNvSpPr>
          <p:nvPr>
            <p:ph type="sldNum" sz="quarter" idx="12"/>
          </p:nvPr>
        </p:nvSpPr>
        <p:spPr>
          <a:ln/>
        </p:spPr>
        <p:txBody>
          <a:bodyPr/>
          <a:lstStyle>
            <a:lvl1pPr>
              <a:defRPr/>
            </a:lvl1pPr>
          </a:lstStyle>
          <a:p>
            <a:pPr>
              <a:defRPr/>
            </a:pPr>
            <a:fld id="{447ED279-F20A-124B-AD4C-DB1D62EE9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127419"/>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8C8D1838-82F5-6340-A759-A37479713A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0509363"/>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564D2B61-E4B9-FF40-8F70-29747D31DA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5243876"/>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7"/>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1038"/>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39"/>
          <p:cNvSpPr>
            <a:spLocks noGrp="1" noChangeArrowheads="1"/>
          </p:cNvSpPr>
          <p:nvPr>
            <p:ph type="sldNum" sz="quarter" idx="12"/>
          </p:nvPr>
        </p:nvSpPr>
        <p:spPr>
          <a:ln/>
        </p:spPr>
        <p:txBody>
          <a:bodyPr/>
          <a:lstStyle>
            <a:lvl1pPr>
              <a:defRPr/>
            </a:lvl1pPr>
          </a:lstStyle>
          <a:p>
            <a:pPr>
              <a:defRPr/>
            </a:pPr>
            <a:fld id="{D28535DB-3E88-A744-9E15-EA4690972B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165209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6.jpe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8.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7.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0.jpe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17" Type="http://schemas.openxmlformats.org/officeDocument/2006/relationships/image" Target="../media/image14.png"/><Relationship Id="rId2" Type="http://schemas.openxmlformats.org/officeDocument/2006/relationships/slideLayout" Target="../slideLayouts/slideLayout125.xml"/><Relationship Id="rId16" Type="http://schemas.openxmlformats.org/officeDocument/2006/relationships/image" Target="../media/image13.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2.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6.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6.jpe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8.jpe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7.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8.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9.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17.jpe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2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1.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19.emf"/><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2.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3.xml"/><Relationship Id="rId1" Type="http://schemas.openxmlformats.org/officeDocument/2006/relationships/slideLayout" Target="../slideLayouts/slideLayout223.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4.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41869E3-140A-FF4A-9BCB-BC04757086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27" r:id="rId1"/>
    <p:sldLayoutId id="2147486628" r:id="rId2"/>
    <p:sldLayoutId id="2147486629" r:id="rId3"/>
    <p:sldLayoutId id="2147486630" r:id="rId4"/>
    <p:sldLayoutId id="2147486631" r:id="rId5"/>
    <p:sldLayoutId id="2147486632" r:id="rId6"/>
    <p:sldLayoutId id="2147486633" r:id="rId7"/>
    <p:sldLayoutId id="2147486634" r:id="rId8"/>
    <p:sldLayoutId id="2147486635" r:id="rId9"/>
    <p:sldLayoutId id="2147486636" r:id="rId10"/>
    <p:sldLayoutId id="214748663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380215"/>
      </p:ext>
    </p:extLst>
  </p:cSld>
  <p:clrMap bg1="lt1" tx1="dk1" bg2="lt2" tx2="dk2" accent1="accent1" accent2="accent2" accent3="accent3" accent4="accent4" accent5="accent5" accent6="accent6" hlink="hlink" folHlink="folHlink"/>
  <p:sldLayoutIdLst>
    <p:sldLayoutId id="2147486885" r:id="rId1"/>
    <p:sldLayoutId id="2147486886" r:id="rId2"/>
    <p:sldLayoutId id="2147486887" r:id="rId3"/>
    <p:sldLayoutId id="2147486888" r:id="rId4"/>
    <p:sldLayoutId id="2147486889" r:id="rId5"/>
    <p:sldLayoutId id="2147486890" r:id="rId6"/>
    <p:sldLayoutId id="2147486891" r:id="rId7"/>
    <p:sldLayoutId id="2147486892" r:id="rId8"/>
    <p:sldLayoutId id="2147486893" r:id="rId9"/>
    <p:sldLayoutId id="2147486894" r:id="rId10"/>
    <p:sldLayoutId id="2147486895"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886786" name="Rectangle 1026"/>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a:defRPr/>
            </a:pPr>
            <a:endParaRPr lang="en-US">
              <a:solidFill>
                <a:srgbClr val="FFFFFF"/>
              </a:solidFill>
            </a:endParaRPr>
          </a:p>
        </p:txBody>
      </p:sp>
      <p:sp>
        <p:nvSpPr>
          <p:cNvPr id="87043" name="Freeform 1027"/>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87044" name="Freeform 1028"/>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5" name="Freeform 1029"/>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6" name="Freeform 1030"/>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7" name="Freeform 1031"/>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8" name="Freeform 1032"/>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49" name="Freeform 1033"/>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50" name="Freeform 1034"/>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87051" name="Rectangle 103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52" name="Rectangle 103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6797" name="Rectangle 1037"/>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8" name="Rectangle 103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FFFFFF"/>
              </a:solidFill>
              <a:latin typeface="Times New Roman"/>
            </a:endParaRPr>
          </a:p>
        </p:txBody>
      </p:sp>
      <p:sp>
        <p:nvSpPr>
          <p:cNvPr id="886799" name="Rectangle 1039"/>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51DB6A9-FA53-9846-824A-A8E8A62CC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277327"/>
      </p:ext>
    </p:extLst>
  </p:cSld>
  <p:clrMap bg1="dk2" tx1="lt1" bg2="dk1" tx2="lt2" accent1="accent1" accent2="accent2" accent3="accent3" accent4="accent4" accent5="accent5" accent6="accent6" hlink="hlink" folHlink="folHlink"/>
  <p:sldLayoutIdLst>
    <p:sldLayoutId id="2147486897" r:id="rId1"/>
    <p:sldLayoutId id="2147486898" r:id="rId2"/>
    <p:sldLayoutId id="2147486899" r:id="rId3"/>
    <p:sldLayoutId id="2147486900" r:id="rId4"/>
    <p:sldLayoutId id="2147486901" r:id="rId5"/>
    <p:sldLayoutId id="2147486902" r:id="rId6"/>
    <p:sldLayoutId id="2147486903" r:id="rId7"/>
    <p:sldLayoutId id="2147486904" r:id="rId8"/>
    <p:sldLayoutId id="2147486905" r:id="rId9"/>
    <p:sldLayoutId id="2147486906" r:id="rId10"/>
    <p:sldLayoutId id="2147486907"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886786"/>
                                        </p:tgtEl>
                                        <p:attrNameLst>
                                          <p:attrName>style.visibility</p:attrName>
                                        </p:attrNameLst>
                                      </p:cBhvr>
                                      <p:to>
                                        <p:strVal val="visible"/>
                                      </p:to>
                                    </p:set>
                                    <p:anim calcmode="lin" valueType="num">
                                      <p:cBhvr additive="base">
                                        <p:cTn id="7" dur="500" fill="hold"/>
                                        <p:tgtEl>
                                          <p:spTgt spid="886786"/>
                                        </p:tgtEl>
                                        <p:attrNameLst>
                                          <p:attrName>ppt_x</p:attrName>
                                        </p:attrNameLst>
                                      </p:cBhvr>
                                      <p:tavLst>
                                        <p:tav tm="0">
                                          <p:val>
                                            <p:strVal val="0-#ppt_w/2"/>
                                          </p:val>
                                        </p:tav>
                                        <p:tav tm="100000">
                                          <p:val>
                                            <p:strVal val="#ppt_x"/>
                                          </p:val>
                                        </p:tav>
                                      </p:tavLst>
                                    </p:anim>
                                    <p:anim calcmode="lin" valueType="num">
                                      <p:cBhvr additive="base">
                                        <p:cTn id="8" dur="500" fill="hold"/>
                                        <p:tgtEl>
                                          <p:spTgt spid="88678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8867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86" grpId="0" animBg="1"/>
    </p:bld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607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3ED63A7D-2707-1545-9D2C-7F5BF241585E}" type="slidenum">
              <a:rPr lang="en-GB"/>
              <a:pPr>
                <a:defRPr/>
              </a:pPr>
              <a:t>‹#›</a:t>
            </a:fld>
            <a:endParaRPr lang="en-GB"/>
          </a:p>
        </p:txBody>
      </p:sp>
    </p:spTree>
    <p:extLst>
      <p:ext uri="{BB962C8B-B14F-4D97-AF65-F5344CB8AC3E}">
        <p14:creationId xmlns:p14="http://schemas.microsoft.com/office/powerpoint/2010/main" val="868126918"/>
      </p:ext>
    </p:extLst>
  </p:cSld>
  <p:clrMap bg1="lt1" tx1="dk1" bg2="lt2" tx2="dk2" accent1="accent1" accent2="accent2" accent3="accent3" accent4="accent4" accent5="accent5" accent6="accent6" hlink="hlink" folHlink="folHlink"/>
  <p:sldLayoutIdLst>
    <p:sldLayoutId id="2147486909" r:id="rId1"/>
    <p:sldLayoutId id="2147486910" r:id="rId2"/>
    <p:sldLayoutId id="2147486911" r:id="rId3"/>
    <p:sldLayoutId id="2147486912" r:id="rId4"/>
    <p:sldLayoutId id="2147486913" r:id="rId5"/>
    <p:sldLayoutId id="2147486914" r:id="rId6"/>
    <p:sldLayoutId id="2147486915" r:id="rId7"/>
    <p:sldLayoutId id="2147486916" r:id="rId8"/>
    <p:sldLayoutId id="2147486917" r:id="rId9"/>
    <p:sldLayoutId id="2147486918" r:id="rId10"/>
    <p:sldLayoutId id="214748691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latin typeface="Arial" panose="020B0604020202020204" pitchFamily="34" charset="0"/>
              </a:defRPr>
            </a:lvl1pPr>
          </a:lstStyle>
          <a:p>
            <a:pPr>
              <a:defRPr/>
            </a:pPr>
            <a:fld id="{C6CCFC55-0933-8A4D-9AB6-9B3A5DB64915}" type="slidenum">
              <a:rPr lang="en-US" smtClean="0">
                <a:solidFill>
                  <a:srgbClr val="BBE0E3"/>
                </a:solidFill>
              </a:rPr>
              <a:pPr>
                <a:defRPr/>
              </a:pPr>
              <a:t>‹#›</a:t>
            </a:fld>
            <a:endParaRPr lang="en-US" dirty="0">
              <a:solidFill>
                <a:srgbClr val="BBE0E3"/>
              </a:solidFill>
            </a:endParaRPr>
          </a:p>
        </p:txBody>
      </p:sp>
    </p:spTree>
    <p:extLst>
      <p:ext uri="{BB962C8B-B14F-4D97-AF65-F5344CB8AC3E}">
        <p14:creationId xmlns:p14="http://schemas.microsoft.com/office/powerpoint/2010/main" val="2240908042"/>
      </p:ext>
    </p:extLst>
  </p:cSld>
  <p:clrMap bg1="dk2" tx1="lt1" bg2="dk1" tx2="lt2" accent1="accent1" accent2="accent2" accent3="accent3" accent4="accent4" accent5="accent5" accent6="accent6" hlink="hlink" folHlink="folHlink"/>
  <p:sldLayoutIdLst>
    <p:sldLayoutId id="2147486921" r:id="rId1"/>
    <p:sldLayoutId id="2147486922" r:id="rId2"/>
    <p:sldLayoutId id="2147486923" r:id="rId3"/>
    <p:sldLayoutId id="2147486924" r:id="rId4"/>
    <p:sldLayoutId id="2147486925" r:id="rId5"/>
    <p:sldLayoutId id="2147486926" r:id="rId6"/>
    <p:sldLayoutId id="2147486927" r:id="rId7"/>
    <p:sldLayoutId id="2147486928" r:id="rId8"/>
    <p:sldLayoutId id="2147486929" r:id="rId9"/>
    <p:sldLayoutId id="2147486930" r:id="rId10"/>
    <p:sldLayoutId id="2147486931" r:id="rId1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1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1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1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62466"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899076" name="Rectangle 4"/>
          <p:cNvSpPr>
            <a:spLocks noGrp="1" noChangeArrowheads="1"/>
          </p:cNvSpPr>
          <p:nvPr>
            <p:ph type="dt" sz="half" idx="2"/>
          </p:nvPr>
        </p:nvSpPr>
        <p:spPr bwMode="auto">
          <a:xfrm>
            <a:off x="8382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7" name="Rectangle 5"/>
          <p:cNvSpPr>
            <a:spLocks noGrp="1" noChangeArrowheads="1"/>
          </p:cNvSpPr>
          <p:nvPr>
            <p:ph type="ftr" sz="quarter" idx="3"/>
          </p:nvPr>
        </p:nvSpPr>
        <p:spPr bwMode="auto">
          <a:xfrm>
            <a:off x="3429000" y="6400800"/>
            <a:ext cx="28956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ea typeface="ＭＳ Ｐゴシック" charset="0"/>
                <a:cs typeface="ＭＳ Ｐゴシック" charset="0"/>
              </a:defRPr>
            </a:lvl1pPr>
          </a:lstStyle>
          <a:p>
            <a:pPr>
              <a:defRPr/>
            </a:pPr>
            <a:endParaRPr lang="en-US">
              <a:solidFill>
                <a:srgbClr val="482400"/>
              </a:solidFill>
            </a:endParaRPr>
          </a:p>
        </p:txBody>
      </p:sp>
      <p:sp>
        <p:nvSpPr>
          <p:cNvPr id="899078" name="Rectangle 6"/>
          <p:cNvSpPr>
            <a:spLocks noGrp="1" noChangeArrowheads="1"/>
          </p:cNvSpPr>
          <p:nvPr>
            <p:ph type="sldNum" sz="quarter" idx="4"/>
          </p:nvPr>
        </p:nvSpPr>
        <p:spPr bwMode="auto">
          <a:xfrm>
            <a:off x="7010400" y="6400800"/>
            <a:ext cx="1905000" cy="457200"/>
          </a:xfrm>
          <a:prstGeom prst="rect">
            <a:avLst/>
          </a:prstGeom>
          <a:noFill/>
          <a:ln>
            <a:noFill/>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157665A8-C280-8E40-8742-3A4E11E0C4B8}" type="slidenum">
              <a:rPr lang="en-US">
                <a:solidFill>
                  <a:srgbClr val="482400"/>
                </a:solidFill>
              </a:rPr>
              <a:pPr>
                <a:defRPr/>
              </a:pPr>
              <a:t>‹#›</a:t>
            </a:fld>
            <a:endParaRPr lang="en-US">
              <a:solidFill>
                <a:srgbClr val="482400"/>
              </a:solidFill>
            </a:endParaRPr>
          </a:p>
        </p:txBody>
      </p:sp>
      <p:pic>
        <p:nvPicPr>
          <p:cNvPr id="62471"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72"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755308"/>
      </p:ext>
    </p:extLst>
  </p:cSld>
  <p:clrMap bg1="lt1" tx1="dk1" bg2="lt2" tx2="dk2" accent1="accent1" accent2="accent2" accent3="accent3" accent4="accent4" accent5="accent5" accent6="accent6" hlink="hlink" folHlink="folHlink"/>
  <p:sldLayoutIdLst>
    <p:sldLayoutId id="2147486933" r:id="rId1"/>
    <p:sldLayoutId id="2147486934" r:id="rId2"/>
    <p:sldLayoutId id="2147486935" r:id="rId3"/>
    <p:sldLayoutId id="2147486936" r:id="rId4"/>
    <p:sldLayoutId id="2147486937" r:id="rId5"/>
    <p:sldLayoutId id="2147486938" r:id="rId6"/>
    <p:sldLayoutId id="2147486939" r:id="rId7"/>
    <p:sldLayoutId id="2147486940" r:id="rId8"/>
    <p:sldLayoutId id="2147486941" r:id="rId9"/>
    <p:sldLayoutId id="2147486942" r:id="rId10"/>
    <p:sldLayoutId id="2147486943" r:id="rId11"/>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mn-ea"/>
        </a:defRPr>
      </a:lvl5pPr>
      <a:lvl6pPr marL="25146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6pPr>
      <a:lvl7pPr marL="29718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7pPr>
      <a:lvl8pPr marL="34290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8pPr>
      <a:lvl9pPr marL="3886200" indent="-228600" algn="l" rtl="0" fontAlgn="base">
        <a:spcBef>
          <a:spcPct val="20000"/>
        </a:spcBef>
        <a:spcAft>
          <a:spcPct val="0"/>
        </a:spcAft>
        <a:buClr>
          <a:schemeClr val="tx2"/>
        </a:buClr>
        <a:buFont typeface="Wingdings" charset="0"/>
        <a:buChar char="s"/>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bwMode="auto">
          <a:xfrm>
            <a:off x="1447800" y="609600"/>
            <a:ext cx="7239000" cy="11430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3155" name="Rectangle 3"/>
          <p:cNvSpPr>
            <a:spLocks noGrp="1" noChangeArrowheads="1"/>
          </p:cNvSpPr>
          <p:nvPr>
            <p:ph type="body" idx="1"/>
          </p:nvPr>
        </p:nvSpPr>
        <p:spPr bwMode="auto">
          <a:xfrm>
            <a:off x="2286000" y="1981200"/>
            <a:ext cx="6400800" cy="41148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31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7" name="Rectangle 5"/>
          <p:cNvSpPr>
            <a:spLocks noGrp="1" noChangeArrowheads="1"/>
          </p:cNvSpPr>
          <p:nvPr>
            <p:ph type="ftr" sz="quarter" idx="3"/>
          </p:nvPr>
        </p:nvSpPr>
        <p:spPr bwMode="auto">
          <a:xfrm>
            <a:off x="3200400" y="6248400"/>
            <a:ext cx="28956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solidFill>
                <a:srgbClr val="FFFF00"/>
              </a:solidFill>
              <a:latin typeface="Verdana"/>
              <a:ea typeface="Osaka"/>
              <a:cs typeface="Osaka"/>
            </a:endParaRPr>
          </a:p>
        </p:txBody>
      </p:sp>
      <p:sp>
        <p:nvSpPr>
          <p:cNvPr id="1073158" name="Rectangle 6"/>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E3E9D3C5-FD88-084E-B72A-BA02B3873209}" type="slidenum">
              <a:rPr lang="en-US">
                <a:solidFill>
                  <a:srgbClr val="FFFF00"/>
                </a:solidFill>
              </a:rPr>
              <a:pPr>
                <a:defRPr/>
              </a:pPr>
              <a:t>‹#›</a:t>
            </a:fld>
            <a:endParaRPr lang="en-US">
              <a:solidFill>
                <a:srgbClr val="FFFF00"/>
              </a:solidFill>
            </a:endParaRPr>
          </a:p>
        </p:txBody>
      </p:sp>
    </p:spTree>
    <p:extLst>
      <p:ext uri="{BB962C8B-B14F-4D97-AF65-F5344CB8AC3E}">
        <p14:creationId xmlns:p14="http://schemas.microsoft.com/office/powerpoint/2010/main" val="2105398671"/>
      </p:ext>
    </p:extLst>
  </p:cSld>
  <p:clrMap bg1="dk2" tx1="lt1" bg2="dk1" tx2="lt2" accent1="accent1" accent2="accent2" accent3="accent3" accent4="accent4" accent5="accent5" accent6="accent6" hlink="hlink" folHlink="folHlink"/>
  <p:sldLayoutIdLst>
    <p:sldLayoutId id="2147486945" r:id="rId1"/>
    <p:sldLayoutId id="2147486946" r:id="rId2"/>
    <p:sldLayoutId id="2147486947" r:id="rId3"/>
    <p:sldLayoutId id="2147486948" r:id="rId4"/>
    <p:sldLayoutId id="2147486949" r:id="rId5"/>
    <p:sldLayoutId id="2147486950" r:id="rId6"/>
    <p:sldLayoutId id="2147486951" r:id="rId7"/>
    <p:sldLayoutId id="2147486952" r:id="rId8"/>
    <p:sldLayoutId id="2147486953" r:id="rId9"/>
    <p:sldLayoutId id="2147486954" r:id="rId10"/>
    <p:sldLayoutId id="2147486955"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0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a:solidFill>
                <a:srgbClr val="000000"/>
              </a:solidFill>
            </a:endParaRPr>
          </a:p>
        </p:txBody>
      </p:sp>
      <p:sp>
        <p:nvSpPr>
          <p:cNvPr id="12391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pPr algn="ctr" eaLnBrk="1" hangingPunct="1"/>
            <a:endParaRPr kumimoji="1" lang="en-US">
              <a:solidFill>
                <a:srgbClr val="000000"/>
              </a:solidFill>
            </a:endParaRPr>
          </a:p>
        </p:txBody>
      </p:sp>
      <p:sp>
        <p:nvSpPr>
          <p:cNvPr id="12391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391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23" name="Rectangle 11"/>
          <p:cNvSpPr>
            <a:spLocks noGrp="1" noChangeArrowheads="1"/>
          </p:cNvSpPr>
          <p:nvPr>
            <p:ph type="dt" sz="half" idx="2"/>
          </p:nvPr>
        </p:nvSpPr>
        <p:spPr bwMode="auto">
          <a:xfrm>
            <a:off x="9144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4" name="Rectangle 12"/>
          <p:cNvSpPr>
            <a:spLocks noGrp="1" noChangeArrowheads="1"/>
          </p:cNvSpPr>
          <p:nvPr>
            <p:ph type="ftr" sz="quarter" idx="3"/>
          </p:nvPr>
        </p:nvSpPr>
        <p:spPr bwMode="auto">
          <a:xfrm>
            <a:off x="3352800" y="63246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1088525" name="Rectangle 13"/>
          <p:cNvSpPr>
            <a:spLocks noGrp="1" noChangeArrowheads="1"/>
          </p:cNvSpPr>
          <p:nvPr>
            <p:ph type="sldNum" sz="quarter" idx="4"/>
          </p:nvPr>
        </p:nvSpPr>
        <p:spPr bwMode="auto">
          <a:xfrm>
            <a:off x="6781800" y="63246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BB61497F-556D-314F-AEFB-C6A9D90AC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0969102"/>
      </p:ext>
    </p:extLst>
  </p:cSld>
  <p:clrMap bg1="lt1" tx1="dk1" bg2="lt2" tx2="dk2" accent1="accent1" accent2="accent2" accent3="accent3" accent4="accent4" accent5="accent5" accent6="accent6" hlink="hlink" folHlink="folHlink"/>
  <p:sldLayoutIdLst>
    <p:sldLayoutId id="2147486957" r:id="rId1"/>
    <p:sldLayoutId id="2147486958" r:id="rId2"/>
    <p:sldLayoutId id="2147486959" r:id="rId3"/>
    <p:sldLayoutId id="2147486960" r:id="rId4"/>
    <p:sldLayoutId id="2147486961" r:id="rId5"/>
    <p:sldLayoutId id="2147486962" r:id="rId6"/>
    <p:sldLayoutId id="2147486963" r:id="rId7"/>
    <p:sldLayoutId id="2147486964" r:id="rId8"/>
    <p:sldLayoutId id="2147486965" r:id="rId9"/>
    <p:sldLayoutId id="2147486966" r:id="rId10"/>
    <p:sldLayoutId id="214748696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624874482"/>
      </p:ext>
    </p:extLst>
  </p:cSld>
  <p:clrMap bg1="dk2" tx1="lt1" bg2="dk1" tx2="lt2" accent1="accent1" accent2="accent2" accent3="accent3" accent4="accent4" accent5="accent5" accent6="accent6" hlink="hlink" folHlink="folHlink"/>
  <p:sldLayoutIdLst>
    <p:sldLayoutId id="2147486969" r:id="rId1"/>
    <p:sldLayoutId id="2147486970" r:id="rId2"/>
    <p:sldLayoutId id="2147486971" r:id="rId3"/>
    <p:sldLayoutId id="2147486972" r:id="rId4"/>
    <p:sldLayoutId id="2147486973" r:id="rId5"/>
    <p:sldLayoutId id="2147486974" r:id="rId6"/>
    <p:sldLayoutId id="2147486975" r:id="rId7"/>
    <p:sldLayoutId id="2147486976" r:id="rId8"/>
    <p:sldLayoutId id="2147486977" r:id="rId9"/>
    <p:sldLayoutId id="2147486978" r:id="rId10"/>
    <p:sldLayoutId id="2147486979"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2465462"/>
      </p:ext>
    </p:extLst>
  </p:cSld>
  <p:clrMap bg1="lt1" tx1="dk1" bg2="lt2" tx2="dk2" accent1="accent1" accent2="accent2" accent3="accent3" accent4="accent4" accent5="accent5" accent6="accent6" hlink="hlink" folHlink="folHlink"/>
  <p:sldLayoutIdLst>
    <p:sldLayoutId id="2147486981" r:id="rId1"/>
    <p:sldLayoutId id="2147486982" r:id="rId2"/>
    <p:sldLayoutId id="2147486983" r:id="rId3"/>
    <p:sldLayoutId id="2147486984" r:id="rId4"/>
    <p:sldLayoutId id="2147486985" r:id="rId5"/>
    <p:sldLayoutId id="2147486986" r:id="rId6"/>
    <p:sldLayoutId id="2147486987" r:id="rId7"/>
    <p:sldLayoutId id="2147486988" r:id="rId8"/>
    <p:sldLayoutId id="2147486989" r:id="rId9"/>
    <p:sldLayoutId id="2147486990" r:id="rId10"/>
    <p:sldLayoutId id="214748699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8091908"/>
      </p:ext>
    </p:extLst>
  </p:cSld>
  <p:clrMap bg1="lt1" tx1="dk1" bg2="lt2" tx2="dk2" accent1="accent1" accent2="accent2" accent3="accent3" accent4="accent4" accent5="accent5" accent6="accent6" hlink="hlink" folHlink="folHlink"/>
  <p:sldLayoutIdLst>
    <p:sldLayoutId id="2147486993" r:id="rId1"/>
    <p:sldLayoutId id="2147486994" r:id="rId2"/>
    <p:sldLayoutId id="2147486995" r:id="rId3"/>
    <p:sldLayoutId id="2147486996" r:id="rId4"/>
    <p:sldLayoutId id="2147486997" r:id="rId5"/>
    <p:sldLayoutId id="2147486998" r:id="rId6"/>
    <p:sldLayoutId id="2147486999" r:id="rId7"/>
    <p:sldLayoutId id="2147487000" r:id="rId8"/>
    <p:sldLayoutId id="2147487001" r:id="rId9"/>
    <p:sldLayoutId id="2147487002" r:id="rId10"/>
    <p:sldLayoutId id="2147487003"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2286000"/>
            <a:ext cx="9144000" cy="3581400"/>
            <a:chOff x="0" y="1968"/>
            <a:chExt cx="5760" cy="2256"/>
          </a:xfrm>
        </p:grpSpPr>
        <p:sp>
          <p:nvSpPr>
            <p:cNvPr id="1434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4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5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6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7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8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39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sp>
          <p:nvSpPr>
            <p:cNvPr id="1440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ea typeface="Osaka" charset="0"/>
                <a:cs typeface="Osaka" charset="0"/>
              </a:endParaRPr>
            </a:p>
          </p:txBody>
        </p:sp>
      </p:grpSp>
      <p:sp>
        <p:nvSpPr>
          <p:cNvPr id="14339"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40"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E20680E5-5A05-8E43-9D77-50320F4AD787}" type="slidenum">
              <a:rPr lang="en-US" altLang="ja-JP"/>
              <a:pPr>
                <a:defRPr/>
              </a:pPr>
              <a:t>‹#›</a:t>
            </a:fld>
            <a:endParaRPr lang="en-US" altLang="ja-JP"/>
          </a:p>
        </p:txBody>
      </p:sp>
      <p:pic>
        <p:nvPicPr>
          <p:cNvPr id="14344"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772" r:id="rId1"/>
    <p:sldLayoutId id="2147486649" r:id="rId2"/>
    <p:sldLayoutId id="2147486650" r:id="rId3"/>
    <p:sldLayoutId id="2147486651" r:id="rId4"/>
    <p:sldLayoutId id="2147486652" r:id="rId5"/>
    <p:sldLayoutId id="2147486653" r:id="rId6"/>
    <p:sldLayoutId id="2147486654" r:id="rId7"/>
    <p:sldLayoutId id="2147486655" r:id="rId8"/>
    <p:sldLayoutId id="2147486656" r:id="rId9"/>
    <p:sldLayoutId id="2147486657" r:id="rId10"/>
    <p:sldLayoutId id="2147486658"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97731" name="Rectangle 3"/>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97732"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3"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solidFill>
                <a:srgbClr val="000000"/>
              </a:solidFill>
              <a:latin typeface="Copperplate Gothic Light"/>
              <a:ea typeface="ヒラギノ角ゴ Pro W3"/>
              <a:cs typeface="ヒラギノ角ゴ Pro W3"/>
            </a:endParaRPr>
          </a:p>
        </p:txBody>
      </p:sp>
      <p:sp>
        <p:nvSpPr>
          <p:cNvPr id="1097734"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Copperplate Gothic Light" charset="0"/>
                <a:ea typeface="ヒラギノ角ゴ Pro W3" charset="0"/>
                <a:cs typeface="ヒラギノ角ゴ Pro W3" charset="0"/>
              </a:defRPr>
            </a:lvl1pPr>
          </a:lstStyle>
          <a:p>
            <a:pPr>
              <a:defRPr/>
            </a:pPr>
            <a:fld id="{5B87283F-1406-644A-BD79-322B98DA7F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7056935"/>
      </p:ext>
    </p:extLst>
  </p:cSld>
  <p:clrMap bg1="lt1" tx1="dk1" bg2="lt2" tx2="dk2" accent1="accent1" accent2="accent2" accent3="accent3" accent4="accent4" accent5="accent5" accent6="accent6" hlink="hlink" folHlink="folHlink"/>
  <p:sldLayoutIdLst>
    <p:sldLayoutId id="2147487005" r:id="rId1"/>
    <p:sldLayoutId id="2147487006" r:id="rId2"/>
    <p:sldLayoutId id="2147487007" r:id="rId3"/>
    <p:sldLayoutId id="2147487008" r:id="rId4"/>
    <p:sldLayoutId id="2147487009" r:id="rId5"/>
    <p:sldLayoutId id="2147487010" r:id="rId6"/>
    <p:sldLayoutId id="2147487011" r:id="rId7"/>
    <p:sldLayoutId id="2147487012" r:id="rId8"/>
    <p:sldLayoutId id="2147487013" r:id="rId9"/>
    <p:sldLayoutId id="2147487014" r:id="rId10"/>
    <p:sldLayoutId id="2147487015"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0"/>
          <a:cs typeface="ヒラギノ角ゴ Pro W3" charset="0"/>
        </a:defRPr>
      </a:lvl5pPr>
      <a:lvl6pPr marL="4572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6pPr>
      <a:lvl7pPr marL="9144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7pPr>
      <a:lvl8pPr marL="13716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8pPr>
      <a:lvl9pPr marL="1828800" algn="l" rtl="0" fontAlgn="base">
        <a:spcBef>
          <a:spcPct val="0"/>
        </a:spcBef>
        <a:spcAft>
          <a:spcPct val="0"/>
        </a:spcAft>
        <a:defRPr sz="4400" b="1">
          <a:solidFill>
            <a:schemeClr val="tx2"/>
          </a:solidFill>
          <a:latin typeface="Copperplate Gothic Light"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Line 1026"/>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srgbClr val="000000"/>
              </a:solidFill>
            </a:endParaRPr>
          </a:p>
        </p:txBody>
      </p:sp>
      <p:sp>
        <p:nvSpPr>
          <p:cNvPr id="148483" name="Rectangle 1027"/>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8484" name="Rectangle 1028"/>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5861" name="Rectangle 102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2" name="Rectangle 103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a typeface="ＭＳ Ｐゴシック" charset="0"/>
                <a:cs typeface="ＭＳ Ｐゴシック" charset="0"/>
              </a:defRPr>
            </a:lvl1pPr>
          </a:lstStyle>
          <a:p>
            <a:pPr>
              <a:defRPr/>
            </a:pPr>
            <a:endParaRPr lang="en-US">
              <a:solidFill>
                <a:srgbClr val="000000"/>
              </a:solidFill>
            </a:endParaRPr>
          </a:p>
        </p:txBody>
      </p:sp>
      <p:sp>
        <p:nvSpPr>
          <p:cNvPr id="1145863" name="Rectangle 103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D93F87E-38B5-AA40-A50D-E95FC6F91980}" type="slidenum">
              <a:rPr lang="en-US">
                <a:solidFill>
                  <a:srgbClr val="000000"/>
                </a:solidFill>
              </a:rPr>
              <a:pPr>
                <a:defRPr/>
              </a:pPr>
              <a:t>‹#›</a:t>
            </a:fld>
            <a:endParaRPr lang="en-US">
              <a:solidFill>
                <a:srgbClr val="000000"/>
              </a:solidFill>
            </a:endParaRPr>
          </a:p>
        </p:txBody>
      </p:sp>
      <p:grpSp>
        <p:nvGrpSpPr>
          <p:cNvPr id="148488" name="Group 1032"/>
          <p:cNvGrpSpPr>
            <a:grpSpLocks/>
          </p:cNvGrpSpPr>
          <p:nvPr/>
        </p:nvGrpSpPr>
        <p:grpSpPr bwMode="auto">
          <a:xfrm>
            <a:off x="8153400" y="152400"/>
            <a:ext cx="792163" cy="1295400"/>
            <a:chOff x="5136" y="960"/>
            <a:chExt cx="528" cy="864"/>
          </a:xfrm>
        </p:grpSpPr>
        <p:sp>
          <p:nvSpPr>
            <p:cNvPr id="148489" name="Oval 1033"/>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0" name="Oval 1034"/>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1" name="Oval 1035"/>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2" name="Oval 1036"/>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3" name="Oval 1037"/>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4" name="Oval 1038"/>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5" name="Oval 1039"/>
            <p:cNvSpPr>
              <a:spLocks noChangeArrowheads="1"/>
            </p:cNvSpPr>
            <p:nvPr/>
          </p:nvSpPr>
          <p:spPr bwMode="auto">
            <a:xfrm>
              <a:off x="5472" y="1072"/>
              <a:ext cx="74" cy="77"/>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6" name="Oval 1040"/>
            <p:cNvSpPr>
              <a:spLocks noChangeArrowheads="1"/>
            </p:cNvSpPr>
            <p:nvPr/>
          </p:nvSpPr>
          <p:spPr bwMode="auto">
            <a:xfrm>
              <a:off x="5136" y="1184"/>
              <a:ext cx="80"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7" name="Oval 1041"/>
            <p:cNvSpPr>
              <a:spLocks noChangeArrowheads="1"/>
            </p:cNvSpPr>
            <p:nvPr/>
          </p:nvSpPr>
          <p:spPr bwMode="auto">
            <a:xfrm>
              <a:off x="5248" y="1184"/>
              <a:ext cx="79" cy="74"/>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8" name="Oval 1042"/>
            <p:cNvSpPr>
              <a:spLocks noChangeArrowheads="1"/>
            </p:cNvSpPr>
            <p:nvPr/>
          </p:nvSpPr>
          <p:spPr bwMode="auto">
            <a:xfrm>
              <a:off x="5360" y="1184"/>
              <a:ext cx="76"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499" name="Oval 1043"/>
            <p:cNvSpPr>
              <a:spLocks noChangeArrowheads="1"/>
            </p:cNvSpPr>
            <p:nvPr/>
          </p:nvSpPr>
          <p:spPr bwMode="auto">
            <a:xfrm>
              <a:off x="5472" y="1184"/>
              <a:ext cx="74" cy="74"/>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0" name="Oval 1044"/>
            <p:cNvSpPr>
              <a:spLocks noChangeArrowheads="1"/>
            </p:cNvSpPr>
            <p:nvPr/>
          </p:nvSpPr>
          <p:spPr bwMode="auto">
            <a:xfrm>
              <a:off x="5584" y="1184"/>
              <a:ext cx="80" cy="74"/>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1" name="Oval 1045"/>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2" name="Oval 1046"/>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3" name="Oval 1047"/>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4" name="Oval 1048"/>
            <p:cNvSpPr>
              <a:spLocks noChangeArrowheads="1"/>
            </p:cNvSpPr>
            <p:nvPr/>
          </p:nvSpPr>
          <p:spPr bwMode="auto">
            <a:xfrm>
              <a:off x="5472" y="1296"/>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5" name="Oval 1049"/>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6" name="Oval 1050"/>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7" name="Oval 1051"/>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8" name="Oval 1052"/>
            <p:cNvSpPr>
              <a:spLocks noChangeArrowheads="1"/>
            </p:cNvSpPr>
            <p:nvPr/>
          </p:nvSpPr>
          <p:spPr bwMode="auto">
            <a:xfrm>
              <a:off x="5472" y="1408"/>
              <a:ext cx="74" cy="80"/>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09" name="Oval 1053"/>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0" name="Oval 1054"/>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1" name="Oval 1055"/>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2" name="Oval 1056"/>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3" name="Oval 1057"/>
            <p:cNvSpPr>
              <a:spLocks noChangeArrowheads="1"/>
            </p:cNvSpPr>
            <p:nvPr/>
          </p:nvSpPr>
          <p:spPr bwMode="auto">
            <a:xfrm>
              <a:off x="5472" y="1520"/>
              <a:ext cx="74" cy="79"/>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4" name="Oval 1058"/>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5" name="Oval 1059"/>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6" name="Oval 1060"/>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7" name="Oval 1061"/>
            <p:cNvSpPr>
              <a:spLocks noChangeArrowheads="1"/>
            </p:cNvSpPr>
            <p:nvPr/>
          </p:nvSpPr>
          <p:spPr bwMode="auto">
            <a:xfrm>
              <a:off x="5472" y="1632"/>
              <a:ext cx="74" cy="75"/>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8" name="Oval 1062"/>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sp>
          <p:nvSpPr>
            <p:cNvPr id="148519" name="Oval 1063"/>
            <p:cNvSpPr>
              <a:spLocks noChangeArrowheads="1"/>
            </p:cNvSpPr>
            <p:nvPr/>
          </p:nvSpPr>
          <p:spPr bwMode="auto">
            <a:xfrm>
              <a:off x="5472" y="1744"/>
              <a:ext cx="74" cy="80"/>
            </a:xfrm>
            <a:prstGeom prst="ellipse">
              <a:avLst/>
            </a:pr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3138771520"/>
      </p:ext>
    </p:extLst>
  </p:cSld>
  <p:clrMap bg1="lt1" tx1="dk1" bg2="lt2" tx2="dk2" accent1="accent1" accent2="accent2" accent3="accent3" accent4="accent4" accent5="accent5" accent6="accent6" hlink="hlink" folHlink="folHlink"/>
  <p:sldLayoutIdLst>
    <p:sldLayoutId id="2147487017" r:id="rId1"/>
    <p:sldLayoutId id="2147487018" r:id="rId2"/>
    <p:sldLayoutId id="2147487019" r:id="rId3"/>
    <p:sldLayoutId id="2147487020" r:id="rId4"/>
    <p:sldLayoutId id="2147487021" r:id="rId5"/>
    <p:sldLayoutId id="2147487022" r:id="rId6"/>
    <p:sldLayoutId id="2147487023" r:id="rId7"/>
    <p:sldLayoutId id="2147487024" r:id="rId8"/>
    <p:sldLayoutId id="2147487025" r:id="rId9"/>
    <p:sldLayoutId id="2147487026" r:id="rId10"/>
    <p:sldLayoutId id="2147487027" r:id="rId11"/>
  </p:sldLayoutIdLst>
  <p:txStyles>
    <p:titleStyle>
      <a:lvl1pPr algn="l" rtl="0" eaLnBrk="0" fontAlgn="base" hangingPunct="0">
        <a:spcBef>
          <a:spcPct val="0"/>
        </a:spcBef>
        <a:spcAft>
          <a:spcPct val="0"/>
        </a:spcAft>
        <a:defRPr sz="3900" b="1">
          <a:solidFill>
            <a:schemeClr val="tx2"/>
          </a:solidFill>
          <a:latin typeface="+mj-lt"/>
          <a:ea typeface="+mj-ea"/>
          <a:cs typeface="ＭＳ Ｐゴシック" charset="0"/>
        </a:defRPr>
      </a:lvl1pPr>
      <a:lvl2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9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900" b="1">
          <a:solidFill>
            <a:schemeClr val="tx2"/>
          </a:solidFill>
          <a:latin typeface="Arial" charset="0"/>
          <a:ea typeface="ＭＳ Ｐゴシック" charset="0"/>
        </a:defRPr>
      </a:lvl6pPr>
      <a:lvl7pPr marL="914400" algn="l" rtl="0" fontAlgn="base">
        <a:spcBef>
          <a:spcPct val="0"/>
        </a:spcBef>
        <a:spcAft>
          <a:spcPct val="0"/>
        </a:spcAft>
        <a:defRPr sz="3900" b="1">
          <a:solidFill>
            <a:schemeClr val="tx2"/>
          </a:solidFill>
          <a:latin typeface="Arial" charset="0"/>
          <a:ea typeface="ＭＳ Ｐゴシック" charset="0"/>
        </a:defRPr>
      </a:lvl7pPr>
      <a:lvl8pPr marL="1371600" algn="l" rtl="0" fontAlgn="base">
        <a:spcBef>
          <a:spcPct val="0"/>
        </a:spcBef>
        <a:spcAft>
          <a:spcPct val="0"/>
        </a:spcAft>
        <a:defRPr sz="3900" b="1">
          <a:solidFill>
            <a:schemeClr val="tx2"/>
          </a:solidFill>
          <a:latin typeface="Arial" charset="0"/>
          <a:ea typeface="ＭＳ Ｐゴシック" charset="0"/>
        </a:defRPr>
      </a:lvl8pPr>
      <a:lvl9pPr marL="1828800" algn="l" rtl="0" fontAlgn="base">
        <a:spcBef>
          <a:spcPct val="0"/>
        </a:spcBef>
        <a:spcAft>
          <a:spcPct val="0"/>
        </a:spcAft>
        <a:defRPr sz="39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3000">
          <a:solidFill>
            <a:schemeClr val="tx1"/>
          </a:solidFill>
          <a:latin typeface="+mn-lt"/>
          <a:ea typeface="+mn-ea"/>
          <a:cs typeface="ＭＳ Ｐゴシック" charset="0"/>
        </a:defRPr>
      </a:lvl1pPr>
      <a:lvl2pPr marL="692150" indent="-347663" algn="l" rtl="0" eaLnBrk="0" fontAlgn="base" hangingPunct="0">
        <a:spcBef>
          <a:spcPct val="20000"/>
        </a:spcBef>
        <a:spcAft>
          <a:spcPct val="0"/>
        </a:spcAft>
        <a:buClr>
          <a:schemeClr val="accent2"/>
        </a:buClr>
        <a:buSzPct val="70000"/>
        <a:buFont typeface="Wingdings" charset="0"/>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0"/>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0"/>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0"/>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286000"/>
            <a:ext cx="9144000" cy="3581400"/>
            <a:chOff x="0" y="1968"/>
            <a:chExt cx="5760" cy="2256"/>
          </a:xfrm>
        </p:grpSpPr>
        <p:sp>
          <p:nvSpPr>
            <p:cNvPr id="25609"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0"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1"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2"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3"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4"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5"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6"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7"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8"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9"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0"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1"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2"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3"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4"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5"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6"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7"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8"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9"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0"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1"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2"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3"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4"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5"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6"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7"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8"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9"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0"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1"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2"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3"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4"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5"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6"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7"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8"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9"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0"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1"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2"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3"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4"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5"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6"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7"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8"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9"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0"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1"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2"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3"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4"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5"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6"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7"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8"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9"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70"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71"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5603"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dirty="0"/>
              <a:t>Click to edit Master title style</a:t>
            </a:r>
          </a:p>
        </p:txBody>
      </p:sp>
      <p:sp>
        <p:nvSpPr>
          <p:cNvPr id="25604"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9462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Osaka" charset="-128"/>
                <a:cs typeface="Osaka" charset="-128"/>
              </a:defRPr>
            </a:lvl1pPr>
          </a:lstStyle>
          <a:p>
            <a:pPr>
              <a:defRPr/>
            </a:pPr>
            <a:endParaRPr lang="en-US" altLang="ja-JP" dirty="0"/>
          </a:p>
        </p:txBody>
      </p:sp>
      <p:sp>
        <p:nvSpPr>
          <p:cNvPr id="19462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Osaka" charset="-128"/>
                <a:cs typeface="Osaka" charset="-128"/>
              </a:defRPr>
            </a:lvl1pPr>
          </a:lstStyle>
          <a:p>
            <a:pPr>
              <a:defRPr/>
            </a:pPr>
            <a:endParaRPr lang="en-US" altLang="ja-JP" dirty="0"/>
          </a:p>
        </p:txBody>
      </p:sp>
      <p:sp>
        <p:nvSpPr>
          <p:cNvPr id="19463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Osaka" charset="0"/>
                <a:cs typeface="Osaka" charset="0"/>
              </a:defRPr>
            </a:lvl1pPr>
          </a:lstStyle>
          <a:p>
            <a:pPr>
              <a:defRPr/>
            </a:pPr>
            <a:fld id="{85631FB1-4118-E540-9A35-19FECE8475C4}" type="slidenum">
              <a:rPr lang="en-US" altLang="ja-JP" smtClean="0"/>
              <a:pPr>
                <a:defRPr/>
              </a:pPr>
              <a:t>‹#›</a:t>
            </a:fld>
            <a:endParaRPr lang="en-US" altLang="ja-JP" dirty="0"/>
          </a:p>
        </p:txBody>
      </p:sp>
      <p:pic>
        <p:nvPicPr>
          <p:cNvPr id="25608"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977189"/>
      </p:ext>
    </p:extLst>
  </p:cSld>
  <p:clrMap bg1="dk2" tx1="lt1" bg2="dk1" tx2="lt2" accent1="accent1" accent2="accent2" accent3="accent3" accent4="accent4" accent5="accent5" accent6="accent6" hlink="hlink" folHlink="folHlink"/>
  <p:sldLayoutIdLst>
    <p:sldLayoutId id="2147487029" r:id="rId1"/>
    <p:sldLayoutId id="2147487030" r:id="rId2"/>
    <p:sldLayoutId id="2147487031" r:id="rId3"/>
    <p:sldLayoutId id="2147487032" r:id="rId4"/>
    <p:sldLayoutId id="2147487033" r:id="rId5"/>
    <p:sldLayoutId id="2147487034" r:id="rId6"/>
    <p:sldLayoutId id="2147487035" r:id="rId7"/>
    <p:sldLayoutId id="2147487036" r:id="rId8"/>
    <p:sldLayoutId id="2147487037" r:id="rId9"/>
    <p:sldLayoutId id="2147487038" r:id="rId10"/>
    <p:sldLayoutId id="2147487039" r:id="rId11"/>
  </p:sldLayoutIdLst>
  <p:txStyles>
    <p:titleStyle>
      <a:lvl1pPr algn="l" rtl="0" eaLnBrk="0" fontAlgn="base" hangingPunct="0">
        <a:spcBef>
          <a:spcPct val="0"/>
        </a:spcBef>
        <a:spcAft>
          <a:spcPct val="0"/>
        </a:spcAft>
        <a:defRPr kumimoji="1" sz="4000" b="0" i="0">
          <a:solidFill>
            <a:schemeClr val="tx2"/>
          </a:solidFill>
          <a:latin typeface="Arial" panose="020B0604020202020204" pitchFamily="34" charset="0"/>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b="0" i="0">
          <a:solidFill>
            <a:schemeClr val="tx1"/>
          </a:solidFill>
          <a:latin typeface="Arial" panose="020B0604020202020204" pitchFamily="34" charset="0"/>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b="0" i="0">
          <a:solidFill>
            <a:schemeClr val="tx1"/>
          </a:solidFill>
          <a:latin typeface="Arial" panose="020B0604020202020204" pitchFamily="34" charset="0"/>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b="0" i="0">
          <a:solidFill>
            <a:schemeClr val="tx1"/>
          </a:solidFill>
          <a:latin typeface="Arial" panose="020B0604020202020204" pitchFamily="34" charset="0"/>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b="0" i="0">
          <a:solidFill>
            <a:schemeClr val="tx1"/>
          </a:solidFill>
          <a:latin typeface="Arial" panose="020B0604020202020204" pitchFamily="34" charset="0"/>
          <a:ea typeface="+mn-ea"/>
          <a:cs typeface="+mn-cs"/>
        </a:defRPr>
      </a:lvl4pPr>
      <a:lvl5pPr marL="2347913" indent="-295275" algn="l" rtl="0" eaLnBrk="0" fontAlgn="base" hangingPunct="0">
        <a:spcBef>
          <a:spcPct val="20000"/>
        </a:spcBef>
        <a:spcAft>
          <a:spcPct val="0"/>
        </a:spcAft>
        <a:buFont typeface="Wingdings" charset="0"/>
        <a:buChar char="ü"/>
        <a:defRPr kumimoji="1" sz="2000" b="0" i="0">
          <a:solidFill>
            <a:schemeClr val="tx1"/>
          </a:solidFill>
          <a:latin typeface="Arial" panose="020B0604020202020204" pitchFamily="34" charset="0"/>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solidFill>
                  <a:srgbClr val="BBE0E3"/>
                </a:solidFill>
                <a:latin typeface="Arial" panose="020B0604020202020204" pitchFamily="34" charset="0"/>
                <a:ea typeface="ＭＳ Ｐゴシック" charset="0"/>
                <a:cs typeface="ＭＳ Ｐゴシック" charset="0"/>
              </a:defRPr>
            </a:lvl1pPr>
          </a:lstStyle>
          <a:p>
            <a:pPr>
              <a:defRPr/>
            </a:pPr>
            <a:endParaRPr lang="en-US" dirty="0"/>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solidFill>
                  <a:srgbClr val="BBE0E3"/>
                </a:solidFill>
                <a:latin typeface="Arial" panose="020B0604020202020204" pitchFamily="34" charset="0"/>
              </a:defRPr>
            </a:lvl1pPr>
          </a:lstStyle>
          <a:p>
            <a:pPr>
              <a:defRPr/>
            </a:pPr>
            <a:fld id="{4CA48BD1-6236-4048-AB1A-871C8BA8D260}" type="slidenum">
              <a:rPr lang="en-US" smtClean="0"/>
              <a:pPr>
                <a:defRPr/>
              </a:pPr>
              <a:t>‹#›</a:t>
            </a:fld>
            <a:endParaRPr lang="en-US" dirty="0"/>
          </a:p>
        </p:txBody>
      </p:sp>
    </p:spTree>
    <p:extLst>
      <p:ext uri="{BB962C8B-B14F-4D97-AF65-F5344CB8AC3E}">
        <p14:creationId xmlns:p14="http://schemas.microsoft.com/office/powerpoint/2010/main" val="629913006"/>
      </p:ext>
    </p:extLst>
  </p:cSld>
  <p:clrMap bg1="dk2" tx1="lt1" bg2="dk1" tx2="lt2" accent1="accent1" accent2="accent2" accent3="accent3" accent4="accent4" accent5="accent5" accent6="accent6" hlink="hlink" folHlink="folHlink"/>
  <p:sldLayoutIdLst>
    <p:sldLayoutId id="2147487041" r:id="rId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111981887"/>
      </p:ext>
    </p:extLst>
  </p:cSld>
  <p:clrMap bg1="dk2" tx1="lt1" bg2="dk1" tx2="lt2" accent1="accent1" accent2="accent2" accent3="accent3" accent4="accent4" accent5="accent5" accent6="accent6" hlink="hlink" folHlink="folHlink"/>
  <p:sldLayoutIdLst>
    <p:sldLayoutId id="2147487043" r:id="rId1"/>
    <p:sldLayoutId id="2147487044" r:id="rId2"/>
    <p:sldLayoutId id="2147487045" r:id="rId3"/>
    <p:sldLayoutId id="2147487046" r:id="rId4"/>
    <p:sldLayoutId id="2147487047" r:id="rId5"/>
    <p:sldLayoutId id="2147487048" r:id="rId6"/>
    <p:sldLayoutId id="2147487049" r:id="rId7"/>
    <p:sldLayoutId id="2147487050" r:id="rId8"/>
    <p:sldLayoutId id="2147487051" r:id="rId9"/>
    <p:sldLayoutId id="2147487052" r:id="rId10"/>
    <p:sldLayoutId id="21474870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6627"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Arial" charset="0"/>
              </a:defRPr>
            </a:lvl1pPr>
          </a:lstStyle>
          <a:p>
            <a:pPr>
              <a:defRPr/>
            </a:pPr>
            <a:fld id="{CD7178A9-9722-1A49-B6A8-79082BF917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3" r:id="rId1"/>
    <p:sldLayoutId id="2147486659" r:id="rId2"/>
    <p:sldLayoutId id="2147486660" r:id="rId3"/>
    <p:sldLayoutId id="2147486661" r:id="rId4"/>
    <p:sldLayoutId id="2147486662" r:id="rId5"/>
    <p:sldLayoutId id="2147486663" r:id="rId6"/>
    <p:sldLayoutId id="2147486664" r:id="rId7"/>
    <p:sldLayoutId id="2147486665" r:id="rId8"/>
    <p:sldLayoutId id="2147486666" r:id="rId9"/>
    <p:sldLayoutId id="2147486667" r:id="rId10"/>
    <p:sldLayoutId id="2147486668"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1026"/>
          <p:cNvGrpSpPr>
            <a:grpSpLocks/>
          </p:cNvGrpSpPr>
          <p:nvPr/>
        </p:nvGrpSpPr>
        <p:grpSpPr bwMode="auto">
          <a:xfrm>
            <a:off x="0" y="0"/>
            <a:ext cx="9147175" cy="6867525"/>
            <a:chOff x="0" y="0"/>
            <a:chExt cx="5762" cy="4326"/>
          </a:xfrm>
        </p:grpSpPr>
        <p:sp>
          <p:nvSpPr>
            <p:cNvPr id="38920" name="Rectangle 1027"/>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1" name="Rectangle 1028"/>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2" name="Rectangle 1029"/>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3" name="Rectangle 1030"/>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4" name="Rectangle 1031"/>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5" name="Rectangle 1032"/>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6" name="Rectangle 1033"/>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7" name="Rectangle 1034"/>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8" name="Rectangle 1035"/>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29" name="Rectangle 1036"/>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0" name="Rectangle 1037"/>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1" name="Rectangle 1038"/>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2" name="Rectangle 1039"/>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3" name="Rectangle 1040"/>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4" name="Rectangle 1041"/>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5" name="Rectangle 1042"/>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6" name="Rectangle 1043"/>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7" name="Rectangle 1044"/>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8" name="Rectangle 1045"/>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39" name="Rectangle 1046"/>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0" name="Rectangle 1047"/>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1" name="Rectangle 1048"/>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2" name="Rectangle 1049"/>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3" name="Rectangle 1050"/>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4" name="Rectangle 1051"/>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5" name="Rectangle 1052"/>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6" name="Rectangle 1053"/>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7" name="Rectangle 1054"/>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8" name="Rectangle 1055"/>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49" name="Rectangle 1056"/>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0" name="Rectangle 1057"/>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1" name="Rectangle 1058"/>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2" name="Rectangle 1059"/>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3" name="Rectangle 1060"/>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4" name="Rectangle 1061"/>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5" name="Rectangle 1062"/>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6" name="Rectangle 1063"/>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7" name="Rectangle 1064"/>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8" name="Rectangle 1065"/>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59" name="Rectangle 1066"/>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0" name="Rectangle 1067"/>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1" name="Rectangle 1068"/>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2" name="Rectangle 1069"/>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3" name="Rectangle 1070"/>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4" name="Rectangle 1071"/>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5" name="Rectangle 1072"/>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6" name="Rectangle 1073"/>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7" name="Rectangle 1074"/>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8" name="Rectangle 1075"/>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69" name="Rectangle 1076"/>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0" name="Rectangle 1077"/>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1" name="Rectangle 1078"/>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2" name="Rectangle 1079"/>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3" name="Rectangle 1080"/>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4" name="Rectangle 1081"/>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5" name="Rectangle 1082"/>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6" name="Rectangle 1083"/>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7" name="Rectangle 1084"/>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8" name="Rectangle 1085"/>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79" name="Rectangle 1086"/>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80" name="Rectangle 1087"/>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981" name="Rectangle 1088"/>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38915" name="Rectangle 1089"/>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8916" name="Rectangle 1090"/>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83" name="Rectangle 1091"/>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34884" name="Rectangle 1092"/>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34885" name="Rectangle 1093"/>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Helvetica" charset="0"/>
              </a:defRPr>
            </a:lvl1pPr>
          </a:lstStyle>
          <a:p>
            <a:pPr>
              <a:defRPr/>
            </a:pPr>
            <a:fld id="{B1CF3457-DCF5-064E-B55D-4D8F16D3A2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774" r:id="rId1"/>
    <p:sldLayoutId id="2147486669" r:id="rId2"/>
    <p:sldLayoutId id="2147486670" r:id="rId3"/>
    <p:sldLayoutId id="2147486671" r:id="rId4"/>
    <p:sldLayoutId id="2147486672" r:id="rId5"/>
    <p:sldLayoutId id="2147486673" r:id="rId6"/>
    <p:sldLayoutId id="2147486674" r:id="rId7"/>
    <p:sldLayoutId id="2147486675" r:id="rId8"/>
    <p:sldLayoutId id="2147486676" r:id="rId9"/>
    <p:sldLayoutId id="2147486677" r:id="rId10"/>
    <p:sldLayoutId id="2147486678"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Helvetica" charset="0"/>
          <a:ea typeface="ＭＳ Ｐゴシック" charset="0"/>
          <a:cs typeface="Geneva" charset="0"/>
        </a:defRPr>
      </a:lvl5pPr>
      <a:lvl6pPr marL="457200" algn="l" rtl="0" fontAlgn="base">
        <a:spcBef>
          <a:spcPct val="0"/>
        </a:spcBef>
        <a:spcAft>
          <a:spcPct val="0"/>
        </a:spcAft>
        <a:defRPr sz="4400">
          <a:solidFill>
            <a:schemeClr val="tx2"/>
          </a:solidFill>
          <a:latin typeface="Helvetica" charset="0"/>
        </a:defRPr>
      </a:lvl6pPr>
      <a:lvl7pPr marL="914400" algn="l" rtl="0" fontAlgn="base">
        <a:spcBef>
          <a:spcPct val="0"/>
        </a:spcBef>
        <a:spcAft>
          <a:spcPct val="0"/>
        </a:spcAft>
        <a:defRPr sz="4400">
          <a:solidFill>
            <a:schemeClr val="tx2"/>
          </a:solidFill>
          <a:latin typeface="Helvetica" charset="0"/>
        </a:defRPr>
      </a:lvl7pPr>
      <a:lvl8pPr marL="1371600" algn="l" rtl="0" fontAlgn="base">
        <a:spcBef>
          <a:spcPct val="0"/>
        </a:spcBef>
        <a:spcAft>
          <a:spcPct val="0"/>
        </a:spcAft>
        <a:defRPr sz="4400">
          <a:solidFill>
            <a:schemeClr val="tx2"/>
          </a:solidFill>
          <a:latin typeface="Helvetica" charset="0"/>
        </a:defRPr>
      </a:lvl8pPr>
      <a:lvl9pPr marL="1828800" algn="l" rtl="0" fontAlgn="base">
        <a:spcBef>
          <a:spcPct val="0"/>
        </a:spcBef>
        <a:spcAft>
          <a:spcPct val="0"/>
        </a:spcAft>
        <a:defRPr sz="4400">
          <a:solidFill>
            <a:schemeClr val="tx2"/>
          </a:solidFill>
          <a:latin typeface="Helvetica"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67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2286000"/>
            <a:ext cx="9144000" cy="3581400"/>
            <a:chOff x="0" y="1968"/>
            <a:chExt cx="5760" cy="2256"/>
          </a:xfrm>
        </p:grpSpPr>
        <p:sp>
          <p:nvSpPr>
            <p:cNvPr id="5223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3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4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5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6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7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8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sp>
          <p:nvSpPr>
            <p:cNvPr id="5229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FFFFFF"/>
                </a:solidFill>
                <a:ea typeface="Osaka" charset="0"/>
                <a:cs typeface="Osaka" charset="0"/>
              </a:endParaRPr>
            </a:p>
          </p:txBody>
        </p:sp>
      </p:grpSp>
      <p:sp>
        <p:nvSpPr>
          <p:cNvPr id="5222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222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1332"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mn-lt"/>
                <a:ea typeface="+mn-ea"/>
                <a:cs typeface="+mn-cs"/>
              </a:defRPr>
            </a:lvl1pPr>
          </a:lstStyle>
          <a:p>
            <a:pPr>
              <a:defRPr/>
            </a:pPr>
            <a:endParaRPr lang="en-US" altLang="ja-JP"/>
          </a:p>
        </p:txBody>
      </p:sp>
      <p:sp>
        <p:nvSpPr>
          <p:cNvPr id="11333"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mn-lt"/>
                <a:ea typeface="+mn-ea"/>
                <a:cs typeface="+mn-cs"/>
              </a:defRPr>
            </a:lvl1pPr>
          </a:lstStyle>
          <a:p>
            <a:pPr>
              <a:defRPr/>
            </a:pPr>
            <a:endParaRPr lang="en-US" altLang="ja-JP"/>
          </a:p>
        </p:txBody>
      </p:sp>
      <p:sp>
        <p:nvSpPr>
          <p:cNvPr id="11334"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845F7FEC-2161-7648-A7FB-6FEE9136E6F5}" type="slidenum">
              <a:rPr lang="en-US" altLang="ja-JP"/>
              <a:pPr>
                <a:defRPr/>
              </a:pPr>
              <a:t>‹#›</a:t>
            </a:fld>
            <a:endParaRPr lang="en-US" altLang="ja-JP"/>
          </a:p>
        </p:txBody>
      </p:sp>
      <p:pic>
        <p:nvPicPr>
          <p:cNvPr id="52232" name="Picture 7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6680" r:id="rId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128"/>
          <a:cs typeface="Osaka" charset="-128"/>
        </a:defRPr>
      </a:lvl2pPr>
      <a:lvl3pPr algn="l" rtl="0" eaLnBrk="0" fontAlgn="base" hangingPunct="0">
        <a:spcBef>
          <a:spcPct val="0"/>
        </a:spcBef>
        <a:spcAft>
          <a:spcPct val="0"/>
        </a:spcAft>
        <a:defRPr kumimoji="1" sz="4000">
          <a:solidFill>
            <a:schemeClr val="tx2"/>
          </a:solidFill>
          <a:latin typeface="Helvetica" charset="0"/>
          <a:ea typeface="Osaka" charset="-128"/>
          <a:cs typeface="Osaka" charset="-128"/>
        </a:defRPr>
      </a:lvl3pPr>
      <a:lvl4pPr algn="l" rtl="0" eaLnBrk="0" fontAlgn="base" hangingPunct="0">
        <a:spcBef>
          <a:spcPct val="0"/>
        </a:spcBef>
        <a:spcAft>
          <a:spcPct val="0"/>
        </a:spcAft>
        <a:defRPr kumimoji="1" sz="4000">
          <a:solidFill>
            <a:schemeClr val="tx2"/>
          </a:solidFill>
          <a:latin typeface="Helvetica" charset="0"/>
          <a:ea typeface="Osaka" charset="-128"/>
          <a:cs typeface="Osaka" charset="-128"/>
        </a:defRPr>
      </a:lvl4pPr>
      <a:lvl5pPr algn="l" rtl="0" eaLnBrk="0" fontAlgn="base" hangingPunct="0">
        <a:spcBef>
          <a:spcPct val="0"/>
        </a:spcBef>
        <a:spcAft>
          <a:spcPct val="0"/>
        </a:spcAft>
        <a:defRPr kumimoji="1" sz="4000">
          <a:solidFill>
            <a:schemeClr val="tx2"/>
          </a:solidFill>
          <a:latin typeface="Helvetica" charset="0"/>
          <a:ea typeface="Osaka" charset="-128"/>
          <a:cs typeface="Osaka" charset="-128"/>
        </a:defRPr>
      </a:lvl5pPr>
      <a:lvl6pPr marL="457200" algn="l" rtl="0" fontAlgn="base">
        <a:spcBef>
          <a:spcPct val="0"/>
        </a:spcBef>
        <a:spcAft>
          <a:spcPct val="0"/>
        </a:spcAft>
        <a:defRPr kumimoji="1" sz="4000">
          <a:solidFill>
            <a:schemeClr val="tx2"/>
          </a:solidFill>
          <a:latin typeface="Helvetica" charset="0"/>
          <a:ea typeface="Osaka" charset="-128"/>
          <a:cs typeface="Osaka" charset="-128"/>
        </a:defRPr>
      </a:lvl6pPr>
      <a:lvl7pPr marL="914400" algn="l" rtl="0" fontAlgn="base">
        <a:spcBef>
          <a:spcPct val="0"/>
        </a:spcBef>
        <a:spcAft>
          <a:spcPct val="0"/>
        </a:spcAft>
        <a:defRPr kumimoji="1" sz="4000">
          <a:solidFill>
            <a:schemeClr val="tx2"/>
          </a:solidFill>
          <a:latin typeface="Helvetica" charset="0"/>
          <a:ea typeface="Osaka" charset="-128"/>
          <a:cs typeface="Osaka" charset="-128"/>
        </a:defRPr>
      </a:lvl7pPr>
      <a:lvl8pPr marL="1371600" algn="l" rtl="0" fontAlgn="base">
        <a:spcBef>
          <a:spcPct val="0"/>
        </a:spcBef>
        <a:spcAft>
          <a:spcPct val="0"/>
        </a:spcAft>
        <a:defRPr kumimoji="1" sz="4000">
          <a:solidFill>
            <a:schemeClr val="tx2"/>
          </a:solidFill>
          <a:latin typeface="Helvetica" charset="0"/>
          <a:ea typeface="Osaka" charset="-128"/>
          <a:cs typeface="Osaka" charset="-128"/>
        </a:defRPr>
      </a:lvl8pPr>
      <a:lvl9pPr marL="1828800" algn="l" rtl="0" fontAlgn="base">
        <a:spcBef>
          <a:spcPct val="0"/>
        </a:spcBef>
        <a:spcAft>
          <a:spcPct val="0"/>
        </a:spcAft>
        <a:defRPr kumimoji="1" sz="4000">
          <a:solidFill>
            <a:schemeClr val="tx2"/>
          </a:solidFill>
          <a:latin typeface="Helvetica" charset="0"/>
          <a:ea typeface="Osaka" charset="-128"/>
          <a:cs typeface="Osaka"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5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2D4CB74-1E8C-674E-B146-B8051A921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691" r:id="rId1"/>
    <p:sldLayoutId id="2147486692" r:id="rId2"/>
    <p:sldLayoutId id="2147486693" r:id="rId3"/>
    <p:sldLayoutId id="2147486694" r:id="rId4"/>
    <p:sldLayoutId id="2147486695" r:id="rId5"/>
    <p:sldLayoutId id="2147486696" r:id="rId6"/>
    <p:sldLayoutId id="2147486697" r:id="rId7"/>
    <p:sldLayoutId id="2147486698" r:id="rId8"/>
    <p:sldLayoutId id="2147486699" r:id="rId9"/>
    <p:sldLayoutId id="2147486700" r:id="rId10"/>
    <p:sldLayoutId id="214748670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har char="•"/>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har char="»"/>
        <a:defRPr sz="2000">
          <a:solidFill>
            <a:schemeClr val="tx1"/>
          </a:solidFill>
          <a:latin typeface="+mn-lt"/>
          <a:ea typeface="Geneva" charset="-128"/>
        </a:defRPr>
      </a:lvl6pPr>
      <a:lvl7pPr marL="2971800" indent="-228600" algn="l" rtl="0" eaLnBrk="0" fontAlgn="base" hangingPunct="0">
        <a:spcBef>
          <a:spcPct val="20000"/>
        </a:spcBef>
        <a:spcAft>
          <a:spcPct val="0"/>
        </a:spcAft>
        <a:buChar char="»"/>
        <a:defRPr sz="2000">
          <a:solidFill>
            <a:schemeClr val="tx1"/>
          </a:solidFill>
          <a:latin typeface="+mn-lt"/>
          <a:ea typeface="Geneva" charset="-128"/>
        </a:defRPr>
      </a:lvl7pPr>
      <a:lvl8pPr marL="3429000" indent="-228600" algn="l" rtl="0" eaLnBrk="0" fontAlgn="base" hangingPunct="0">
        <a:spcBef>
          <a:spcPct val="20000"/>
        </a:spcBef>
        <a:spcAft>
          <a:spcPct val="0"/>
        </a:spcAft>
        <a:buChar char="»"/>
        <a:defRPr sz="2000">
          <a:solidFill>
            <a:schemeClr val="tx1"/>
          </a:solidFill>
          <a:latin typeface="+mn-lt"/>
          <a:ea typeface="Geneva" charset="-128"/>
        </a:defRPr>
      </a:lvl8pPr>
      <a:lvl9pPr marL="3886200" indent="-228600" algn="l" rtl="0" eaLnBrk="0" fontAlgn="base" hangingPunct="0">
        <a:spcBef>
          <a:spcPct val="20000"/>
        </a:spcBef>
        <a:spcAft>
          <a:spcPct val="0"/>
        </a:spcAft>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685800" y="5334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8851" name="Rectangle 1027"/>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1028"/>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latin typeface="Arial"/>
                <a:ea typeface="+mn-ea"/>
                <a:cs typeface="+mn-cs"/>
              </a:defRPr>
            </a:lvl1pPr>
          </a:lstStyle>
          <a:p>
            <a:pPr>
              <a:defRPr/>
            </a:pPr>
            <a:endParaRPr lang="en-US"/>
          </a:p>
        </p:txBody>
      </p:sp>
      <p:sp>
        <p:nvSpPr>
          <p:cNvPr id="23557" name="Rectangle 1029"/>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latin typeface="Arial"/>
                <a:ea typeface="+mn-ea"/>
                <a:cs typeface="+mn-cs"/>
              </a:defRPr>
            </a:lvl1pPr>
          </a:lstStyle>
          <a:p>
            <a:pPr>
              <a:defRPr/>
            </a:pPr>
            <a:endParaRPr lang="en-US"/>
          </a:p>
        </p:txBody>
      </p:sp>
      <p:sp>
        <p:nvSpPr>
          <p:cNvPr id="23558" name="Rectangle 1030"/>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latin typeface="Arial" charset="0"/>
              </a:defRPr>
            </a:lvl1pPr>
          </a:lstStyle>
          <a:p>
            <a:pPr>
              <a:defRPr/>
            </a:pPr>
            <a:fld id="{F08EA196-AFA1-A441-8DB0-144BFA3656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6776" r:id="rId1"/>
    <p:sldLayoutId id="2147486702" r:id="rId2"/>
    <p:sldLayoutId id="2147486703" r:id="rId3"/>
    <p:sldLayoutId id="2147486704" r:id="rId4"/>
    <p:sldLayoutId id="2147486705" r:id="rId5"/>
    <p:sldLayoutId id="2147486706" r:id="rId6"/>
    <p:sldLayoutId id="2147486707" r:id="rId7"/>
    <p:sldLayoutId id="2147486708" r:id="rId8"/>
    <p:sldLayoutId id="2147486709" r:id="rId9"/>
    <p:sldLayoutId id="2147486710" r:id="rId10"/>
    <p:sldLayoutId id="2147486711" r:id="rId11"/>
  </p:sldLayoutIdLst>
  <p:txStyles>
    <p:titleStyle>
      <a:lvl1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Arial"/>
          <a:ea typeface="ＭＳ Ｐゴシック" charset="0"/>
          <a:cs typeface="Arial"/>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Geneva" charset="0"/>
        </a:defRPr>
      </a:lvl5pPr>
      <a:lvl6pPr marL="457200" algn="l" rtl="0" eaLnBrk="0" fontAlgn="base" hangingPunct="0">
        <a:lnSpc>
          <a:spcPct val="90000"/>
        </a:lnSpc>
        <a:spcBef>
          <a:spcPct val="0"/>
        </a:spcBef>
        <a:spcAft>
          <a:spcPct val="0"/>
        </a:spcAft>
        <a:defRPr sz="4400">
          <a:solidFill>
            <a:schemeClr val="tx2"/>
          </a:solidFill>
          <a:latin typeface="Times New Roman" charset="0"/>
        </a:defRPr>
      </a:lvl6pPr>
      <a:lvl7pPr marL="914400" algn="l" rtl="0" eaLnBrk="0" fontAlgn="base" hangingPunct="0">
        <a:lnSpc>
          <a:spcPct val="90000"/>
        </a:lnSpc>
        <a:spcBef>
          <a:spcPct val="0"/>
        </a:spcBef>
        <a:spcAft>
          <a:spcPct val="0"/>
        </a:spcAft>
        <a:defRPr sz="4400">
          <a:solidFill>
            <a:schemeClr val="tx2"/>
          </a:solidFill>
          <a:latin typeface="Times New Roman"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Geneva"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Geneva"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128"/>
          <a:cs typeface="Geneva"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bwMode="auto">
          <a:xfrm>
            <a:off x="685800" y="609600"/>
            <a:ext cx="8077200" cy="1143000"/>
          </a:xfrm>
          <a:prstGeom prst="rect">
            <a:avLst/>
          </a:prstGeom>
          <a:noFill/>
          <a:ln>
            <a:noFill/>
          </a:ln>
          <a:effectLst>
            <a:outerShdw blurRad="88900" algn="ctr" rotWithShape="0">
              <a:srgbClr val="FFFFFF">
                <a:alpha val="75000"/>
              </a:srgbClr>
            </a:outerShdw>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1905000" y="1981200"/>
            <a:ext cx="6858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0884" name="Rectangle 4"/>
          <p:cNvSpPr>
            <a:spLocks noGrp="1" noChangeArrowheads="1"/>
          </p:cNvSpPr>
          <p:nvPr>
            <p:ph type="dt" sz="half" idx="2"/>
          </p:nvPr>
        </p:nvSpPr>
        <p:spPr bwMode="auto">
          <a:xfrm>
            <a:off x="1524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mn-lt"/>
                <a:ea typeface="ＭＳ Ｐゴシック" charset="0"/>
                <a:cs typeface="ＭＳ Ｐゴシック" charset="0"/>
              </a:defRPr>
            </a:lvl1pPr>
          </a:lstStyle>
          <a:p>
            <a:pPr>
              <a:defRPr/>
            </a:pPr>
            <a:endParaRPr lang="en-US">
              <a:latin typeface="Trebuchet MS"/>
            </a:endParaRPr>
          </a:p>
        </p:txBody>
      </p:sp>
      <p:sp>
        <p:nvSpPr>
          <p:cNvPr id="890885" name="Rectangle 5"/>
          <p:cNvSpPr>
            <a:spLocks noGrp="1" noChangeArrowheads="1"/>
          </p:cNvSpPr>
          <p:nvPr>
            <p:ph type="ftr" sz="quarter" idx="3"/>
          </p:nvPr>
        </p:nvSpPr>
        <p:spPr bwMode="auto">
          <a:xfrm>
            <a:off x="3122613"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cs typeface="ＭＳ Ｐゴシック" charset="0"/>
              </a:defRPr>
            </a:lvl1pPr>
          </a:lstStyle>
          <a:p>
            <a:pPr>
              <a:defRPr/>
            </a:pPr>
            <a:endParaRPr lang="en-US">
              <a:solidFill>
                <a:srgbClr val="000000"/>
              </a:solidFill>
              <a:latin typeface="Trebuchet MS"/>
            </a:endParaRPr>
          </a:p>
        </p:txBody>
      </p:sp>
      <p:sp>
        <p:nvSpPr>
          <p:cNvPr id="890886" name="Rectangle 6"/>
          <p:cNvSpPr>
            <a:spLocks noGrp="1" noChangeArrowheads="1"/>
          </p:cNvSpPr>
          <p:nvPr>
            <p:ph type="sldNum" sz="quarter" idx="4"/>
          </p:nvPr>
        </p:nvSpPr>
        <p:spPr bwMode="auto">
          <a:xfrm>
            <a:off x="68580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a:defRPr/>
            </a:pPr>
            <a:fld id="{40C64D3B-6578-E145-82A8-0220CA5BD8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415884"/>
      </p:ext>
    </p:extLst>
  </p:cSld>
  <p:clrMap bg1="lt1" tx1="dk1" bg2="lt2" tx2="dk2" accent1="accent1" accent2="accent2" accent3="accent3" accent4="accent4" accent5="accent5" accent6="accent6" hlink="hlink" folHlink="folHlink"/>
  <p:sldLayoutIdLst>
    <p:sldLayoutId id="2147486873" r:id="rId1"/>
    <p:sldLayoutId id="2147486874" r:id="rId2"/>
    <p:sldLayoutId id="2147486875" r:id="rId3"/>
    <p:sldLayoutId id="2147486876" r:id="rId4"/>
    <p:sldLayoutId id="2147486877" r:id="rId5"/>
    <p:sldLayoutId id="2147486878" r:id="rId6"/>
    <p:sldLayoutId id="2147486879" r:id="rId7"/>
    <p:sldLayoutId id="2147486880" r:id="rId8"/>
    <p:sldLayoutId id="2147486881" r:id="rId9"/>
    <p:sldLayoutId id="2147486882" r:id="rId10"/>
    <p:sldLayoutId id="2147486883" r:id="rId11"/>
  </p:sldLayoutIdLst>
  <p:transition>
    <p:random/>
  </p:transition>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rebuchet MS"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rebuchet MS"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97.xml"/><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86.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8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6.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5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8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69.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86.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8.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8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8.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30.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0.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23.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01.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13.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213.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0.xm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4.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2.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234.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ctrTitle"/>
          </p:nvPr>
        </p:nvSpPr>
        <p:spPr>
          <a:xfrm>
            <a:off x="473075" y="685800"/>
            <a:ext cx="8229600" cy="2362200"/>
          </a:xfrm>
        </p:spPr>
        <p:txBody>
          <a:bodyPr/>
          <a:lstStyle/>
          <a:p>
            <a:pPr eaLnBrk="1" hangingPunct="1"/>
            <a:r>
              <a:rPr kumimoji="0" lang="ar-JO" sz="6600" b="1" dirty="0">
                <a:latin typeface="Arial" panose="020B0604020202020204" pitchFamily="34" charset="0"/>
                <a:ea typeface="Osaka" charset="0"/>
                <a:cs typeface="Arial" panose="020B0604020202020204" pitchFamily="34" charset="0"/>
              </a:rPr>
              <a:t>وضع الخطوط        التفسيرية العريضة</a:t>
            </a:r>
            <a:endParaRPr kumimoji="0" lang="en-US" sz="5400" dirty="0">
              <a:latin typeface="Arial" panose="020B0604020202020204" pitchFamily="34" charset="0"/>
              <a:ea typeface="Osaka" charset="0"/>
              <a:cs typeface="Arial" panose="020B0604020202020204" pitchFamily="34" charset="0"/>
            </a:endParaRPr>
          </a:p>
        </p:txBody>
      </p:sp>
      <p:sp>
        <p:nvSpPr>
          <p:cNvPr id="101380" name="Text Box 4"/>
          <p:cNvSpPr txBox="1">
            <a:spLocks noChangeArrowheads="1"/>
          </p:cNvSpPr>
          <p:nvPr/>
        </p:nvSpPr>
        <p:spPr bwMode="auto">
          <a:xfrm>
            <a:off x="8439150" y="-5867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dirty="0">
                <a:latin typeface="Arial" charset="0"/>
                <a:ea typeface="Osaka" charset="0"/>
                <a:cs typeface="Osaka" charset="0"/>
              </a:rPr>
              <a:t>31</a:t>
            </a:r>
            <a:endParaRPr lang="en-US" dirty="0">
              <a:latin typeface="Arial" charset="0"/>
              <a:ea typeface="Osaka" charset="0"/>
              <a:cs typeface="Osaka" charset="0"/>
            </a:endParaRPr>
          </a:p>
        </p:txBody>
      </p:sp>
      <p:sp>
        <p:nvSpPr>
          <p:cNvPr id="251907" name="Rectangle 5"/>
          <p:cNvSpPr>
            <a:spLocks noGrp="1" noChangeArrowheads="1"/>
          </p:cNvSpPr>
          <p:nvPr>
            <p:ph type="subTitle" idx="1"/>
          </p:nvPr>
        </p:nvSpPr>
        <p:spPr>
          <a:xfrm>
            <a:off x="0" y="3573463"/>
            <a:ext cx="9144000" cy="1752600"/>
          </a:xfrm>
        </p:spPr>
        <p:txBody>
          <a:bodyPr/>
          <a:lstStyle/>
          <a:p>
            <a:pPr rtl="1" eaLnBrk="1" hangingPunct="1">
              <a:buFont typeface="Wingdings" charset="0"/>
              <a:buNone/>
            </a:pPr>
            <a:r>
              <a:rPr kumimoji="0" lang="ar-JO" sz="6600" b="1" dirty="0">
                <a:solidFill>
                  <a:srgbClr val="FFFFFF"/>
                </a:solidFill>
                <a:latin typeface="Arial" panose="020B0604020202020204" pitchFamily="34" charset="0"/>
                <a:ea typeface="Osaka" charset="0"/>
                <a:cs typeface="Arial" panose="020B0604020202020204" pitchFamily="34" charset="0"/>
              </a:rPr>
              <a:t>الجزء الأول :</a:t>
            </a:r>
            <a:br>
              <a:rPr kumimoji="0" lang="en-US" sz="6600" b="1" dirty="0">
                <a:solidFill>
                  <a:srgbClr val="FFFFFF"/>
                </a:solidFill>
                <a:latin typeface="Arial" panose="020B0604020202020204" pitchFamily="34" charset="0"/>
                <a:ea typeface="Osaka" charset="0"/>
                <a:cs typeface="Arial" panose="020B0604020202020204" pitchFamily="34" charset="0"/>
              </a:rPr>
            </a:br>
            <a:r>
              <a:rPr kumimoji="0" lang="ar-JO" sz="3800" b="1" dirty="0">
                <a:latin typeface="Arial" panose="020B0604020202020204" pitchFamily="34" charset="0"/>
                <a:ea typeface="Osaka" charset="0"/>
                <a:cs typeface="Arial" panose="020B0604020202020204" pitchFamily="34" charset="0"/>
              </a:rPr>
              <a:t>كيف تصنع الخطوط العريضة بناء على النص الكتابي؟</a:t>
            </a:r>
            <a:endParaRPr kumimoji="0" lang="en-US" sz="3800" b="1" dirty="0">
              <a:latin typeface="Arial" panose="020B0604020202020204" pitchFamily="34" charset="0"/>
              <a:ea typeface="Osaka" charset="0"/>
              <a:cs typeface="Arial" panose="020B0604020202020204" pitchFamily="34" charset="0"/>
            </a:endParaRPr>
          </a:p>
        </p:txBody>
      </p:sp>
      <p:sp>
        <p:nvSpPr>
          <p:cNvPr id="3" name="Rectangle 2">
            <a:extLst>
              <a:ext uri="{FF2B5EF4-FFF2-40B4-BE49-F238E27FC236}">
                <a16:creationId xmlns:a16="http://schemas.microsoft.com/office/drawing/2014/main" id="{8BE86337-272B-AA1C-00B9-03D94C60DC49}"/>
              </a:ext>
            </a:extLst>
          </p:cNvPr>
          <p:cNvSpPr>
            <a:spLocks noChangeArrowheads="1"/>
          </p:cNvSpPr>
          <p:nvPr/>
        </p:nvSpPr>
        <p:spPr bwMode="auto">
          <a:xfrm>
            <a:off x="-36512" y="6367581"/>
            <a:ext cx="9180512" cy="47667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د. ريك جريفيث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i="0" u="none" strike="noStrike" kern="0" cap="none" spc="0" normalizeH="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685800" y="609600"/>
            <a:ext cx="7239000" cy="1143000"/>
          </a:xfrm>
        </p:spPr>
        <p:txBody>
          <a:bodyPr/>
          <a:lstStyle/>
          <a:p>
            <a:pPr eaLnBrk="1" hangingPunct="1">
              <a:defRPr/>
            </a:pPr>
            <a:r>
              <a:rPr lang="ar-JO" i="0" dirty="0">
                <a:latin typeface="Arial" panose="020B0604020202020204" pitchFamily="34" charset="0"/>
                <a:cs typeface="Arial" panose="020B0604020202020204" pitchFamily="34" charset="0"/>
              </a:rPr>
              <a:t>متى 5: 23- 24</a:t>
            </a:r>
            <a:endParaRPr lang="en-US" i="0" dirty="0">
              <a:latin typeface="Arial" panose="020B0604020202020204" pitchFamily="34" charset="0"/>
              <a:cs typeface="Arial" panose="020B0604020202020204" pitchFamily="34" charset="0"/>
            </a:endParaRPr>
          </a:p>
        </p:txBody>
      </p:sp>
      <p:sp>
        <p:nvSpPr>
          <p:cNvPr id="256002" name="Rectangle 4"/>
          <p:cNvSpPr>
            <a:spLocks noChangeArrowheads="1"/>
          </p:cNvSpPr>
          <p:nvPr/>
        </p:nvSpPr>
        <p:spPr bwMode="auto">
          <a:xfrm>
            <a:off x="2133600" y="2133600"/>
            <a:ext cx="7010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ar-SA"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فَإِنْ قَدَّمْتَ قُرْبَانَكَ إِلَى ٱلْمَذْبَحِ</a:t>
            </a:r>
            <a:endPar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7000"/>
              </a:lnSpc>
              <a:spcBef>
                <a:spcPts val="0"/>
              </a:spcBef>
              <a:spcAft>
                <a:spcPts val="800"/>
              </a:spcAft>
              <a:buClrTx/>
              <a:buSzTx/>
              <a:buFontTx/>
              <a:buNone/>
              <a:tabLst/>
              <a:defRPr/>
            </a:pPr>
            <a:r>
              <a:rPr kumimoji="0" lang="ar-SA"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وَهُنَاكَ تَذَكَّرْتَ أَنَّ لِأَخِيكَ شَيْئًا عَلَيْكَ</a:t>
            </a:r>
            <a:r>
              <a:rPr lang="ar-JO"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kumimoji="0" lang="ar-SA" sz="32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فَٱتْرُكْ هُنَاكَ قُرْبَانَكَ قُدَّامَ ٱلْمَذْبَحِ وَٱذْهَبْ أَوَّلًا ٱصْطَلِحْ مَعَ أَخِيكَ وَحِينَئِذٍ تَعَالَ وَقَدِّمْ قُرْبَانَكَ</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92934" name="Oval 6"/>
          <p:cNvSpPr>
            <a:spLocks noChangeArrowheads="1"/>
          </p:cNvSpPr>
          <p:nvPr/>
        </p:nvSpPr>
        <p:spPr bwMode="auto">
          <a:xfrm>
            <a:off x="6300192" y="3212976"/>
            <a:ext cx="1800200" cy="781174"/>
          </a:xfrm>
          <a:prstGeom prst="ellipse">
            <a:avLst/>
          </a:pr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92935" name="Text Box 7"/>
          <p:cNvSpPr txBox="1">
            <a:spLocks noChangeArrowheads="1"/>
          </p:cNvSpPr>
          <p:nvPr/>
        </p:nvSpPr>
        <p:spPr bwMode="auto">
          <a:xfrm>
            <a:off x="7596336" y="1447800"/>
            <a:ext cx="720080" cy="1708150"/>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0" u="none" strike="noStrike" kern="1200" cap="none" spc="0" normalizeH="0" baseline="0" noProof="0" dirty="0">
                <a:ln>
                  <a:noFill/>
                </a:ln>
                <a:solidFill>
                  <a:srgbClr val="FFFFFF"/>
                </a:solidFill>
                <a:effectLst>
                  <a:glow rad="228600">
                    <a:srgbClr val="000000">
                      <a:alpha val="75000"/>
                    </a:srgbClr>
                  </a:glow>
                </a:effectLst>
                <a:uLnTx/>
                <a:uFillTx/>
                <a:latin typeface="Arial" panose="020B0604020202020204" pitchFamily="34" charset="0"/>
                <a:cs typeface="Arial" panose="020B0604020202020204" pitchFamily="34" charset="0"/>
              </a:rPr>
              <a:t>؟</a:t>
            </a:r>
            <a:endParaRPr kumimoji="0" lang="en-US" sz="10600" b="0" u="none" strike="noStrike" kern="1200" cap="none" spc="0" normalizeH="0" baseline="0" noProof="0" dirty="0">
              <a:ln>
                <a:noFill/>
              </a:ln>
              <a:solidFill>
                <a:srgbClr val="FFFFFF"/>
              </a:solidFill>
              <a:effectLst>
                <a:glow rad="228600">
                  <a:srgbClr val="000000">
                    <a:alpha val="75000"/>
                  </a:srgbClr>
                </a:glo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91179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2934"/>
                                        </p:tgtEl>
                                        <p:attrNameLst>
                                          <p:attrName>style.visibility</p:attrName>
                                        </p:attrNameLst>
                                      </p:cBhvr>
                                      <p:to>
                                        <p:strVal val="visible"/>
                                      </p:to>
                                    </p:set>
                                    <p:animEffect transition="in" filter="wipe(left)">
                                      <p:cBhvr>
                                        <p:cTn id="7" dur="500"/>
                                        <p:tgtEl>
                                          <p:spTgt spid="89293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92935">
                                            <p:txEl>
                                              <p:pRg st="0" end="0"/>
                                            </p:txEl>
                                          </p:spTgt>
                                        </p:tgtEl>
                                        <p:attrNameLst>
                                          <p:attrName>style.visibility</p:attrName>
                                        </p:attrNameLst>
                                      </p:cBhvr>
                                      <p:to>
                                        <p:strVal val="visible"/>
                                      </p:to>
                                    </p:set>
                                    <p:animEffect transition="in" filter="wipe(left)">
                                      <p:cBhvr>
                                        <p:cTn id="11" dur="500"/>
                                        <p:tgtEl>
                                          <p:spTgt spid="892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4" grpId="0" animBg="1"/>
      <p:bldP spid="8929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190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190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6182" name="Rectangle 6"/>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متى</a:t>
            </a:r>
            <a:r>
              <a:rPr lang="mr-IN" altLang="ja-JP" b="1" dirty="0">
                <a:effectLst>
                  <a:outerShdw blurRad="38100" dist="38100" dir="2700000" algn="tl">
                    <a:srgbClr val="FFFFFF"/>
                  </a:outerShdw>
                </a:effectLst>
                <a:latin typeface="Arial" panose="020B0604020202020204" pitchFamily="34" charset="0"/>
                <a:ea typeface="ＭＳ Ｐゴシック" charset="0"/>
              </a:rPr>
              <a:t>'</a:t>
            </a:r>
            <a:r>
              <a:rPr lang="en-US"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dirty="0">
              <a:latin typeface="Arial" panose="020B0604020202020204" pitchFamily="34" charset="0"/>
              <a:ea typeface="ＭＳ Ｐゴシック" charset="0"/>
              <a:cs typeface="Arial" panose="020B0604020202020204" pitchFamily="34" charset="0"/>
            </a:endParaRPr>
          </a:p>
        </p:txBody>
      </p:sp>
      <p:sp>
        <p:nvSpPr>
          <p:cNvPr id="946183" name="Rectangle 7"/>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23- 24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4" name="Rectangle 8"/>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مذنب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5" name="Rectangle 9"/>
          <p:cNvSpPr>
            <a:spLocks noChangeArrowheads="1"/>
          </p:cNvSpPr>
          <p:nvPr/>
        </p:nvSpPr>
        <p:spPr bwMode="auto">
          <a:xfrm>
            <a:off x="0" y="4114800"/>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عامّة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6" name="Rectangle 10"/>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88" name="Rectangle 12"/>
          <p:cNvSpPr>
            <a:spLocks noChangeArrowheads="1"/>
          </p:cNvSpPr>
          <p:nvPr/>
        </p:nvSpPr>
        <p:spPr bwMode="auto">
          <a:xfrm>
            <a:off x="2895600" y="41148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القضية: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46192" name="Rectangle 16"/>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أعمدة متى العلائقية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51915" name="Picture 15"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0061989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6183">
                                            <p:txEl>
                                              <p:pRg st="0" end="0"/>
                                            </p:txEl>
                                          </p:spTgt>
                                        </p:tgtEl>
                                        <p:attrNameLst>
                                          <p:attrName>style.visibility</p:attrName>
                                        </p:attrNameLst>
                                      </p:cBhvr>
                                      <p:to>
                                        <p:strVal val="visible"/>
                                      </p:to>
                                    </p:set>
                                    <p:animEffect transition="in" filter="fade">
                                      <p:cBhvr>
                                        <p:cTn id="7" dur="500"/>
                                        <p:tgtEl>
                                          <p:spTgt spid="946183">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46184">
                                            <p:txEl>
                                              <p:pRg st="0" end="0"/>
                                            </p:txEl>
                                          </p:spTgt>
                                        </p:tgtEl>
                                        <p:attrNameLst>
                                          <p:attrName>style.visibility</p:attrName>
                                        </p:attrNameLst>
                                      </p:cBhvr>
                                      <p:to>
                                        <p:strVal val="visible"/>
                                      </p:to>
                                    </p:set>
                                    <p:animEffect transition="in" filter="fade">
                                      <p:cBhvr>
                                        <p:cTn id="11" dur="500"/>
                                        <p:tgtEl>
                                          <p:spTgt spid="946184">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6186">
                                            <p:txEl>
                                              <p:pRg st="0" end="0"/>
                                            </p:txEl>
                                          </p:spTgt>
                                        </p:tgtEl>
                                        <p:attrNameLst>
                                          <p:attrName>style.visibility</p:attrName>
                                        </p:attrNameLst>
                                      </p:cBhvr>
                                      <p:to>
                                        <p:strVal val="visible"/>
                                      </p:to>
                                    </p:set>
                                    <p:animEffect transition="in" filter="fade">
                                      <p:cBhvr>
                                        <p:cTn id="15" dur="500"/>
                                        <p:tgtEl>
                                          <p:spTgt spid="946186">
                                            <p:txEl>
                                              <p:pRg st="0" end="0"/>
                                            </p:txEl>
                                          </p:spTgt>
                                        </p:tgtEl>
                                      </p:cBhvr>
                                    </p:animEffect>
                                  </p:childTnLst>
                                </p:cTn>
                              </p:par>
                            </p:childTnLst>
                          </p:cTn>
                        </p:par>
                        <p:par>
                          <p:cTn id="16" fill="hold" nodeType="with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46185">
                                            <p:txEl>
                                              <p:pRg st="0" end="0"/>
                                            </p:txEl>
                                          </p:spTgt>
                                        </p:tgtEl>
                                        <p:attrNameLst>
                                          <p:attrName>style.visibility</p:attrName>
                                        </p:attrNameLst>
                                      </p:cBhvr>
                                      <p:to>
                                        <p:strVal val="visible"/>
                                      </p:to>
                                    </p:set>
                                    <p:animEffect transition="in" filter="fade">
                                      <p:cBhvr>
                                        <p:cTn id="19" dur="500"/>
                                        <p:tgtEl>
                                          <p:spTgt spid="946185">
                                            <p:txEl>
                                              <p:pRg st="0" end="0"/>
                                            </p:txEl>
                                          </p:spTgt>
                                        </p:tgtEl>
                                      </p:cBhvr>
                                    </p:animEffect>
                                  </p:childTnLst>
                                </p:cTn>
                              </p:par>
                            </p:childTnLst>
                          </p:cTn>
                        </p:par>
                        <p:par>
                          <p:cTn id="20" fill="hold" nodeType="with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46188">
                                            <p:txEl>
                                              <p:pRg st="0" end="0"/>
                                            </p:txEl>
                                          </p:spTgt>
                                        </p:tgtEl>
                                        <p:attrNameLst>
                                          <p:attrName>style.visibility</p:attrName>
                                        </p:attrNameLst>
                                      </p:cBhvr>
                                      <p:to>
                                        <p:strVal val="visible"/>
                                      </p:to>
                                    </p:set>
                                    <p:animEffect transition="in" filter="fade">
                                      <p:cBhvr>
                                        <p:cTn id="23" dur="500"/>
                                        <p:tgtEl>
                                          <p:spTgt spid="9461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83" grpId="0" build="p" autoUpdateAnimBg="0"/>
      <p:bldP spid="946184" grpId="0" build="p" autoUpdateAnimBg="0"/>
      <p:bldP spid="946185" grpId="0" build="p" autoUpdateAnimBg="0"/>
      <p:bldP spid="946186" grpId="0" build="p" autoUpdateAnimBg="0"/>
      <p:bldP spid="94618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ChangeArrowheads="1"/>
          </p:cNvSpPr>
          <p:nvPr/>
        </p:nvSpPr>
        <p:spPr bwMode="auto">
          <a:xfrm>
            <a:off x="0" y="0"/>
            <a:ext cx="9144000" cy="6858000"/>
          </a:xfrm>
          <a:prstGeom prst="rect">
            <a:avLst/>
          </a:prstGeom>
          <a:solidFill>
            <a:schemeClr val="bg2"/>
          </a:solidFill>
          <a:ln w="9525">
            <a:solidFill>
              <a:schemeClr val="bg2"/>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49251" name="Rectangle 3"/>
          <p:cNvSpPr>
            <a:spLocks noGrp="1" noChangeArrowheads="1"/>
          </p:cNvSpPr>
          <p:nvPr>
            <p:ph type="title" idx="4294967295"/>
          </p:nvPr>
        </p:nvSpPr>
        <p:spPr>
          <a:xfrm>
            <a:off x="685800" y="0"/>
            <a:ext cx="7772400" cy="1143000"/>
          </a:xfrm>
        </p:spPr>
        <p:txBody>
          <a:bodyPr/>
          <a:lstStyle/>
          <a:p>
            <a:pPr>
              <a:defRPr/>
            </a:pPr>
            <a:r>
              <a:rPr lang="ar-JO" b="1" dirty="0">
                <a:solidFill>
                  <a:schemeClr val="tx1"/>
                </a:solidFill>
                <a:latin typeface="Arial" panose="020B0604020202020204" pitchFamily="34" charset="0"/>
                <a:cs typeface="Arial" panose="020B0604020202020204" pitchFamily="34" charset="0"/>
              </a:rPr>
              <a:t>متى 5: 23- 24</a:t>
            </a:r>
            <a:endParaRPr lang="en-US" b="1" dirty="0">
              <a:solidFill>
                <a:schemeClr val="tx1"/>
              </a:solidFill>
              <a:latin typeface="Arial" panose="020B0604020202020204" pitchFamily="34" charset="0"/>
              <a:cs typeface="Arial" panose="020B0604020202020204" pitchFamily="34" charset="0"/>
            </a:endParaRPr>
          </a:p>
        </p:txBody>
      </p:sp>
      <p:pic>
        <p:nvPicPr>
          <p:cNvPr id="253955" name="Picture 4" descr="Altar-of-Burnt-Offer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 y="1447800"/>
            <a:ext cx="4217988"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49254"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86600" y="2743200"/>
            <a:ext cx="1868488"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9255" name="AutoShape 7"/>
          <p:cNvSpPr>
            <a:spLocks noChangeArrowheads="1"/>
          </p:cNvSpPr>
          <p:nvPr/>
        </p:nvSpPr>
        <p:spPr bwMode="auto">
          <a:xfrm>
            <a:off x="5486400" y="1600200"/>
            <a:ext cx="3124200" cy="914400"/>
          </a:xfrm>
          <a:prstGeom prst="curvedDownArrow">
            <a:avLst>
              <a:gd name="adj1" fmla="val 68333"/>
              <a:gd name="adj2" fmla="val 13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949256" name="AutoShape 8"/>
          <p:cNvSpPr>
            <a:spLocks noChangeArrowheads="1"/>
          </p:cNvSpPr>
          <p:nvPr/>
        </p:nvSpPr>
        <p:spPr bwMode="auto">
          <a:xfrm rot="10800000">
            <a:off x="1981200" y="4876800"/>
            <a:ext cx="6781800" cy="914400"/>
          </a:xfrm>
          <a:prstGeom prst="curvedDownArrow">
            <a:avLst>
              <a:gd name="adj1" fmla="val 148333"/>
              <a:gd name="adj2" fmla="val 296667"/>
              <a:gd name="adj3" fmla="val 33333"/>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pic>
        <p:nvPicPr>
          <p:cNvPr id="9" name="Picture 6" descr="logo_buisness_shakingh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48263" y="2708275"/>
            <a:ext cx="1868487"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3960" name="Rectangle 1"/>
          <p:cNvSpPr>
            <a:spLocks noChangeArrowheads="1"/>
          </p:cNvSpPr>
          <p:nvPr/>
        </p:nvSpPr>
        <p:spPr bwMode="auto">
          <a:xfrm>
            <a:off x="5795963" y="2708275"/>
            <a:ext cx="1296987" cy="2233613"/>
          </a:xfrm>
          <a:prstGeom prst="rect">
            <a:avLst/>
          </a:prstGeom>
          <a:solidFill>
            <a:srgbClr val="000514"/>
          </a:solidFill>
          <a:ln w="9525">
            <a:solidFill>
              <a:srgbClr val="01000A"/>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2096598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49255"/>
                                        </p:tgtEl>
                                        <p:attrNameLst>
                                          <p:attrName>style.visibility</p:attrName>
                                        </p:attrNameLst>
                                      </p:cBhvr>
                                      <p:to>
                                        <p:strVal val="visible"/>
                                      </p:to>
                                    </p:set>
                                    <p:animEffect transition="in" filter="wipe(left)">
                                      <p:cBhvr>
                                        <p:cTn id="11" dur="500"/>
                                        <p:tgtEl>
                                          <p:spTgt spid="949255"/>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499"/>
                                          </p:stCondLst>
                                        </p:cTn>
                                        <p:tgtEl>
                                          <p:spTgt spid="949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49256"/>
                                        </p:tgtEl>
                                        <p:attrNameLst>
                                          <p:attrName>style.visibility</p:attrName>
                                        </p:attrNameLst>
                                      </p:cBhvr>
                                      <p:to>
                                        <p:strVal val="visible"/>
                                      </p:to>
                                    </p:set>
                                    <p:animEffect transition="in" filter="wipe(right)">
                                      <p:cBhvr>
                                        <p:cTn id="19" dur="500"/>
                                        <p:tgtEl>
                                          <p:spTgt spid="949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5" grpId="0" animBg="1"/>
      <p:bldP spid="9492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2146" name="Picture 2"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2147" name="Picture 3" descr="roman colum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ar-SA"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متى</a:t>
            </a:r>
            <a:r>
              <a:rPr lang="mr-IN" altLang="ja-JP" b="1" dirty="0">
                <a:effectLst>
                  <a:outerShdw blurRad="38100" dist="38100" dir="2700000" algn="tl">
                    <a:srgbClr val="FFFFFF"/>
                  </a:outerShdw>
                </a:effectLst>
                <a:latin typeface="Arial" panose="020B0604020202020204" pitchFamily="34" charset="0"/>
                <a:ea typeface="ＭＳ Ｐゴシック" charset="0"/>
              </a:rPr>
              <a:t>'</a:t>
            </a:r>
            <a:r>
              <a:rPr lang="en-US" b="1" dirty="0">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dirty="0">
              <a:latin typeface="Arial" panose="020B0604020202020204" pitchFamily="34" charset="0"/>
              <a:ea typeface="ＭＳ Ｐゴシック" charset="0"/>
              <a:cs typeface="Arial" panose="020B0604020202020204" pitchFamily="34" charset="0"/>
            </a:endParaRPr>
          </a:p>
        </p:txBody>
      </p:sp>
      <p:sp>
        <p:nvSpPr>
          <p:cNvPr id="262149"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23- 24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0" name="Rectangle 6"/>
          <p:cNvSpPr>
            <a:spLocks noChangeArrowheads="1"/>
          </p:cNvSpPr>
          <p:nvPr/>
        </p:nvSpPr>
        <p:spPr bwMode="auto">
          <a:xfrm>
            <a:off x="0" y="3124200"/>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بالإساءة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1" name="Rectangle 7"/>
          <p:cNvSpPr>
            <a:spLocks noChangeArrowheads="1"/>
          </p:cNvSpPr>
          <p:nvPr/>
        </p:nvSpPr>
        <p:spPr bwMode="auto">
          <a:xfrm>
            <a:off x="0" y="4132263"/>
            <a:ext cx="2514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الخطية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2"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مذنب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2154"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عامّة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القضية:  </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4" name="Rectangle 12"/>
          <p:cNvSpPr>
            <a:spLocks noChangeArrowheads="1"/>
          </p:cNvSpPr>
          <p:nvPr/>
        </p:nvSpPr>
        <p:spPr bwMode="auto">
          <a:xfrm>
            <a:off x="6228184" y="1905000"/>
            <a:ext cx="2839616"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 15- 17</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أعمدة متى العلائقية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62158" name="Picture 13" descr="roman column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970995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4194" name="Picture 2" descr="mending_your_broken_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357563"/>
            <a:ext cx="5238750" cy="350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SunsetCouple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33850" y="350838"/>
            <a:ext cx="5046663" cy="335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338" name="Rectangle 2"/>
          <p:cNvSpPr>
            <a:spLocks noGrp="1" noChangeArrowheads="1"/>
          </p:cNvSpPr>
          <p:nvPr>
            <p:ph type="title" idx="4294967295"/>
          </p:nvPr>
        </p:nvSpPr>
        <p:spPr>
          <a:xfrm>
            <a:off x="4932363" y="3644900"/>
            <a:ext cx="4211637" cy="3213100"/>
          </a:xfrm>
          <a:solidFill>
            <a:srgbClr val="000514"/>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كيف </a:t>
            </a:r>
            <a:r>
              <a:rPr lang="ar-JO" sz="4000" b="1" dirty="0">
                <a:solidFill>
                  <a:srgbClr val="FFFF00"/>
                </a:solidFill>
                <a:latin typeface="Arial" panose="020B0604020202020204" pitchFamily="34" charset="0"/>
                <a:ea typeface="ＭＳ Ｐゴシック" charset="0"/>
                <a:cs typeface="Arial" panose="020B0604020202020204" pitchFamily="34" charset="0"/>
              </a:rPr>
              <a:t>نعيد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المؤمنين الخطأة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صحيح؟</a:t>
            </a:r>
            <a:endParaRPr lang="en-US" sz="3600" dirty="0">
              <a:solidFill>
                <a:schemeClr val="tx1"/>
              </a:solidFill>
              <a:latin typeface="Arial" panose="020B0604020202020204" pitchFamily="34" charset="0"/>
              <a:ea typeface="ＭＳ Ｐゴシック" charset="0"/>
              <a:cs typeface="Arial" panose="020B0604020202020204" pitchFamily="34" charset="0"/>
            </a:endParaRPr>
          </a:p>
        </p:txBody>
      </p:sp>
      <p:pic>
        <p:nvPicPr>
          <p:cNvPr id="5" name="Picture 4" descr="fighting couple.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0" y="549275"/>
            <a:ext cx="4211638"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a:spLocks noChangeArrowheads="1"/>
          </p:cNvSpPr>
          <p:nvPr/>
        </p:nvSpPr>
        <p:spPr bwMode="auto">
          <a:xfrm>
            <a:off x="3995738" y="1196975"/>
            <a:ext cx="863600" cy="1871663"/>
          </a:xfrm>
          <a:prstGeom prst="rightArrow">
            <a:avLst>
              <a:gd name="adj1" fmla="val 50000"/>
              <a:gd name="adj2" fmla="val 50000"/>
            </a:avLst>
          </a:prstGeom>
          <a:solidFill>
            <a:srgbClr val="FF0000"/>
          </a:solidFill>
          <a:ln w="5715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7" name="Rectangle 2"/>
          <p:cNvSpPr txBox="1">
            <a:spLocks noChangeArrowheads="1"/>
          </p:cNvSpPr>
          <p:nvPr/>
        </p:nvSpPr>
        <p:spPr bwMode="auto">
          <a:xfrm>
            <a:off x="0" y="0"/>
            <a:ext cx="9144000" cy="692150"/>
          </a:xfrm>
          <a:prstGeom prst="rect">
            <a:avLst/>
          </a:prstGeom>
          <a:solidFill>
            <a:srgbClr val="000514"/>
          </a:solidFill>
          <a:ln>
            <a:noFill/>
          </a:ln>
          <a:effectLst>
            <a:outerShdw blurRad="63500" dist="35921" dir="2700000" algn="ctr" rotWithShape="0">
              <a:srgbClr val="000000">
                <a:alpha val="74998"/>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سؤالنا الأول اليوم (للآيات 15- 17)</a:t>
            </a:r>
            <a:endParaRPr kumimoji="0" lang="en-US" sz="3200" b="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8297948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593538"/>
            <a:ext cx="6400800" cy="3264461"/>
          </a:xfrm>
          <a:prstGeom prst="rightArrowCallout">
            <a:avLst>
              <a:gd name="adj1" fmla="val 25000"/>
              <a:gd name="adj2" fmla="val 25000"/>
              <a:gd name="adj3" fmla="val 16638"/>
              <a:gd name="adj4" fmla="val 87562"/>
            </a:avLst>
          </a:prstGeom>
          <a:solidFill>
            <a:srgbClr val="80008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متى 18: 15-20</a:t>
            </a:r>
            <a:endParaRPr kumimoji="0" lang="en-US" dirty="0">
              <a:latin typeface="Arial" panose="020B0604020202020204" pitchFamily="34" charset="0"/>
              <a:ea typeface="ＭＳ Ｐゴシック" charset="0"/>
              <a:cs typeface="Arial" panose="020B0604020202020204" pitchFamily="34" charset="0"/>
            </a:endParaRPr>
          </a:p>
        </p:txBody>
      </p:sp>
      <p:sp>
        <p:nvSpPr>
          <p:cNvPr id="1068074" name="AutoShape 1066"/>
          <p:cNvSpPr>
            <a:spLocks noChangeArrowheads="1"/>
          </p:cNvSpPr>
          <p:nvPr/>
        </p:nvSpPr>
        <p:spPr bwMode="auto">
          <a:xfrm>
            <a:off x="35163" y="697935"/>
            <a:ext cx="6365637" cy="2966015"/>
          </a:xfrm>
          <a:prstGeom prst="rightArrowCallout">
            <a:avLst>
              <a:gd name="adj1" fmla="val 25836"/>
              <a:gd name="adj2" fmla="val 25000"/>
              <a:gd name="adj3" fmla="val 21693"/>
              <a:gd name="adj4" fmla="val 86824"/>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5" name="AutoShape 1067"/>
          <p:cNvSpPr>
            <a:spLocks noChangeArrowheads="1"/>
          </p:cNvSpPr>
          <p:nvPr/>
        </p:nvSpPr>
        <p:spPr bwMode="auto">
          <a:xfrm>
            <a:off x="6012160" y="914400"/>
            <a:ext cx="3131840"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2" name="Rectangle 1064"/>
          <p:cNvSpPr>
            <a:spLocks noChangeArrowheads="1"/>
          </p:cNvSpPr>
          <p:nvPr/>
        </p:nvSpPr>
        <p:spPr bwMode="auto">
          <a:xfrm>
            <a:off x="6400800" y="1371600"/>
            <a:ext cx="2514600"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كيفية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الإسترداد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15-17</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7" name="AutoShape 1069"/>
          <p:cNvSpPr>
            <a:spLocks noChangeArrowheads="1"/>
          </p:cNvSpPr>
          <p:nvPr/>
        </p:nvSpPr>
        <p:spPr bwMode="auto">
          <a:xfrm>
            <a:off x="6012160" y="3886200"/>
            <a:ext cx="3131840" cy="2895600"/>
          </a:xfrm>
          <a:prstGeom prst="verticalScroll">
            <a:avLst>
              <a:gd name="adj" fmla="val 12500"/>
            </a:avLst>
          </a:prstGeom>
          <a:solidFill>
            <a:srgbClr val="80008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8" name="Rectangle 1070"/>
          <p:cNvSpPr>
            <a:spLocks noChangeArrowheads="1"/>
          </p:cNvSpPr>
          <p:nvPr/>
        </p:nvSpPr>
        <p:spPr bwMode="auto">
          <a:xfrm>
            <a:off x="6435724" y="4191000"/>
            <a:ext cx="2403475"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لماذا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الإسترداد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18-20</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1" name="Rectangle 1063"/>
          <p:cNvSpPr>
            <a:spLocks noChangeArrowheads="1"/>
          </p:cNvSpPr>
          <p:nvPr/>
        </p:nvSpPr>
        <p:spPr bwMode="auto">
          <a:xfrm>
            <a:off x="34925" y="692150"/>
            <a:ext cx="5375275"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15وإن أخطأ إليك أخوك فاذهب وعاتبه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إن سمع منك فقد ربحت أخاك  16 وإن لم يسمع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أيضا واحدا أو اثنين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لكي تقوم كل كلمة على فم شاهدين أو ثلاثة. 17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منهم فقل للكنيسة</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الكنيسة فليكن عندك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كالوثني والعشار</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ar-JO" sz="3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18 الحق أقول لكم: كل ما تربطونه على الأرض يكون مربوطا في السماء وكل ما تحلونه على الأرض يكون محلولا في السماء. 19 وأقول لكم أيضا: إن اتفق اثنان منكم على الأرض في أي شيء يطلبانه فإنه يكون لهما من قبل أبي الذي في السماوات 20 لأنه حيثما اجتمع اثنان أو ثلاثة باسمي فهناك أكون في وسطهم.</a:t>
            </a:r>
          </a:p>
        </p:txBody>
      </p:sp>
    </p:spTree>
    <p:extLst>
      <p:ext uri="{BB962C8B-B14F-4D97-AF65-F5344CB8AC3E}">
        <p14:creationId xmlns:p14="http://schemas.microsoft.com/office/powerpoint/2010/main" val="336060650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274435" name="Picture 1" descr="reconciliatio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حافظ على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سرية الأمر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قدر الإمكان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8116337"/>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Grp="1" noChangeArrowheads="1"/>
          </p:cNvSpPr>
          <p:nvPr>
            <p:ph type="ctrTitle"/>
          </p:nvPr>
        </p:nvSpPr>
        <p:spPr>
          <a:xfrm>
            <a:off x="3059832" y="152400"/>
            <a:ext cx="5867400" cy="1066800"/>
          </a:xfrm>
          <a:effectLst/>
        </p:spPr>
        <p:txBody>
          <a:bodyPr/>
          <a:lstStyle/>
          <a:p>
            <a:pPr algn="r" eaLnBrk="1" hangingPunct="1">
              <a:defRPr/>
            </a:pPr>
            <a:r>
              <a:rPr lang="ar-JO" sz="6600" b="1" dirty="0">
                <a:solidFill>
                  <a:srgbClr val="FFFFFF"/>
                </a:solidFill>
                <a:effectLst/>
                <a:latin typeface="Arial" panose="020B0604020202020204" pitchFamily="34" charset="0"/>
                <a:ea typeface="Osaka" charset="0"/>
                <a:cs typeface="Arial" panose="020B0604020202020204" pitchFamily="34" charset="0"/>
              </a:rPr>
              <a:t>هدفنا:</a:t>
            </a:r>
            <a:endParaRPr lang="en-US" dirty="0">
              <a:solidFill>
                <a:srgbClr val="FFFFFF"/>
              </a:solidFill>
              <a:effectLst/>
              <a:latin typeface="Arial" panose="020B0604020202020204" pitchFamily="34" charset="0"/>
              <a:ea typeface="Osaka" charset="0"/>
              <a:cs typeface="Arial" panose="020B0604020202020204" pitchFamily="34" charset="0"/>
            </a:endParaRPr>
          </a:p>
        </p:txBody>
      </p:sp>
      <p:sp>
        <p:nvSpPr>
          <p:cNvPr id="1070084" name="WordArt 4"/>
          <p:cNvSpPr>
            <a:spLocks noChangeArrowheads="1" noChangeShapeType="1" noTextEdit="1"/>
          </p:cNvSpPr>
          <p:nvPr/>
        </p:nvSpPr>
        <p:spPr bwMode="auto">
          <a:xfrm>
            <a:off x="990600" y="1219200"/>
            <a:ext cx="7772400" cy="4572000"/>
          </a:xfrm>
          <a:prstGeom prst="rect">
            <a:avLst/>
          </a:prstGeom>
        </p:spPr>
        <p:txBody>
          <a:bodyPr wrap="none" fromWordArt="1">
            <a:prstTxWarp prst="textSlantUp">
              <a:avLst>
                <a:gd name="adj" fmla="val 3205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rPr>
              <a:t>الإسترداد!</a:t>
            </a:r>
            <a:endParaRPr kumimoji="0" lang="en-US" sz="3600" b="0" i="0" u="none" strike="noStrike" kern="10" cap="none" spc="0" normalizeH="0" baseline="0" noProof="0" dirty="0">
              <a:ln w="9525">
                <a:solidFill>
                  <a:srgbClr val="CC99FF"/>
                </a:solidFill>
                <a:round/>
                <a:headEnd/>
                <a:tailEnd/>
              </a:ln>
              <a:solidFill>
                <a:srgbClr val="FFFFFF"/>
              </a:solidFill>
              <a:effectLst>
                <a:outerShdw blurRad="63500" dist="53882" dir="2700000" algn="ctr" rotWithShape="0">
                  <a:srgbClr val="9999FF"/>
                </a:outerShdw>
              </a:effectLst>
              <a:uLnTx/>
              <a:uFillTx/>
              <a:latin typeface="Impact"/>
              <a:ea typeface="Impact"/>
              <a:cs typeface="Impact"/>
            </a:endParaRPr>
          </a:p>
        </p:txBody>
      </p:sp>
      <p:sp>
        <p:nvSpPr>
          <p:cNvPr id="1070085" name="Rectangle 5"/>
          <p:cNvSpPr>
            <a:spLocks noChangeArrowheads="1"/>
          </p:cNvSpPr>
          <p:nvPr/>
        </p:nvSpPr>
        <p:spPr bwMode="auto">
          <a:xfrm>
            <a:off x="533400" y="304800"/>
            <a:ext cx="5867400" cy="1066800"/>
          </a:xfrm>
          <a:prstGeom prst="rect">
            <a:avLst/>
          </a:prstGeom>
          <a:noFill/>
          <a:ln>
            <a:noFill/>
          </a:ln>
          <a:effectLst>
            <a:outerShdw blurRad="25400" dist="38099" dir="2700000" algn="ctr" rotWithShape="0">
              <a:srgbClr val="FFFFFF">
                <a:alpha val="99962"/>
              </a:srgbClr>
            </a:outerShdw>
          </a:effectLst>
        </p:spPr>
        <p:txBody>
          <a:bodyPr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rgbClr val="1F0769"/>
              </a:solidFill>
              <a:effectLst/>
              <a:uLnTx/>
              <a:uFillTx/>
              <a:latin typeface="Verdana" charset="0"/>
              <a:ea typeface="Osaka" charset="0"/>
              <a:cs typeface="Osaka" charset="0"/>
            </a:endParaRPr>
          </a:p>
        </p:txBody>
      </p:sp>
    </p:spTree>
    <p:extLst>
      <p:ext uri="{BB962C8B-B14F-4D97-AF65-F5344CB8AC3E}">
        <p14:creationId xmlns:p14="http://schemas.microsoft.com/office/powerpoint/2010/main" val="224997729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70084"/>
                                        </p:tgtEl>
                                        <p:attrNameLst>
                                          <p:attrName>style.visibility</p:attrName>
                                        </p:attrNameLst>
                                      </p:cBhvr>
                                      <p:to>
                                        <p:strVal val="visible"/>
                                      </p:to>
                                    </p:set>
                                    <p:animEffect transition="in" filter="fade">
                                      <p:cBhvr>
                                        <p:cTn id="7" dur="2000"/>
                                        <p:tgtEl>
                                          <p:spTgt spid="1070084"/>
                                        </p:tgtEl>
                                      </p:cBhvr>
                                    </p:animEffect>
                                    <p:anim calcmode="lin" valueType="num">
                                      <p:cBhvr>
                                        <p:cTn id="8" dur="2000" fill="hold"/>
                                        <p:tgtEl>
                                          <p:spTgt spid="1070084"/>
                                        </p:tgtEl>
                                        <p:attrNameLst>
                                          <p:attrName>style.rotation</p:attrName>
                                        </p:attrNameLst>
                                      </p:cBhvr>
                                      <p:tavLst>
                                        <p:tav tm="0">
                                          <p:val>
                                            <p:fltVal val="720"/>
                                          </p:val>
                                        </p:tav>
                                        <p:tav tm="100000">
                                          <p:val>
                                            <p:fltVal val="0"/>
                                          </p:val>
                                        </p:tav>
                                      </p:tavLst>
                                    </p:anim>
                                    <p:anim calcmode="lin" valueType="num">
                                      <p:cBhvr>
                                        <p:cTn id="9" dur="2000" fill="hold"/>
                                        <p:tgtEl>
                                          <p:spTgt spid="1070084"/>
                                        </p:tgtEl>
                                        <p:attrNameLst>
                                          <p:attrName>ppt_h</p:attrName>
                                        </p:attrNameLst>
                                      </p:cBhvr>
                                      <p:tavLst>
                                        <p:tav tm="0">
                                          <p:val>
                                            <p:fltVal val="0"/>
                                          </p:val>
                                        </p:tav>
                                        <p:tav tm="100000">
                                          <p:val>
                                            <p:strVal val="#ppt_h"/>
                                          </p:val>
                                        </p:tav>
                                      </p:tavLst>
                                    </p:anim>
                                    <p:anim calcmode="lin" valueType="num">
                                      <p:cBhvr>
                                        <p:cTn id="10" dur="2000" fill="hold"/>
                                        <p:tgtEl>
                                          <p:spTgt spid="107008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85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853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532"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panose="020B0604020202020204" pitchFamily="34" charset="0"/>
                <a:ea typeface="ＭＳ Ｐゴシック" charset="0"/>
                <a:cs typeface="Arial" panose="020B0604020202020204" pitchFamily="34" charset="0"/>
              </a:rPr>
              <a:t>Restore People in Sin</a:t>
            </a:r>
            <a:endParaRPr lang="en-US" sz="3600">
              <a:latin typeface="Arial" panose="020B0604020202020204" pitchFamily="34" charset="0"/>
              <a:ea typeface="ＭＳ Ｐゴシック" charset="0"/>
              <a:cs typeface="Arial" panose="020B0604020202020204" pitchFamily="34" charset="0"/>
            </a:endParaRPr>
          </a:p>
        </p:txBody>
      </p:sp>
      <p:sp>
        <p:nvSpPr>
          <p:cNvPr id="278533" name="Rectangle 7"/>
          <p:cNvSpPr>
            <a:spLocks noChangeArrowheads="1"/>
          </p:cNvSpPr>
          <p:nvPr/>
        </p:nvSpPr>
        <p:spPr bwMode="auto">
          <a:xfrm>
            <a:off x="1676400" y="2997200"/>
            <a:ext cx="6858000" cy="19812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r>
              <a:rPr lang="ar-JO" sz="2800" b="1" dirty="0">
                <a:solidFill>
                  <a:srgbClr val="FFFFFF"/>
                </a:solidFill>
                <a:latin typeface="Arial" panose="020B0604020202020204" pitchFamily="34" charset="0"/>
                <a:cs typeface="Arial" panose="020B0604020202020204" pitchFamily="34" charset="0"/>
              </a:rPr>
              <a:t>أيها الإخوة إن انسبق إنسان فأخذ في زلة ما فأصلحوا أنتم الروحانيين مثل هذا بروح الوداعة ناظراً إلى نفسك لئلا تجرب أنت أيضاً</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altLang="ja-JP"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ar-SA"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غلاطية ٦: ١</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78534"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SA"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استرداد الناس </a:t>
            </a:r>
            <a:r>
              <a:rPr kumimoji="0" lang="ar-JO"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من</a:t>
            </a:r>
            <a:r>
              <a:rPr kumimoji="0" lang="ar-SA"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الخطية</a:t>
            </a:r>
            <a:endPar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086452"/>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ar-JO" sz="4800" b="1" dirty="0">
                <a:latin typeface="Arial" panose="020B0604020202020204" pitchFamily="34" charset="0"/>
                <a:ea typeface="ＭＳ Ｐゴシック" charset="0"/>
                <a:cs typeface="Arial" panose="020B0604020202020204" pitchFamily="34" charset="0"/>
              </a:rPr>
              <a:t>4 خطوات في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عملية الإسترداد الإلهي</a:t>
            </a:r>
            <a:endParaRPr lang="en-US" sz="4800" dirty="0">
              <a:latin typeface="Arial" panose="020B0604020202020204" pitchFamily="34" charset="0"/>
              <a:ea typeface="ＭＳ Ｐゴシック" charset="0"/>
              <a:cs typeface="Arial" panose="020B0604020202020204" pitchFamily="34"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75208" name="Text Box 8"/>
          <p:cNvSpPr txBox="1">
            <a:spLocks noChangeArrowheads="1"/>
          </p:cNvSpPr>
          <p:nvPr/>
        </p:nvSpPr>
        <p:spPr bwMode="auto">
          <a:xfrm>
            <a:off x="1676400" y="2947988"/>
            <a:ext cx="444352" cy="64633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09" name="Text Box 9"/>
          <p:cNvSpPr txBox="1">
            <a:spLocks noChangeArrowheads="1"/>
          </p:cNvSpPr>
          <p:nvPr/>
        </p:nvSpPr>
        <p:spPr bwMode="auto">
          <a:xfrm>
            <a:off x="2751138" y="2414588"/>
            <a:ext cx="947695" cy="1723549"/>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a:t>
            </a:r>
            <a:endParaRPr kumimoji="0" lang="en-US"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1" name="Text Box 11"/>
          <p:cNvSpPr txBox="1">
            <a:spLocks noChangeArrowheads="1"/>
          </p:cNvSpPr>
          <p:nvPr/>
        </p:nvSpPr>
        <p:spPr bwMode="auto">
          <a:xfrm>
            <a:off x="4321175" y="1782763"/>
            <a:ext cx="1545616" cy="300082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3</a:t>
            </a:r>
            <a:endParaRPr kumimoji="0" lang="en-US"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2" name="Text Box 12"/>
          <p:cNvSpPr txBox="1">
            <a:spLocks noChangeArrowheads="1"/>
          </p:cNvSpPr>
          <p:nvPr/>
        </p:nvSpPr>
        <p:spPr bwMode="auto">
          <a:xfrm>
            <a:off x="6477000" y="898525"/>
            <a:ext cx="2380780" cy="4785926"/>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4</a:t>
            </a:r>
            <a:endParaRPr kumimoji="0" lang="en-US"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إعلان الأمر لعدد أكبر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من الناس في كل خطوة</a:t>
            </a:r>
            <a:endParaRPr kumimoji="0" lang="en-US"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73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3" descr="Haifa bay overview from southeast, tb050800.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3954" name="Title 1"/>
          <p:cNvSpPr>
            <a:spLocks noGrp="1"/>
          </p:cNvSpPr>
          <p:nvPr>
            <p:ph type="title"/>
          </p:nvPr>
        </p:nvSpPr>
        <p:spPr>
          <a:xfrm>
            <a:off x="571500" y="76200"/>
            <a:ext cx="8001000" cy="1905000"/>
          </a:xfrm>
        </p:spPr>
        <p:txBody>
          <a:bodyPr/>
          <a:lstStyle/>
          <a:p>
            <a:pPr algn="ctr"/>
            <a:r>
              <a:rPr lang="ar-JO" b="1" dirty="0">
                <a:solidFill>
                  <a:schemeClr val="bg1"/>
                </a:solidFill>
                <a:latin typeface="Arial" panose="020B0604020202020204" pitchFamily="34" charset="0"/>
                <a:ea typeface="Osaka" charset="0"/>
                <a:cs typeface="Arial" panose="020B0604020202020204" pitchFamily="34" charset="0"/>
              </a:rPr>
              <a:t>في البداية دعونا نأخذ صورة عامة عن العظة التفسيرية وعملية الإعداد لها  .</a:t>
            </a:r>
            <a:endParaRPr lang="en-US" b="1" dirty="0">
              <a:solidFill>
                <a:schemeClr val="bg1"/>
              </a:solidFill>
              <a:latin typeface="Arial" panose="020B0604020202020204" pitchFamily="34" charset="0"/>
              <a:ea typeface="Osaka" charset="0"/>
              <a:cs typeface="Arial" panose="020B0604020202020204" pitchFamily="34" charset="0"/>
            </a:endParaRPr>
          </a:p>
        </p:txBody>
      </p:sp>
      <p:sp>
        <p:nvSpPr>
          <p:cNvPr id="3" name="Content Placeholder 2"/>
          <p:cNvSpPr>
            <a:spLocks noGrp="1"/>
          </p:cNvSpPr>
          <p:nvPr>
            <p:ph idx="1"/>
          </p:nvPr>
        </p:nvSpPr>
        <p:spPr>
          <a:xfrm>
            <a:off x="152400" y="2362200"/>
            <a:ext cx="8953500" cy="2286000"/>
          </a:xfrm>
        </p:spPr>
        <p:txBody>
          <a:bodyPr/>
          <a:lstStyle/>
          <a:p>
            <a:pPr algn="r" rtl="1"/>
            <a:r>
              <a:rPr lang="ar-JO" b="1" dirty="0">
                <a:solidFill>
                  <a:schemeClr val="bg1"/>
                </a:solidFill>
                <a:latin typeface="Arial" panose="020B0604020202020204" pitchFamily="34" charset="0"/>
                <a:ea typeface="Osaka" charset="0"/>
                <a:cs typeface="Arial" panose="020B0604020202020204" pitchFamily="34" charset="0"/>
              </a:rPr>
              <a:t>هذا يظهر في شكل مخطط في صفحة 251 </a:t>
            </a:r>
            <a:endParaRPr lang="en-US" b="1" dirty="0">
              <a:solidFill>
                <a:schemeClr val="bg1"/>
              </a:solidFill>
              <a:latin typeface="Arial" panose="020B0604020202020204" pitchFamily="34" charset="0"/>
              <a:ea typeface="Osaka" charset="0"/>
              <a:cs typeface="Arial" panose="020B0604020202020204" pitchFamily="34" charset="0"/>
            </a:endParaRPr>
          </a:p>
          <a:p>
            <a:pPr algn="r" rtl="1"/>
            <a:r>
              <a:rPr lang="ar-JO" b="1" dirty="0">
                <a:solidFill>
                  <a:schemeClr val="bg1"/>
                </a:solidFill>
                <a:latin typeface="Arial" panose="020B0604020202020204" pitchFamily="34" charset="0"/>
                <a:ea typeface="Osaka" charset="0"/>
                <a:cs typeface="Arial" panose="020B0604020202020204" pitchFamily="34" charset="0"/>
              </a:rPr>
              <a:t>كما يظهر نفس الجزء ولكن في شكل خطوط عريضة في صفحة 27 - 28</a:t>
            </a:r>
            <a:endParaRPr lang="en-US" b="1" dirty="0">
              <a:solidFill>
                <a:schemeClr val="bg1"/>
              </a:solidFill>
              <a:latin typeface="Arial" panose="020B0604020202020204" pitchFamily="34" charset="0"/>
              <a:ea typeface="Osaka"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الخطوة 1 في الإسترداد</a:t>
            </a:r>
            <a:br>
              <a:rPr kumimoji="0" lang="ar-JO" sz="3600"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تحدث إلى الشخص </a:t>
            </a:r>
            <a:r>
              <a:rPr kumimoji="0" lang="ar-JO" sz="3600" u="sng" dirty="0">
                <a:solidFill>
                  <a:srgbClr val="FFFF00"/>
                </a:solidFill>
                <a:latin typeface="Arial" panose="020B0604020202020204" pitchFamily="34" charset="0"/>
                <a:ea typeface="ＭＳ Ｐゴシック" charset="0"/>
                <a:cs typeface="Arial" panose="020B0604020202020204" pitchFamily="34" charset="0"/>
              </a:rPr>
              <a:t>بنفسك</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5635"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6"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7"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99CCFF"/>
                </a:solidFill>
                <a:effectLst/>
                <a:uLnTx/>
                <a:uFillTx/>
                <a:latin typeface="Arial" panose="020B0604020202020204" pitchFamily="34" charset="0"/>
                <a:cs typeface="Arial" panose="020B0604020202020204" pitchFamily="34" charset="0"/>
              </a:rPr>
              <a:t>ع</a:t>
            </a:r>
            <a:endParaRPr kumimoji="0" lang="ar-SA" sz="3200" b="1" i="0" u="none" strike="noStrike" kern="1200" cap="none" spc="0" normalizeH="0" baseline="0" noProof="0" dirty="0">
              <a:ln>
                <a:noFill/>
              </a:ln>
              <a:solidFill>
                <a:srgbClr val="99CCFF"/>
              </a:solidFill>
              <a:effectLst/>
              <a:uLnTx/>
              <a:uFillTx/>
              <a:latin typeface="Arial" panose="020B0604020202020204" pitchFamily="34" charset="0"/>
              <a:cs typeface="Arial" panose="020B0604020202020204" pitchFamily="34" charset="0"/>
            </a:endParaRPr>
          </a:p>
        </p:txBody>
      </p:sp>
      <p:sp>
        <p:nvSpPr>
          <p:cNvPr id="965638"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39"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0"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1"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2"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3"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4" name="Text Box 12"/>
          <p:cNvSpPr txBox="1">
            <a:spLocks noChangeArrowheads="1"/>
          </p:cNvSpPr>
          <p:nvPr/>
        </p:nvSpPr>
        <p:spPr bwMode="auto">
          <a:xfrm>
            <a:off x="1918648" y="1684361"/>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5"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6"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7"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8"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9" name="Text Box 17"/>
          <p:cNvSpPr txBox="1">
            <a:spLocks noChangeArrowheads="1"/>
          </p:cNvSpPr>
          <p:nvPr/>
        </p:nvSpPr>
        <p:spPr bwMode="auto">
          <a:xfrm>
            <a:off x="2743200" y="1924334"/>
            <a:ext cx="568325" cy="584775"/>
          </a:xfrm>
          <a:prstGeom prst="rect">
            <a:avLst/>
          </a:prstGeom>
          <a:noFill/>
          <a:ln>
            <a:noFill/>
          </a:ln>
          <a:effectLst>
            <a:outerShdw blurRad="63500" dist="71842"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0"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1"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2"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3"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4"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5"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6"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7"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8"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9"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0"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1"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2"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3"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4"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pic>
        <p:nvPicPr>
          <p:cNvPr id="28266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438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4674" name="Picture 2"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4675" name="Picture 3"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Matthew</a:t>
            </a:r>
            <a:r>
              <a:rPr lang="mr-IN" altLang="ja-JP" b="1">
                <a:effectLst>
                  <a:outerShdw blurRad="38100" dist="38100" dir="2700000" algn="tl">
                    <a:srgbClr val="FFFFFF"/>
                  </a:outerShdw>
                </a:effectLst>
                <a:latin typeface="Arial" panose="020B0604020202020204" pitchFamily="34" charset="0"/>
                <a:ea typeface="ＭＳ Ｐゴシック" charset="0"/>
              </a:rPr>
              <a:t>'</a:t>
            </a: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a:latin typeface="Arial" panose="020B0604020202020204" pitchFamily="34" charset="0"/>
              <a:ea typeface="ＭＳ Ｐゴシック" charset="0"/>
              <a:cs typeface="Arial" panose="020B0604020202020204" pitchFamily="34" charset="0"/>
            </a:endParaRPr>
          </a:p>
        </p:txBody>
      </p:sp>
      <p:sp>
        <p:nvSpPr>
          <p:cNvPr id="28467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 23-24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7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7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الموضوع</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8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مخطئ</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مخطَئ إليك</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468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عام</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خطية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 15-17</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أعمدة متى العلاقاتية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284686" name="Picture 13" descr="roman column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687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55404">
                                            <p:txEl>
                                              <p:pRg st="0" end="0"/>
                                            </p:txEl>
                                          </p:spTgt>
                                        </p:tgtEl>
                                        <p:attrNameLst>
                                          <p:attrName>style.visibility</p:attrName>
                                        </p:attrNameLst>
                                      </p:cBhvr>
                                      <p:to>
                                        <p:strVal val="visible"/>
                                      </p:to>
                                    </p:set>
                                    <p:animEffect transition="in" filter="fade">
                                      <p:cBhvr>
                                        <p:cTn id="7" dur="500"/>
                                        <p:tgtEl>
                                          <p:spTgt spid="955404">
                                            <p:txEl>
                                              <p:pRg st="0" end="0"/>
                                            </p:txEl>
                                          </p:spTgt>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5401">
                                            <p:txEl>
                                              <p:pRg st="0" end="0"/>
                                            </p:txEl>
                                          </p:spTgt>
                                        </p:tgtEl>
                                        <p:attrNameLst>
                                          <p:attrName>style.visibility</p:attrName>
                                        </p:attrNameLst>
                                      </p:cBhvr>
                                      <p:to>
                                        <p:strVal val="visible"/>
                                      </p:to>
                                    </p:set>
                                    <p:animEffect transition="in" filter="fade">
                                      <p:cBhvr>
                                        <p:cTn id="11" dur="500"/>
                                        <p:tgtEl>
                                          <p:spTgt spid="955401">
                                            <p:txEl>
                                              <p:pRg st="0" end="0"/>
                                            </p:txEl>
                                          </p:spTgt>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55403">
                                            <p:txEl>
                                              <p:pRg st="0" end="0"/>
                                            </p:txEl>
                                          </p:spTgt>
                                        </p:tgtEl>
                                        <p:attrNameLst>
                                          <p:attrName>style.visibility</p:attrName>
                                        </p:attrNameLst>
                                      </p:cBhvr>
                                      <p:to>
                                        <p:strVal val="visible"/>
                                      </p:to>
                                    </p:set>
                                    <p:animEffect transition="in" filter="fade">
                                      <p:cBhvr>
                                        <p:cTn id="15" dur="500"/>
                                        <p:tgtEl>
                                          <p:spTgt spid="955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401" grpId="0" build="p" autoUpdateAnimBg="0"/>
      <p:bldP spid="955403" grpId="0" build="p" autoUpdateAnimBg="0"/>
      <p:bldP spid="95540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2" descr="couplefightingmed.png"/>
          <p:cNvPicPr>
            <a:picLocks noChangeAspect="1"/>
          </p:cNvPicPr>
          <p:nvPr/>
        </p:nvPicPr>
        <p:blipFill rotWithShape="1">
          <a:blip r:embed="rId3">
            <a:extLst>
              <a:ext uri="{28A0092B-C50C-407E-A947-70E740481C1C}">
                <a14:useLocalDpi xmlns:a14="http://schemas.microsoft.com/office/drawing/2010/main"/>
              </a:ext>
            </a:extLst>
          </a:blip>
          <a:srcRect r="13667" b="14072"/>
          <a:stretch/>
        </p:blipFill>
        <p:spPr bwMode="auto">
          <a:xfrm>
            <a:off x="0" y="771526"/>
            <a:ext cx="9143999" cy="605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55650" y="28575"/>
            <a:ext cx="7772400" cy="736600"/>
          </a:xfrm>
        </p:spPr>
        <p:txBody>
          <a:bodyPr/>
          <a:lstStyle/>
          <a:p>
            <a:pPr>
              <a:defRPr/>
            </a:pPr>
            <a:r>
              <a:rPr lang="ar-SA" dirty="0">
                <a:latin typeface="Arial" panose="020B0604020202020204" pitchFamily="34" charset="0"/>
                <a:ea typeface="ＭＳ Ｐゴシック" charset="0"/>
                <a:cs typeface="Arial" panose="020B0604020202020204" pitchFamily="34" charset="0"/>
              </a:rPr>
              <a:t>الذهاب شخصياً</a:t>
            </a:r>
            <a:endParaRPr lang="en-US" dirty="0">
              <a:latin typeface="Arial" panose="020B0604020202020204" pitchFamily="34" charset="0"/>
              <a:ea typeface="ＭＳ Ｐゴシック" charset="0"/>
              <a:cs typeface="Arial" panose="020B0604020202020204" pitchFamily="34" charset="0"/>
            </a:endParaRPr>
          </a:p>
        </p:txBody>
      </p:sp>
      <p:sp>
        <p:nvSpPr>
          <p:cNvPr id="4" name="Title 1"/>
          <p:cNvSpPr txBox="1">
            <a:spLocks/>
          </p:cNvSpPr>
          <p:nvPr/>
        </p:nvSpPr>
        <p:spPr bwMode="auto">
          <a:xfrm>
            <a:off x="1" y="764704"/>
            <a:ext cx="2411759"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15875" marR="0" lvl="0" indent="-15875" algn="r" defTabSz="914400" rtl="1" eaLnBrk="0" fontAlgn="base" latinLnBrk="0" hangingPunct="0">
              <a:lnSpc>
                <a:spcPct val="100000"/>
              </a:lnSpc>
              <a:spcBef>
                <a:spcPct val="0"/>
              </a:spcBef>
              <a:spcAft>
                <a:spcPct val="0"/>
              </a:spcAft>
              <a:buClrTx/>
              <a:buSzTx/>
              <a:buFontTx/>
              <a:buNone/>
              <a:tabLst/>
              <a:defRPr/>
            </a:pPr>
            <a:r>
              <a:rPr kumimoji="0" lang="ar-SA" altLang="zh-CN"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ليس:</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البريد الإلكتروني</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الرسائل القصيرة</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الرسالة</a:t>
            </a:r>
            <a:b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en-US"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SA" altLang="zh-CN"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الهاتف</a:t>
            </a:r>
            <a:endPar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474019"/>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84674" name="Picture 2"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3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4675" name="Picture 3" descr="roman colum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62600" y="2819400"/>
            <a:ext cx="1158875"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5396" name="Rectangle 4"/>
          <p:cNvSpPr>
            <a:spLocks noGrp="1" noChangeArrowheads="1"/>
          </p:cNvSpPr>
          <p:nvPr>
            <p:ph type="title"/>
          </p:nvPr>
        </p:nvSpPr>
        <p:spPr>
          <a:xfrm>
            <a:off x="457200" y="0"/>
            <a:ext cx="8686800" cy="1143000"/>
          </a:xfrm>
          <a:solidFill>
            <a:srgbClr val="800080"/>
          </a:solidFill>
        </p:spPr>
        <p:txBody>
          <a:bodyPr/>
          <a:lstStyle/>
          <a:p>
            <a:pPr algn="r" eaLnBrk="1" hangingPunct="1">
              <a:defRPr/>
            </a:pP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Matthew</a:t>
            </a:r>
            <a:r>
              <a:rPr lang="mr-IN" altLang="ja-JP" b="1">
                <a:effectLst>
                  <a:outerShdw blurRad="38100" dist="38100" dir="2700000" algn="tl">
                    <a:srgbClr val="FFFFFF"/>
                  </a:outerShdw>
                </a:effectLst>
                <a:latin typeface="Arial" panose="020B0604020202020204" pitchFamily="34" charset="0"/>
                <a:ea typeface="ＭＳ Ｐゴシック" charset="0"/>
              </a:rPr>
              <a:t>'</a:t>
            </a:r>
            <a:r>
              <a:rPr lang="en-US" b="1">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s Relational Pillars</a:t>
            </a:r>
            <a:endParaRPr lang="en-US">
              <a:latin typeface="Arial" panose="020B0604020202020204" pitchFamily="34" charset="0"/>
              <a:ea typeface="ＭＳ Ｐゴシック" charset="0"/>
              <a:cs typeface="Arial" panose="020B0604020202020204" pitchFamily="34" charset="0"/>
            </a:endParaRPr>
          </a:p>
        </p:txBody>
      </p:sp>
      <p:sp>
        <p:nvSpPr>
          <p:cNvPr id="284677" name="Rectangle 5"/>
          <p:cNvSpPr>
            <a:spLocks noChangeArrowheads="1"/>
          </p:cNvSpPr>
          <p:nvPr/>
        </p:nvSpPr>
        <p:spPr bwMode="auto">
          <a:xfrm>
            <a:off x="2895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5: 23-24</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78" name="Rectangle 6"/>
          <p:cNvSpPr>
            <a:spLocks noChangeArrowheads="1"/>
          </p:cNvSpPr>
          <p:nvPr/>
        </p:nvSpPr>
        <p:spPr bwMode="auto">
          <a:xfrm>
            <a:off x="0" y="3124200"/>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79" name="Rectangle 7"/>
          <p:cNvSpPr>
            <a:spLocks noChangeArrowheads="1"/>
          </p:cNvSpPr>
          <p:nvPr/>
        </p:nvSpPr>
        <p:spPr bwMode="auto">
          <a:xfrm>
            <a:off x="0" y="4132263"/>
            <a:ext cx="2514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الموضوع</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80" name="Rectangle 8"/>
          <p:cNvSpPr>
            <a:spLocks noChangeArrowheads="1"/>
          </p:cNvSpPr>
          <p:nvPr/>
        </p:nvSpPr>
        <p:spPr bwMode="auto">
          <a:xfrm>
            <a:off x="2895600" y="31242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مخطئ</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1" name="Rectangle 9"/>
          <p:cNvSpPr>
            <a:spLocks noChangeArrowheads="1"/>
          </p:cNvSpPr>
          <p:nvPr/>
        </p:nvSpPr>
        <p:spPr bwMode="auto">
          <a:xfrm>
            <a:off x="6324600" y="3106738"/>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مخطَئ إليك</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284682" name="Rectangle 10"/>
          <p:cNvSpPr>
            <a:spLocks noChangeArrowheads="1"/>
          </p:cNvSpPr>
          <p:nvPr/>
        </p:nvSpPr>
        <p:spPr bwMode="auto">
          <a:xfrm>
            <a:off x="2895600" y="41322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عام</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3" name="Rectangle 11"/>
          <p:cNvSpPr>
            <a:spLocks noChangeArrowheads="1"/>
          </p:cNvSpPr>
          <p:nvPr/>
        </p:nvSpPr>
        <p:spPr bwMode="auto">
          <a:xfrm>
            <a:off x="6324600" y="41148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خطية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4" name="Rectangle 12"/>
          <p:cNvSpPr>
            <a:spLocks noChangeArrowheads="1"/>
          </p:cNvSpPr>
          <p:nvPr/>
        </p:nvSpPr>
        <p:spPr bwMode="auto">
          <a:xfrm>
            <a:off x="6324600" y="1905000"/>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18: 15-17</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955406" name="Rectangle 14"/>
          <p:cNvSpPr>
            <a:spLocks noChangeArrowheads="1"/>
          </p:cNvSpPr>
          <p:nvPr/>
        </p:nvSpPr>
        <p:spPr bwMode="auto">
          <a:xfrm>
            <a:off x="457200" y="152400"/>
            <a:ext cx="8686800" cy="1143000"/>
          </a:xfrm>
          <a:prstGeom prst="rect">
            <a:avLst/>
          </a:prstGeom>
          <a:solidFill>
            <a:srgbClr val="800080"/>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a:cs typeface="Arial" panose="020B0604020202020204" pitchFamily="34" charset="0"/>
              </a:rPr>
              <a:t>أعمدة متى العلاقاتية</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pic>
        <p:nvPicPr>
          <p:cNvPr id="284686" name="Picture 13" descr="roman column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490663"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15"/>
          <p:cNvSpPr>
            <a:spLocks noChangeArrowheads="1"/>
          </p:cNvSpPr>
          <p:nvPr/>
        </p:nvSpPr>
        <p:spPr bwMode="auto">
          <a:xfrm>
            <a:off x="0" y="5199063"/>
            <a:ext cx="27432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المبادر</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Rectangle 15"/>
          <p:cNvSpPr>
            <a:spLocks noChangeArrowheads="1"/>
          </p:cNvSpPr>
          <p:nvPr/>
        </p:nvSpPr>
        <p:spPr bwMode="auto">
          <a:xfrm>
            <a:off x="2975212" y="5351463"/>
            <a:ext cx="2934268"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Rectangle 15"/>
          <p:cNvSpPr>
            <a:spLocks noChangeArrowheads="1"/>
          </p:cNvSpPr>
          <p:nvPr/>
        </p:nvSpPr>
        <p:spPr bwMode="auto">
          <a:xfrm>
            <a:off x="6332560" y="5351463"/>
            <a:ext cx="2811439"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أنت</a:t>
            </a:r>
            <a:endParaRPr kumimoji="0" lang="en-US" sz="4400" b="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4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utoUpdateAnimBg="0"/>
      <p:bldP spid="16" grpId="0" build="p" autoUpdateAnimBg="0"/>
      <p:bldP spid="1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19000"/>
            <a:ext cx="9144000" cy="6858000"/>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92867" name="Rectangle 3"/>
          <p:cNvSpPr>
            <a:spLocks noGrp="1" noChangeArrowheads="1"/>
          </p:cNvSpPr>
          <p:nvPr>
            <p:ph type="title" idx="4294967295"/>
          </p:nvPr>
        </p:nvSpPr>
        <p:spPr>
          <a:xfrm>
            <a:off x="277813" y="404813"/>
            <a:ext cx="8686800" cy="1012825"/>
          </a:xfrm>
          <a:solidFill>
            <a:schemeClr val="bg1"/>
          </a:solidFill>
        </p:spPr>
        <p:txBody>
          <a:bodyPr/>
          <a:lstStyle/>
          <a:p>
            <a:pPr eaLnBrk="1" hangingPunct="1"/>
            <a:r>
              <a:rPr lang="ar-SA" b="1" dirty="0">
                <a:latin typeface="Arial" panose="020B0604020202020204" pitchFamily="34" charset="0"/>
                <a:ea typeface="ＭＳ Ｐゴシック" charset="0"/>
                <a:cs typeface="Arial" panose="020B0604020202020204" pitchFamily="34" charset="0"/>
              </a:rPr>
              <a:t>لماذا لا نواجه الاخرين؟</a:t>
            </a:r>
            <a:endParaRPr lang="en-US" b="1" dirty="0">
              <a:latin typeface="Arial" panose="020B0604020202020204" pitchFamily="34" charset="0"/>
              <a:ea typeface="ＭＳ Ｐゴシック" charset="0"/>
              <a:cs typeface="Arial" panose="020B0604020202020204" pitchFamily="34" charset="0"/>
            </a:endParaRPr>
          </a:p>
        </p:txBody>
      </p:sp>
      <p:sp>
        <p:nvSpPr>
          <p:cNvPr id="897028" name="Text Box 4"/>
          <p:cNvSpPr txBox="1">
            <a:spLocks noChangeArrowheads="1"/>
          </p:cNvSpPr>
          <p:nvPr/>
        </p:nvSpPr>
        <p:spPr bwMode="auto">
          <a:xfrm>
            <a:off x="684213" y="1700213"/>
            <a:ext cx="3376612" cy="4402137"/>
          </a:xfrm>
          <a:prstGeom prst="rect">
            <a:avLst/>
          </a:prstGeom>
          <a:noFill/>
          <a:ln>
            <a:noFill/>
          </a:ln>
          <a:effectLst>
            <a:outerShdw blurRad="63500" dist="35921" dir="2700000" algn="ctr" rotWithShape="0">
              <a:srgbClr val="000000">
                <a:alpha val="74998"/>
              </a:srgbClr>
            </a:outerShdw>
          </a:effectLst>
        </p:spPr>
        <p:txBody>
          <a:bodyPr wrap="square">
            <a:spAutoFit/>
          </a:bodyPr>
          <a:lstStyle>
            <a:lvl1pPr marL="628650" indent="-628650">
              <a:defRPr sz="2400">
                <a:solidFill>
                  <a:schemeClr val="tx1"/>
                </a:solidFill>
                <a:latin typeface="Arial" charset="0"/>
                <a:ea typeface="ＭＳ Ｐゴシック" charset="0"/>
                <a:cs typeface="ＭＳ Ｐゴシック" charset="0"/>
              </a:defRPr>
            </a:lvl1pPr>
            <a:lvl2pPr marL="1200150" indent="-457200">
              <a:defRPr sz="2400">
                <a:solidFill>
                  <a:schemeClr val="tx1"/>
                </a:solidFill>
                <a:latin typeface="Arial" charset="0"/>
                <a:ea typeface="ＭＳ Ｐゴシック" charset="0"/>
              </a:defRPr>
            </a:lvl2pPr>
            <a:lvl3pPr marL="1771650" indent="-457200">
              <a:defRPr sz="2400">
                <a:solidFill>
                  <a:schemeClr val="tx1"/>
                </a:solidFill>
                <a:latin typeface="Arial" charset="0"/>
                <a:ea typeface="ＭＳ Ｐゴシック" charset="0"/>
              </a:defRPr>
            </a:lvl3pPr>
            <a:lvl4pPr marL="2343150" indent="-457200">
              <a:defRPr sz="2400">
                <a:solidFill>
                  <a:schemeClr val="tx1"/>
                </a:solidFill>
                <a:latin typeface="Arial" charset="0"/>
                <a:ea typeface="ＭＳ Ｐゴシック" charset="0"/>
              </a:defRPr>
            </a:lvl4pPr>
            <a:lvl5pPr marL="2914650" indent="-457200">
              <a:defRPr sz="2400">
                <a:solidFill>
                  <a:schemeClr val="tx1"/>
                </a:solidFill>
                <a:latin typeface="Arial" charset="0"/>
                <a:ea typeface="ＭＳ Ｐゴシック" charset="0"/>
              </a:defRPr>
            </a:lvl5pPr>
            <a:lvl6pPr marL="3371850" indent="-457200" eaLnBrk="0" fontAlgn="base" hangingPunct="0">
              <a:spcBef>
                <a:spcPct val="0"/>
              </a:spcBef>
              <a:spcAft>
                <a:spcPct val="0"/>
              </a:spcAft>
              <a:defRPr sz="2400">
                <a:solidFill>
                  <a:schemeClr val="tx1"/>
                </a:solidFill>
                <a:latin typeface="Arial" charset="0"/>
                <a:ea typeface="ＭＳ Ｐゴシック" charset="0"/>
              </a:defRPr>
            </a:lvl6pPr>
            <a:lvl7pPr marL="3829050" indent="-457200" eaLnBrk="0" fontAlgn="base" hangingPunct="0">
              <a:spcBef>
                <a:spcPct val="0"/>
              </a:spcBef>
              <a:spcAft>
                <a:spcPct val="0"/>
              </a:spcAft>
              <a:defRPr sz="2400">
                <a:solidFill>
                  <a:schemeClr val="tx1"/>
                </a:solidFill>
                <a:latin typeface="Arial" charset="0"/>
                <a:ea typeface="ＭＳ Ｐゴシック" charset="0"/>
              </a:defRPr>
            </a:lvl7pPr>
            <a:lvl8pPr marL="4286250" indent="-457200" eaLnBrk="0" fontAlgn="base" hangingPunct="0">
              <a:spcBef>
                <a:spcPct val="0"/>
              </a:spcBef>
              <a:spcAft>
                <a:spcPct val="0"/>
              </a:spcAft>
              <a:defRPr sz="2400">
                <a:solidFill>
                  <a:schemeClr val="tx1"/>
                </a:solidFill>
                <a:latin typeface="Arial" charset="0"/>
                <a:ea typeface="ＭＳ Ｐゴシック" charset="0"/>
              </a:defRPr>
            </a:lvl8pPr>
            <a:lvl9pPr marL="4743450" indent="-457200" eaLnBrk="0" fontAlgn="base" hangingPunct="0">
              <a:spcBef>
                <a:spcPct val="0"/>
              </a:spcBef>
              <a:spcAft>
                <a:spcPct val="0"/>
              </a:spcAft>
              <a:defRPr sz="2400">
                <a:solidFill>
                  <a:schemeClr val="tx1"/>
                </a:solidFill>
                <a:latin typeface="Arial" charset="0"/>
                <a:ea typeface="ＭＳ Ｐゴシック" charset="0"/>
              </a:defRPr>
            </a:lvl9pPr>
          </a:lstStyle>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جهل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شك</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فشل</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خوف</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أعذار</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عدم طهارة</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SA"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غير اجتماعي</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292869" name="Picture 1" descr="relationship_save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60825" y="3141663"/>
            <a:ext cx="5083175" cy="371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527622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7028">
                                            <p:txEl>
                                              <p:pRg st="0" end="0"/>
                                            </p:txEl>
                                          </p:spTgt>
                                        </p:tgtEl>
                                        <p:attrNameLst>
                                          <p:attrName>style.visibility</p:attrName>
                                        </p:attrNameLst>
                                      </p:cBhvr>
                                      <p:to>
                                        <p:strVal val="visible"/>
                                      </p:to>
                                    </p:set>
                                    <p:animEffect transition="in" filter="dissolve">
                                      <p:cBhvr>
                                        <p:cTn id="7" dur="500"/>
                                        <p:tgtEl>
                                          <p:spTgt spid="8970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7028">
                                            <p:txEl>
                                              <p:pRg st="1" end="1"/>
                                            </p:txEl>
                                          </p:spTgt>
                                        </p:tgtEl>
                                        <p:attrNameLst>
                                          <p:attrName>style.visibility</p:attrName>
                                        </p:attrNameLst>
                                      </p:cBhvr>
                                      <p:to>
                                        <p:strVal val="visible"/>
                                      </p:to>
                                    </p:set>
                                    <p:animEffect transition="in" filter="dissolve">
                                      <p:cBhvr>
                                        <p:cTn id="12" dur="500"/>
                                        <p:tgtEl>
                                          <p:spTgt spid="89702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7028">
                                            <p:txEl>
                                              <p:pRg st="2" end="2"/>
                                            </p:txEl>
                                          </p:spTgt>
                                        </p:tgtEl>
                                        <p:attrNameLst>
                                          <p:attrName>style.visibility</p:attrName>
                                        </p:attrNameLst>
                                      </p:cBhvr>
                                      <p:to>
                                        <p:strVal val="visible"/>
                                      </p:to>
                                    </p:set>
                                    <p:animEffect transition="in" filter="dissolve">
                                      <p:cBhvr>
                                        <p:cTn id="17" dur="500"/>
                                        <p:tgtEl>
                                          <p:spTgt spid="89702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97028">
                                            <p:txEl>
                                              <p:pRg st="3" end="3"/>
                                            </p:txEl>
                                          </p:spTgt>
                                        </p:tgtEl>
                                        <p:attrNameLst>
                                          <p:attrName>style.visibility</p:attrName>
                                        </p:attrNameLst>
                                      </p:cBhvr>
                                      <p:to>
                                        <p:strVal val="visible"/>
                                      </p:to>
                                    </p:set>
                                    <p:animEffect transition="in" filter="dissolve">
                                      <p:cBhvr>
                                        <p:cTn id="22" dur="500"/>
                                        <p:tgtEl>
                                          <p:spTgt spid="89702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97028">
                                            <p:txEl>
                                              <p:pRg st="4" end="4"/>
                                            </p:txEl>
                                          </p:spTgt>
                                        </p:tgtEl>
                                        <p:attrNameLst>
                                          <p:attrName>style.visibility</p:attrName>
                                        </p:attrNameLst>
                                      </p:cBhvr>
                                      <p:to>
                                        <p:strVal val="visible"/>
                                      </p:to>
                                    </p:set>
                                    <p:animEffect transition="in" filter="dissolve">
                                      <p:cBhvr>
                                        <p:cTn id="27" dur="500"/>
                                        <p:tgtEl>
                                          <p:spTgt spid="89702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97028">
                                            <p:txEl>
                                              <p:pRg st="5" end="5"/>
                                            </p:txEl>
                                          </p:spTgt>
                                        </p:tgtEl>
                                        <p:attrNameLst>
                                          <p:attrName>style.visibility</p:attrName>
                                        </p:attrNameLst>
                                      </p:cBhvr>
                                      <p:to>
                                        <p:strVal val="visible"/>
                                      </p:to>
                                    </p:set>
                                    <p:animEffect transition="in" filter="dissolve">
                                      <p:cBhvr>
                                        <p:cTn id="32" dur="500"/>
                                        <p:tgtEl>
                                          <p:spTgt spid="89702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97028">
                                            <p:txEl>
                                              <p:pRg st="6" end="6"/>
                                            </p:txEl>
                                          </p:spTgt>
                                        </p:tgtEl>
                                        <p:attrNameLst>
                                          <p:attrName>style.visibility</p:attrName>
                                        </p:attrNameLst>
                                      </p:cBhvr>
                                      <p:to>
                                        <p:strVal val="visible"/>
                                      </p:to>
                                    </p:set>
                                    <p:animEffect transition="in" filter="dissolve">
                                      <p:cBhvr>
                                        <p:cTn id="37" dur="500"/>
                                        <p:tgtEl>
                                          <p:spTgt spid="89702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34925" y="304800"/>
            <a:ext cx="6840538" cy="11430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الخطوة 1 في الإسترداد</a:t>
            </a:r>
            <a:br>
              <a:rPr kumimoji="0" lang="ar-JO" sz="3600"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تحدث إلى الشخص </a:t>
            </a:r>
            <a:r>
              <a:rPr kumimoji="0" lang="ar-JO" sz="3600" u="sng" dirty="0">
                <a:solidFill>
                  <a:srgbClr val="FFFF00"/>
                </a:solidFill>
                <a:latin typeface="Arial" panose="020B0604020202020204" pitchFamily="34" charset="0"/>
                <a:ea typeface="ＭＳ Ｐゴシック" charset="0"/>
                <a:cs typeface="Arial" panose="020B0604020202020204" pitchFamily="34" charset="0"/>
              </a:rPr>
              <a:t>بنفسك</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5635"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6"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5637"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99CCFF"/>
                </a:solidFill>
                <a:effectLst/>
                <a:uLnTx/>
                <a:uFillTx/>
                <a:latin typeface="Arial" panose="020B0604020202020204" pitchFamily="34" charset="0"/>
                <a:cs typeface="Arial" panose="020B0604020202020204" pitchFamily="34" charset="0"/>
              </a:rPr>
              <a:t>ع</a:t>
            </a:r>
            <a:endParaRPr kumimoji="0" lang="ar-SA" sz="3200" b="1" i="0" u="none" strike="noStrike" kern="1200" cap="none" spc="0" normalizeH="0" baseline="0" noProof="0" dirty="0">
              <a:ln>
                <a:noFill/>
              </a:ln>
              <a:solidFill>
                <a:srgbClr val="99CCFF"/>
              </a:solidFill>
              <a:effectLst/>
              <a:uLnTx/>
              <a:uFillTx/>
              <a:latin typeface="Arial" panose="020B0604020202020204" pitchFamily="34" charset="0"/>
              <a:cs typeface="Arial" panose="020B0604020202020204" pitchFamily="34" charset="0"/>
            </a:endParaRPr>
          </a:p>
        </p:txBody>
      </p:sp>
      <p:sp>
        <p:nvSpPr>
          <p:cNvPr id="965638"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39"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0"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1"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2"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3"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4" name="Text Box 12"/>
          <p:cNvSpPr txBox="1">
            <a:spLocks noChangeArrowheads="1"/>
          </p:cNvSpPr>
          <p:nvPr/>
        </p:nvSpPr>
        <p:spPr bwMode="auto">
          <a:xfrm>
            <a:off x="1918648" y="1684361"/>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5"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6"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7"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8"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49" name="Text Box 17"/>
          <p:cNvSpPr txBox="1">
            <a:spLocks noChangeArrowheads="1"/>
          </p:cNvSpPr>
          <p:nvPr/>
        </p:nvSpPr>
        <p:spPr bwMode="auto">
          <a:xfrm>
            <a:off x="2743200" y="1924334"/>
            <a:ext cx="568325" cy="584775"/>
          </a:xfrm>
          <a:prstGeom prst="rect">
            <a:avLst/>
          </a:prstGeom>
          <a:noFill/>
          <a:ln>
            <a:noFill/>
          </a:ln>
          <a:effectLst>
            <a:outerShdw blurRad="63500" dist="71842"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0"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1"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2"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3"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4"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5"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6"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7"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8"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59"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0"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1"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2"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3"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4"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5665"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6"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7" name="Line 35"/>
          <p:cNvSpPr>
            <a:spLocks noChangeShapeType="1"/>
          </p:cNvSpPr>
          <p:nvPr/>
        </p:nvSpPr>
        <p:spPr bwMode="auto">
          <a:xfrm rot="-10800000" flipH="1" flipV="1">
            <a:off x="1371600" y="29718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8" name="Line 36"/>
          <p:cNvSpPr>
            <a:spLocks noChangeShapeType="1"/>
          </p:cNvSpPr>
          <p:nvPr/>
        </p:nvSpPr>
        <p:spPr bwMode="auto">
          <a:xfrm rot="-7245430" flipH="1" flipV="1">
            <a:off x="1943100" y="26289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69" name="Line 37"/>
          <p:cNvSpPr>
            <a:spLocks noChangeShapeType="1"/>
          </p:cNvSpPr>
          <p:nvPr/>
        </p:nvSpPr>
        <p:spPr bwMode="auto">
          <a:xfrm rot="7240121" flipH="1" flipV="1">
            <a:off x="1409700" y="35052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5670"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pic>
        <p:nvPicPr>
          <p:cNvPr id="282662"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88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5665"/>
                                        </p:tgtEl>
                                        <p:attrNameLst>
                                          <p:attrName>style.visibility</p:attrName>
                                        </p:attrNameLst>
                                      </p:cBhvr>
                                      <p:to>
                                        <p:strVal val="visible"/>
                                      </p:to>
                                    </p:set>
                                    <p:animEffect transition="in" filter="wipe(right)">
                                      <p:cBhvr>
                                        <p:cTn id="7" dur="500"/>
                                        <p:tgtEl>
                                          <p:spTgt spid="9656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965667"/>
                                        </p:tgtEl>
                                        <p:attrNameLst>
                                          <p:attrName>style.visibility</p:attrName>
                                        </p:attrNameLst>
                                      </p:cBhvr>
                                      <p:to>
                                        <p:strVal val="visible"/>
                                      </p:to>
                                    </p:set>
                                    <p:animEffect transition="in" filter="wipe(right)">
                                      <p:cBhvr>
                                        <p:cTn id="12" dur="500"/>
                                        <p:tgtEl>
                                          <p:spTgt spid="965667"/>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965668"/>
                                        </p:tgtEl>
                                        <p:attrNameLst>
                                          <p:attrName>style.visibility</p:attrName>
                                        </p:attrNameLst>
                                      </p:cBhvr>
                                      <p:to>
                                        <p:strVal val="visible"/>
                                      </p:to>
                                    </p:set>
                                    <p:animEffect transition="in" filter="wipe(down)">
                                      <p:cBhvr>
                                        <p:cTn id="16" dur="500"/>
                                        <p:tgtEl>
                                          <p:spTgt spid="965668"/>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965669"/>
                                        </p:tgtEl>
                                        <p:attrNameLst>
                                          <p:attrName>style.visibility</p:attrName>
                                        </p:attrNameLst>
                                      </p:cBhvr>
                                      <p:to>
                                        <p:strVal val="visible"/>
                                      </p:to>
                                    </p:set>
                                    <p:animEffect transition="in" filter="wipe(up)">
                                      <p:cBhvr>
                                        <p:cTn id="20" dur="500"/>
                                        <p:tgtEl>
                                          <p:spTgt spid="965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965669"/>
                                        </p:tgtEl>
                                      </p:cBhvr>
                                    </p:animEffect>
                                    <p:set>
                                      <p:cBhvr>
                                        <p:cTn id="25" dur="1" fill="hold">
                                          <p:stCondLst>
                                            <p:cond delay="499"/>
                                          </p:stCondLst>
                                        </p:cTn>
                                        <p:tgtEl>
                                          <p:spTgt spid="965669"/>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965668"/>
                                        </p:tgtEl>
                                      </p:cBhvr>
                                    </p:animEffect>
                                    <p:set>
                                      <p:cBhvr>
                                        <p:cTn id="28" dur="1" fill="hold">
                                          <p:stCondLst>
                                            <p:cond delay="499"/>
                                          </p:stCondLst>
                                        </p:cTn>
                                        <p:tgtEl>
                                          <p:spTgt spid="965668"/>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965667"/>
                                        </p:tgtEl>
                                      </p:cBhvr>
                                    </p:animEffect>
                                    <p:set>
                                      <p:cBhvr>
                                        <p:cTn id="31" dur="1" fill="hold">
                                          <p:stCondLst>
                                            <p:cond delay="499"/>
                                          </p:stCondLst>
                                        </p:cTn>
                                        <p:tgtEl>
                                          <p:spTgt spid="965667"/>
                                        </p:tgtEl>
                                        <p:attrNameLst>
                                          <p:attrName>style.visibility</p:attrName>
                                        </p:attrNameLst>
                                      </p:cBhvr>
                                      <p:to>
                                        <p:strVal val="hidden"/>
                                      </p:to>
                                    </p:set>
                                  </p:childTnLst>
                                </p:cTn>
                              </p:par>
                            </p:childTnLst>
                          </p:cTn>
                        </p:par>
                        <p:par>
                          <p:cTn id="32" fill="hold" nodeType="with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965666"/>
                                        </p:tgtEl>
                                        <p:attrNameLst>
                                          <p:attrName>style.visibility</p:attrName>
                                        </p:attrNameLst>
                                      </p:cBhvr>
                                      <p:to>
                                        <p:strVal val="visible"/>
                                      </p:to>
                                    </p:set>
                                    <p:animEffect transition="in" filter="wipe(left)">
                                      <p:cBhvr>
                                        <p:cTn id="35" dur="500"/>
                                        <p:tgtEl>
                                          <p:spTgt spid="965666"/>
                                        </p:tgtEl>
                                      </p:cBhvr>
                                    </p:animEffect>
                                  </p:childTnLst>
                                </p:cTn>
                              </p:par>
                            </p:childTnLst>
                          </p:cTn>
                        </p:par>
                        <p:par>
                          <p:cTn id="36" fill="hold" nodeType="withGroup">
                            <p:stCondLst>
                              <p:cond delay="10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965670"/>
                                        </p:tgtEl>
                                        <p:attrNameLst>
                                          <p:attrName>style.visibility</p:attrName>
                                        </p:attrNameLst>
                                      </p:cBhvr>
                                      <p:to>
                                        <p:strVal val="visible"/>
                                      </p:to>
                                    </p:set>
                                    <p:anim calcmode="lin" valueType="num">
                                      <p:cBhvr>
                                        <p:cTn id="39" dur="1000" fill="hold"/>
                                        <p:tgtEl>
                                          <p:spTgt spid="965670"/>
                                        </p:tgtEl>
                                        <p:attrNameLst>
                                          <p:attrName>ppt_w</p:attrName>
                                        </p:attrNameLst>
                                      </p:cBhvr>
                                      <p:tavLst>
                                        <p:tav tm="0">
                                          <p:val>
                                            <p:fltVal val="0"/>
                                          </p:val>
                                        </p:tav>
                                        <p:tav tm="100000">
                                          <p:val>
                                            <p:strVal val="#ppt_w"/>
                                          </p:val>
                                        </p:tav>
                                      </p:tavLst>
                                    </p:anim>
                                    <p:anim calcmode="lin" valueType="num">
                                      <p:cBhvr>
                                        <p:cTn id="40" dur="1000" fill="hold"/>
                                        <p:tgtEl>
                                          <p:spTgt spid="965670"/>
                                        </p:tgtEl>
                                        <p:attrNameLst>
                                          <p:attrName>ppt_h</p:attrName>
                                        </p:attrNameLst>
                                      </p:cBhvr>
                                      <p:tavLst>
                                        <p:tav tm="0">
                                          <p:val>
                                            <p:fltVal val="0"/>
                                          </p:val>
                                        </p:tav>
                                        <p:tav tm="100000">
                                          <p:val>
                                            <p:strVal val="#ppt_h"/>
                                          </p:val>
                                        </p:tav>
                                      </p:tavLst>
                                    </p:anim>
                                    <p:anim calcmode="lin" valueType="num">
                                      <p:cBhvr>
                                        <p:cTn id="41" dur="1000" fill="hold"/>
                                        <p:tgtEl>
                                          <p:spTgt spid="965670"/>
                                        </p:tgtEl>
                                        <p:attrNameLst>
                                          <p:attrName>style.rotation</p:attrName>
                                        </p:attrNameLst>
                                      </p:cBhvr>
                                      <p:tavLst>
                                        <p:tav tm="0">
                                          <p:val>
                                            <p:fltVal val="90"/>
                                          </p:val>
                                        </p:tav>
                                        <p:tav tm="100000">
                                          <p:val>
                                            <p:fltVal val="0"/>
                                          </p:val>
                                        </p:tav>
                                      </p:tavLst>
                                    </p:anim>
                                    <p:animEffect transition="in" filter="fade">
                                      <p:cBhvr>
                                        <p:cTn id="42" dur="1000"/>
                                        <p:tgtEl>
                                          <p:spTgt spid="965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2 في الإسترداد</a:t>
            </a:r>
            <a:br>
              <a:rPr kumimoji="0" lang="en-US" dirty="0">
                <a:latin typeface="Arial" panose="020B0604020202020204" pitchFamily="34" charset="0"/>
                <a:ea typeface="ＭＳ Ｐゴシック" charset="0"/>
                <a:cs typeface="Arial" panose="020B0604020202020204" pitchFamily="34" charset="0"/>
              </a:rPr>
            </a:br>
            <a:r>
              <a:rPr kumimoji="0" lang="en-US" dirty="0">
                <a:latin typeface="Arial" panose="020B0604020202020204" pitchFamily="34" charset="0"/>
                <a:ea typeface="ＭＳ Ｐゴシック" charset="0"/>
                <a:cs typeface="Arial" panose="020B0604020202020204" pitchFamily="34" charset="0"/>
              </a:rPr>
              <a:t> </a:t>
            </a:r>
            <a:r>
              <a:rPr kumimoji="0" lang="ar-JO" sz="3600" dirty="0">
                <a:latin typeface="Arial" panose="020B0604020202020204" pitchFamily="34" charset="0"/>
                <a:ea typeface="ＭＳ Ｐゴシック" charset="0"/>
                <a:cs typeface="Arial" panose="020B0604020202020204" pitchFamily="34" charset="0"/>
              </a:rPr>
              <a:t>خذ </a:t>
            </a:r>
            <a:r>
              <a:rPr kumimoji="0" lang="ar-JO" sz="3600" dirty="0">
                <a:solidFill>
                  <a:srgbClr val="FFFF00"/>
                </a:solidFill>
                <a:latin typeface="Arial" panose="020B0604020202020204" pitchFamily="34" charset="0"/>
                <a:ea typeface="ＭＳ Ｐゴシック" charset="0"/>
                <a:cs typeface="Arial" panose="020B0604020202020204" pitchFamily="34" charset="0"/>
              </a:rPr>
              <a:t>1-2</a:t>
            </a:r>
            <a:r>
              <a:rPr kumimoji="0" lang="ar-JO" sz="3600" dirty="0">
                <a:latin typeface="Arial" panose="020B0604020202020204" pitchFamily="34" charset="0"/>
                <a:ea typeface="ＭＳ Ｐゴシック" charset="0"/>
                <a:cs typeface="Arial" panose="020B0604020202020204" pitchFamily="34" charset="0"/>
              </a:rPr>
              <a:t> آخرين معك</a:t>
            </a:r>
            <a:endParaRPr kumimoji="0" lang="en-US" sz="3600" u="sng"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905219"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05220"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05221"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2"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3"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4"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5"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6"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7"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8"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29"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0"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1"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2"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3"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4"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5"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6"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7"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8"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39"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0"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1"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2"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3"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4"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5"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6"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7"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8"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05249"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0"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4" name="Oval 38"/>
          <p:cNvSpPr>
            <a:spLocks noChangeArrowheads="1"/>
          </p:cNvSpPr>
          <p:nvPr/>
        </p:nvSpPr>
        <p:spPr bwMode="auto">
          <a:xfrm rot="1717289">
            <a:off x="1752600" y="32004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5" name="Oval 39"/>
          <p:cNvSpPr>
            <a:spLocks noChangeArrowheads="1"/>
          </p:cNvSpPr>
          <p:nvPr/>
        </p:nvSpPr>
        <p:spPr bwMode="auto">
          <a:xfrm rot="1717289">
            <a:off x="1878013" y="26701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05256"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24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05249"/>
                                        </p:tgtEl>
                                        <p:attrNameLst>
                                          <p:attrName>style.visibility</p:attrName>
                                        </p:attrNameLst>
                                      </p:cBhvr>
                                      <p:to>
                                        <p:strVal val="visible"/>
                                      </p:to>
                                    </p:set>
                                    <p:animEffect transition="in" filter="wipe(right)">
                                      <p:cBhvr>
                                        <p:cTn id="7" dur="500"/>
                                        <p:tgtEl>
                                          <p:spTgt spid="905249"/>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05250"/>
                                        </p:tgtEl>
                                        <p:attrNameLst>
                                          <p:attrName>style.visibility</p:attrName>
                                        </p:attrNameLst>
                                      </p:cBhvr>
                                      <p:to>
                                        <p:strVal val="visible"/>
                                      </p:to>
                                    </p:set>
                                    <p:animEffect transition="in" filter="wipe(left)">
                                      <p:cBhvr>
                                        <p:cTn id="11" dur="500"/>
                                        <p:tgtEl>
                                          <p:spTgt spid="905250"/>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05254"/>
                                        </p:tgtEl>
                                        <p:attrNameLst>
                                          <p:attrName>style.visibility</p:attrName>
                                        </p:attrNameLst>
                                      </p:cBhvr>
                                      <p:to>
                                        <p:strVal val="visible"/>
                                      </p:to>
                                    </p:set>
                                    <p:anim calcmode="lin" valueType="num">
                                      <p:cBhvr>
                                        <p:cTn id="15" dur="1000" fill="hold"/>
                                        <p:tgtEl>
                                          <p:spTgt spid="905254"/>
                                        </p:tgtEl>
                                        <p:attrNameLst>
                                          <p:attrName>ppt_w</p:attrName>
                                        </p:attrNameLst>
                                      </p:cBhvr>
                                      <p:tavLst>
                                        <p:tav tm="0">
                                          <p:val>
                                            <p:fltVal val="0"/>
                                          </p:val>
                                        </p:tav>
                                        <p:tav tm="100000">
                                          <p:val>
                                            <p:strVal val="#ppt_w"/>
                                          </p:val>
                                        </p:tav>
                                      </p:tavLst>
                                    </p:anim>
                                    <p:anim calcmode="lin" valueType="num">
                                      <p:cBhvr>
                                        <p:cTn id="16" dur="1000" fill="hold"/>
                                        <p:tgtEl>
                                          <p:spTgt spid="905254"/>
                                        </p:tgtEl>
                                        <p:attrNameLst>
                                          <p:attrName>ppt_h</p:attrName>
                                        </p:attrNameLst>
                                      </p:cBhvr>
                                      <p:tavLst>
                                        <p:tav tm="0">
                                          <p:val>
                                            <p:fltVal val="0"/>
                                          </p:val>
                                        </p:tav>
                                        <p:tav tm="100000">
                                          <p:val>
                                            <p:strVal val="#ppt_h"/>
                                          </p:val>
                                        </p:tav>
                                      </p:tavLst>
                                    </p:anim>
                                    <p:anim calcmode="lin" valueType="num">
                                      <p:cBhvr>
                                        <p:cTn id="17" dur="1000" fill="hold"/>
                                        <p:tgtEl>
                                          <p:spTgt spid="905254"/>
                                        </p:tgtEl>
                                        <p:attrNameLst>
                                          <p:attrName>style.rotation</p:attrName>
                                        </p:attrNameLst>
                                      </p:cBhvr>
                                      <p:tavLst>
                                        <p:tav tm="0">
                                          <p:val>
                                            <p:fltVal val="90"/>
                                          </p:val>
                                        </p:tav>
                                        <p:tav tm="100000">
                                          <p:val>
                                            <p:fltVal val="0"/>
                                          </p:val>
                                        </p:tav>
                                      </p:tavLst>
                                    </p:anim>
                                    <p:animEffect transition="in" filter="fade">
                                      <p:cBhvr>
                                        <p:cTn id="18" dur="1000"/>
                                        <p:tgtEl>
                                          <p:spTgt spid="905254"/>
                                        </p:tgtEl>
                                      </p:cBhvr>
                                    </p:animEffect>
                                  </p:childTnLst>
                                </p:cTn>
                              </p:par>
                            </p:childTnLst>
                          </p:cTn>
                        </p:par>
                        <p:par>
                          <p:cTn id="19" fill="hold" nodeType="with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05254"/>
                                        </p:tgtEl>
                                      </p:cBhvr>
                                    </p:animEffect>
                                    <p:set>
                                      <p:cBhvr>
                                        <p:cTn id="22" dur="1" fill="hold">
                                          <p:stCondLst>
                                            <p:cond delay="499"/>
                                          </p:stCondLst>
                                        </p:cTn>
                                        <p:tgtEl>
                                          <p:spTgt spid="905254"/>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05256"/>
                                        </p:tgtEl>
                                        <p:attrNameLst>
                                          <p:attrName>style.visibility</p:attrName>
                                        </p:attrNameLst>
                                      </p:cBhvr>
                                      <p:to>
                                        <p:strVal val="visible"/>
                                      </p:to>
                                    </p:set>
                                    <p:animEffect transition="in" filter="wipe(left)">
                                      <p:cBhvr>
                                        <p:cTn id="26" dur="500"/>
                                        <p:tgtEl>
                                          <p:spTgt spid="905256"/>
                                        </p:tgtEl>
                                      </p:cBhvr>
                                    </p:animEffect>
                                  </p:childTnLst>
                                </p:cTn>
                              </p:par>
                            </p:childTnLst>
                          </p:cTn>
                        </p:par>
                        <p:par>
                          <p:cTn id="27" fill="hold" nodeType="with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05255"/>
                                        </p:tgtEl>
                                        <p:attrNameLst>
                                          <p:attrName>style.visibility</p:attrName>
                                        </p:attrNameLst>
                                      </p:cBhvr>
                                      <p:to>
                                        <p:strVal val="visible"/>
                                      </p:to>
                                    </p:set>
                                    <p:anim calcmode="lin" valueType="num">
                                      <p:cBhvr>
                                        <p:cTn id="30" dur="1000" fill="hold"/>
                                        <p:tgtEl>
                                          <p:spTgt spid="905255"/>
                                        </p:tgtEl>
                                        <p:attrNameLst>
                                          <p:attrName>ppt_w</p:attrName>
                                        </p:attrNameLst>
                                      </p:cBhvr>
                                      <p:tavLst>
                                        <p:tav tm="0">
                                          <p:val>
                                            <p:fltVal val="0"/>
                                          </p:val>
                                        </p:tav>
                                        <p:tav tm="100000">
                                          <p:val>
                                            <p:strVal val="#ppt_w"/>
                                          </p:val>
                                        </p:tav>
                                      </p:tavLst>
                                    </p:anim>
                                    <p:anim calcmode="lin" valueType="num">
                                      <p:cBhvr>
                                        <p:cTn id="31" dur="1000" fill="hold"/>
                                        <p:tgtEl>
                                          <p:spTgt spid="905255"/>
                                        </p:tgtEl>
                                        <p:attrNameLst>
                                          <p:attrName>ppt_h</p:attrName>
                                        </p:attrNameLst>
                                      </p:cBhvr>
                                      <p:tavLst>
                                        <p:tav tm="0">
                                          <p:val>
                                            <p:fltVal val="0"/>
                                          </p:val>
                                        </p:tav>
                                        <p:tav tm="100000">
                                          <p:val>
                                            <p:strVal val="#ppt_h"/>
                                          </p:val>
                                        </p:tav>
                                      </p:tavLst>
                                    </p:anim>
                                    <p:anim calcmode="lin" valueType="num">
                                      <p:cBhvr>
                                        <p:cTn id="32" dur="1000" fill="hold"/>
                                        <p:tgtEl>
                                          <p:spTgt spid="905255"/>
                                        </p:tgtEl>
                                        <p:attrNameLst>
                                          <p:attrName>style.rotation</p:attrName>
                                        </p:attrNameLst>
                                      </p:cBhvr>
                                      <p:tavLst>
                                        <p:tav tm="0">
                                          <p:val>
                                            <p:fltVal val="90"/>
                                          </p:val>
                                        </p:tav>
                                        <p:tav tm="100000">
                                          <p:val>
                                            <p:fltVal val="0"/>
                                          </p:val>
                                        </p:tav>
                                      </p:tavLst>
                                    </p:anim>
                                    <p:animEffect transition="in" filter="fade">
                                      <p:cBhvr>
                                        <p:cTn id="33" dur="1000"/>
                                        <p:tgtEl>
                                          <p:spTgt spid="905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54" grpId="0" animBg="1"/>
      <p:bldP spid="905254" grpId="1" animBg="1"/>
      <p:bldP spid="9052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1" descr="step 2 with 3 people browner.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5175"/>
            <a:ext cx="9197975" cy="611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010" name="Rectangle 2"/>
          <p:cNvSpPr>
            <a:spLocks noGrp="1" noChangeArrowheads="1"/>
          </p:cNvSpPr>
          <p:nvPr>
            <p:ph type="title" idx="4294967295"/>
          </p:nvPr>
        </p:nvSpPr>
        <p:spPr>
          <a:xfrm>
            <a:off x="0" y="-100013"/>
            <a:ext cx="9144000" cy="865188"/>
          </a:xfrm>
          <a:solidFill>
            <a:schemeClr val="tx1"/>
          </a:solidFill>
        </p:spPr>
        <p:txBody>
          <a:bodyPr/>
          <a:lstStyle/>
          <a:p>
            <a:pPr algn="ctr" eaLnBrk="1" hangingPunct="1"/>
            <a:r>
              <a:rPr lang="ar-SA" sz="5400" b="1" dirty="0">
                <a:solidFill>
                  <a:srgbClr val="FFFFFF"/>
                </a:solidFill>
                <a:latin typeface="Arial" panose="020B0604020202020204" pitchFamily="34" charset="0"/>
                <a:ea typeface="ＭＳ Ｐゴシック" charset="0"/>
                <a:cs typeface="Arial" panose="020B0604020202020204" pitchFamily="34" charset="0"/>
              </a:rPr>
              <a:t>أسئلة حول الخطوة الثانية</a:t>
            </a:r>
            <a:endParaRPr lang="en-US"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94659" name="Text Box 3"/>
          <p:cNvSpPr txBox="1">
            <a:spLocks noChangeArrowheads="1"/>
          </p:cNvSpPr>
          <p:nvPr/>
        </p:nvSpPr>
        <p:spPr bwMode="auto">
          <a:xfrm>
            <a:off x="-11113" y="3500438"/>
            <a:ext cx="7315201" cy="1569660"/>
          </a:xfrm>
          <a:prstGeom prst="rect">
            <a:avLst/>
          </a:prstGeom>
          <a:noFill/>
          <a:ln>
            <a:noFill/>
          </a:ln>
          <a:effectLst/>
        </p:spPr>
        <p:txBody>
          <a:bodyPr>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200" marR="0" lvl="0" indent="-457200" algn="r" defTabSz="914400" rtl="1" eaLnBrk="0" fontAlgn="base" latinLnBrk="0" hangingPunct="0">
              <a:lnSpc>
                <a:spcPct val="100000"/>
              </a:lnSpc>
              <a:spcBef>
                <a:spcPct val="0"/>
              </a:spcBef>
              <a:spcAft>
                <a:spcPct val="0"/>
              </a:spcAft>
              <a:buClrTx/>
              <a:buSzTx/>
              <a:buFont typeface="Arial" charset="0"/>
              <a:buChar char="•"/>
              <a:tabLst/>
              <a:defRPr/>
            </a:pP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rPr>
              <a:t>من يجب ان يكون هؤلاء الناس؟</a:t>
            </a:r>
            <a:endPar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endParaRPr>
          </a:p>
          <a:p>
            <a:pPr marL="457200" marR="0" lvl="0" indent="-457200" algn="r" defTabSz="914400" rtl="1" eaLnBrk="0" fontAlgn="base" latinLnBrk="0" hangingPunct="0">
              <a:lnSpc>
                <a:spcPct val="100000"/>
              </a:lnSpc>
              <a:spcBef>
                <a:spcPct val="0"/>
              </a:spcBef>
              <a:spcAft>
                <a:spcPct val="0"/>
              </a:spcAft>
              <a:buClrTx/>
              <a:buSzTx/>
              <a:buFont typeface="Arial" charset="0"/>
              <a:buChar char="•"/>
              <a:tabLst/>
              <a:defRPr/>
            </a:pP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rPr>
              <a:t>لماذا تأخذ ١-٢ </a:t>
            </a:r>
            <a:r>
              <a:rPr lang="ar-JO" sz="4800" b="1" dirty="0">
                <a:solidFill>
                  <a:srgbClr val="FFFFFF"/>
                </a:solidFill>
                <a:effectLst>
                  <a:outerShdw blurRad="50800" dist="50800" dir="2700000" algn="tl" rotWithShape="0">
                    <a:srgbClr val="000000"/>
                  </a:outerShdw>
                </a:effectLst>
                <a:latin typeface="Arial" panose="020B0604020202020204" pitchFamily="34" charset="0"/>
                <a:cs typeface="Arial" panose="020B0604020202020204" pitchFamily="34" charset="0"/>
              </a:rPr>
              <a:t>من </a:t>
            </a:r>
            <a:r>
              <a:rPr kumimoji="0" lang="ar-SA"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rPr>
              <a:t>الآخرين؟</a:t>
            </a:r>
            <a:endParaRPr kumimoji="0" lang="en-US" sz="4800" b="1" i="0" u="none" strike="noStrike" kern="1200" cap="none" spc="0" normalizeH="0" baseline="0" noProof="0" dirty="0">
              <a:ln>
                <a:noFill/>
              </a:ln>
              <a:solidFill>
                <a:srgbClr val="FFFFFF"/>
              </a:solidFill>
              <a:effectLst>
                <a:outerShdw blurRad="50800" dist="50800" dir="2700000" algn="tl" rotWithShape="0">
                  <a:srgbClr val="00000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01680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94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4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5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ctrTitle"/>
          </p:nvPr>
        </p:nvSpPr>
        <p:spPr>
          <a:xfrm>
            <a:off x="1475656" y="4077072"/>
            <a:ext cx="5562600" cy="1152128"/>
          </a:xfrm>
        </p:spPr>
        <p:txBody>
          <a:bodyPr/>
          <a:lstStyle/>
          <a:p>
            <a:pPr rtl="1"/>
            <a:r>
              <a:rPr lang="ar-SA" sz="4800" b="1" dirty="0">
                <a:latin typeface="Arial" panose="020B0604020202020204" pitchFamily="34" charset="0"/>
                <a:cs typeface="Arial" panose="020B0604020202020204" pitchFamily="34" charset="0"/>
              </a:rPr>
              <a:t>تثنية ١٩ : ١٥</a:t>
            </a:r>
          </a:p>
        </p:txBody>
      </p:sp>
      <p:sp>
        <p:nvSpPr>
          <p:cNvPr id="1099780" name="Rectangle 4"/>
          <p:cNvSpPr>
            <a:spLocks noChangeArrowheads="1"/>
          </p:cNvSpPr>
          <p:nvPr/>
        </p:nvSpPr>
        <p:spPr bwMode="auto">
          <a:xfrm>
            <a:off x="2267744" y="476672"/>
            <a:ext cx="6408712" cy="3505200"/>
          </a:xfrm>
          <a:prstGeom prst="rect">
            <a:avLst/>
          </a:prstGeom>
          <a:noFill/>
          <a:ln>
            <a:noFill/>
          </a:ln>
          <a:effectLst>
            <a:outerShdw blurRad="63500" dist="35921" dir="2700000" algn="ctr" rotWithShape="0">
              <a:schemeClr val="tx2">
                <a:alpha val="74998"/>
              </a:schemeClr>
            </a:outerShdw>
          </a:effectLst>
        </p:spPr>
        <p:txBody>
          <a:bodyPr/>
          <a:lstStyle/>
          <a:p>
            <a:pPr marL="0" marR="0" lvl="0" indent="0" algn="r" defTabSz="914400" rtl="0" eaLnBrk="0" fontAlgn="base" latinLnBrk="0" hangingPunct="0">
              <a:lnSpc>
                <a:spcPct val="100000"/>
              </a:lnSpc>
              <a:spcBef>
                <a:spcPct val="0"/>
              </a:spcBef>
              <a:spcAft>
                <a:spcPct val="0"/>
              </a:spcAft>
              <a:buClrTx/>
              <a:buSzTx/>
              <a:buFont typeface="Wingdings" charset="0"/>
              <a:buNone/>
              <a:tabLst/>
              <a:defRPr/>
            </a:pP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t>لا يقوم شاهد واحد على إنسان في ذنب ما أو خطية ما من جميع الخطايا التي يخطئ بها</a:t>
            </a:r>
            <a:r>
              <a:rPr lang="ar-JO" sz="3600" b="1" dirty="0">
                <a:solidFill>
                  <a:srgbClr val="FFFFFF"/>
                </a:solidFill>
                <a:latin typeface="Arial" panose="020B0604020202020204" pitchFamily="34" charset="0"/>
                <a:ea typeface="ヒラギノ角ゴ Pro W3" charset="0"/>
                <a:cs typeface="Arial" panose="020B0604020202020204" pitchFamily="34" charset="0"/>
              </a:rPr>
              <a:t>،</a:t>
            </a:r>
            <a:r>
              <a:rPr kumimoji="0" lang="ar-SA" sz="3600" b="1"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t> على فم شاهدين أو على فم ثلاثة شهود يقوم الأمر.</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endParaRPr>
          </a:p>
        </p:txBody>
      </p:sp>
    </p:spTree>
    <p:extLst>
      <p:ext uri="{BB962C8B-B14F-4D97-AF65-F5344CB8AC3E}">
        <p14:creationId xmlns:p14="http://schemas.microsoft.com/office/powerpoint/2010/main" val="465739605"/>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3 في الإسترداد</a:t>
            </a:r>
            <a:br>
              <a:rPr kumimoji="0" lang="en-US" dirty="0">
                <a:latin typeface="Arial" panose="020B0604020202020204" pitchFamily="34" charset="0"/>
                <a:ea typeface="ＭＳ Ｐゴシック" charset="0"/>
                <a:cs typeface="Arial" panose="020B0604020202020204" pitchFamily="34" charset="0"/>
              </a:rPr>
            </a:br>
            <a:r>
              <a:rPr kumimoji="0" lang="en-US" dirty="0">
                <a:latin typeface="Arial" panose="020B0604020202020204" pitchFamily="34" charset="0"/>
                <a:ea typeface="ＭＳ Ｐゴシック" charset="0"/>
                <a:cs typeface="Arial" panose="020B0604020202020204" pitchFamily="34" charset="0"/>
              </a:rPr>
              <a:t> </a:t>
            </a:r>
            <a:r>
              <a:rPr kumimoji="0" lang="ar-JO" sz="3600" dirty="0">
                <a:latin typeface="Arial" panose="020B0604020202020204" pitchFamily="34" charset="0"/>
                <a:ea typeface="ＭＳ Ｐゴシック" charset="0"/>
                <a:cs typeface="Arial" panose="020B0604020202020204" pitchFamily="34" charset="0"/>
              </a:rPr>
              <a:t>اعرض الخطية على </a:t>
            </a:r>
            <a:r>
              <a:rPr kumimoji="0" lang="ar-JO" sz="3600" dirty="0">
                <a:solidFill>
                  <a:srgbClr val="FFFF00"/>
                </a:solidFill>
                <a:latin typeface="Arial" panose="020B0604020202020204" pitchFamily="34" charset="0"/>
                <a:ea typeface="ＭＳ Ｐゴシック" charset="0"/>
                <a:cs typeface="Arial" panose="020B0604020202020204" pitchFamily="34" charset="0"/>
              </a:rPr>
              <a:t>الكنيسة</a:t>
            </a:r>
            <a:r>
              <a:rPr kumimoji="0" lang="ar-JO" sz="3600" dirty="0">
                <a:latin typeface="Arial" panose="020B0604020202020204" pitchFamily="34" charset="0"/>
                <a:ea typeface="ＭＳ Ｐゴシック" charset="0"/>
                <a:cs typeface="Arial" panose="020B0604020202020204" pitchFamily="34" charset="0"/>
              </a:rPr>
              <a:t> بالكامل</a:t>
            </a:r>
            <a:endParaRPr kumimoji="0" lang="en-US" sz="3600"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7683"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7684"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7685"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6"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7"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8"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89"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0"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1"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2"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3"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4"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5"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6"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7"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8"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699"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0"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1"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2"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3"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4"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5"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6"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7"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8"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09"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0"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1"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2"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46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967713"/>
                                        </p:tgtEl>
                                        <p:attrNameLst>
                                          <p:attrName>style.visibility</p:attrName>
                                        </p:attrNameLst>
                                      </p:cBhvr>
                                      <p:to>
                                        <p:strVal val="visible"/>
                                      </p:to>
                                    </p:set>
                                    <p:animEffect transition="in" filter="wipe(right)">
                                      <p:cBhvr>
                                        <p:cTn id="7" dur="500"/>
                                        <p:tgtEl>
                                          <p:spTgt spid="967713"/>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67714"/>
                                        </p:tgtEl>
                                        <p:attrNameLst>
                                          <p:attrName>style.visibility</p:attrName>
                                        </p:attrNameLst>
                                      </p:cBhvr>
                                      <p:to>
                                        <p:strVal val="visible"/>
                                      </p:to>
                                    </p:set>
                                    <p:animEffect transition="in" filter="wipe(left)">
                                      <p:cBhvr>
                                        <p:cTn id="11" dur="500"/>
                                        <p:tgtEl>
                                          <p:spTgt spid="967714"/>
                                        </p:tgtEl>
                                      </p:cBhvr>
                                    </p:animEffect>
                                  </p:childTnLst>
                                </p:cTn>
                              </p:par>
                            </p:childTnLst>
                          </p:cTn>
                        </p:par>
                        <p:par>
                          <p:cTn id="12" fill="hold" nodeType="afterGroup">
                            <p:stCondLst>
                              <p:cond delay="1000"/>
                            </p:stCondLst>
                            <p:childTnLst>
                              <p:par>
                                <p:cTn id="13" presetID="31" presetClass="entr" presetSubtype="0" fill="hold" grpId="0" nodeType="afterEffect">
                                  <p:stCondLst>
                                    <p:cond delay="0"/>
                                  </p:stCondLst>
                                  <p:iterate type="lt">
                                    <p:tmPct val="5000"/>
                                  </p:iterate>
                                  <p:childTnLst>
                                    <p:set>
                                      <p:cBhvr>
                                        <p:cTn id="14" dur="1" fill="hold">
                                          <p:stCondLst>
                                            <p:cond delay="0"/>
                                          </p:stCondLst>
                                        </p:cTn>
                                        <p:tgtEl>
                                          <p:spTgt spid="967718"/>
                                        </p:tgtEl>
                                        <p:attrNameLst>
                                          <p:attrName>style.visibility</p:attrName>
                                        </p:attrNameLst>
                                      </p:cBhvr>
                                      <p:to>
                                        <p:strVal val="visible"/>
                                      </p:to>
                                    </p:set>
                                    <p:anim calcmode="lin" valueType="num">
                                      <p:cBhvr>
                                        <p:cTn id="15" dur="1000" fill="hold"/>
                                        <p:tgtEl>
                                          <p:spTgt spid="967718"/>
                                        </p:tgtEl>
                                        <p:attrNameLst>
                                          <p:attrName>ppt_w</p:attrName>
                                        </p:attrNameLst>
                                      </p:cBhvr>
                                      <p:tavLst>
                                        <p:tav tm="0">
                                          <p:val>
                                            <p:fltVal val="0"/>
                                          </p:val>
                                        </p:tav>
                                        <p:tav tm="100000">
                                          <p:val>
                                            <p:strVal val="#ppt_w"/>
                                          </p:val>
                                        </p:tav>
                                      </p:tavLst>
                                    </p:anim>
                                    <p:anim calcmode="lin" valueType="num">
                                      <p:cBhvr>
                                        <p:cTn id="16" dur="1000" fill="hold"/>
                                        <p:tgtEl>
                                          <p:spTgt spid="967718"/>
                                        </p:tgtEl>
                                        <p:attrNameLst>
                                          <p:attrName>ppt_h</p:attrName>
                                        </p:attrNameLst>
                                      </p:cBhvr>
                                      <p:tavLst>
                                        <p:tav tm="0">
                                          <p:val>
                                            <p:fltVal val="0"/>
                                          </p:val>
                                        </p:tav>
                                        <p:tav tm="100000">
                                          <p:val>
                                            <p:strVal val="#ppt_h"/>
                                          </p:val>
                                        </p:tav>
                                      </p:tavLst>
                                    </p:anim>
                                    <p:anim calcmode="lin" valueType="num">
                                      <p:cBhvr>
                                        <p:cTn id="17" dur="1000" fill="hold"/>
                                        <p:tgtEl>
                                          <p:spTgt spid="967718"/>
                                        </p:tgtEl>
                                        <p:attrNameLst>
                                          <p:attrName>style.rotation</p:attrName>
                                        </p:attrNameLst>
                                      </p:cBhvr>
                                      <p:tavLst>
                                        <p:tav tm="0">
                                          <p:val>
                                            <p:fltVal val="90"/>
                                          </p:val>
                                        </p:tav>
                                        <p:tav tm="100000">
                                          <p:val>
                                            <p:fltVal val="0"/>
                                          </p:val>
                                        </p:tav>
                                      </p:tavLst>
                                    </p:anim>
                                    <p:animEffect transition="in" filter="fade">
                                      <p:cBhvr>
                                        <p:cTn id="18" dur="1000"/>
                                        <p:tgtEl>
                                          <p:spTgt spid="967718"/>
                                        </p:tgtEl>
                                      </p:cBhvr>
                                    </p:animEffect>
                                  </p:childTnLst>
                                </p:cTn>
                              </p:par>
                            </p:childTnLst>
                          </p:cTn>
                        </p:par>
                        <p:par>
                          <p:cTn id="19" fill="hold" nodeType="afterGroup">
                            <p:stCondLst>
                              <p:cond delay="2000"/>
                            </p:stCondLst>
                            <p:childTnLst>
                              <p:par>
                                <p:cTn id="20" presetID="3" presetClass="exit" presetSubtype="10" fill="hold" grpId="1" nodeType="afterEffect">
                                  <p:stCondLst>
                                    <p:cond delay="0"/>
                                  </p:stCondLst>
                                  <p:iterate type="lt">
                                    <p:tmPct val="0"/>
                                  </p:iterate>
                                  <p:childTnLst>
                                    <p:animEffect transition="out" filter="blinds(horizontal)">
                                      <p:cBhvr>
                                        <p:cTn id="21" dur="500"/>
                                        <p:tgtEl>
                                          <p:spTgt spid="967718"/>
                                        </p:tgtEl>
                                      </p:cBhvr>
                                    </p:animEffect>
                                    <p:set>
                                      <p:cBhvr>
                                        <p:cTn id="22" dur="1" fill="hold">
                                          <p:stCondLst>
                                            <p:cond delay="499"/>
                                          </p:stCondLst>
                                        </p:cTn>
                                        <p:tgtEl>
                                          <p:spTgt spid="967718"/>
                                        </p:tgtEl>
                                        <p:attrNameLst>
                                          <p:attrName>style.visibility</p:attrName>
                                        </p:attrNameLst>
                                      </p:cBhvr>
                                      <p:to>
                                        <p:strVal val="hidden"/>
                                      </p:to>
                                    </p:se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967720"/>
                                        </p:tgtEl>
                                        <p:attrNameLst>
                                          <p:attrName>style.visibility</p:attrName>
                                        </p:attrNameLst>
                                      </p:cBhvr>
                                      <p:to>
                                        <p:strVal val="visible"/>
                                      </p:to>
                                    </p:set>
                                    <p:animEffect transition="in" filter="wipe(left)">
                                      <p:cBhvr>
                                        <p:cTn id="26" dur="500"/>
                                        <p:tgtEl>
                                          <p:spTgt spid="967720"/>
                                        </p:tgtEl>
                                      </p:cBhvr>
                                    </p:animEffect>
                                  </p:childTnLst>
                                </p:cTn>
                              </p:par>
                            </p:childTnLst>
                          </p:cTn>
                        </p:par>
                        <p:par>
                          <p:cTn id="27" fill="hold" nodeType="afterGroup">
                            <p:stCondLst>
                              <p:cond delay="3000"/>
                            </p:stCondLst>
                            <p:childTnLst>
                              <p:par>
                                <p:cTn id="28" presetID="31" presetClass="entr" presetSubtype="0" fill="hold" grpId="0" nodeType="afterEffect">
                                  <p:stCondLst>
                                    <p:cond delay="0"/>
                                  </p:stCondLst>
                                  <p:iterate type="lt">
                                    <p:tmPct val="5000"/>
                                  </p:iterate>
                                  <p:childTnLst>
                                    <p:set>
                                      <p:cBhvr>
                                        <p:cTn id="29" dur="1" fill="hold">
                                          <p:stCondLst>
                                            <p:cond delay="0"/>
                                          </p:stCondLst>
                                        </p:cTn>
                                        <p:tgtEl>
                                          <p:spTgt spid="967719"/>
                                        </p:tgtEl>
                                        <p:attrNameLst>
                                          <p:attrName>style.visibility</p:attrName>
                                        </p:attrNameLst>
                                      </p:cBhvr>
                                      <p:to>
                                        <p:strVal val="visible"/>
                                      </p:to>
                                    </p:set>
                                    <p:anim calcmode="lin" valueType="num">
                                      <p:cBhvr>
                                        <p:cTn id="30" dur="1000" fill="hold"/>
                                        <p:tgtEl>
                                          <p:spTgt spid="967719"/>
                                        </p:tgtEl>
                                        <p:attrNameLst>
                                          <p:attrName>ppt_w</p:attrName>
                                        </p:attrNameLst>
                                      </p:cBhvr>
                                      <p:tavLst>
                                        <p:tav tm="0">
                                          <p:val>
                                            <p:fltVal val="0"/>
                                          </p:val>
                                        </p:tav>
                                        <p:tav tm="100000">
                                          <p:val>
                                            <p:strVal val="#ppt_w"/>
                                          </p:val>
                                        </p:tav>
                                      </p:tavLst>
                                    </p:anim>
                                    <p:anim calcmode="lin" valueType="num">
                                      <p:cBhvr>
                                        <p:cTn id="31" dur="1000" fill="hold"/>
                                        <p:tgtEl>
                                          <p:spTgt spid="967719"/>
                                        </p:tgtEl>
                                        <p:attrNameLst>
                                          <p:attrName>ppt_h</p:attrName>
                                        </p:attrNameLst>
                                      </p:cBhvr>
                                      <p:tavLst>
                                        <p:tav tm="0">
                                          <p:val>
                                            <p:fltVal val="0"/>
                                          </p:val>
                                        </p:tav>
                                        <p:tav tm="100000">
                                          <p:val>
                                            <p:strVal val="#ppt_h"/>
                                          </p:val>
                                        </p:tav>
                                      </p:tavLst>
                                    </p:anim>
                                    <p:anim calcmode="lin" valueType="num">
                                      <p:cBhvr>
                                        <p:cTn id="32" dur="1000" fill="hold"/>
                                        <p:tgtEl>
                                          <p:spTgt spid="967719"/>
                                        </p:tgtEl>
                                        <p:attrNameLst>
                                          <p:attrName>style.rotation</p:attrName>
                                        </p:attrNameLst>
                                      </p:cBhvr>
                                      <p:tavLst>
                                        <p:tav tm="0">
                                          <p:val>
                                            <p:fltVal val="90"/>
                                          </p:val>
                                        </p:tav>
                                        <p:tav tm="100000">
                                          <p:val>
                                            <p:fltVal val="0"/>
                                          </p:val>
                                        </p:tav>
                                      </p:tavLst>
                                    </p:anim>
                                    <p:animEffect transition="in" filter="fade">
                                      <p:cBhvr>
                                        <p:cTn id="33" dur="1000"/>
                                        <p:tgtEl>
                                          <p:spTgt spid="967719"/>
                                        </p:tgtEl>
                                      </p:cBhvr>
                                    </p:animEffect>
                                  </p:childTnLst>
                                </p:cTn>
                              </p:par>
                            </p:childTnLst>
                          </p:cTn>
                        </p:par>
                        <p:par>
                          <p:cTn id="34" fill="hold" nodeType="afterGroup">
                            <p:stCondLst>
                              <p:cond delay="4000"/>
                            </p:stCondLst>
                            <p:childTnLst>
                              <p:par>
                                <p:cTn id="35" presetID="3" presetClass="exit" presetSubtype="10" fill="hold" grpId="1" nodeType="afterEffect">
                                  <p:stCondLst>
                                    <p:cond delay="0"/>
                                  </p:stCondLst>
                                  <p:iterate type="lt">
                                    <p:tmPct val="0"/>
                                  </p:iterate>
                                  <p:childTnLst>
                                    <p:animEffect transition="out" filter="blinds(horizontal)">
                                      <p:cBhvr>
                                        <p:cTn id="36" dur="500"/>
                                        <p:tgtEl>
                                          <p:spTgt spid="967719"/>
                                        </p:tgtEl>
                                      </p:cBhvr>
                                    </p:animEffect>
                                    <p:set>
                                      <p:cBhvr>
                                        <p:cTn id="37" dur="1" fill="hold">
                                          <p:stCondLst>
                                            <p:cond delay="499"/>
                                          </p:stCondLst>
                                        </p:cTn>
                                        <p:tgtEl>
                                          <p:spTgt spid="967719"/>
                                        </p:tgtEl>
                                        <p:attrNameLst>
                                          <p:attrName>style.visibility</p:attrName>
                                        </p:attrNameLst>
                                      </p:cBhvr>
                                      <p:to>
                                        <p:strVal val="hidden"/>
                                      </p:to>
                                    </p:set>
                                  </p:childTnLst>
                                </p:cTn>
                              </p:par>
                            </p:childTnLst>
                          </p:cTn>
                        </p:par>
                        <p:par>
                          <p:cTn id="38" fill="hold" nodeType="withGroup">
                            <p:stCondLst>
                              <p:cond delay="4500"/>
                            </p:stCondLst>
                            <p:childTnLst>
                              <p:par>
                                <p:cTn id="39" presetID="31" presetClass="entr" presetSubtype="0" fill="hold" grpId="0" nodeType="afterEffect">
                                  <p:stCondLst>
                                    <p:cond delay="0"/>
                                  </p:stCondLst>
                                  <p:iterate type="lt">
                                    <p:tmPct val="5000"/>
                                  </p:iterate>
                                  <p:childTnLst>
                                    <p:set>
                                      <p:cBhvr>
                                        <p:cTn id="40" dur="1" fill="hold">
                                          <p:stCondLst>
                                            <p:cond delay="0"/>
                                          </p:stCondLst>
                                        </p:cTn>
                                        <p:tgtEl>
                                          <p:spTgt spid="967721"/>
                                        </p:tgtEl>
                                        <p:attrNameLst>
                                          <p:attrName>style.visibility</p:attrName>
                                        </p:attrNameLst>
                                      </p:cBhvr>
                                      <p:to>
                                        <p:strVal val="visible"/>
                                      </p:to>
                                    </p:set>
                                    <p:anim calcmode="lin" valueType="num">
                                      <p:cBhvr>
                                        <p:cTn id="41" dur="1000" fill="hold"/>
                                        <p:tgtEl>
                                          <p:spTgt spid="967721"/>
                                        </p:tgtEl>
                                        <p:attrNameLst>
                                          <p:attrName>ppt_w</p:attrName>
                                        </p:attrNameLst>
                                      </p:cBhvr>
                                      <p:tavLst>
                                        <p:tav tm="0">
                                          <p:val>
                                            <p:fltVal val="0"/>
                                          </p:val>
                                        </p:tav>
                                        <p:tav tm="100000">
                                          <p:val>
                                            <p:strVal val="#ppt_w"/>
                                          </p:val>
                                        </p:tav>
                                      </p:tavLst>
                                    </p:anim>
                                    <p:anim calcmode="lin" valueType="num">
                                      <p:cBhvr>
                                        <p:cTn id="42" dur="1000" fill="hold"/>
                                        <p:tgtEl>
                                          <p:spTgt spid="967721"/>
                                        </p:tgtEl>
                                        <p:attrNameLst>
                                          <p:attrName>ppt_h</p:attrName>
                                        </p:attrNameLst>
                                      </p:cBhvr>
                                      <p:tavLst>
                                        <p:tav tm="0">
                                          <p:val>
                                            <p:fltVal val="0"/>
                                          </p:val>
                                        </p:tav>
                                        <p:tav tm="100000">
                                          <p:val>
                                            <p:strVal val="#ppt_h"/>
                                          </p:val>
                                        </p:tav>
                                      </p:tavLst>
                                    </p:anim>
                                    <p:anim calcmode="lin" valueType="num">
                                      <p:cBhvr>
                                        <p:cTn id="43" dur="1000" fill="hold"/>
                                        <p:tgtEl>
                                          <p:spTgt spid="967721"/>
                                        </p:tgtEl>
                                        <p:attrNameLst>
                                          <p:attrName>style.rotation</p:attrName>
                                        </p:attrNameLst>
                                      </p:cBhvr>
                                      <p:tavLst>
                                        <p:tav tm="0">
                                          <p:val>
                                            <p:fltVal val="90"/>
                                          </p:val>
                                        </p:tav>
                                        <p:tav tm="100000">
                                          <p:val>
                                            <p:fltVal val="0"/>
                                          </p:val>
                                        </p:tav>
                                      </p:tavLst>
                                    </p:anim>
                                    <p:animEffect transition="in" filter="fade">
                                      <p:cBhvr>
                                        <p:cTn id="44" dur="1000"/>
                                        <p:tgtEl>
                                          <p:spTgt spid="96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18" grpId="0" animBg="1"/>
      <p:bldP spid="967718" grpId="1" animBg="1"/>
      <p:bldP spid="967719" grpId="0" animBg="1"/>
      <p:bldP spid="967719" grpId="1" animBg="1"/>
      <p:bldP spid="9677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algn="ctr">
              <a:defRPr/>
            </a:pPr>
            <a:r>
              <a:rPr lang="ar-JO"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إعداد العظات التفسيرية .</a:t>
            </a:r>
            <a:r>
              <a:rPr lang="en-US"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مقتبس من راميش ريتشارد </a:t>
            </a:r>
            <a:endParaRPr lang="en-US" sz="1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dirty="0">
              <a:solidFill>
                <a:srgbClr val="FFFFFF"/>
              </a:solidFill>
              <a:latin typeface="Arial" panose="020B0604020202020204" pitchFamily="34"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الدراسة</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بناء العظة</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algn="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algn="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جسر الغرض = جسر القصد</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algn="ctr">
              <a:defRPr/>
            </a:pPr>
            <a:r>
              <a:rPr lang="ar-JO" sz="20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العقل = المخ</a:t>
            </a:r>
            <a:endParaRPr lang="en-US"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ar-JO" sz="20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القلب</a:t>
            </a:r>
            <a:endParaRPr lang="en-US"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algn="ctr">
              <a:defRPr/>
            </a:pPr>
            <a:r>
              <a:rPr lang="ar-JO" sz="18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المخطط=</a:t>
            </a:r>
            <a:br>
              <a:rPr lang="en-US" sz="18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18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algn="ctr">
              <a:defRPr/>
            </a:pPr>
            <a:r>
              <a:rPr lang="ar-JO"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الجسد=</a:t>
            </a:r>
            <a:br>
              <a:rPr lang="en-US"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rPr>
              <a:t>لحم</a:t>
            </a:r>
            <a:endParaRPr lang="en-US" sz="1600" b="1" dirty="0">
              <a:solidFill>
                <a:srgbClr val="FDE3BA"/>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latin typeface="Arial" panose="020B0604020202020204" pitchFamily="34"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ar-JO"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rPr>
              <a:t>العظة</a:t>
            </a:r>
            <a:endParaRPr lang="en-US"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ar-JO"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rPr>
              <a:t>النص</a:t>
            </a:r>
            <a:endParaRPr lang="en-US" b="1" dirty="0">
              <a:solidFill>
                <a:srgbClr val="D49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1-اختر الجزء الكتابي </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 تحليل = تفسير  </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الجزء الكتابي</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3 .1 تحديد الخطوط </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التفسيرية العريضة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3 .2 تحديد الفكرة التفسيرية</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الإقتراح المركزي للنص</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4- الأسئلة الثلاثة التصاعدية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5- الإستجابة المرغوبة من المستمع </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6. تحديد فكرة العظة</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الإقتراح المركزي للعظة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7- ضع الخطوط العريضة للعظة </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8- ضع خطة للوضوح الشفهي</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9- أعد المقدمة والخاتمة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10- خطط الرسالة</a:t>
            </a:r>
          </a:p>
          <a:p>
            <a:pPr algn="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العظة</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ar-JO"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يُظهر النص الأبيض 10 خطوات مقتبسة من هادون روبنسون، الوعظ الكتابي (الملاحظات، 105)</a:t>
            </a:r>
            <a:endParaRPr lang="en-US" sz="14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a:r>
              <a:rPr lang="ar-JO" b="1" dirty="0">
                <a:solidFill>
                  <a:srgbClr val="00084D"/>
                </a:solidFill>
                <a:latin typeface="Arial" panose="020B0604020202020204" pitchFamily="34" charset="0"/>
                <a:cs typeface="Arial" panose="020B0604020202020204" pitchFamily="34" charset="0"/>
              </a:rPr>
              <a:t>27-28، 251</a:t>
            </a:r>
            <a:endParaRPr lang="en-US" dirty="0">
              <a:solidFill>
                <a:srgbClr val="00084D"/>
              </a:solidFill>
              <a:latin typeface="Arial" panose="020B0604020202020204" pitchFamily="34"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عظ</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algn="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تكوين العظة</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a:defRPr/>
            </a:pPr>
            <a:r>
              <a:rPr lang="ar-JO"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 م ع</a:t>
            </a:r>
            <a:endParaRPr lang="en-US"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1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1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16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15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9175"/>
                                        </p:tgtEl>
                                        <p:attrNameLst>
                                          <p:attrName>style.visibility</p:attrName>
                                        </p:attrNameLst>
                                      </p:cBhvr>
                                      <p:to>
                                        <p:strVal val="visible"/>
                                      </p:to>
                                    </p:set>
                                    <p:animEffect transition="in" filter="wipe(right)">
                                      <p:cBhvr>
                                        <p:cTn id="73" dur="500"/>
                                        <p:tgtEl>
                                          <p:spTgt spid="49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179"/>
                                        </p:tgtEl>
                                        <p:attrNameLst>
                                          <p:attrName>style.visibility</p:attrName>
                                        </p:attrNameLst>
                                      </p:cBhvr>
                                      <p:to>
                                        <p:strVal val="visible"/>
                                      </p:to>
                                    </p:set>
                                    <p:animEffect transition="in" filter="wipe(left)">
                                      <p:cBhvr>
                                        <p:cTn id="78" dur="500"/>
                                        <p:tgtEl>
                                          <p:spTgt spid="491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9174"/>
                                        </p:tgtEl>
                                        <p:attrNameLst>
                                          <p:attrName>style.visibility</p:attrName>
                                        </p:attrNameLst>
                                      </p:cBhvr>
                                      <p:to>
                                        <p:strVal val="visible"/>
                                      </p:to>
                                    </p:set>
                                    <p:animEffect transition="in" filter="wipe(right)">
                                      <p:cBhvr>
                                        <p:cTn id="83" dur="500"/>
                                        <p:tgtEl>
                                          <p:spTgt spid="491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9178"/>
                                        </p:tgtEl>
                                        <p:attrNameLst>
                                          <p:attrName>style.visibility</p:attrName>
                                        </p:attrNameLst>
                                      </p:cBhvr>
                                      <p:to>
                                        <p:strVal val="visible"/>
                                      </p:to>
                                    </p:set>
                                    <p:animEffect transition="in" filter="wipe(left)">
                                      <p:cBhvr>
                                        <p:cTn id="88" dur="500"/>
                                        <p:tgtEl>
                                          <p:spTgt spid="491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9176"/>
                                        </p:tgtEl>
                                        <p:attrNameLst>
                                          <p:attrName>style.visibility</p:attrName>
                                        </p:attrNameLst>
                                      </p:cBhvr>
                                      <p:to>
                                        <p:strVal val="visible"/>
                                      </p:to>
                                    </p:set>
                                    <p:animEffect transition="in" filter="wipe(right)">
                                      <p:cBhvr>
                                        <p:cTn id="93" dur="500"/>
                                        <p:tgtEl>
                                          <p:spTgt spid="4917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177"/>
                                        </p:tgtEl>
                                        <p:attrNameLst>
                                          <p:attrName>style.visibility</p:attrName>
                                        </p:attrNameLst>
                                      </p:cBhvr>
                                      <p:to>
                                        <p:strVal val="visible"/>
                                      </p:to>
                                    </p:set>
                                    <p:animEffect transition="in" filter="wipe(left)">
                                      <p:cBhvr>
                                        <p:cTn id="98" dur="500"/>
                                        <p:tgtEl>
                                          <p:spTgt spid="491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49191"/>
                                        </p:tgtEl>
                                        <p:attrNameLst>
                                          <p:attrName>style.visibility</p:attrName>
                                        </p:attrNameLst>
                                      </p:cBhvr>
                                      <p:to>
                                        <p:strVal val="visible"/>
                                      </p:to>
                                    </p:set>
                                    <p:animEffect transition="in" filter="fade">
                                      <p:cBhvr>
                                        <p:cTn id="103" dur="2000"/>
                                        <p:tgtEl>
                                          <p:spTgt spid="49191"/>
                                        </p:tgtEl>
                                      </p:cBhvr>
                                    </p:animEffect>
                                    <p:anim calcmode="lin" valueType="num">
                                      <p:cBhvr>
                                        <p:cTn id="104" dur="2000" fill="hold"/>
                                        <p:tgtEl>
                                          <p:spTgt spid="49191"/>
                                        </p:tgtEl>
                                        <p:attrNameLst>
                                          <p:attrName>style.rotation</p:attrName>
                                        </p:attrNameLst>
                                      </p:cBhvr>
                                      <p:tavLst>
                                        <p:tav tm="0">
                                          <p:val>
                                            <p:fltVal val="720"/>
                                          </p:val>
                                        </p:tav>
                                        <p:tav tm="100000">
                                          <p:val>
                                            <p:fltVal val="0"/>
                                          </p:val>
                                        </p:tav>
                                      </p:tavLst>
                                    </p:anim>
                                    <p:anim calcmode="lin" valueType="num">
                                      <p:cBhvr>
                                        <p:cTn id="105" dur="2000" fill="hold"/>
                                        <p:tgtEl>
                                          <p:spTgt spid="49191"/>
                                        </p:tgtEl>
                                        <p:attrNameLst>
                                          <p:attrName>ppt_h</p:attrName>
                                        </p:attrNameLst>
                                      </p:cBhvr>
                                      <p:tavLst>
                                        <p:tav tm="0">
                                          <p:val>
                                            <p:fltVal val="0"/>
                                          </p:val>
                                        </p:tav>
                                        <p:tav tm="100000">
                                          <p:val>
                                            <p:strVal val="#ppt_h"/>
                                          </p:val>
                                        </p:tav>
                                      </p:tavLst>
                                    </p:anim>
                                    <p:anim calcmode="lin" valueType="num">
                                      <p:cBhvr>
                                        <p:cTn id="106" dur="2000" fill="hold"/>
                                        <p:tgtEl>
                                          <p:spTgt spid="4919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9182"/>
                                        </p:tgtEl>
                                        <p:attrNameLst>
                                          <p:attrName>style.visibility</p:attrName>
                                        </p:attrNameLst>
                                      </p:cBhvr>
                                      <p:to>
                                        <p:strVal val="visible"/>
                                      </p:to>
                                    </p:set>
                                    <p:animEffect transition="in" filter="wipe(down)">
                                      <p:cBhvr>
                                        <p:cTn id="111" dur="580">
                                          <p:stCondLst>
                                            <p:cond delay="0"/>
                                          </p:stCondLst>
                                        </p:cTn>
                                        <p:tgtEl>
                                          <p:spTgt spid="49182"/>
                                        </p:tgtEl>
                                      </p:cBhvr>
                                    </p:animEffect>
                                    <p:anim calcmode="lin" valueType="num">
                                      <p:cBhvr>
                                        <p:cTn id="112" dur="1822" tmFilter="0,0; 0.14,0.36; 0.43,0.73; 0.71,0.91; 1.0,1.0">
                                          <p:stCondLst>
                                            <p:cond delay="0"/>
                                          </p:stCondLst>
                                        </p:cTn>
                                        <p:tgtEl>
                                          <p:spTgt spid="4918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918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918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918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9182"/>
                                        </p:tgtEl>
                                        <p:attrNameLst>
                                          <p:attrName>ppt_y</p:attrName>
                                        </p:attrNameLst>
                                      </p:cBhvr>
                                      <p:tavLst>
                                        <p:tav tm="0" fmla="#ppt_y-sin(pi*$)/81">
                                          <p:val>
                                            <p:fltVal val="0"/>
                                          </p:val>
                                        </p:tav>
                                        <p:tav tm="100000">
                                          <p:val>
                                            <p:fltVal val="1"/>
                                          </p:val>
                                        </p:tav>
                                      </p:tavLst>
                                    </p:anim>
                                    <p:animScale>
                                      <p:cBhvr>
                                        <p:cTn id="117" dur="26">
                                          <p:stCondLst>
                                            <p:cond delay="650"/>
                                          </p:stCondLst>
                                        </p:cTn>
                                        <p:tgtEl>
                                          <p:spTgt spid="49182"/>
                                        </p:tgtEl>
                                      </p:cBhvr>
                                      <p:to x="100000" y="60000"/>
                                    </p:animScale>
                                    <p:animScale>
                                      <p:cBhvr>
                                        <p:cTn id="118" dur="166" decel="50000">
                                          <p:stCondLst>
                                            <p:cond delay="676"/>
                                          </p:stCondLst>
                                        </p:cTn>
                                        <p:tgtEl>
                                          <p:spTgt spid="49182"/>
                                        </p:tgtEl>
                                      </p:cBhvr>
                                      <p:to x="100000" y="100000"/>
                                    </p:animScale>
                                    <p:animScale>
                                      <p:cBhvr>
                                        <p:cTn id="119" dur="26">
                                          <p:stCondLst>
                                            <p:cond delay="1312"/>
                                          </p:stCondLst>
                                        </p:cTn>
                                        <p:tgtEl>
                                          <p:spTgt spid="49182"/>
                                        </p:tgtEl>
                                      </p:cBhvr>
                                      <p:to x="100000" y="80000"/>
                                    </p:animScale>
                                    <p:animScale>
                                      <p:cBhvr>
                                        <p:cTn id="120" dur="166" decel="50000">
                                          <p:stCondLst>
                                            <p:cond delay="1338"/>
                                          </p:stCondLst>
                                        </p:cTn>
                                        <p:tgtEl>
                                          <p:spTgt spid="49182"/>
                                        </p:tgtEl>
                                      </p:cBhvr>
                                      <p:to x="100000" y="100000"/>
                                    </p:animScale>
                                    <p:animScale>
                                      <p:cBhvr>
                                        <p:cTn id="121" dur="26">
                                          <p:stCondLst>
                                            <p:cond delay="1642"/>
                                          </p:stCondLst>
                                        </p:cTn>
                                        <p:tgtEl>
                                          <p:spTgt spid="49182"/>
                                        </p:tgtEl>
                                      </p:cBhvr>
                                      <p:to x="100000" y="90000"/>
                                    </p:animScale>
                                    <p:animScale>
                                      <p:cBhvr>
                                        <p:cTn id="122" dur="166" decel="50000">
                                          <p:stCondLst>
                                            <p:cond delay="1668"/>
                                          </p:stCondLst>
                                        </p:cTn>
                                        <p:tgtEl>
                                          <p:spTgt spid="49182"/>
                                        </p:tgtEl>
                                      </p:cBhvr>
                                      <p:to x="100000" y="100000"/>
                                    </p:animScale>
                                    <p:animScale>
                                      <p:cBhvr>
                                        <p:cTn id="123" dur="26">
                                          <p:stCondLst>
                                            <p:cond delay="1808"/>
                                          </p:stCondLst>
                                        </p:cTn>
                                        <p:tgtEl>
                                          <p:spTgt spid="49182"/>
                                        </p:tgtEl>
                                      </p:cBhvr>
                                      <p:to x="100000" y="95000"/>
                                    </p:animScale>
                                    <p:animScale>
                                      <p:cBhvr>
                                        <p:cTn id="124" dur="166" decel="50000">
                                          <p:stCondLst>
                                            <p:cond delay="1834"/>
                                          </p:stCondLst>
                                        </p:cTn>
                                        <p:tgtEl>
                                          <p:spTgt spid="4918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9183"/>
                                        </p:tgtEl>
                                        <p:attrNameLst>
                                          <p:attrName>style.visibility</p:attrName>
                                        </p:attrNameLst>
                                      </p:cBhvr>
                                      <p:to>
                                        <p:strVal val="visible"/>
                                      </p:to>
                                    </p:set>
                                    <p:animEffect transition="in" filter="wipe(down)">
                                      <p:cBhvr>
                                        <p:cTn id="129" dur="580">
                                          <p:stCondLst>
                                            <p:cond delay="0"/>
                                          </p:stCondLst>
                                        </p:cTn>
                                        <p:tgtEl>
                                          <p:spTgt spid="49183"/>
                                        </p:tgtEl>
                                      </p:cBhvr>
                                    </p:animEffect>
                                    <p:anim calcmode="lin" valueType="num">
                                      <p:cBhvr>
                                        <p:cTn id="130" dur="1822" tmFilter="0,0; 0.14,0.36; 0.43,0.73; 0.71,0.91; 1.0,1.0">
                                          <p:stCondLst>
                                            <p:cond delay="0"/>
                                          </p:stCondLst>
                                        </p:cTn>
                                        <p:tgtEl>
                                          <p:spTgt spid="4918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918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918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918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9183"/>
                                        </p:tgtEl>
                                        <p:attrNameLst>
                                          <p:attrName>ppt_y</p:attrName>
                                        </p:attrNameLst>
                                      </p:cBhvr>
                                      <p:tavLst>
                                        <p:tav tm="0" fmla="#ppt_y-sin(pi*$)/81">
                                          <p:val>
                                            <p:fltVal val="0"/>
                                          </p:val>
                                        </p:tav>
                                        <p:tav tm="100000">
                                          <p:val>
                                            <p:fltVal val="1"/>
                                          </p:val>
                                        </p:tav>
                                      </p:tavLst>
                                    </p:anim>
                                    <p:animScale>
                                      <p:cBhvr>
                                        <p:cTn id="135" dur="26">
                                          <p:stCondLst>
                                            <p:cond delay="650"/>
                                          </p:stCondLst>
                                        </p:cTn>
                                        <p:tgtEl>
                                          <p:spTgt spid="49183"/>
                                        </p:tgtEl>
                                      </p:cBhvr>
                                      <p:to x="100000" y="60000"/>
                                    </p:animScale>
                                    <p:animScale>
                                      <p:cBhvr>
                                        <p:cTn id="136" dur="166" decel="50000">
                                          <p:stCondLst>
                                            <p:cond delay="676"/>
                                          </p:stCondLst>
                                        </p:cTn>
                                        <p:tgtEl>
                                          <p:spTgt spid="49183"/>
                                        </p:tgtEl>
                                      </p:cBhvr>
                                      <p:to x="100000" y="100000"/>
                                    </p:animScale>
                                    <p:animScale>
                                      <p:cBhvr>
                                        <p:cTn id="137" dur="26">
                                          <p:stCondLst>
                                            <p:cond delay="1312"/>
                                          </p:stCondLst>
                                        </p:cTn>
                                        <p:tgtEl>
                                          <p:spTgt spid="49183"/>
                                        </p:tgtEl>
                                      </p:cBhvr>
                                      <p:to x="100000" y="80000"/>
                                    </p:animScale>
                                    <p:animScale>
                                      <p:cBhvr>
                                        <p:cTn id="138" dur="166" decel="50000">
                                          <p:stCondLst>
                                            <p:cond delay="1338"/>
                                          </p:stCondLst>
                                        </p:cTn>
                                        <p:tgtEl>
                                          <p:spTgt spid="49183"/>
                                        </p:tgtEl>
                                      </p:cBhvr>
                                      <p:to x="100000" y="100000"/>
                                    </p:animScale>
                                    <p:animScale>
                                      <p:cBhvr>
                                        <p:cTn id="139" dur="26">
                                          <p:stCondLst>
                                            <p:cond delay="1642"/>
                                          </p:stCondLst>
                                        </p:cTn>
                                        <p:tgtEl>
                                          <p:spTgt spid="49183"/>
                                        </p:tgtEl>
                                      </p:cBhvr>
                                      <p:to x="100000" y="90000"/>
                                    </p:animScale>
                                    <p:animScale>
                                      <p:cBhvr>
                                        <p:cTn id="140" dur="166" decel="50000">
                                          <p:stCondLst>
                                            <p:cond delay="1668"/>
                                          </p:stCondLst>
                                        </p:cTn>
                                        <p:tgtEl>
                                          <p:spTgt spid="49183"/>
                                        </p:tgtEl>
                                      </p:cBhvr>
                                      <p:to x="100000" y="100000"/>
                                    </p:animScale>
                                    <p:animScale>
                                      <p:cBhvr>
                                        <p:cTn id="141" dur="26">
                                          <p:stCondLst>
                                            <p:cond delay="1808"/>
                                          </p:stCondLst>
                                        </p:cTn>
                                        <p:tgtEl>
                                          <p:spTgt spid="49183"/>
                                        </p:tgtEl>
                                      </p:cBhvr>
                                      <p:to x="100000" y="95000"/>
                                    </p:animScale>
                                    <p:animScale>
                                      <p:cBhvr>
                                        <p:cTn id="142" dur="166" decel="50000">
                                          <p:stCondLst>
                                            <p:cond delay="1834"/>
                                          </p:stCondLst>
                                        </p:cTn>
                                        <p:tgtEl>
                                          <p:spTgt spid="4918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49184"/>
                                        </p:tgtEl>
                                        <p:attrNameLst>
                                          <p:attrName>style.visibility</p:attrName>
                                        </p:attrNameLst>
                                      </p:cBhvr>
                                      <p:to>
                                        <p:strVal val="visible"/>
                                      </p:to>
                                    </p:set>
                                    <p:animEffect transition="in" filter="wipe(down)">
                                      <p:cBhvr>
                                        <p:cTn id="147" dur="580">
                                          <p:stCondLst>
                                            <p:cond delay="0"/>
                                          </p:stCondLst>
                                        </p:cTn>
                                        <p:tgtEl>
                                          <p:spTgt spid="49184"/>
                                        </p:tgtEl>
                                      </p:cBhvr>
                                    </p:animEffect>
                                    <p:anim calcmode="lin" valueType="num">
                                      <p:cBhvr>
                                        <p:cTn id="148" dur="1822" tmFilter="0,0; 0.14,0.36; 0.43,0.73; 0.71,0.91; 1.0,1.0">
                                          <p:stCondLst>
                                            <p:cond delay="0"/>
                                          </p:stCondLst>
                                        </p:cTn>
                                        <p:tgtEl>
                                          <p:spTgt spid="4918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918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918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918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9184"/>
                                        </p:tgtEl>
                                        <p:attrNameLst>
                                          <p:attrName>ppt_y</p:attrName>
                                        </p:attrNameLst>
                                      </p:cBhvr>
                                      <p:tavLst>
                                        <p:tav tm="0" fmla="#ppt_y-sin(pi*$)/81">
                                          <p:val>
                                            <p:fltVal val="0"/>
                                          </p:val>
                                        </p:tav>
                                        <p:tav tm="100000">
                                          <p:val>
                                            <p:fltVal val="1"/>
                                          </p:val>
                                        </p:tav>
                                      </p:tavLst>
                                    </p:anim>
                                    <p:animScale>
                                      <p:cBhvr>
                                        <p:cTn id="153" dur="26">
                                          <p:stCondLst>
                                            <p:cond delay="650"/>
                                          </p:stCondLst>
                                        </p:cTn>
                                        <p:tgtEl>
                                          <p:spTgt spid="49184"/>
                                        </p:tgtEl>
                                      </p:cBhvr>
                                      <p:to x="100000" y="60000"/>
                                    </p:animScale>
                                    <p:animScale>
                                      <p:cBhvr>
                                        <p:cTn id="154" dur="166" decel="50000">
                                          <p:stCondLst>
                                            <p:cond delay="676"/>
                                          </p:stCondLst>
                                        </p:cTn>
                                        <p:tgtEl>
                                          <p:spTgt spid="49184"/>
                                        </p:tgtEl>
                                      </p:cBhvr>
                                      <p:to x="100000" y="100000"/>
                                    </p:animScale>
                                    <p:animScale>
                                      <p:cBhvr>
                                        <p:cTn id="155" dur="26">
                                          <p:stCondLst>
                                            <p:cond delay="1312"/>
                                          </p:stCondLst>
                                        </p:cTn>
                                        <p:tgtEl>
                                          <p:spTgt spid="49184"/>
                                        </p:tgtEl>
                                      </p:cBhvr>
                                      <p:to x="100000" y="80000"/>
                                    </p:animScale>
                                    <p:animScale>
                                      <p:cBhvr>
                                        <p:cTn id="156" dur="166" decel="50000">
                                          <p:stCondLst>
                                            <p:cond delay="1338"/>
                                          </p:stCondLst>
                                        </p:cTn>
                                        <p:tgtEl>
                                          <p:spTgt spid="49184"/>
                                        </p:tgtEl>
                                      </p:cBhvr>
                                      <p:to x="100000" y="100000"/>
                                    </p:animScale>
                                    <p:animScale>
                                      <p:cBhvr>
                                        <p:cTn id="157" dur="26">
                                          <p:stCondLst>
                                            <p:cond delay="1642"/>
                                          </p:stCondLst>
                                        </p:cTn>
                                        <p:tgtEl>
                                          <p:spTgt spid="49184"/>
                                        </p:tgtEl>
                                      </p:cBhvr>
                                      <p:to x="100000" y="90000"/>
                                    </p:animScale>
                                    <p:animScale>
                                      <p:cBhvr>
                                        <p:cTn id="158" dur="166" decel="50000">
                                          <p:stCondLst>
                                            <p:cond delay="1668"/>
                                          </p:stCondLst>
                                        </p:cTn>
                                        <p:tgtEl>
                                          <p:spTgt spid="49184"/>
                                        </p:tgtEl>
                                      </p:cBhvr>
                                      <p:to x="100000" y="100000"/>
                                    </p:animScale>
                                    <p:animScale>
                                      <p:cBhvr>
                                        <p:cTn id="159" dur="26">
                                          <p:stCondLst>
                                            <p:cond delay="1808"/>
                                          </p:stCondLst>
                                        </p:cTn>
                                        <p:tgtEl>
                                          <p:spTgt spid="49184"/>
                                        </p:tgtEl>
                                      </p:cBhvr>
                                      <p:to x="100000" y="95000"/>
                                    </p:animScale>
                                    <p:animScale>
                                      <p:cBhvr>
                                        <p:cTn id="160" dur="166" decel="50000">
                                          <p:stCondLst>
                                            <p:cond delay="1834"/>
                                          </p:stCondLst>
                                        </p:cTn>
                                        <p:tgtEl>
                                          <p:spTgt spid="4918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9185"/>
                                        </p:tgtEl>
                                        <p:attrNameLst>
                                          <p:attrName>style.visibility</p:attrName>
                                        </p:attrNameLst>
                                      </p:cBhvr>
                                      <p:to>
                                        <p:strVal val="visible"/>
                                      </p:to>
                                    </p:set>
                                    <p:animEffect transition="in" filter="wipe(down)">
                                      <p:cBhvr>
                                        <p:cTn id="165" dur="580">
                                          <p:stCondLst>
                                            <p:cond delay="0"/>
                                          </p:stCondLst>
                                        </p:cTn>
                                        <p:tgtEl>
                                          <p:spTgt spid="49185"/>
                                        </p:tgtEl>
                                      </p:cBhvr>
                                    </p:animEffect>
                                    <p:anim calcmode="lin" valueType="num">
                                      <p:cBhvr>
                                        <p:cTn id="166" dur="1822" tmFilter="0,0; 0.14,0.36; 0.43,0.73; 0.71,0.91; 1.0,1.0">
                                          <p:stCondLst>
                                            <p:cond delay="0"/>
                                          </p:stCondLst>
                                        </p:cTn>
                                        <p:tgtEl>
                                          <p:spTgt spid="4918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918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918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918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9185"/>
                                        </p:tgtEl>
                                        <p:attrNameLst>
                                          <p:attrName>ppt_y</p:attrName>
                                        </p:attrNameLst>
                                      </p:cBhvr>
                                      <p:tavLst>
                                        <p:tav tm="0" fmla="#ppt_y-sin(pi*$)/81">
                                          <p:val>
                                            <p:fltVal val="0"/>
                                          </p:val>
                                        </p:tav>
                                        <p:tav tm="100000">
                                          <p:val>
                                            <p:fltVal val="1"/>
                                          </p:val>
                                        </p:tav>
                                      </p:tavLst>
                                    </p:anim>
                                    <p:animScale>
                                      <p:cBhvr>
                                        <p:cTn id="171" dur="26">
                                          <p:stCondLst>
                                            <p:cond delay="650"/>
                                          </p:stCondLst>
                                        </p:cTn>
                                        <p:tgtEl>
                                          <p:spTgt spid="49185"/>
                                        </p:tgtEl>
                                      </p:cBhvr>
                                      <p:to x="100000" y="60000"/>
                                    </p:animScale>
                                    <p:animScale>
                                      <p:cBhvr>
                                        <p:cTn id="172" dur="166" decel="50000">
                                          <p:stCondLst>
                                            <p:cond delay="676"/>
                                          </p:stCondLst>
                                        </p:cTn>
                                        <p:tgtEl>
                                          <p:spTgt spid="49185"/>
                                        </p:tgtEl>
                                      </p:cBhvr>
                                      <p:to x="100000" y="100000"/>
                                    </p:animScale>
                                    <p:animScale>
                                      <p:cBhvr>
                                        <p:cTn id="173" dur="26">
                                          <p:stCondLst>
                                            <p:cond delay="1312"/>
                                          </p:stCondLst>
                                        </p:cTn>
                                        <p:tgtEl>
                                          <p:spTgt spid="49185"/>
                                        </p:tgtEl>
                                      </p:cBhvr>
                                      <p:to x="100000" y="80000"/>
                                    </p:animScale>
                                    <p:animScale>
                                      <p:cBhvr>
                                        <p:cTn id="174" dur="166" decel="50000">
                                          <p:stCondLst>
                                            <p:cond delay="1338"/>
                                          </p:stCondLst>
                                        </p:cTn>
                                        <p:tgtEl>
                                          <p:spTgt spid="49185"/>
                                        </p:tgtEl>
                                      </p:cBhvr>
                                      <p:to x="100000" y="100000"/>
                                    </p:animScale>
                                    <p:animScale>
                                      <p:cBhvr>
                                        <p:cTn id="175" dur="26">
                                          <p:stCondLst>
                                            <p:cond delay="1642"/>
                                          </p:stCondLst>
                                        </p:cTn>
                                        <p:tgtEl>
                                          <p:spTgt spid="49185"/>
                                        </p:tgtEl>
                                      </p:cBhvr>
                                      <p:to x="100000" y="90000"/>
                                    </p:animScale>
                                    <p:animScale>
                                      <p:cBhvr>
                                        <p:cTn id="176" dur="166" decel="50000">
                                          <p:stCondLst>
                                            <p:cond delay="1668"/>
                                          </p:stCondLst>
                                        </p:cTn>
                                        <p:tgtEl>
                                          <p:spTgt spid="49185"/>
                                        </p:tgtEl>
                                      </p:cBhvr>
                                      <p:to x="100000" y="100000"/>
                                    </p:animScale>
                                    <p:animScale>
                                      <p:cBhvr>
                                        <p:cTn id="177" dur="26">
                                          <p:stCondLst>
                                            <p:cond delay="1808"/>
                                          </p:stCondLst>
                                        </p:cTn>
                                        <p:tgtEl>
                                          <p:spTgt spid="49185"/>
                                        </p:tgtEl>
                                      </p:cBhvr>
                                      <p:to x="100000" y="95000"/>
                                    </p:animScale>
                                    <p:animScale>
                                      <p:cBhvr>
                                        <p:cTn id="178" dur="166" decel="50000">
                                          <p:stCondLst>
                                            <p:cond delay="1834"/>
                                          </p:stCondLst>
                                        </p:cTn>
                                        <p:tgtEl>
                                          <p:spTgt spid="4918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9186"/>
                                        </p:tgtEl>
                                        <p:attrNameLst>
                                          <p:attrName>style.visibility</p:attrName>
                                        </p:attrNameLst>
                                      </p:cBhvr>
                                      <p:to>
                                        <p:strVal val="visible"/>
                                      </p:to>
                                    </p:set>
                                    <p:animEffect transition="in" filter="wipe(down)">
                                      <p:cBhvr>
                                        <p:cTn id="183" dur="580">
                                          <p:stCondLst>
                                            <p:cond delay="0"/>
                                          </p:stCondLst>
                                        </p:cTn>
                                        <p:tgtEl>
                                          <p:spTgt spid="49186"/>
                                        </p:tgtEl>
                                      </p:cBhvr>
                                    </p:animEffect>
                                    <p:anim calcmode="lin" valueType="num">
                                      <p:cBhvr>
                                        <p:cTn id="184" dur="1822" tmFilter="0,0; 0.14,0.36; 0.43,0.73; 0.71,0.91; 1.0,1.0">
                                          <p:stCondLst>
                                            <p:cond delay="0"/>
                                          </p:stCondLst>
                                        </p:cTn>
                                        <p:tgtEl>
                                          <p:spTgt spid="4918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918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918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918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9186"/>
                                        </p:tgtEl>
                                        <p:attrNameLst>
                                          <p:attrName>ppt_y</p:attrName>
                                        </p:attrNameLst>
                                      </p:cBhvr>
                                      <p:tavLst>
                                        <p:tav tm="0" fmla="#ppt_y-sin(pi*$)/81">
                                          <p:val>
                                            <p:fltVal val="0"/>
                                          </p:val>
                                        </p:tav>
                                        <p:tav tm="100000">
                                          <p:val>
                                            <p:fltVal val="1"/>
                                          </p:val>
                                        </p:tav>
                                      </p:tavLst>
                                    </p:anim>
                                    <p:animScale>
                                      <p:cBhvr>
                                        <p:cTn id="189" dur="26">
                                          <p:stCondLst>
                                            <p:cond delay="650"/>
                                          </p:stCondLst>
                                        </p:cTn>
                                        <p:tgtEl>
                                          <p:spTgt spid="49186"/>
                                        </p:tgtEl>
                                      </p:cBhvr>
                                      <p:to x="100000" y="60000"/>
                                    </p:animScale>
                                    <p:animScale>
                                      <p:cBhvr>
                                        <p:cTn id="190" dur="166" decel="50000">
                                          <p:stCondLst>
                                            <p:cond delay="676"/>
                                          </p:stCondLst>
                                        </p:cTn>
                                        <p:tgtEl>
                                          <p:spTgt spid="49186"/>
                                        </p:tgtEl>
                                      </p:cBhvr>
                                      <p:to x="100000" y="100000"/>
                                    </p:animScale>
                                    <p:animScale>
                                      <p:cBhvr>
                                        <p:cTn id="191" dur="26">
                                          <p:stCondLst>
                                            <p:cond delay="1312"/>
                                          </p:stCondLst>
                                        </p:cTn>
                                        <p:tgtEl>
                                          <p:spTgt spid="49186"/>
                                        </p:tgtEl>
                                      </p:cBhvr>
                                      <p:to x="100000" y="80000"/>
                                    </p:animScale>
                                    <p:animScale>
                                      <p:cBhvr>
                                        <p:cTn id="192" dur="166" decel="50000">
                                          <p:stCondLst>
                                            <p:cond delay="1338"/>
                                          </p:stCondLst>
                                        </p:cTn>
                                        <p:tgtEl>
                                          <p:spTgt spid="49186"/>
                                        </p:tgtEl>
                                      </p:cBhvr>
                                      <p:to x="100000" y="100000"/>
                                    </p:animScale>
                                    <p:animScale>
                                      <p:cBhvr>
                                        <p:cTn id="193" dur="26">
                                          <p:stCondLst>
                                            <p:cond delay="1642"/>
                                          </p:stCondLst>
                                        </p:cTn>
                                        <p:tgtEl>
                                          <p:spTgt spid="49186"/>
                                        </p:tgtEl>
                                      </p:cBhvr>
                                      <p:to x="100000" y="90000"/>
                                    </p:animScale>
                                    <p:animScale>
                                      <p:cBhvr>
                                        <p:cTn id="194" dur="166" decel="50000">
                                          <p:stCondLst>
                                            <p:cond delay="1668"/>
                                          </p:stCondLst>
                                        </p:cTn>
                                        <p:tgtEl>
                                          <p:spTgt spid="49186"/>
                                        </p:tgtEl>
                                      </p:cBhvr>
                                      <p:to x="100000" y="100000"/>
                                    </p:animScale>
                                    <p:animScale>
                                      <p:cBhvr>
                                        <p:cTn id="195" dur="26">
                                          <p:stCondLst>
                                            <p:cond delay="1808"/>
                                          </p:stCondLst>
                                        </p:cTn>
                                        <p:tgtEl>
                                          <p:spTgt spid="49186"/>
                                        </p:tgtEl>
                                      </p:cBhvr>
                                      <p:to x="100000" y="95000"/>
                                    </p:animScale>
                                    <p:animScale>
                                      <p:cBhvr>
                                        <p:cTn id="196" dur="166" decel="50000">
                                          <p:stCondLst>
                                            <p:cond delay="1834"/>
                                          </p:stCondLst>
                                        </p:cTn>
                                        <p:tgtEl>
                                          <p:spTgt spid="4918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9187"/>
                                        </p:tgtEl>
                                        <p:attrNameLst>
                                          <p:attrName>style.visibility</p:attrName>
                                        </p:attrNameLst>
                                      </p:cBhvr>
                                      <p:to>
                                        <p:strVal val="visible"/>
                                      </p:to>
                                    </p:set>
                                    <p:animEffect transition="in" filter="wipe(down)">
                                      <p:cBhvr>
                                        <p:cTn id="201" dur="580">
                                          <p:stCondLst>
                                            <p:cond delay="0"/>
                                          </p:stCondLst>
                                        </p:cTn>
                                        <p:tgtEl>
                                          <p:spTgt spid="49187"/>
                                        </p:tgtEl>
                                      </p:cBhvr>
                                    </p:animEffect>
                                    <p:anim calcmode="lin" valueType="num">
                                      <p:cBhvr>
                                        <p:cTn id="202" dur="1822" tmFilter="0,0; 0.14,0.36; 0.43,0.73; 0.71,0.91; 1.0,1.0">
                                          <p:stCondLst>
                                            <p:cond delay="0"/>
                                          </p:stCondLst>
                                        </p:cTn>
                                        <p:tgtEl>
                                          <p:spTgt spid="4918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918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918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918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9187"/>
                                        </p:tgtEl>
                                        <p:attrNameLst>
                                          <p:attrName>ppt_y</p:attrName>
                                        </p:attrNameLst>
                                      </p:cBhvr>
                                      <p:tavLst>
                                        <p:tav tm="0" fmla="#ppt_y-sin(pi*$)/81">
                                          <p:val>
                                            <p:fltVal val="0"/>
                                          </p:val>
                                        </p:tav>
                                        <p:tav tm="100000">
                                          <p:val>
                                            <p:fltVal val="1"/>
                                          </p:val>
                                        </p:tav>
                                      </p:tavLst>
                                    </p:anim>
                                    <p:animScale>
                                      <p:cBhvr>
                                        <p:cTn id="207" dur="26">
                                          <p:stCondLst>
                                            <p:cond delay="650"/>
                                          </p:stCondLst>
                                        </p:cTn>
                                        <p:tgtEl>
                                          <p:spTgt spid="49187"/>
                                        </p:tgtEl>
                                      </p:cBhvr>
                                      <p:to x="100000" y="60000"/>
                                    </p:animScale>
                                    <p:animScale>
                                      <p:cBhvr>
                                        <p:cTn id="208" dur="166" decel="50000">
                                          <p:stCondLst>
                                            <p:cond delay="676"/>
                                          </p:stCondLst>
                                        </p:cTn>
                                        <p:tgtEl>
                                          <p:spTgt spid="49187"/>
                                        </p:tgtEl>
                                      </p:cBhvr>
                                      <p:to x="100000" y="100000"/>
                                    </p:animScale>
                                    <p:animScale>
                                      <p:cBhvr>
                                        <p:cTn id="209" dur="26">
                                          <p:stCondLst>
                                            <p:cond delay="1312"/>
                                          </p:stCondLst>
                                        </p:cTn>
                                        <p:tgtEl>
                                          <p:spTgt spid="49187"/>
                                        </p:tgtEl>
                                      </p:cBhvr>
                                      <p:to x="100000" y="80000"/>
                                    </p:animScale>
                                    <p:animScale>
                                      <p:cBhvr>
                                        <p:cTn id="210" dur="166" decel="50000">
                                          <p:stCondLst>
                                            <p:cond delay="1338"/>
                                          </p:stCondLst>
                                        </p:cTn>
                                        <p:tgtEl>
                                          <p:spTgt spid="49187"/>
                                        </p:tgtEl>
                                      </p:cBhvr>
                                      <p:to x="100000" y="100000"/>
                                    </p:animScale>
                                    <p:animScale>
                                      <p:cBhvr>
                                        <p:cTn id="211" dur="26">
                                          <p:stCondLst>
                                            <p:cond delay="1642"/>
                                          </p:stCondLst>
                                        </p:cTn>
                                        <p:tgtEl>
                                          <p:spTgt spid="49187"/>
                                        </p:tgtEl>
                                      </p:cBhvr>
                                      <p:to x="100000" y="90000"/>
                                    </p:animScale>
                                    <p:animScale>
                                      <p:cBhvr>
                                        <p:cTn id="212" dur="166" decel="50000">
                                          <p:stCondLst>
                                            <p:cond delay="1668"/>
                                          </p:stCondLst>
                                        </p:cTn>
                                        <p:tgtEl>
                                          <p:spTgt spid="49187"/>
                                        </p:tgtEl>
                                      </p:cBhvr>
                                      <p:to x="100000" y="100000"/>
                                    </p:animScale>
                                    <p:animScale>
                                      <p:cBhvr>
                                        <p:cTn id="213" dur="26">
                                          <p:stCondLst>
                                            <p:cond delay="1808"/>
                                          </p:stCondLst>
                                        </p:cTn>
                                        <p:tgtEl>
                                          <p:spTgt spid="49187"/>
                                        </p:tgtEl>
                                      </p:cBhvr>
                                      <p:to x="100000" y="95000"/>
                                    </p:animScale>
                                    <p:animScale>
                                      <p:cBhvr>
                                        <p:cTn id="214" dur="166" decel="50000">
                                          <p:stCondLst>
                                            <p:cond delay="1834"/>
                                          </p:stCondLst>
                                        </p:cTn>
                                        <p:tgtEl>
                                          <p:spTgt spid="4918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49188"/>
                                        </p:tgtEl>
                                        <p:attrNameLst>
                                          <p:attrName>style.visibility</p:attrName>
                                        </p:attrNameLst>
                                      </p:cBhvr>
                                      <p:to>
                                        <p:strVal val="visible"/>
                                      </p:to>
                                    </p:set>
                                    <p:animEffect transition="in" filter="wipe(down)">
                                      <p:cBhvr>
                                        <p:cTn id="219" dur="580">
                                          <p:stCondLst>
                                            <p:cond delay="0"/>
                                          </p:stCondLst>
                                        </p:cTn>
                                        <p:tgtEl>
                                          <p:spTgt spid="49188"/>
                                        </p:tgtEl>
                                      </p:cBhvr>
                                    </p:animEffect>
                                    <p:anim calcmode="lin" valueType="num">
                                      <p:cBhvr>
                                        <p:cTn id="220" dur="1822" tmFilter="0,0; 0.14,0.36; 0.43,0.73; 0.71,0.91; 1.0,1.0">
                                          <p:stCondLst>
                                            <p:cond delay="0"/>
                                          </p:stCondLst>
                                        </p:cTn>
                                        <p:tgtEl>
                                          <p:spTgt spid="491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91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91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91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91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49188"/>
                                        </p:tgtEl>
                                      </p:cBhvr>
                                      <p:to x="100000" y="60000"/>
                                    </p:animScale>
                                    <p:animScale>
                                      <p:cBhvr>
                                        <p:cTn id="226" dur="166" decel="50000">
                                          <p:stCondLst>
                                            <p:cond delay="676"/>
                                          </p:stCondLst>
                                        </p:cTn>
                                        <p:tgtEl>
                                          <p:spTgt spid="49188"/>
                                        </p:tgtEl>
                                      </p:cBhvr>
                                      <p:to x="100000" y="100000"/>
                                    </p:animScale>
                                    <p:animScale>
                                      <p:cBhvr>
                                        <p:cTn id="227" dur="26">
                                          <p:stCondLst>
                                            <p:cond delay="1312"/>
                                          </p:stCondLst>
                                        </p:cTn>
                                        <p:tgtEl>
                                          <p:spTgt spid="49188"/>
                                        </p:tgtEl>
                                      </p:cBhvr>
                                      <p:to x="100000" y="80000"/>
                                    </p:animScale>
                                    <p:animScale>
                                      <p:cBhvr>
                                        <p:cTn id="228" dur="166" decel="50000">
                                          <p:stCondLst>
                                            <p:cond delay="1338"/>
                                          </p:stCondLst>
                                        </p:cTn>
                                        <p:tgtEl>
                                          <p:spTgt spid="49188"/>
                                        </p:tgtEl>
                                      </p:cBhvr>
                                      <p:to x="100000" y="100000"/>
                                    </p:animScale>
                                    <p:animScale>
                                      <p:cBhvr>
                                        <p:cTn id="229" dur="26">
                                          <p:stCondLst>
                                            <p:cond delay="1642"/>
                                          </p:stCondLst>
                                        </p:cTn>
                                        <p:tgtEl>
                                          <p:spTgt spid="49188"/>
                                        </p:tgtEl>
                                      </p:cBhvr>
                                      <p:to x="100000" y="90000"/>
                                    </p:animScale>
                                    <p:animScale>
                                      <p:cBhvr>
                                        <p:cTn id="230" dur="166" decel="50000">
                                          <p:stCondLst>
                                            <p:cond delay="1668"/>
                                          </p:stCondLst>
                                        </p:cTn>
                                        <p:tgtEl>
                                          <p:spTgt spid="49188"/>
                                        </p:tgtEl>
                                      </p:cBhvr>
                                      <p:to x="100000" y="100000"/>
                                    </p:animScale>
                                    <p:animScale>
                                      <p:cBhvr>
                                        <p:cTn id="231" dur="26">
                                          <p:stCondLst>
                                            <p:cond delay="1808"/>
                                          </p:stCondLst>
                                        </p:cTn>
                                        <p:tgtEl>
                                          <p:spTgt spid="49188"/>
                                        </p:tgtEl>
                                      </p:cBhvr>
                                      <p:to x="100000" y="95000"/>
                                    </p:animScale>
                                    <p:animScale>
                                      <p:cBhvr>
                                        <p:cTn id="232" dur="166" decel="50000">
                                          <p:stCondLst>
                                            <p:cond delay="1834"/>
                                          </p:stCondLst>
                                        </p:cTn>
                                        <p:tgtEl>
                                          <p:spTgt spid="4918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9189"/>
                                        </p:tgtEl>
                                        <p:attrNameLst>
                                          <p:attrName>style.visibility</p:attrName>
                                        </p:attrNameLst>
                                      </p:cBhvr>
                                      <p:to>
                                        <p:strVal val="visible"/>
                                      </p:to>
                                    </p:set>
                                    <p:animEffect transition="in" filter="wipe(down)">
                                      <p:cBhvr>
                                        <p:cTn id="237" dur="580">
                                          <p:stCondLst>
                                            <p:cond delay="0"/>
                                          </p:stCondLst>
                                        </p:cTn>
                                        <p:tgtEl>
                                          <p:spTgt spid="49189"/>
                                        </p:tgtEl>
                                      </p:cBhvr>
                                    </p:animEffect>
                                    <p:anim calcmode="lin" valueType="num">
                                      <p:cBhvr>
                                        <p:cTn id="238" dur="1822" tmFilter="0,0; 0.14,0.36; 0.43,0.73; 0.71,0.91; 1.0,1.0">
                                          <p:stCondLst>
                                            <p:cond delay="0"/>
                                          </p:stCondLst>
                                        </p:cTn>
                                        <p:tgtEl>
                                          <p:spTgt spid="4918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918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918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918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9189"/>
                                        </p:tgtEl>
                                        <p:attrNameLst>
                                          <p:attrName>ppt_y</p:attrName>
                                        </p:attrNameLst>
                                      </p:cBhvr>
                                      <p:tavLst>
                                        <p:tav tm="0" fmla="#ppt_y-sin(pi*$)/81">
                                          <p:val>
                                            <p:fltVal val="0"/>
                                          </p:val>
                                        </p:tav>
                                        <p:tav tm="100000">
                                          <p:val>
                                            <p:fltVal val="1"/>
                                          </p:val>
                                        </p:tav>
                                      </p:tavLst>
                                    </p:anim>
                                    <p:animScale>
                                      <p:cBhvr>
                                        <p:cTn id="243" dur="26">
                                          <p:stCondLst>
                                            <p:cond delay="650"/>
                                          </p:stCondLst>
                                        </p:cTn>
                                        <p:tgtEl>
                                          <p:spTgt spid="49189"/>
                                        </p:tgtEl>
                                      </p:cBhvr>
                                      <p:to x="100000" y="60000"/>
                                    </p:animScale>
                                    <p:animScale>
                                      <p:cBhvr>
                                        <p:cTn id="244" dur="166" decel="50000">
                                          <p:stCondLst>
                                            <p:cond delay="676"/>
                                          </p:stCondLst>
                                        </p:cTn>
                                        <p:tgtEl>
                                          <p:spTgt spid="49189"/>
                                        </p:tgtEl>
                                      </p:cBhvr>
                                      <p:to x="100000" y="100000"/>
                                    </p:animScale>
                                    <p:animScale>
                                      <p:cBhvr>
                                        <p:cTn id="245" dur="26">
                                          <p:stCondLst>
                                            <p:cond delay="1312"/>
                                          </p:stCondLst>
                                        </p:cTn>
                                        <p:tgtEl>
                                          <p:spTgt spid="49189"/>
                                        </p:tgtEl>
                                      </p:cBhvr>
                                      <p:to x="100000" y="80000"/>
                                    </p:animScale>
                                    <p:animScale>
                                      <p:cBhvr>
                                        <p:cTn id="246" dur="166" decel="50000">
                                          <p:stCondLst>
                                            <p:cond delay="1338"/>
                                          </p:stCondLst>
                                        </p:cTn>
                                        <p:tgtEl>
                                          <p:spTgt spid="49189"/>
                                        </p:tgtEl>
                                      </p:cBhvr>
                                      <p:to x="100000" y="100000"/>
                                    </p:animScale>
                                    <p:animScale>
                                      <p:cBhvr>
                                        <p:cTn id="247" dur="26">
                                          <p:stCondLst>
                                            <p:cond delay="1642"/>
                                          </p:stCondLst>
                                        </p:cTn>
                                        <p:tgtEl>
                                          <p:spTgt spid="49189"/>
                                        </p:tgtEl>
                                      </p:cBhvr>
                                      <p:to x="100000" y="90000"/>
                                    </p:animScale>
                                    <p:animScale>
                                      <p:cBhvr>
                                        <p:cTn id="248" dur="166" decel="50000">
                                          <p:stCondLst>
                                            <p:cond delay="1668"/>
                                          </p:stCondLst>
                                        </p:cTn>
                                        <p:tgtEl>
                                          <p:spTgt spid="49189"/>
                                        </p:tgtEl>
                                      </p:cBhvr>
                                      <p:to x="100000" y="100000"/>
                                    </p:animScale>
                                    <p:animScale>
                                      <p:cBhvr>
                                        <p:cTn id="249" dur="26">
                                          <p:stCondLst>
                                            <p:cond delay="1808"/>
                                          </p:stCondLst>
                                        </p:cTn>
                                        <p:tgtEl>
                                          <p:spTgt spid="49189"/>
                                        </p:tgtEl>
                                      </p:cBhvr>
                                      <p:to x="100000" y="95000"/>
                                    </p:animScale>
                                    <p:animScale>
                                      <p:cBhvr>
                                        <p:cTn id="250" dur="166" decel="50000">
                                          <p:stCondLst>
                                            <p:cond delay="1834"/>
                                          </p:stCondLst>
                                        </p:cTn>
                                        <p:tgtEl>
                                          <p:spTgt spid="4918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49190"/>
                                        </p:tgtEl>
                                        <p:attrNameLst>
                                          <p:attrName>style.visibility</p:attrName>
                                        </p:attrNameLst>
                                      </p:cBhvr>
                                      <p:to>
                                        <p:strVal val="visible"/>
                                      </p:to>
                                    </p:set>
                                    <p:animEffect transition="in" filter="wipe(down)">
                                      <p:cBhvr>
                                        <p:cTn id="255" dur="580">
                                          <p:stCondLst>
                                            <p:cond delay="0"/>
                                          </p:stCondLst>
                                        </p:cTn>
                                        <p:tgtEl>
                                          <p:spTgt spid="49190"/>
                                        </p:tgtEl>
                                      </p:cBhvr>
                                    </p:animEffect>
                                    <p:anim calcmode="lin" valueType="num">
                                      <p:cBhvr>
                                        <p:cTn id="256" dur="1822" tmFilter="0,0; 0.14,0.36; 0.43,0.73; 0.71,0.91; 1.0,1.0">
                                          <p:stCondLst>
                                            <p:cond delay="0"/>
                                          </p:stCondLst>
                                        </p:cTn>
                                        <p:tgtEl>
                                          <p:spTgt spid="4919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4919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4919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4919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49190"/>
                                        </p:tgtEl>
                                        <p:attrNameLst>
                                          <p:attrName>ppt_y</p:attrName>
                                        </p:attrNameLst>
                                      </p:cBhvr>
                                      <p:tavLst>
                                        <p:tav tm="0" fmla="#ppt_y-sin(pi*$)/81">
                                          <p:val>
                                            <p:fltVal val="0"/>
                                          </p:val>
                                        </p:tav>
                                        <p:tav tm="100000">
                                          <p:val>
                                            <p:fltVal val="1"/>
                                          </p:val>
                                        </p:tav>
                                      </p:tavLst>
                                    </p:anim>
                                    <p:animScale>
                                      <p:cBhvr>
                                        <p:cTn id="261" dur="26">
                                          <p:stCondLst>
                                            <p:cond delay="650"/>
                                          </p:stCondLst>
                                        </p:cTn>
                                        <p:tgtEl>
                                          <p:spTgt spid="49190"/>
                                        </p:tgtEl>
                                      </p:cBhvr>
                                      <p:to x="100000" y="60000"/>
                                    </p:animScale>
                                    <p:animScale>
                                      <p:cBhvr>
                                        <p:cTn id="262" dur="166" decel="50000">
                                          <p:stCondLst>
                                            <p:cond delay="676"/>
                                          </p:stCondLst>
                                        </p:cTn>
                                        <p:tgtEl>
                                          <p:spTgt spid="49190"/>
                                        </p:tgtEl>
                                      </p:cBhvr>
                                      <p:to x="100000" y="100000"/>
                                    </p:animScale>
                                    <p:animScale>
                                      <p:cBhvr>
                                        <p:cTn id="263" dur="26">
                                          <p:stCondLst>
                                            <p:cond delay="1312"/>
                                          </p:stCondLst>
                                        </p:cTn>
                                        <p:tgtEl>
                                          <p:spTgt spid="49190"/>
                                        </p:tgtEl>
                                      </p:cBhvr>
                                      <p:to x="100000" y="80000"/>
                                    </p:animScale>
                                    <p:animScale>
                                      <p:cBhvr>
                                        <p:cTn id="264" dur="166" decel="50000">
                                          <p:stCondLst>
                                            <p:cond delay="1338"/>
                                          </p:stCondLst>
                                        </p:cTn>
                                        <p:tgtEl>
                                          <p:spTgt spid="49190"/>
                                        </p:tgtEl>
                                      </p:cBhvr>
                                      <p:to x="100000" y="100000"/>
                                    </p:animScale>
                                    <p:animScale>
                                      <p:cBhvr>
                                        <p:cTn id="265" dur="26">
                                          <p:stCondLst>
                                            <p:cond delay="1642"/>
                                          </p:stCondLst>
                                        </p:cTn>
                                        <p:tgtEl>
                                          <p:spTgt spid="49190"/>
                                        </p:tgtEl>
                                      </p:cBhvr>
                                      <p:to x="100000" y="90000"/>
                                    </p:animScale>
                                    <p:animScale>
                                      <p:cBhvr>
                                        <p:cTn id="266" dur="166" decel="50000">
                                          <p:stCondLst>
                                            <p:cond delay="1668"/>
                                          </p:stCondLst>
                                        </p:cTn>
                                        <p:tgtEl>
                                          <p:spTgt spid="49190"/>
                                        </p:tgtEl>
                                      </p:cBhvr>
                                      <p:to x="100000" y="100000"/>
                                    </p:animScale>
                                    <p:animScale>
                                      <p:cBhvr>
                                        <p:cTn id="267" dur="26">
                                          <p:stCondLst>
                                            <p:cond delay="1808"/>
                                          </p:stCondLst>
                                        </p:cTn>
                                        <p:tgtEl>
                                          <p:spTgt spid="49190"/>
                                        </p:tgtEl>
                                      </p:cBhvr>
                                      <p:to x="100000" y="95000"/>
                                    </p:animScale>
                                    <p:animScale>
                                      <p:cBhvr>
                                        <p:cTn id="268" dur="166" decel="50000">
                                          <p:stCondLst>
                                            <p:cond delay="1834"/>
                                          </p:stCondLst>
                                        </p:cTn>
                                        <p:tgtEl>
                                          <p:spTgt spid="491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8" grpId="0" animBg="1"/>
      <p:bldP spid="49159" grpId="0" animBg="1"/>
      <p:bldP spid="49160" grpId="0" animBg="1"/>
      <p:bldP spid="49162" grpId="0"/>
      <p:bldP spid="49163" grpId="0"/>
      <p:bldP spid="49164" grpId="0" animBg="1"/>
      <p:bldP spid="49166" grpId="0" animBg="1"/>
      <p:bldP spid="49167" grpId="0" animBg="1"/>
      <p:bldP spid="49168" grpId="0"/>
      <p:bldP spid="49169" grpId="0"/>
      <p:bldP spid="49170" grpId="0"/>
      <p:bldP spid="49171" grpId="0"/>
      <p:bldP spid="49172" grpId="0"/>
      <p:bldP spid="49173" grpId="0"/>
      <p:bldP spid="49174" grpId="0" animBg="1"/>
      <p:bldP spid="49175" grpId="0" animBg="1"/>
      <p:bldP spid="49176" grpId="0" animBg="1"/>
      <p:bldP spid="49177" grpId="0" animBg="1"/>
      <p:bldP spid="49178" grpId="0" animBg="1"/>
      <p:bldP spid="49179" grpId="0" animBg="1"/>
      <p:bldP spid="49180" grpId="0" animBg="1"/>
      <p:bldP spid="49181" grpId="0" animBg="1"/>
      <p:bldP spid="49182" grpId="0"/>
      <p:bldP spid="49183" grpId="0"/>
      <p:bldP spid="49184" grpId="0"/>
      <p:bldP spid="49185" grpId="0"/>
      <p:bldP spid="49186" grpId="0"/>
      <p:bldP spid="49187" grpId="0"/>
      <p:bldP spid="49188" grpId="0"/>
      <p:bldP spid="49189" grpId="0"/>
      <p:bldP spid="49190" grpId="0"/>
      <p:bldP spid="49191" grpId="0"/>
      <p:bldP spid="49157" grpId="0"/>
      <p:bldP spid="49161" grpId="0"/>
      <p:bldP spid="491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descr="unity.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100013"/>
            <a:ext cx="9440863" cy="705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765175"/>
            <a:ext cx="4678363" cy="3035300"/>
          </a:xfrm>
          <a:effectLst/>
        </p:spPr>
        <p:txBody>
          <a:bodyPr/>
          <a:lstStyle/>
          <a:p>
            <a:pPr>
              <a:defRPr/>
            </a:pPr>
            <a:r>
              <a:rPr lang="ar-SA" sz="6600" dirty="0">
                <a:effectLst>
                  <a:glow rad="228600">
                    <a:schemeClr val="tx1"/>
                  </a:glow>
                </a:effectLst>
                <a:latin typeface="Arial" panose="020B0604020202020204" pitchFamily="34" charset="0"/>
                <a:ea typeface="ＭＳ Ｐゴシック" charset="0"/>
                <a:cs typeface="Arial" panose="020B0604020202020204" pitchFamily="34" charset="0"/>
              </a:rPr>
              <a:t>لماذا تخبر الكنيسة كلها</a:t>
            </a:r>
            <a:r>
              <a:rPr lang="ar-JO" sz="6600" dirty="0">
                <a:effectLst>
                  <a:glow rad="228600">
                    <a:schemeClr val="tx1"/>
                  </a:glow>
                </a:effectLst>
                <a:latin typeface="Arial" panose="020B0604020202020204" pitchFamily="34" charset="0"/>
                <a:ea typeface="ＭＳ Ｐゴシック" charset="0"/>
                <a:cs typeface="Arial" panose="020B0604020202020204" pitchFamily="34" charset="0"/>
              </a:rPr>
              <a:t>؟</a:t>
            </a:r>
            <a:endParaRPr lang="en-US" sz="6600" dirty="0">
              <a:effectLst>
                <a:glow rad="228600">
                  <a:schemeClr val="tx1"/>
                </a:glo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76617144"/>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685800" y="304800"/>
            <a:ext cx="7772400" cy="1143000"/>
          </a:xfrm>
          <a:effectLst>
            <a:outerShdw blurRad="63500" dist="155023" dir="12899521" algn="ctr" rotWithShape="0">
              <a:srgbClr val="07070B">
                <a:alpha val="74998"/>
              </a:srgbClr>
            </a:outerShdw>
          </a:effectLst>
        </p:spPr>
        <p:txBody>
          <a:bodyPr/>
          <a:lstStyle/>
          <a:p>
            <a:pPr eaLnBrk="1" hangingPunct="1">
              <a:defRPr/>
            </a:pPr>
            <a:r>
              <a:rPr kumimoji="0" lang="ar-JO" dirty="0">
                <a:latin typeface="Arial" panose="020B0604020202020204" pitchFamily="34" charset="0"/>
                <a:ea typeface="ＭＳ Ｐゴシック" charset="0"/>
                <a:cs typeface="Arial" panose="020B0604020202020204" pitchFamily="34" charset="0"/>
              </a:rPr>
              <a:t>الخطوة 4 في الإسترداد</a:t>
            </a:r>
            <a:br>
              <a:rPr kumimoji="0" lang="en-US" dirty="0">
                <a:latin typeface="Arial" panose="020B0604020202020204" pitchFamily="34" charset="0"/>
                <a:ea typeface="ＭＳ Ｐゴシック" charset="0"/>
                <a:cs typeface="Arial" panose="020B0604020202020204" pitchFamily="34" charset="0"/>
              </a:rPr>
            </a:br>
            <a:r>
              <a:rPr kumimoji="0" lang="ar-JO" sz="3600" dirty="0">
                <a:latin typeface="Arial" panose="020B0604020202020204" pitchFamily="34" charset="0"/>
                <a:ea typeface="ＭＳ Ｐゴシック" charset="0"/>
                <a:cs typeface="Arial" panose="020B0604020202020204" pitchFamily="34" charset="0"/>
              </a:rPr>
              <a:t>عامل الشخص كأنه </a:t>
            </a:r>
            <a:r>
              <a:rPr kumimoji="0" lang="ar-JO" sz="3600" dirty="0">
                <a:solidFill>
                  <a:srgbClr val="FFFF00"/>
                </a:solidFill>
                <a:latin typeface="Arial" panose="020B0604020202020204" pitchFamily="34" charset="0"/>
                <a:ea typeface="ＭＳ Ｐゴシック" charset="0"/>
                <a:cs typeface="Arial" panose="020B0604020202020204" pitchFamily="34" charset="0"/>
              </a:rPr>
              <a:t>غير مؤمن</a:t>
            </a:r>
            <a:endParaRPr kumimoji="0"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9731"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9732"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969733"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4"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5"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6"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7"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8"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39"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0"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1"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2"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3"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4"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5"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6"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7"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8"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49"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0"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1"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2"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3"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4"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5"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6"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7"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8"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59"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60"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cs typeface="Arial" panose="020B0604020202020204" pitchFamily="34" charset="0"/>
            </a:endParaRPr>
          </a:p>
        </p:txBody>
      </p:sp>
      <p:sp>
        <p:nvSpPr>
          <p:cNvPr id="969765" name="Line 37"/>
          <p:cNvSpPr>
            <a:spLocks noChangeShapeType="1"/>
          </p:cNvSpPr>
          <p:nvPr/>
        </p:nvSpPr>
        <p:spPr bwMode="auto">
          <a:xfrm rot="1841959" flipH="1" flipV="1">
            <a:off x="3235325" y="4775200"/>
            <a:ext cx="2860675" cy="950913"/>
          </a:xfrm>
          <a:prstGeom prst="line">
            <a:avLst/>
          </a:prstGeom>
          <a:noFill/>
          <a:ln w="7620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9766" name="Oval 38"/>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cs typeface="Arial" panose="020B0604020202020204" pitchFamily="34" charset="0"/>
            </a:endParaRPr>
          </a:p>
        </p:txBody>
      </p:sp>
      <p:sp>
        <p:nvSpPr>
          <p:cNvPr id="969767" name="Text Box 39"/>
          <p:cNvSpPr txBox="1">
            <a:spLocks noChangeArrowheads="1"/>
          </p:cNvSpPr>
          <p:nvPr/>
        </p:nvSpPr>
        <p:spPr bwMode="auto">
          <a:xfrm>
            <a:off x="5618163" y="6269038"/>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588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9765"/>
                                        </p:tgtEl>
                                        <p:attrNameLst>
                                          <p:attrName>style.visibility</p:attrName>
                                        </p:attrNameLst>
                                      </p:cBhvr>
                                      <p:to>
                                        <p:strVal val="visible"/>
                                      </p:to>
                                    </p:set>
                                    <p:animEffect transition="in" filter="wipe(left)">
                                      <p:cBhvr>
                                        <p:cTn id="7" dur="500"/>
                                        <p:tgtEl>
                                          <p:spTgt spid="969765"/>
                                        </p:tgtEl>
                                      </p:cBhvr>
                                    </p:animEffect>
                                  </p:childTnLst>
                                </p:cTn>
                              </p:par>
                            </p:childTnLst>
                          </p:cTn>
                        </p:par>
                        <p:par>
                          <p:cTn id="8" fill="hold" nodeType="afterGroup">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969731"/>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97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p:bldP spid="9697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كيف لا انضباط</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08227"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طرد</a:t>
            </a:r>
            <a:endParaRPr kumimoji="0" 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61147728"/>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panose="020B0604020202020204" pitchFamily="34" charset="0"/>
                <a:ea typeface="ＭＳ Ｐゴシック" charset="0"/>
                <a:cs typeface="Arial" panose="020B0604020202020204" pitchFamily="34" charset="0"/>
              </a:rPr>
              <a:t>Sins Worthy of Discipline</a:t>
            </a:r>
            <a:endParaRPr lang="en-US">
              <a:latin typeface="Arial" panose="020B0604020202020204" pitchFamily="34" charset="0"/>
              <a:ea typeface="ＭＳ Ｐゴシック" charset="0"/>
              <a:cs typeface="Arial" panose="020B0604020202020204" pitchFamily="34"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كيفية التأديب</a:t>
            </a: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تدعوه مسيحياً</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بشر هذا الشخص</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تدعه يشترك في مائدة الرب</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أزل هذا الشخص من العضوية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أزل هذا الشخص من الأدوار الكنسية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131527" name="Text Box 7"/>
          <p:cNvSpPr txBox="1">
            <a:spLocks noChangeArrowheads="1"/>
          </p:cNvSpPr>
          <p:nvPr/>
        </p:nvSpPr>
        <p:spPr bwMode="auto">
          <a:xfrm>
            <a:off x="88900" y="4494213"/>
            <a:ext cx="7403721"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altLang="ja-JP"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سلمه للشيطان مثل شخص في خطية جنسية (1 كو 5: 5)</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تأكل معه (1 كو 5: 11)</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امنعه من حضور الكنيسة ؟</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أسوأ</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pic>
        <p:nvPicPr>
          <p:cNvPr id="310278" name="Picture 11" descr="excommunicationpuzzl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غير مؤمن</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7922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0" y="0"/>
            <a:ext cx="9144000" cy="6858000"/>
          </a:xfrm>
          <a:prstGeom prst="rect">
            <a:avLst/>
          </a:prstGeom>
          <a:solidFill>
            <a:schemeClr val="bg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74434" name="Rectangle 2"/>
          <p:cNvSpPr>
            <a:spLocks noGrp="1" noChangeArrowheads="1"/>
          </p:cNvSpPr>
          <p:nvPr>
            <p:ph type="title" idx="4294967295"/>
          </p:nvPr>
        </p:nvSpPr>
        <p:spPr>
          <a:xfrm>
            <a:off x="1066800" y="381000"/>
            <a:ext cx="3360738" cy="4848225"/>
          </a:xfrm>
        </p:spPr>
        <p:txBody>
          <a:bodyPr/>
          <a:lstStyle/>
          <a:p>
            <a:pPr algn="ctr" eaLnBrk="1" hangingPunct="1"/>
            <a:r>
              <a:rPr lang="en-US" b="1">
                <a:latin typeface="Arial" panose="020B0604020202020204" pitchFamily="34" charset="0"/>
                <a:ea typeface="ＭＳ Ｐゴシック" charset="0"/>
                <a:cs typeface="Arial" panose="020B0604020202020204" pitchFamily="34" charset="0"/>
              </a:rPr>
              <a:t>The Point of Verses 15-17</a:t>
            </a:r>
            <a:endParaRPr lang="en-US">
              <a:latin typeface="Arial" panose="020B0604020202020204" pitchFamily="34" charset="0"/>
              <a:ea typeface="ＭＳ Ｐゴシック" charset="0"/>
              <a:cs typeface="Arial" panose="020B0604020202020204" pitchFamily="34" charset="0"/>
            </a:endParaRPr>
          </a:p>
        </p:txBody>
      </p:sp>
      <p:pic>
        <p:nvPicPr>
          <p:cNvPr id="274435" name="Picture 1" descr="reconciliation.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957388"/>
            <a:ext cx="5478463" cy="4900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4436" name="Text Box 3"/>
          <p:cNvSpPr txBox="1">
            <a:spLocks noChangeArrowheads="1"/>
          </p:cNvSpPr>
          <p:nvPr/>
        </p:nvSpPr>
        <p:spPr bwMode="auto">
          <a:xfrm>
            <a:off x="4427538" y="163513"/>
            <a:ext cx="450056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حافظ على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سرية الأمر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قدر الإمكان </a:t>
            </a:r>
          </a:p>
          <a:p>
            <a:pPr marL="857250" marR="0" lvl="0" indent="-857250" algn="r" defTabSz="914400" rtl="0" eaLnBrk="0" fontAlgn="base" latinLnBrk="0" hangingPunct="0">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(15-17)</a:t>
            </a:r>
            <a:r>
              <a:rPr kumimoji="0" lang="en-US" altLang="ja-JP"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035286"/>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2"/>
          <p:cNvSpPr>
            <a:spLocks noGrp="1" noChangeArrowheads="1"/>
          </p:cNvSpPr>
          <p:nvPr>
            <p:ph type="ctrTitle"/>
          </p:nvPr>
        </p:nvSpPr>
        <p:spPr>
          <a:xfrm>
            <a:off x="0" y="152400"/>
            <a:ext cx="8077200" cy="1828800"/>
          </a:xfrm>
        </p:spPr>
        <p:txBody>
          <a:bodyPr/>
          <a:lstStyle/>
          <a:p>
            <a:pPr eaLnBrk="1" hangingPunct="1"/>
            <a:r>
              <a:rPr lang="ar-JO" sz="4800" b="1" dirty="0">
                <a:latin typeface="Arial" panose="020B0604020202020204" pitchFamily="34" charset="0"/>
                <a:ea typeface="ＭＳ Ｐゴシック" charset="0"/>
                <a:cs typeface="Arial" panose="020B0604020202020204" pitchFamily="34" charset="0"/>
              </a:rPr>
              <a:t>4 خطوات في </a:t>
            </a:r>
            <a:br>
              <a:rPr lang="ar-JO" sz="4800" b="1" dirty="0">
                <a:latin typeface="Arial" panose="020B0604020202020204" pitchFamily="34" charset="0"/>
                <a:ea typeface="ＭＳ Ｐゴシック" charset="0"/>
                <a:cs typeface="Arial" panose="020B0604020202020204" pitchFamily="34" charset="0"/>
              </a:rPr>
            </a:br>
            <a:r>
              <a:rPr lang="ar-JO" sz="4800" b="1" dirty="0">
                <a:latin typeface="Arial" panose="020B0604020202020204" pitchFamily="34" charset="0"/>
                <a:ea typeface="ＭＳ Ｐゴシック" charset="0"/>
                <a:cs typeface="Arial" panose="020B0604020202020204" pitchFamily="34" charset="0"/>
              </a:rPr>
              <a:t>عملية الإسترداد الإلهي</a:t>
            </a:r>
            <a:endParaRPr lang="en-US" sz="4800" dirty="0">
              <a:latin typeface="Arial" panose="020B0604020202020204" pitchFamily="34" charset="0"/>
              <a:ea typeface="ＭＳ Ｐゴシック" charset="0"/>
              <a:cs typeface="Arial" panose="020B0604020202020204" pitchFamily="34" charset="0"/>
            </a:endParaRPr>
          </a:p>
        </p:txBody>
      </p:sp>
      <p:sp>
        <p:nvSpPr>
          <p:cNvPr id="280578" name="AutoShape 6"/>
          <p:cNvSpPr>
            <a:spLocks noChangeArrowheads="1"/>
          </p:cNvSpPr>
          <p:nvPr/>
        </p:nvSpPr>
        <p:spPr bwMode="auto">
          <a:xfrm rot="5400000" flipV="1">
            <a:off x="2057400" y="-685800"/>
            <a:ext cx="5410200" cy="8001000"/>
          </a:xfrm>
          <a:prstGeom prst="triangle">
            <a:avLst>
              <a:gd name="adj" fmla="val 50000"/>
            </a:avLst>
          </a:prstGeom>
          <a:solidFill>
            <a:srgbClr val="6601FF"/>
          </a:solidFill>
          <a:ln w="9525">
            <a:solidFill>
              <a:schemeClr val="tx1"/>
            </a:solidFill>
            <a:miter lim="800000"/>
            <a:headEnd/>
            <a:tailEnd/>
          </a:ln>
        </p:spPr>
        <p:txBody>
          <a:bodyPr vert="eaVert"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75208" name="Text Box 8"/>
          <p:cNvSpPr txBox="1">
            <a:spLocks noChangeArrowheads="1"/>
          </p:cNvSpPr>
          <p:nvPr/>
        </p:nvSpPr>
        <p:spPr bwMode="auto">
          <a:xfrm>
            <a:off x="1676400" y="2947988"/>
            <a:ext cx="444352" cy="64633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09" name="Text Box 9"/>
          <p:cNvSpPr txBox="1">
            <a:spLocks noChangeArrowheads="1"/>
          </p:cNvSpPr>
          <p:nvPr/>
        </p:nvSpPr>
        <p:spPr bwMode="auto">
          <a:xfrm>
            <a:off x="2751138" y="2414588"/>
            <a:ext cx="947695" cy="1723549"/>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2</a:t>
            </a:r>
            <a:endParaRPr kumimoji="0" lang="en-US" sz="10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1" name="Text Box 11"/>
          <p:cNvSpPr txBox="1">
            <a:spLocks noChangeArrowheads="1"/>
          </p:cNvSpPr>
          <p:nvPr/>
        </p:nvSpPr>
        <p:spPr bwMode="auto">
          <a:xfrm>
            <a:off x="4321175" y="1782763"/>
            <a:ext cx="1545616" cy="3000821"/>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3</a:t>
            </a:r>
            <a:endParaRPr kumimoji="0" lang="en-US" sz="189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75212" name="Text Box 12"/>
          <p:cNvSpPr txBox="1">
            <a:spLocks noChangeArrowheads="1"/>
          </p:cNvSpPr>
          <p:nvPr/>
        </p:nvSpPr>
        <p:spPr bwMode="auto">
          <a:xfrm>
            <a:off x="6477000" y="898525"/>
            <a:ext cx="2380780" cy="4785926"/>
          </a:xfrm>
          <a:prstGeom prst="rect">
            <a:avLst/>
          </a:prstGeom>
          <a:noFill/>
          <a:ln>
            <a:noFill/>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4</a:t>
            </a:r>
            <a:endParaRPr kumimoji="0" lang="en-US" sz="30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80583" name="Rectangle 13"/>
          <p:cNvSpPr>
            <a:spLocks noChangeArrowheads="1"/>
          </p:cNvSpPr>
          <p:nvPr/>
        </p:nvSpPr>
        <p:spPr bwMode="auto">
          <a:xfrm>
            <a:off x="0" y="5029200"/>
            <a:ext cx="807720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إعلان الأمر لعدد أكبر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rPr>
              <a:t>من الناس في كل خطوة</a:t>
            </a:r>
            <a:endParaRPr kumimoji="0" lang="en-US" sz="48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66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08">
                                            <p:txEl>
                                              <p:pRg st="0" end="0"/>
                                            </p:txEl>
                                          </p:spTgt>
                                        </p:tgtEl>
                                        <p:attrNameLst>
                                          <p:attrName>style.visibility</p:attrName>
                                        </p:attrNameLst>
                                      </p:cBhvr>
                                      <p:to>
                                        <p:strVal val="visible"/>
                                      </p:to>
                                    </p:set>
                                    <p:animEffect transition="in" filter="dissolve">
                                      <p:cBhvr>
                                        <p:cTn id="7" dur="2000"/>
                                        <p:tgtEl>
                                          <p:spTgt spid="1075208">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075209">
                                            <p:txEl>
                                              <p:pRg st="0" end="0"/>
                                            </p:txEl>
                                          </p:spTgt>
                                        </p:tgtEl>
                                        <p:attrNameLst>
                                          <p:attrName>style.visibility</p:attrName>
                                        </p:attrNameLst>
                                      </p:cBhvr>
                                      <p:to>
                                        <p:strVal val="visible"/>
                                      </p:to>
                                    </p:set>
                                    <p:animEffect transition="in" filter="dissolve">
                                      <p:cBhvr>
                                        <p:cTn id="11" dur="2000"/>
                                        <p:tgtEl>
                                          <p:spTgt spid="1075209">
                                            <p:txEl>
                                              <p:pRg st="0" end="0"/>
                                            </p:txEl>
                                          </p:spTgt>
                                        </p:tgtEl>
                                      </p:cBhvr>
                                    </p:animEffect>
                                  </p:childTnLst>
                                </p:cTn>
                              </p:par>
                            </p:childTnLst>
                          </p:cTn>
                        </p:par>
                        <p:par>
                          <p:cTn id="12" fill="hold" nodeType="afterGroup">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075211">
                                            <p:txEl>
                                              <p:pRg st="0" end="0"/>
                                            </p:txEl>
                                          </p:spTgt>
                                        </p:tgtEl>
                                        <p:attrNameLst>
                                          <p:attrName>style.visibility</p:attrName>
                                        </p:attrNameLst>
                                      </p:cBhvr>
                                      <p:to>
                                        <p:strVal val="visible"/>
                                      </p:to>
                                    </p:set>
                                    <p:animEffect transition="in" filter="dissolve">
                                      <p:cBhvr>
                                        <p:cTn id="15" dur="2000"/>
                                        <p:tgtEl>
                                          <p:spTgt spid="1075211">
                                            <p:txEl>
                                              <p:pRg st="0" end="0"/>
                                            </p:txEl>
                                          </p:spTgt>
                                        </p:tgtEl>
                                      </p:cBhvr>
                                    </p:animEffect>
                                  </p:childTnLst>
                                </p:cTn>
                              </p:par>
                            </p:childTnLst>
                          </p:cTn>
                        </p:par>
                        <p:par>
                          <p:cTn id="16" fill="hold" nodeType="afterGroup">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075212">
                                            <p:txEl>
                                              <p:pRg st="0" end="0"/>
                                            </p:txEl>
                                          </p:spTgt>
                                        </p:tgtEl>
                                        <p:attrNameLst>
                                          <p:attrName>style.visibility</p:attrName>
                                        </p:attrNameLst>
                                      </p:cBhvr>
                                      <p:to>
                                        <p:strVal val="visible"/>
                                      </p:to>
                                    </p:set>
                                    <p:animEffect transition="in" filter="dissolve">
                                      <p:cBhvr>
                                        <p:cTn id="19" dur="2000"/>
                                        <p:tgtEl>
                                          <p:spTgt spid="10752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8" grpId="0" build="p" autoUpdateAnimBg="0"/>
      <p:bldP spid="1075209" grpId="0" build="p" autoUpdateAnimBg="0"/>
      <p:bldP spid="1075211" grpId="0" build="p" autoUpdateAnimBg="0"/>
      <p:bldP spid="107521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conflicresolution.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88" y="0"/>
            <a:ext cx="9167813" cy="5157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6290" name="Rectangle 2"/>
          <p:cNvSpPr>
            <a:spLocks noGrp="1" noChangeArrowheads="1"/>
          </p:cNvSpPr>
          <p:nvPr>
            <p:ph type="title" idx="4294967295"/>
          </p:nvPr>
        </p:nvSpPr>
        <p:spPr>
          <a:xfrm>
            <a:off x="0" y="4343400"/>
            <a:ext cx="9144000" cy="2541588"/>
          </a:xfrm>
          <a:solidFill>
            <a:srgbClr val="000000"/>
          </a:solidFill>
          <a:effectLst>
            <a:outerShdw blurRad="63500" dist="35921" dir="2700000" algn="ctr" rotWithShape="0">
              <a:srgbClr val="000000">
                <a:alpha val="74998"/>
              </a:srgbClr>
            </a:outerShdw>
          </a:effectLst>
        </p:spPr>
        <p:txBody>
          <a:bodyPr/>
          <a:lstStyle/>
          <a:p>
            <a:pPr eaLnBrk="1" hangingPunct="1">
              <a:defRPr/>
            </a:pPr>
            <a:r>
              <a:rPr lang="ar-JO" sz="4000" b="1" dirty="0">
                <a:solidFill>
                  <a:schemeClr val="bg1"/>
                </a:solidFill>
                <a:latin typeface="Arial" panose="020B0604020202020204" pitchFamily="34" charset="0"/>
                <a:ea typeface="ＭＳ Ｐゴシック" charset="0"/>
                <a:cs typeface="Arial" panose="020B0604020202020204" pitchFamily="34" charset="0"/>
              </a:rPr>
              <a:t>سؤالنا الثاني تم الإجابة عليه</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 في الأعداد 18-20:</a:t>
            </a:r>
            <a:br>
              <a:rPr lang="en-US"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rgbClr val="FFFF00"/>
                </a:solidFill>
                <a:latin typeface="Arial" panose="020B0604020202020204" pitchFamily="34" charset="0"/>
                <a:ea typeface="ＭＳ Ｐゴシック" charset="0"/>
                <a:cs typeface="Arial" panose="020B0604020202020204" pitchFamily="34" charset="0"/>
              </a:rPr>
              <a:t>لماذا</a:t>
            </a:r>
            <a:r>
              <a:rPr lang="ar-JO" sz="4000" b="1" dirty="0">
                <a:solidFill>
                  <a:schemeClr val="bg1"/>
                </a:solidFill>
                <a:latin typeface="Arial" panose="020B0604020202020204" pitchFamily="34" charset="0"/>
                <a:ea typeface="ＭＳ Ｐゴシック" charset="0"/>
                <a:cs typeface="Arial" panose="020B0604020202020204" pitchFamily="34" charset="0"/>
              </a:rPr>
              <a:t> نسترد المؤمنين المخطئين </a:t>
            </a:r>
            <a:br>
              <a:rPr lang="ar-JO" sz="4000" b="1" dirty="0">
                <a:solidFill>
                  <a:schemeClr val="bg1"/>
                </a:solidFill>
                <a:latin typeface="Arial" panose="020B0604020202020204" pitchFamily="34" charset="0"/>
                <a:ea typeface="ＭＳ Ｐゴシック" charset="0"/>
                <a:cs typeface="Arial" panose="020B0604020202020204" pitchFamily="34" charset="0"/>
              </a:rPr>
            </a:br>
            <a:r>
              <a:rPr lang="ar-JO" sz="4000" b="1" dirty="0">
                <a:solidFill>
                  <a:schemeClr val="bg1"/>
                </a:solidFill>
                <a:latin typeface="Arial" panose="020B0604020202020204" pitchFamily="34" charset="0"/>
                <a:ea typeface="ＭＳ Ｐゴシック" charset="0"/>
                <a:cs typeface="Arial" panose="020B0604020202020204" pitchFamily="34" charset="0"/>
              </a:rPr>
              <a:t>بشكل مناسب ؟</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961901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unitycooperation1-300x219.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9525" y="0"/>
            <a:ext cx="9153525" cy="687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6" name="Rectangle 2"/>
          <p:cNvSpPr>
            <a:spLocks noGrp="1" noChangeArrowheads="1"/>
          </p:cNvSpPr>
          <p:nvPr>
            <p:ph type="title" idx="4294967295"/>
          </p:nvPr>
        </p:nvSpPr>
        <p:spPr>
          <a:xfrm>
            <a:off x="2484438" y="1196975"/>
            <a:ext cx="4770437" cy="1895475"/>
          </a:xfrm>
        </p:spPr>
        <p:txBody>
          <a:bodyPr/>
          <a:lstStyle/>
          <a:p>
            <a:pPr algn="ctr" eaLnBrk="1" hangingPunct="1"/>
            <a:r>
              <a:rPr lang="ar-JO" b="1" dirty="0">
                <a:latin typeface="Arial" panose="020B0604020202020204" pitchFamily="34" charset="0"/>
                <a:ea typeface="ＭＳ Ｐゴシック" charset="0"/>
                <a:cs typeface="Arial" panose="020B0604020202020204" pitchFamily="34" charset="0"/>
              </a:rPr>
              <a:t>الفكرة في الأعداد</a:t>
            </a:r>
            <a:br>
              <a:rPr lang="ar-JO" b="1" dirty="0">
                <a:latin typeface="Arial" panose="020B0604020202020204" pitchFamily="34" charset="0"/>
                <a:ea typeface="ＭＳ Ｐゴシック" charset="0"/>
                <a:cs typeface="Arial" panose="020B0604020202020204" pitchFamily="34" charset="0"/>
              </a:rPr>
            </a:br>
            <a:r>
              <a:rPr lang="ar-JO" b="1" dirty="0">
                <a:latin typeface="Arial" panose="020B0604020202020204" pitchFamily="34" charset="0"/>
                <a:ea typeface="ＭＳ Ｐゴシック" charset="0"/>
                <a:cs typeface="Arial" panose="020B0604020202020204" pitchFamily="34" charset="0"/>
              </a:rPr>
              <a:t>18-20</a:t>
            </a:r>
            <a:endParaRPr lang="en-US" dirty="0">
              <a:latin typeface="Arial" panose="020B0604020202020204" pitchFamily="34" charset="0"/>
              <a:ea typeface="ＭＳ Ｐゴシック" charset="0"/>
              <a:cs typeface="Arial" panose="020B0604020202020204" pitchFamily="34" charset="0"/>
            </a:endParaRPr>
          </a:p>
        </p:txBody>
      </p:sp>
      <p:sp>
        <p:nvSpPr>
          <p:cNvPr id="1078275" name="Text Box 3"/>
          <p:cNvSpPr txBox="1">
            <a:spLocks noChangeArrowheads="1"/>
          </p:cNvSpPr>
          <p:nvPr/>
        </p:nvSpPr>
        <p:spPr bwMode="auto">
          <a:xfrm>
            <a:off x="1979613" y="3578225"/>
            <a:ext cx="5832475"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كنيستنا توسع </a:t>
            </a:r>
          </a:p>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ar-JO" sz="4800" b="1" i="0" u="sng"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سلطة</a:t>
            </a:r>
            <a:r>
              <a:rPr kumimoji="0" lang="ar-JO"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الله نفسه</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937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599"/>
                                          </p:stCondLst>
                                        </p:cTn>
                                        <p:tgtEl>
                                          <p:spTgt spid="1078275">
                                            <p:txEl>
                                              <p:pRg st="0" end="0"/>
                                            </p:txEl>
                                          </p:spTgt>
                                        </p:tgtEl>
                                        <p:attrNameLst>
                                          <p:attrName>style.visibility</p:attrName>
                                        </p:attrNameLst>
                                      </p:cBhvr>
                                      <p:to>
                                        <p:strVal val="visible"/>
                                      </p:to>
                                    </p:set>
                                  </p:childTnLst>
                                </p:cTn>
                              </p:par>
                            </p:childTnLst>
                          </p:cTn>
                        </p:par>
                        <p:par>
                          <p:cTn id="7" fill="hold">
                            <p:stCondLst>
                              <p:cond delay="600"/>
                            </p:stCondLst>
                            <p:childTnLst>
                              <p:par>
                                <p:cTn id="8" presetID="1" presetClass="entr" presetSubtype="0" fill="hold" grpId="0" nodeType="afterEffect">
                                  <p:stCondLst>
                                    <p:cond delay="0"/>
                                  </p:stCondLst>
                                  <p:childTnLst>
                                    <p:set>
                                      <p:cBhvr>
                                        <p:cTn id="9" dur="1" fill="hold">
                                          <p:stCondLst>
                                            <p:cond delay="599"/>
                                          </p:stCondLst>
                                        </p:cTn>
                                        <p:tgtEl>
                                          <p:spTgt spid="1078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ar-JO" sz="6600" b="1" dirty="0">
                <a:solidFill>
                  <a:srgbClr val="FFFFFF"/>
                </a:solidFill>
                <a:latin typeface="Arial" panose="020B0604020202020204" pitchFamily="34" charset="0"/>
                <a:ea typeface="ＭＳ Ｐゴシック" charset="0"/>
                <a:cs typeface="Arial" panose="020B0604020202020204" pitchFamily="34" charset="0"/>
              </a:rPr>
              <a:t>لماذا التأديب ؟</a:t>
            </a:r>
            <a:br>
              <a:rPr lang="en-US" sz="6000" b="1" dirty="0">
                <a:solidFill>
                  <a:srgbClr val="FFFFFF"/>
                </a:solidFill>
                <a:latin typeface="Arial" panose="020B0604020202020204" pitchFamily="34" charset="0"/>
                <a:ea typeface="ＭＳ Ｐゴシック" charset="0"/>
                <a:cs typeface="Arial" panose="020B0604020202020204" pitchFamily="34" charset="0"/>
              </a:rPr>
            </a:br>
            <a:r>
              <a:rPr lang="ar-JO" sz="4000" b="1" dirty="0">
                <a:solidFill>
                  <a:srgbClr val="FFFFFF"/>
                </a:solidFill>
                <a:latin typeface="Arial" panose="020B0604020202020204" pitchFamily="34" charset="0"/>
                <a:ea typeface="ＭＳ Ｐゴシック" charset="0"/>
                <a:cs typeface="Arial" panose="020B0604020202020204" pitchFamily="34" charset="0"/>
              </a:rPr>
              <a:t>عندما نسعى لاسترداد شخص ما ....</a:t>
            </a:r>
            <a:endParaRPr lang="en-US" sz="4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82372" name="Text Box 4"/>
          <p:cNvSpPr txBox="1">
            <a:spLocks noChangeArrowheads="1"/>
          </p:cNvSpPr>
          <p:nvPr/>
        </p:nvSpPr>
        <p:spPr bwMode="auto">
          <a:xfrm>
            <a:off x="-152400" y="2438400"/>
            <a:ext cx="3733800"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مكان</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الآب</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18-19</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38828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2">
                                            <p:txEl>
                                              <p:pRg st="1" end="1"/>
                                            </p:txEl>
                                          </p:spTgt>
                                        </p:tgtEl>
                                        <p:attrNameLst>
                                          <p:attrName>style.visibility</p:attrName>
                                        </p:attrNameLst>
                                      </p:cBhvr>
                                      <p:to>
                                        <p:strVal val="visible"/>
                                      </p:to>
                                    </p:set>
                                    <p:anim calcmode="lin" valueType="num">
                                      <p:cBhvr additive="base">
                                        <p:cTn id="13" dur="500" fill="hold"/>
                                        <p:tgtEl>
                                          <p:spTgt spid="10823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2562" name="Rectangle 3"/>
          <p:cNvSpPr>
            <a:spLocks noChangeArrowheads="1"/>
          </p:cNvSpPr>
          <p:nvPr/>
        </p:nvSpPr>
        <p:spPr bwMode="auto">
          <a:xfrm>
            <a:off x="0" y="1524000"/>
            <a:ext cx="4648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2563" name="Rectangle 2"/>
          <p:cNvSpPr>
            <a:spLocks noGrp="1" noChangeArrowheads="1"/>
          </p:cNvSpPr>
          <p:nvPr>
            <p:ph type="title"/>
          </p:nvPr>
        </p:nvSpPr>
        <p:spPr/>
        <p:txBody>
          <a:bodyPr/>
          <a:lstStyle/>
          <a:p>
            <a:pPr eaLnBrk="1" hangingPunct="1"/>
            <a:r>
              <a:rPr lang="en-US" b="1" dirty="0">
                <a:latin typeface="Arial" panose="020B0604020202020204" pitchFamily="34" charset="0"/>
                <a:ea typeface="ＭＳ Ｐゴシック" charset="0"/>
                <a:cs typeface="Arial" panose="020B0604020202020204" pitchFamily="34" charset="0"/>
              </a:rPr>
              <a:t>A Better Translation…</a:t>
            </a:r>
            <a:endParaRPr lang="en-US" dirty="0">
              <a:latin typeface="Arial" panose="020B0604020202020204" pitchFamily="34" charset="0"/>
              <a:ea typeface="ＭＳ Ｐゴシック" charset="0"/>
              <a:cs typeface="Arial" panose="020B0604020202020204" pitchFamily="34" charset="0"/>
            </a:endParaRPr>
          </a:p>
        </p:txBody>
      </p:sp>
      <p:sp>
        <p:nvSpPr>
          <p:cNvPr id="1053700" name="Rectangle 4"/>
          <p:cNvSpPr>
            <a:spLocks noChangeArrowheads="1"/>
          </p:cNvSpPr>
          <p:nvPr/>
        </p:nvSpPr>
        <p:spPr bwMode="auto">
          <a:xfrm>
            <a:off x="0" y="168276"/>
            <a:ext cx="9144000" cy="746124"/>
          </a:xfrm>
          <a:prstGeom prst="rect">
            <a:avLst/>
          </a:prstGeom>
          <a:solidFill>
            <a:schemeClr val="accent2"/>
          </a:solid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الترجمة الأمريكية الجديدة المنقحة هي ترجمة أفضل .</a:t>
            </a:r>
            <a:r>
              <a:rPr kumimoji="0" lang="ar-JO"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endParaRPr kumimoji="0" lang="en-US" sz="4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53701" name="Rectangle 5"/>
          <p:cNvSpPr>
            <a:spLocks noChangeArrowheads="1"/>
          </p:cNvSpPr>
          <p:nvPr/>
        </p:nvSpPr>
        <p:spPr bwMode="auto">
          <a:xfrm>
            <a:off x="4191000" y="914400"/>
            <a:ext cx="4876800" cy="521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الترجمة الأمريكية الجديدة المنقحة</a:t>
            </a:r>
            <a:r>
              <a:rPr kumimoji="0" lang="en-US" sz="3200" b="1"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rPr>
              <a:t>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الحق أقول لكم كل ما تربطونه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مربوطاً في السماء. وكل مَا تحلونه على الأرض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سوف يكون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قد حل في السماء</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endParaRPr kumimoji="0" lang="en-US" sz="4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685800" y="2895600"/>
            <a:ext cx="5638800" cy="3352800"/>
            <a:chOff x="-432" y="1824"/>
            <a:chExt cx="3552" cy="2112"/>
          </a:xfrm>
        </p:grpSpPr>
        <p:sp>
          <p:nvSpPr>
            <p:cNvPr id="322567" name="Rectangle 6"/>
            <p:cNvSpPr>
              <a:spLocks noChangeArrowheads="1"/>
            </p:cNvSpPr>
            <p:nvPr/>
          </p:nvSpPr>
          <p:spPr bwMode="auto">
            <a:xfrm>
              <a:off x="1344" y="1824"/>
              <a:ext cx="124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2568" name="Rectangle 7"/>
            <p:cNvSpPr>
              <a:spLocks noChangeArrowheads="1"/>
            </p:cNvSpPr>
            <p:nvPr/>
          </p:nvSpPr>
          <p:spPr bwMode="auto">
            <a:xfrm>
              <a:off x="-288" y="3600"/>
              <a:ext cx="2016"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2569" name="Rectangle 8"/>
            <p:cNvSpPr>
              <a:spLocks noChangeArrowheads="1"/>
            </p:cNvSpPr>
            <p:nvPr/>
          </p:nvSpPr>
          <p:spPr bwMode="auto">
            <a:xfrm>
              <a:off x="2352" y="3182"/>
              <a:ext cx="768" cy="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22570" name="Rectangle 9"/>
            <p:cNvSpPr>
              <a:spLocks noChangeArrowheads="1"/>
            </p:cNvSpPr>
            <p:nvPr/>
          </p:nvSpPr>
          <p:spPr bwMode="auto">
            <a:xfrm>
              <a:off x="-432" y="2208"/>
              <a:ext cx="1728" cy="336"/>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9760A860-4B7A-0EFA-4936-E10DE9EC4471}"/>
              </a:ext>
            </a:extLst>
          </p:cNvPr>
          <p:cNvSpPr txBox="1"/>
          <p:nvPr/>
        </p:nvSpPr>
        <p:spPr>
          <a:xfrm>
            <a:off x="0" y="1951256"/>
            <a:ext cx="4114800" cy="3046988"/>
          </a:xfrm>
          <a:prstGeom prst="rect">
            <a:avLst/>
          </a:prstGeom>
          <a:noFill/>
        </p:spPr>
        <p:txBody>
          <a:bodyPr wrap="square">
            <a:spAutoFit/>
          </a:bodyPr>
          <a:lstStyle/>
          <a:p>
            <a:pPr marL="0" marR="0" lvl="0" indent="0" algn="just" defTabSz="914400" rtl="1"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ترجمة كتاب الحياة     </a:t>
            </a:r>
            <a:r>
              <a:rPr lang="ar-JO" sz="3200" b="1" dirty="0">
                <a:solidFill>
                  <a:srgbClr val="FFFFFF"/>
                </a:solidFill>
                <a:latin typeface="Arial" panose="020B0604020202020204" pitchFamily="34" charset="0"/>
                <a:cs typeface="Arial" panose="020B0604020202020204" pitchFamily="34" charset="0"/>
              </a:rPr>
              <a:t>فالحق أقول لكم: إن كل ما تربطونه على الأرض يكون قد ربط في السماء وما تخلونه على الأرض يكون قد حل في السماء</a:t>
            </a:r>
            <a:endParaRPr kumimoji="0" lang="en-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30558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700"/>
                                        </p:tgtEl>
                                        <p:attrNameLst>
                                          <p:attrName>style.visibility</p:attrName>
                                        </p:attrNameLst>
                                      </p:cBhvr>
                                      <p:to>
                                        <p:strVal val="visible"/>
                                      </p:to>
                                    </p:set>
                                  </p:childTnLst>
                                </p:cTn>
                              </p:par>
                            </p:childTnLst>
                          </p:cTn>
                        </p:par>
                        <p:par>
                          <p:cTn id="11" fill="hold" nodeType="withGroup">
                            <p:stCondLst>
                              <p:cond delay="0"/>
                            </p:stCondLst>
                            <p:childTnLst>
                              <p:par>
                                <p:cTn id="12" presetID="8" presetClass="exit" presetSubtype="16" fill="hold" nodeType="afterEffect">
                                  <p:stCondLst>
                                    <p:cond delay="0"/>
                                  </p:stCondLst>
                                  <p:childTnLst>
                                    <p:animEffect transition="out" filter="diamond(in)">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700" grpId="0" animBg="1"/>
      <p:bldP spid="10537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5" name="Picture 5" descr="bible002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dirty="0">
                <a:solidFill>
                  <a:srgbClr val="FFFFFF"/>
                </a:solidFill>
                <a:effectLst>
                  <a:outerShdw blurRad="38100" dist="38100" dir="2700000" algn="tl">
                    <a:srgbClr val="000000"/>
                  </a:outerShdw>
                </a:effectLst>
                <a:latin typeface="Arial" charset="0"/>
              </a:rPr>
              <a:t>1. دراسة النص الكتابي</a:t>
            </a:r>
            <a:endParaRPr lang="en-US" dirty="0">
              <a:solidFill>
                <a:srgbClr val="FFFFFF"/>
              </a:solidFill>
              <a:effectLst>
                <a:outerShdw blurRad="38100" dist="38100" dir="2700000" algn="tl">
                  <a:srgbClr val="000000"/>
                </a:outerShdw>
              </a:effectLst>
              <a:latin typeface="Arial" charset="0"/>
            </a:endParaRPr>
          </a:p>
        </p:txBody>
      </p:sp>
      <p:sp>
        <p:nvSpPr>
          <p:cNvPr id="3" name="Title 1"/>
          <p:cNvSpPr txBox="1">
            <a:spLocks/>
          </p:cNvSpPr>
          <p:nvPr/>
        </p:nvSpPr>
        <p:spPr bwMode="auto">
          <a:xfrm>
            <a:off x="685800" y="1676400"/>
            <a:ext cx="7414592" cy="38862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01600">
                    <a:schemeClr val="bg2">
                      <a:alpha val="99000"/>
                    </a:schemeClr>
                  </a:glow>
                </a:effectLst>
                <a:latin typeface="Arial" charset="0"/>
                <a:cs typeface="Arial" charset="0"/>
              </a:rPr>
              <a:t>أ. اختر الجزء الكتابي في موعد لا يتجاوز يوم الثلاثاء وتأكد </a:t>
            </a:r>
          </a:p>
          <a:p>
            <a:pPr marL="0" indent="0" algn="r">
              <a:lnSpc>
                <a:spcPct val="90000"/>
              </a:lnSpc>
              <a:defRPr/>
            </a:pPr>
            <a:r>
              <a:rPr lang="ar-JO" sz="2800" b="1" dirty="0">
                <a:solidFill>
                  <a:srgbClr val="FFFFFF"/>
                </a:solidFill>
                <a:effectLst>
                  <a:glow rad="101600">
                    <a:schemeClr val="bg2">
                      <a:alpha val="99000"/>
                    </a:schemeClr>
                  </a:glow>
                </a:effectLst>
                <a:latin typeface="Arial" charset="0"/>
                <a:cs typeface="Arial" charset="0"/>
              </a:rPr>
              <a:t>   من أن الجزء الكتابي ليس طويلًا جدًا بالنسبة لرسالة واحدة.</a:t>
            </a:r>
          </a:p>
          <a:p>
            <a:pPr marL="0" indent="0" algn="r">
              <a:lnSpc>
                <a:spcPct val="90000"/>
              </a:lnSpc>
              <a:defRPr/>
            </a:pPr>
            <a:endParaRPr lang="ar-JO" sz="2800" b="1" dirty="0">
              <a:solidFill>
                <a:srgbClr val="FFFFFF"/>
              </a:solidFill>
              <a:effectLst>
                <a:glow rad="101600">
                  <a:schemeClr val="bg2">
                    <a:alpha val="99000"/>
                  </a:schemeClr>
                </a:glow>
              </a:effectLst>
              <a:latin typeface="Arial" charset="0"/>
              <a:cs typeface="Arial" charset="0"/>
            </a:endParaRPr>
          </a:p>
          <a:p>
            <a:pPr marL="0" indent="0" algn="r">
              <a:lnSpc>
                <a:spcPct val="90000"/>
              </a:lnSpc>
              <a:defRPr/>
            </a:pPr>
            <a:r>
              <a:rPr lang="ar-JO" sz="2800" b="1" dirty="0">
                <a:solidFill>
                  <a:srgbClr val="FFFFFF"/>
                </a:solidFill>
                <a:effectLst>
                  <a:glow rad="101600">
                    <a:schemeClr val="bg2">
                      <a:alpha val="99000"/>
                    </a:schemeClr>
                  </a:glow>
                </a:effectLst>
                <a:latin typeface="Arial" charset="0"/>
                <a:cs typeface="Arial" charset="0"/>
              </a:rPr>
              <a:t>ب. قم بتفسير الجزء الكتابي (تحليل الأجزاء) واجمع ملاحظاتك.</a:t>
            </a:r>
          </a:p>
          <a:p>
            <a:pPr marL="0" indent="0" algn="r">
              <a:lnSpc>
                <a:spcPct val="90000"/>
              </a:lnSpc>
              <a:defRPr/>
            </a:pPr>
            <a:endParaRPr lang="en-US" sz="2800" b="1" dirty="0">
              <a:solidFill>
                <a:srgbClr val="FFFFFF"/>
              </a:solidFill>
              <a:effectLst>
                <a:glow rad="101600">
                  <a:schemeClr val="bg2">
                    <a:alpha val="99000"/>
                  </a:schemeClr>
                </a:glow>
              </a:effectLst>
              <a:latin typeface="Arial" charset="0"/>
              <a:cs typeface="Arial" charset="0"/>
            </a:endParaRPr>
          </a:p>
        </p:txBody>
      </p:sp>
      <p:sp>
        <p:nvSpPr>
          <p:cNvPr id="257028"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27</a:t>
            </a:r>
            <a:endParaRPr lang="en-US"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4610" name="Picture 2" descr="matt 18.1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4840288" cy="645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4611" name="Rectangle 2"/>
          <p:cNvSpPr>
            <a:spLocks noGrp="1" noChangeArrowheads="1"/>
          </p:cNvSpPr>
          <p:nvPr>
            <p:ph type="title"/>
          </p:nvPr>
        </p:nvSpPr>
        <p:spPr>
          <a:xfrm>
            <a:off x="4427538" y="274638"/>
            <a:ext cx="4681537" cy="1066800"/>
          </a:xfrm>
        </p:spPr>
        <p:txBody>
          <a:bodyPr/>
          <a:lstStyle/>
          <a:p>
            <a:pPr eaLnBrk="1" hangingPunct="1"/>
            <a:r>
              <a:rPr lang="ar-SA" b="1" dirty="0">
                <a:solidFill>
                  <a:srgbClr val="FFFFFF"/>
                </a:solidFill>
                <a:cs typeface="Arial" charset="0"/>
              </a:rPr>
              <a:t>متى ١٨ : ١٩</a:t>
            </a:r>
          </a:p>
        </p:txBody>
      </p:sp>
      <p:sp>
        <p:nvSpPr>
          <p:cNvPr id="324612" name="Rectangle 2"/>
          <p:cNvSpPr txBox="1">
            <a:spLocks noChangeArrowheads="1"/>
          </p:cNvSpPr>
          <p:nvPr/>
        </p:nvSpPr>
        <p:spPr bwMode="auto">
          <a:xfrm>
            <a:off x="4824413" y="1341438"/>
            <a:ext cx="3946525" cy="4751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وأقول لكم أيضا: إن اتفق اثنان منكم على الأرض في أي شيء يطلبانه فإنه يكون لهما من قبل أبي الذي في السماوات</a:t>
            </a:r>
          </a:p>
        </p:txBody>
      </p:sp>
    </p:spTree>
    <p:extLst>
      <p:ext uri="{BB962C8B-B14F-4D97-AF65-F5344CB8AC3E}">
        <p14:creationId xmlns:p14="http://schemas.microsoft.com/office/powerpoint/2010/main" val="4048358761"/>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ctrTitle"/>
          </p:nvPr>
        </p:nvSpPr>
        <p:spPr>
          <a:xfrm>
            <a:off x="2895600" y="762000"/>
            <a:ext cx="5562600" cy="2286000"/>
          </a:xfrm>
          <a:effectLst>
            <a:outerShdw blurRad="63500" algn="ctr" rotWithShape="0">
              <a:schemeClr val="tx2">
                <a:alpha val="75000"/>
              </a:schemeClr>
            </a:outerShdw>
          </a:effectLst>
        </p:spPr>
        <p:txBody>
          <a:bodyPr/>
          <a:lstStyle/>
          <a:p>
            <a:pPr eaLnBrk="1" hangingPunct="1">
              <a:defRPr/>
            </a:pPr>
            <a:r>
              <a:rPr lang="ar-JO" sz="5400" b="1" dirty="0">
                <a:solidFill>
                  <a:srgbClr val="FFFFFF"/>
                </a:solidFill>
                <a:latin typeface="Arial" panose="020B0604020202020204" pitchFamily="34" charset="0"/>
                <a:cs typeface="Arial" panose="020B0604020202020204" pitchFamily="34" charset="0"/>
              </a:rPr>
              <a:t>المزامير ٨٢: 6، 7</a:t>
            </a:r>
            <a:br>
              <a:rPr lang="ar-JO" sz="5400" b="1" dirty="0">
                <a:solidFill>
                  <a:srgbClr val="FFFFFF"/>
                </a:solidFill>
                <a:latin typeface="Arial" panose="020B0604020202020204" pitchFamily="34" charset="0"/>
                <a:cs typeface="Arial" panose="020B0604020202020204" pitchFamily="34" charset="0"/>
              </a:rPr>
            </a:br>
            <a:r>
              <a:rPr lang="ar-JO" sz="5400" b="1" dirty="0">
                <a:solidFill>
                  <a:srgbClr val="FFFFFF"/>
                </a:solidFill>
                <a:latin typeface="Arial" panose="020B0604020202020204" pitchFamily="34" charset="0"/>
                <a:cs typeface="Arial" panose="020B0604020202020204" pitchFamily="34" charset="0"/>
              </a:rPr>
              <a:t>(إلى حكام إسرائيل / آلهة) 
</a:t>
            </a:r>
            <a:endParaRPr lang="en-US" sz="5400" b="1" dirty="0">
              <a:solidFill>
                <a:srgbClr val="FFFFFF"/>
              </a:solidFill>
              <a:latin typeface="Arial" panose="020B0604020202020204" pitchFamily="34" charset="0"/>
              <a:cs typeface="Arial" panose="020B0604020202020204" pitchFamily="34" charset="0"/>
            </a:endParaRPr>
          </a:p>
        </p:txBody>
      </p:sp>
      <p:sp>
        <p:nvSpPr>
          <p:cNvPr id="328707" name="Rectangle 3"/>
          <p:cNvSpPr>
            <a:spLocks noGrp="1" noChangeArrowheads="1"/>
          </p:cNvSpPr>
          <p:nvPr>
            <p:ph type="subTitle" idx="1"/>
          </p:nvPr>
        </p:nvSpPr>
        <p:spPr>
          <a:xfrm>
            <a:off x="1908175" y="3644900"/>
            <a:ext cx="5184775" cy="2971800"/>
          </a:xfrm>
          <a:effectLst/>
        </p:spPr>
        <p:txBody>
          <a:bodyPr/>
          <a:lstStyle/>
          <a:p>
            <a:pPr algn="r" eaLnBrk="1" hangingPunct="1">
              <a:buFont typeface="Wingdings" charset="2"/>
              <a:buNone/>
              <a:defRPr/>
            </a:pPr>
            <a:r>
              <a:rPr lang="ar-JO" b="1" i="0" dirty="0">
                <a:effectLst>
                  <a:glow rad="228600">
                    <a:schemeClr val="accent3">
                      <a:lumMod val="20000"/>
                      <a:lumOff val="80000"/>
                    </a:schemeClr>
                  </a:glow>
                </a:effectLst>
                <a:latin typeface="Arial" panose="020B0604020202020204" pitchFamily="34" charset="0"/>
                <a:cs typeface="Arial" panose="020B0604020202020204" pitchFamily="34" charset="0"/>
              </a:rPr>
              <a:t>6 أنا قلت: إنكم آلهة وبنو العلي كلكم.</a:t>
            </a:r>
          </a:p>
          <a:p>
            <a:pPr algn="r" eaLnBrk="1" hangingPunct="1">
              <a:buFont typeface="Wingdings" charset="2"/>
              <a:buNone/>
              <a:defRPr/>
            </a:pPr>
            <a:r>
              <a:rPr lang="ar-JO" b="1" i="0" dirty="0">
                <a:effectLst>
                  <a:glow rad="228600">
                    <a:schemeClr val="accent3">
                      <a:lumMod val="20000"/>
                      <a:lumOff val="80000"/>
                    </a:schemeClr>
                  </a:glow>
                </a:effectLst>
                <a:latin typeface="Arial" panose="020B0604020202020204" pitchFamily="34" charset="0"/>
                <a:cs typeface="Arial" panose="020B0604020202020204" pitchFamily="34" charset="0"/>
              </a:rPr>
              <a:t>7 لكن مثل الناس تموتون وكأحد الرؤساء تسقطون.</a:t>
            </a:r>
            <a:endParaRPr lang="en-US" b="1" i="0" dirty="0">
              <a:effectLst>
                <a:glow rad="228600">
                  <a:schemeClr val="accent3">
                    <a:lumMod val="20000"/>
                    <a:lumOff val="80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915577"/>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81" name="Picture 5" descr="relationships on beac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2413" y="-26988"/>
            <a:ext cx="9396413" cy="702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2371" name="Rectangle 3"/>
          <p:cNvSpPr>
            <a:spLocks noGrp="1" noChangeArrowheads="1"/>
          </p:cNvSpPr>
          <p:nvPr>
            <p:ph type="title" idx="4294967295"/>
          </p:nvPr>
        </p:nvSpPr>
        <p:spPr>
          <a:xfrm>
            <a:off x="0" y="228600"/>
            <a:ext cx="9144000" cy="1447800"/>
          </a:xfrm>
          <a:effectLst>
            <a:outerShdw blurRad="63500" dist="35921" dir="2700000" algn="ctr" rotWithShape="0">
              <a:schemeClr val="tx2">
                <a:alpha val="74998"/>
              </a:schemeClr>
            </a:outerShdw>
          </a:effectLst>
        </p:spPr>
        <p:txBody>
          <a:bodyPr/>
          <a:lstStyle/>
          <a:p>
            <a:pPr eaLnBrk="1" hangingPunct="1">
              <a:defRPr/>
            </a:pPr>
            <a:r>
              <a:rPr lang="ar-JO" sz="6600" b="1" dirty="0">
                <a:solidFill>
                  <a:srgbClr val="FFFFFF"/>
                </a:solidFill>
                <a:latin typeface="Arial" panose="020B0604020202020204" pitchFamily="34" charset="0"/>
                <a:ea typeface="ＭＳ Ｐゴシック" charset="0"/>
                <a:cs typeface="Arial" panose="020B0604020202020204" pitchFamily="34" charset="0"/>
              </a:rPr>
              <a:t>لماذا التأديب ؟</a:t>
            </a:r>
            <a:br>
              <a:rPr lang="en-US" sz="6000" b="1" dirty="0">
                <a:solidFill>
                  <a:srgbClr val="FFFFFF"/>
                </a:solidFill>
                <a:latin typeface="Arial" panose="020B0604020202020204" pitchFamily="34" charset="0"/>
                <a:ea typeface="ＭＳ Ｐゴシック" charset="0"/>
                <a:cs typeface="Arial" panose="020B0604020202020204" pitchFamily="34" charset="0"/>
              </a:rPr>
            </a:br>
            <a:r>
              <a:rPr lang="ar-JO" sz="4000" b="1" dirty="0">
                <a:solidFill>
                  <a:srgbClr val="FFFFFF"/>
                </a:solidFill>
                <a:latin typeface="Arial" panose="020B0604020202020204" pitchFamily="34" charset="0"/>
                <a:ea typeface="ＭＳ Ｐゴシック" charset="0"/>
                <a:cs typeface="Arial" panose="020B0604020202020204" pitchFamily="34" charset="0"/>
              </a:rPr>
              <a:t>عندما نسعى لاسترداد شخص ما ....</a:t>
            </a:r>
            <a:endParaRPr lang="en-US" sz="4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1082372" name="Text Box 4"/>
          <p:cNvSpPr txBox="1">
            <a:spLocks noChangeArrowheads="1"/>
          </p:cNvSpPr>
          <p:nvPr/>
        </p:nvSpPr>
        <p:spPr bwMode="auto">
          <a:xfrm>
            <a:off x="-152400" y="2438400"/>
            <a:ext cx="3733800"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مكان</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الآب</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18-19</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p>
        </p:txBody>
      </p:sp>
      <p:sp>
        <p:nvSpPr>
          <p:cNvPr id="1082373" name="Text Box 5"/>
          <p:cNvSpPr txBox="1">
            <a:spLocks noChangeArrowheads="1"/>
          </p:cNvSpPr>
          <p:nvPr/>
        </p:nvSpPr>
        <p:spPr bwMode="auto">
          <a:xfrm>
            <a:off x="3924300" y="2498725"/>
            <a:ext cx="5075238" cy="3170099"/>
          </a:xfrm>
          <a:prstGeom prst="rect">
            <a:avLst/>
          </a:prstGeom>
          <a:noFill/>
          <a:ln>
            <a:noFill/>
          </a:ln>
          <a:effectLst/>
        </p:spPr>
        <p:txBody>
          <a:bodyPr>
            <a:spAutoFit/>
          </a:bodyPr>
          <a:lstStyle>
            <a:lvl1pPr>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نتصرف</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في حضور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وسلطة </a:t>
            </a:r>
            <a:r>
              <a:rPr kumimoji="0" lang="ar-JO" sz="4000" b="1" i="0" u="none" strike="noStrike" kern="1200" cap="none" spc="0" normalizeH="0" baseline="0" noProof="0" dirty="0">
                <a:ln>
                  <a:noFill/>
                </a:ln>
                <a:solidFill>
                  <a:srgbClr val="FFFF00"/>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المسيح</a:t>
            </a: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b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b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20</a:t>
            </a:r>
            <a:r>
              <a:rPr kumimoji="0" lang="en-US" sz="4000" b="1" i="0" u="none" strike="noStrike" kern="1200" cap="none" spc="0" normalizeH="0" baseline="0" noProof="0" dirty="0">
                <a:ln>
                  <a:noFill/>
                </a:ln>
                <a:solidFill>
                  <a:srgbClr val="FFFFFF"/>
                </a:solidFill>
                <a:effectLst>
                  <a:outerShdw blurRad="50800" dist="63500" dir="2700000" algn="tl" rotWithShape="0">
                    <a:srgbClr val="000000"/>
                  </a:outerShdw>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7011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2372">
                                            <p:txEl>
                                              <p:pRg st="0" end="0"/>
                                            </p:txEl>
                                          </p:spTgt>
                                        </p:tgtEl>
                                        <p:attrNameLst>
                                          <p:attrName>style.visibility</p:attrName>
                                        </p:attrNameLst>
                                      </p:cBhvr>
                                      <p:to>
                                        <p:strVal val="visible"/>
                                      </p:to>
                                    </p:set>
                                    <p:anim calcmode="lin" valueType="num">
                                      <p:cBhvr additive="base">
                                        <p:cTn id="7" dur="500" fill="hold"/>
                                        <p:tgtEl>
                                          <p:spTgt spid="108237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23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2372">
                                            <p:txEl>
                                              <p:pRg st="1" end="1"/>
                                            </p:txEl>
                                          </p:spTgt>
                                        </p:tgtEl>
                                        <p:attrNameLst>
                                          <p:attrName>style.visibility</p:attrName>
                                        </p:attrNameLst>
                                      </p:cBhvr>
                                      <p:to>
                                        <p:strVal val="visible"/>
                                      </p:to>
                                    </p:set>
                                    <p:anim calcmode="lin" valueType="num">
                                      <p:cBhvr additive="base">
                                        <p:cTn id="13" dur="500" fill="hold"/>
                                        <p:tgtEl>
                                          <p:spTgt spid="108237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237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2373">
                                            <p:txEl>
                                              <p:pRg st="0" end="0"/>
                                            </p:txEl>
                                          </p:spTgt>
                                        </p:tgtEl>
                                        <p:attrNameLst>
                                          <p:attrName>style.visibility</p:attrName>
                                        </p:attrNameLst>
                                      </p:cBhvr>
                                      <p:to>
                                        <p:strVal val="visible"/>
                                      </p:to>
                                    </p:set>
                                    <p:anim calcmode="lin" valueType="num">
                                      <p:cBhvr additive="base">
                                        <p:cTn id="19" dur="500" fill="hold"/>
                                        <p:tgtEl>
                                          <p:spTgt spid="1082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2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2373">
                                            <p:txEl>
                                              <p:pRg st="1" end="1"/>
                                            </p:txEl>
                                          </p:spTgt>
                                        </p:tgtEl>
                                        <p:attrNameLst>
                                          <p:attrName>style.visibility</p:attrName>
                                        </p:attrNameLst>
                                      </p:cBhvr>
                                      <p:to>
                                        <p:strVal val="visible"/>
                                      </p:to>
                                    </p:set>
                                    <p:anim calcmode="lin" valueType="num">
                                      <p:cBhvr additive="base">
                                        <p:cTn id="25" dur="500" fill="hold"/>
                                        <p:tgtEl>
                                          <p:spTgt spid="108237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823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82373">
                                            <p:txEl>
                                              <p:pRg st="2" end="2"/>
                                            </p:txEl>
                                          </p:spTgt>
                                        </p:tgtEl>
                                        <p:attrNameLst>
                                          <p:attrName>style.visibility</p:attrName>
                                        </p:attrNameLst>
                                      </p:cBhvr>
                                      <p:to>
                                        <p:strVal val="visible"/>
                                      </p:to>
                                    </p:set>
                                    <p:anim calcmode="lin" valueType="num">
                                      <p:cBhvr additive="base">
                                        <p:cTn id="31" dur="500" fill="hold"/>
                                        <p:tgtEl>
                                          <p:spTgt spid="108237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823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72" grpId="0" build="p" autoUpdateAnimBg="0"/>
      <p:bldP spid="108237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9730" name="Picture 1" descr="matt 18.2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628900"/>
            <a:ext cx="5056188"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9731" name="Rectangle 2"/>
          <p:cNvSpPr>
            <a:spLocks noGrp="1" noChangeArrowheads="1"/>
          </p:cNvSpPr>
          <p:nvPr>
            <p:ph type="title"/>
          </p:nvPr>
        </p:nvSpPr>
        <p:spPr>
          <a:xfrm>
            <a:off x="971600" y="116632"/>
            <a:ext cx="6912768" cy="1065213"/>
          </a:xfrm>
        </p:spPr>
        <p:txBody>
          <a:bodyPr/>
          <a:lstStyle/>
          <a:p>
            <a:pPr eaLnBrk="1" hangingPunct="1"/>
            <a:r>
              <a:rPr lang="ar-SA" sz="5400" b="1" dirty="0">
                <a:solidFill>
                  <a:srgbClr val="FFFFFF"/>
                </a:solidFill>
                <a:cs typeface="Arial" charset="0"/>
              </a:rPr>
              <a:t>متى ١٨ : ٢٠</a:t>
            </a:r>
          </a:p>
        </p:txBody>
      </p:sp>
      <p:sp>
        <p:nvSpPr>
          <p:cNvPr id="329732" name="Rectangle 2"/>
          <p:cNvSpPr txBox="1">
            <a:spLocks noChangeArrowheads="1"/>
          </p:cNvSpPr>
          <p:nvPr/>
        </p:nvSpPr>
        <p:spPr bwMode="auto">
          <a:xfrm>
            <a:off x="5292725" y="1412875"/>
            <a:ext cx="3600450"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ar-JO" sz="4800" b="1" dirty="0">
                <a:solidFill>
                  <a:srgbClr val="FFFFFF"/>
                </a:solidFill>
                <a:cs typeface="Arial" charset="0"/>
              </a:rPr>
              <a:t>لأنه حيثما اجتمع اثنان أو ثلاثة باسمي فهناك أكون في وسطهم</a:t>
            </a:r>
            <a:r>
              <a:rPr kumimoji="0" lang="ar-SA" sz="4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p:txBody>
      </p:sp>
    </p:spTree>
    <p:extLst>
      <p:ext uri="{BB962C8B-B14F-4D97-AF65-F5344CB8AC3E}">
        <p14:creationId xmlns:p14="http://schemas.microsoft.com/office/powerpoint/2010/main" val="35621343"/>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264" cy="1524000"/>
          </a:xfrm>
          <a:solidFill>
            <a:srgbClr val="000000"/>
          </a:solidFill>
        </p:spPr>
        <p:txBody>
          <a:bodyPr/>
          <a:lstStyle/>
          <a:p>
            <a:pPr marL="234950" marR="0" algn="r" rtl="1">
              <a:lnSpc>
                <a:spcPct val="107000"/>
              </a:lnSpc>
              <a:spcBef>
                <a:spcPts val="0"/>
              </a:spcBef>
              <a:spcAft>
                <a:spcPts val="800"/>
              </a:spcAft>
            </a:pPr>
            <a:r>
              <a:rPr lang="ar-SA" sz="2800" b="1" u="sng" dirty="0">
                <a:ea typeface="Calibri" panose="020F0502020204030204" pitchFamily="34" charset="0"/>
                <a:cs typeface="Arial" panose="020B0604020202020204" pitchFamily="34" charset="0"/>
              </a:rPr>
              <a:t>فكرة تفسيرية</a:t>
            </a:r>
            <a:r>
              <a:rPr lang="ar-SA" sz="2800" b="1" dirty="0">
                <a:ea typeface="Calibri" panose="020F0502020204030204" pitchFamily="34" charset="0"/>
                <a:cs typeface="Arial" panose="020B0604020202020204" pitchFamily="34" charset="0"/>
              </a:rPr>
              <a:t>: </a:t>
            </a:r>
            <a:r>
              <a:rPr lang="ar-SA" sz="2800" b="1" dirty="0">
                <a:solidFill>
                  <a:srgbClr val="FFFF00"/>
                </a:solidFill>
                <a:ea typeface="Calibri" panose="020F0502020204030204" pitchFamily="34" charset="0"/>
                <a:cs typeface="Arial" panose="020B0604020202020204" pitchFamily="34" charset="0"/>
              </a:rPr>
              <a:t>السبب</a:t>
            </a:r>
            <a:r>
              <a:rPr lang="ar-SA" sz="2800" b="1" dirty="0">
                <a:ea typeface="Calibri" panose="020F0502020204030204" pitchFamily="34" charset="0"/>
                <a:cs typeface="Arial" panose="020B0604020202020204" pitchFamily="34" charset="0"/>
              </a:rPr>
              <a:t> </a:t>
            </a:r>
            <a:r>
              <a:rPr lang="ar-JO" sz="2800" b="1" dirty="0">
                <a:ea typeface="Calibri" panose="020F0502020204030204" pitchFamily="34" charset="0"/>
                <a:cs typeface="Arial" panose="020B0604020202020204" pitchFamily="34" charset="0"/>
              </a:rPr>
              <a:t>ا</a:t>
            </a:r>
            <a:r>
              <a:rPr lang="ar-SA" sz="2800" b="1" dirty="0">
                <a:ea typeface="Calibri" panose="020F0502020204030204" pitchFamily="34" charset="0"/>
                <a:cs typeface="Arial" panose="020B0604020202020204" pitchFamily="34" charset="0"/>
              </a:rPr>
              <a:t>لذي يوجب على الكنيسة استعادة مسيحي خاطئ بشكل صحيح هو أنها تمدّ سلطان الله.</a:t>
            </a:r>
            <a:endParaRPr lang="en-US" sz="2800" b="1" dirty="0">
              <a:ea typeface="Calibri" panose="020F0502020204030204" pitchFamily="34" charset="0"/>
              <a:cs typeface="Arial" panose="020B0604020202020204" pitchFamily="34"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8744272" cy="4419600"/>
          </a:xfrm>
          <a:prstGeom prst="rect">
            <a:avLst/>
          </a:prstGeom>
          <a:noFill/>
          <a:ln>
            <a:noFill/>
          </a:ln>
          <a:effectLst/>
        </p:spPr>
        <p:txBody>
          <a:bodyPr anchor="ctr"/>
          <a:lstStyle/>
          <a:p>
            <a:pPr marL="0" marR="0" lvl="0" indent="0" algn="r" defTabSz="914400" rtl="1" eaLnBrk="0" fontAlgn="base" latinLnBrk="0" hangingPunct="0">
              <a:lnSpc>
                <a:spcPct val="107000"/>
              </a:lnSpc>
              <a:spcBef>
                <a:spcPts val="0"/>
              </a:spcBef>
              <a:spcAft>
                <a:spcPts val="800"/>
              </a:spcAft>
              <a:buClrTx/>
              <a:buSzTx/>
              <a:buFontTx/>
              <a:buNone/>
              <a:tabLst/>
              <a:defRPr/>
            </a:pP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1- (15-17)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الطريقة</a:t>
            </a: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 التي ينبغي فيها على الكنيسة إستعادة مسيحي خاطئ بشكل صحيح يكون بالمحافظة على خصوصية الأمر قدر الإمكان.</a:t>
            </a:r>
            <a:endParaRPr kumimoji="0" lang="en-US"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BBE0E3"/>
              </a:solidFill>
              <a:effectLst>
                <a:glow rad="1778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7000"/>
              </a:lnSpc>
              <a:spcBef>
                <a:spcPts val="0"/>
              </a:spcBef>
              <a:spcAft>
                <a:spcPts val="800"/>
              </a:spcAft>
              <a:buClrTx/>
              <a:buSzTx/>
              <a:buFontTx/>
              <a:buNone/>
              <a:tabLst/>
              <a:defRPr/>
            </a:pP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2- (18-20) </a:t>
            </a:r>
            <a:r>
              <a:rPr kumimoji="0" lang="ar-JO" sz="2800" b="1"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السبب</a:t>
            </a:r>
            <a:r>
              <a:rPr kumimoji="0" lang="ar-JO"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rPr>
              <a:t> الذي يمكن الكنيسة من استعادة أو الإستمرار في السعي لاستعادة المؤمنين الضّالين هو أنها تبسط سلطان الله نفسه.</a:t>
            </a:r>
            <a:endParaRPr kumimoji="0" lang="en-US" sz="2800" b="1" i="0" u="none" strike="noStrike" kern="1200" cap="none" spc="0" normalizeH="0" baseline="0" noProof="0" dirty="0">
              <a:ln>
                <a:noFill/>
              </a:ln>
              <a:solidFill>
                <a:srgbClr val="BBE0E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9268" name="Text Box 15"/>
          <p:cNvSpPr txBox="1">
            <a:spLocks noChangeArrowheads="1"/>
          </p:cNvSpPr>
          <p:nvPr/>
        </p:nvSpPr>
        <p:spPr bwMode="auto">
          <a:xfrm>
            <a:off x="8299450" y="76200"/>
            <a:ext cx="708848"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34ج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rPr>
              <a:t>18: 15- 20</a:t>
            </a:r>
            <a:endParaRPr kumimoji="0" lang="en-US" sz="4400" b="1" i="0" u="none" strike="noStrike" kern="1200" cap="none" spc="0" normalizeH="0" baseline="0" noProof="0" dirty="0">
              <a:ln>
                <a:noFill/>
              </a:ln>
              <a:solidFill>
                <a:srgbClr val="BBE0E3"/>
              </a:solidFill>
              <a:effectLst>
                <a:outerShdw blurRad="222250" dist="127000" dir="2700000" algn="tl" rotWithShape="0">
                  <a:srgbClr val="000000">
                    <a:alpha val="89000"/>
                  </a:srgbClr>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602572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1" descr="forgiv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500" y="0"/>
            <a:ext cx="10396538" cy="693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8690" name="Rectangle 2"/>
          <p:cNvSpPr>
            <a:spLocks noGrp="1" noChangeArrowheads="1"/>
          </p:cNvSpPr>
          <p:nvPr>
            <p:ph type="ctrTitle"/>
          </p:nvPr>
        </p:nvSpPr>
        <p:spPr>
          <a:xfrm>
            <a:off x="323850" y="11113"/>
            <a:ext cx="9648750" cy="1090612"/>
          </a:xfrm>
        </p:spPr>
        <p:txBody>
          <a:bodyPr/>
          <a:lstStyle/>
          <a:p>
            <a:pPr algn="ctr" eaLnBrk="1" hangingPunct="1">
              <a:defRPr/>
            </a:pPr>
            <a:r>
              <a:rPr lang="ar-SA" sz="6000" dirty="0">
                <a:solidFill>
                  <a:srgbClr val="FFFFFF"/>
                </a:solidFill>
                <a:effectLst>
                  <a:glow rad="292100">
                    <a:srgbClr val="000000">
                      <a:alpha val="90000"/>
                    </a:srgbClr>
                  </a:glow>
                </a:effectLst>
                <a:latin typeface="Arial" panose="020B0604020202020204" pitchFamily="34" charset="0"/>
                <a:ea typeface="ＭＳ Ｐゴシック" charset="0"/>
                <a:cs typeface="Arial" panose="020B0604020202020204" pitchFamily="34" charset="0"/>
              </a:rPr>
              <a:t>الفكرة الرئيسية:</a:t>
            </a:r>
            <a:endParaRPr lang="en-US" dirty="0">
              <a:solidFill>
                <a:srgbClr val="FFFFFF"/>
              </a:solidFill>
              <a:effectLst>
                <a:glow rad="292100">
                  <a:srgbClr val="000000">
                    <a:alpha val="90000"/>
                  </a:srgbClr>
                </a:glow>
              </a:effectLst>
              <a:latin typeface="Arial" panose="020B0604020202020204" pitchFamily="34" charset="0"/>
              <a:ea typeface="ＭＳ Ｐゴシック" charset="0"/>
              <a:cs typeface="Arial" panose="020B0604020202020204" pitchFamily="34" charset="0"/>
            </a:endParaRPr>
          </a:p>
        </p:txBody>
      </p:sp>
      <p:sp>
        <p:nvSpPr>
          <p:cNvPr id="1138691" name="Rectangle 3"/>
          <p:cNvSpPr>
            <a:spLocks noGrp="1" noChangeArrowheads="1"/>
          </p:cNvSpPr>
          <p:nvPr>
            <p:ph type="subTitle" idx="1"/>
          </p:nvPr>
        </p:nvSpPr>
        <p:spPr>
          <a:xfrm>
            <a:off x="228600" y="3049588"/>
            <a:ext cx="6781800" cy="3198812"/>
          </a:xfrm>
        </p:spPr>
        <p:txBody>
          <a:bodyPr/>
          <a:lstStyle/>
          <a:p>
            <a:pPr eaLnBrk="1" hangingPunct="1">
              <a:defRPr/>
            </a:pP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يجب أن </a:t>
            </a:r>
            <a:r>
              <a:rPr lang="ar-SA"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rPr>
              <a:t>نستعيد</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 الأعضاء الخط</a:t>
            </a:r>
            <a:r>
              <a:rPr lang="ar-JO"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ا</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ة بشكل صحيح لأننا نتصرف </a:t>
            </a:r>
            <a:r>
              <a:rPr lang="ar-SA"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rPr>
              <a:t>نيابة</a:t>
            </a:r>
            <a:r>
              <a:rPr lang="ar-SA" sz="4800" b="1" dirty="0">
                <a:solidFill>
                  <a:srgbClr val="FFFFFF"/>
                </a:solidFill>
                <a:effectLst>
                  <a:glow rad="292100">
                    <a:srgbClr val="000000">
                      <a:alpha val="90000"/>
                    </a:srgbClr>
                  </a:glow>
                </a:effectLst>
                <a:latin typeface="Arial" panose="020B0604020202020204" pitchFamily="34" charset="0"/>
                <a:cs typeface="Arial" panose="020B0604020202020204" pitchFamily="34" charset="0"/>
              </a:rPr>
              <a:t> عن الله</a:t>
            </a:r>
            <a:endParaRPr lang="en-US" sz="4800" b="1" dirty="0">
              <a:solidFill>
                <a:srgbClr val="FFFF00"/>
              </a:solidFill>
              <a:effectLst>
                <a:glow rad="292100">
                  <a:srgbClr val="000000">
                    <a:alpha val="90000"/>
                  </a:srgb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607925"/>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Scritpureal-Soaking-Music.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55650"/>
            <a:ext cx="9144000" cy="610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0754" name="Title 1"/>
          <p:cNvSpPr>
            <a:spLocks noGrp="1"/>
          </p:cNvSpPr>
          <p:nvPr>
            <p:ph type="title"/>
          </p:nvPr>
        </p:nvSpPr>
        <p:spPr>
          <a:xfrm>
            <a:off x="38100" y="0"/>
            <a:ext cx="9105900" cy="762000"/>
          </a:xfrm>
        </p:spPr>
        <p:txBody>
          <a:bodyPr/>
          <a:lstStyle/>
          <a:p>
            <a:pPr algn="ctr"/>
            <a:r>
              <a:rPr lang="ar-JO" b="1" dirty="0">
                <a:solidFill>
                  <a:schemeClr val="tx1"/>
                </a:solidFill>
                <a:latin typeface="Arial" panose="020B0604020202020204" pitchFamily="34" charset="0"/>
                <a:ea typeface="Osaka" charset="0"/>
                <a:cs typeface="Arial" panose="020B0604020202020204" pitchFamily="34" charset="0"/>
              </a:rPr>
              <a:t>نستطيع تفسير الموسيقى أيضاً</a:t>
            </a:r>
            <a:endParaRPr lang="en-US" b="1" dirty="0">
              <a:solidFill>
                <a:schemeClr val="tx1"/>
              </a:solidFill>
              <a:latin typeface="Arial" panose="020B0604020202020204" pitchFamily="34" charset="0"/>
              <a:ea typeface="Osaka" charset="0"/>
              <a:cs typeface="Arial" panose="020B0604020202020204" pitchFamily="34" charset="0"/>
            </a:endParaRPr>
          </a:p>
        </p:txBody>
      </p:sp>
      <p:sp>
        <p:nvSpPr>
          <p:cNvPr id="3" name="Content Placeholder 2"/>
          <p:cNvSpPr>
            <a:spLocks noGrp="1"/>
          </p:cNvSpPr>
          <p:nvPr>
            <p:ph idx="1"/>
          </p:nvPr>
        </p:nvSpPr>
        <p:spPr>
          <a:xfrm>
            <a:off x="0" y="838200"/>
            <a:ext cx="3733800" cy="6019800"/>
          </a:xfrm>
        </p:spPr>
        <p:txBody>
          <a:bodyPr/>
          <a:lstStyle/>
          <a:p>
            <a:pPr algn="r" rtl="1">
              <a:defRPr/>
            </a:pPr>
            <a:r>
              <a:rPr lang="ar-JO" sz="4000" b="1" dirty="0">
                <a:solidFill>
                  <a:srgbClr val="FFFFFF"/>
                </a:solidFill>
                <a:effectLst>
                  <a:outerShdw blurRad="50800" dist="63500" dir="2700000" algn="tl" rotWithShape="0">
                    <a:srgbClr val="000000">
                      <a:alpha val="98000"/>
                    </a:srgbClr>
                  </a:outerShdw>
                </a:effectLst>
                <a:latin typeface="Arial" panose="020B0604020202020204" pitchFamily="34" charset="0"/>
                <a:ea typeface="Osaka" charset="0"/>
                <a:cs typeface="Arial" panose="020B0604020202020204" pitchFamily="34" charset="0"/>
              </a:rPr>
              <a:t>لخص الحصن العظيم في جملة في الصفحة 6</a:t>
            </a:r>
            <a:endParaRPr lang="en-US" sz="4000" b="1" dirty="0">
              <a:solidFill>
                <a:srgbClr val="FFFFFF"/>
              </a:solidFill>
              <a:effectLst>
                <a:outerShdw blurRad="50800" dist="63500" dir="2700000" algn="tl" rotWithShape="0">
                  <a:srgbClr val="000000">
                    <a:alpha val="98000"/>
                  </a:srgbClr>
                </a:outerShdw>
              </a:effectLst>
              <a:latin typeface="Arial" panose="020B0604020202020204" pitchFamily="34" charset="0"/>
              <a:ea typeface="Osaka" charset="0"/>
              <a:cs typeface="Arial" panose="020B0604020202020204" pitchFamily="34" charset="0"/>
            </a:endParaRPr>
          </a:p>
        </p:txBody>
      </p:sp>
      <p:sp>
        <p:nvSpPr>
          <p:cNvPr id="330756" name="Text Box 4"/>
          <p:cNvSpPr txBox="1">
            <a:spLocks noChangeArrowheads="1"/>
          </p:cNvSpPr>
          <p:nvPr/>
        </p:nvSpPr>
        <p:spPr bwMode="auto">
          <a:xfrm>
            <a:off x="8578850" y="76200"/>
            <a:ext cx="355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6</a:t>
            </a:r>
            <a:endParaRPr lang="en-US"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0547" y="561975"/>
            <a:ext cx="454162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ar-JO" sz="4000" b="1" dirty="0">
                <a:solidFill>
                  <a:srgbClr val="FFFFFF"/>
                </a:solidFill>
                <a:latin typeface="Arial" charset="0"/>
                <a:ea typeface="Arial" charset="0"/>
                <a:cs typeface="Arial" charset="0"/>
              </a:rPr>
              <a:t>الحصن العظيم هو </a:t>
            </a:r>
            <a:r>
              <a:rPr lang="ar-JO" sz="4000" b="1" dirty="0">
                <a:solidFill>
                  <a:srgbClr val="FFFF00"/>
                </a:solidFill>
                <a:latin typeface="Arial" charset="0"/>
                <a:ea typeface="Arial" charset="0"/>
                <a:cs typeface="Arial" charset="0"/>
              </a:rPr>
              <a:t>إله</a:t>
            </a:r>
            <a:r>
              <a:rPr lang="ar-JO" sz="4000" b="1" dirty="0">
                <a:solidFill>
                  <a:srgbClr val="FFFFFF"/>
                </a:solidFill>
                <a:latin typeface="Arial" charset="0"/>
                <a:ea typeface="Arial" charset="0"/>
                <a:cs typeface="Arial" charset="0"/>
              </a:rPr>
              <a:t>نا</a:t>
            </a:r>
          </a:p>
          <a:p>
            <a:pPr algn="ctr">
              <a:defRPr/>
            </a:pPr>
            <a:r>
              <a:rPr lang="ar-JO" sz="4000" b="1" dirty="0">
                <a:solidFill>
                  <a:schemeClr val="accent5">
                    <a:lumMod val="75000"/>
                  </a:schemeClr>
                </a:solidFill>
                <a:latin typeface="Arial" charset="0"/>
                <a:ea typeface="Arial" charset="0"/>
                <a:cs typeface="Arial" charset="0"/>
              </a:rPr>
              <a:t>حصن</a:t>
            </a:r>
            <a:r>
              <a:rPr lang="ar-JO" sz="4000" b="1" dirty="0">
                <a:solidFill>
                  <a:srgbClr val="FFFFFF"/>
                </a:solidFill>
                <a:latin typeface="Arial" charset="0"/>
                <a:ea typeface="Arial" charset="0"/>
                <a:cs typeface="Arial" charset="0"/>
              </a:rPr>
              <a:t> لا يفشل أبداً</a:t>
            </a:r>
          </a:p>
          <a:p>
            <a:pPr algn="ctr">
              <a:defRPr/>
            </a:pPr>
            <a:r>
              <a:rPr lang="ar-JO" sz="4000" b="1" dirty="0">
                <a:solidFill>
                  <a:srgbClr val="FFFF00"/>
                </a:solidFill>
                <a:latin typeface="Arial" charset="0"/>
                <a:ea typeface="Arial" charset="0"/>
                <a:cs typeface="Arial" charset="0"/>
              </a:rPr>
              <a:t>هو</a:t>
            </a:r>
            <a:r>
              <a:rPr lang="ar-JO" sz="4000" b="1" dirty="0">
                <a:solidFill>
                  <a:schemeClr val="accent5">
                    <a:lumMod val="75000"/>
                  </a:schemeClr>
                </a:solidFill>
                <a:latin typeface="Arial" charset="0"/>
                <a:ea typeface="Arial" charset="0"/>
                <a:cs typeface="Arial" charset="0"/>
              </a:rPr>
              <a:t> مساعد</a:t>
            </a:r>
            <a:r>
              <a:rPr lang="ar-JO" sz="4000" b="1" dirty="0">
                <a:solidFill>
                  <a:srgbClr val="FFFFFF"/>
                </a:solidFill>
                <a:latin typeface="Arial" charset="0"/>
                <a:ea typeface="Arial" charset="0"/>
                <a:cs typeface="Arial" charset="0"/>
              </a:rPr>
              <a:t>نا وسط الطوفان</a:t>
            </a:r>
          </a:p>
          <a:p>
            <a:pPr algn="ctr">
              <a:defRPr/>
            </a:pPr>
            <a:r>
              <a:rPr lang="ar-JO" sz="4000" b="1" dirty="0">
                <a:solidFill>
                  <a:srgbClr val="FFFFFF"/>
                </a:solidFill>
                <a:latin typeface="Arial" charset="0"/>
                <a:ea typeface="Arial" charset="0"/>
                <a:cs typeface="Arial" charset="0"/>
              </a:rPr>
              <a:t>من العلل المميتة السائدة</a:t>
            </a:r>
          </a:p>
          <a:p>
            <a:pPr algn="ctr">
              <a:defRPr/>
            </a:pPr>
            <a:r>
              <a:rPr lang="ar-JO" sz="4000" b="1" dirty="0">
                <a:solidFill>
                  <a:srgbClr val="FFFFFF"/>
                </a:solidFill>
                <a:latin typeface="Arial" charset="0"/>
                <a:ea typeface="Arial" charset="0"/>
                <a:cs typeface="Arial" charset="0"/>
              </a:rPr>
              <a:t>لأنه لا يزال </a:t>
            </a:r>
            <a:r>
              <a:rPr lang="ar-JO" sz="4000" b="1" dirty="0">
                <a:solidFill>
                  <a:srgbClr val="FFB7F6"/>
                </a:solidFill>
                <a:latin typeface="Arial" charset="0"/>
                <a:ea typeface="Arial" charset="0"/>
                <a:cs typeface="Arial" charset="0"/>
              </a:rPr>
              <a:t>عدونا القديم</a:t>
            </a:r>
          </a:p>
          <a:p>
            <a:pPr algn="ctr">
              <a:defRPr/>
            </a:pPr>
            <a:r>
              <a:rPr lang="ar-JO" sz="4000" b="1" dirty="0">
                <a:solidFill>
                  <a:srgbClr val="FFFFFF"/>
                </a:solidFill>
                <a:latin typeface="Arial" charset="0"/>
                <a:ea typeface="Arial" charset="0"/>
                <a:cs typeface="Arial" charset="0"/>
              </a:rPr>
              <a:t>هل يسعى لإحداث الويل لنا</a:t>
            </a:r>
          </a:p>
          <a:p>
            <a:pPr algn="ctr">
              <a:defRPr/>
            </a:pPr>
            <a:r>
              <a:rPr lang="ar-JO" sz="4000" b="1" dirty="0">
                <a:solidFill>
                  <a:srgbClr val="FFFFFF"/>
                </a:solidFill>
                <a:latin typeface="Arial" charset="0"/>
                <a:ea typeface="Arial" charset="0"/>
                <a:cs typeface="Arial" charset="0"/>
              </a:rPr>
              <a:t>مهارت</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 وقوته عظيمة</a:t>
            </a:r>
          </a:p>
          <a:p>
            <a:pPr algn="ctr">
              <a:defRPr/>
            </a:pPr>
            <a:r>
              <a:rPr lang="ar-JO" sz="4000" b="1" dirty="0">
                <a:solidFill>
                  <a:srgbClr val="FFFFFF"/>
                </a:solidFill>
                <a:latin typeface="Arial" charset="0"/>
                <a:ea typeface="Arial" charset="0"/>
                <a:cs typeface="Arial" charset="0"/>
              </a:rPr>
              <a:t>ومسلح بالكراهية القاسية</a:t>
            </a:r>
          </a:p>
          <a:p>
            <a:pPr algn="ctr">
              <a:defRPr/>
            </a:pPr>
            <a:r>
              <a:rPr lang="ar-JO" sz="4000" b="1" dirty="0">
                <a:solidFill>
                  <a:srgbClr val="FFFFFF"/>
                </a:solidFill>
                <a:latin typeface="Arial" charset="0"/>
                <a:ea typeface="Arial" charset="0"/>
                <a:cs typeface="Arial" charset="0"/>
              </a:rPr>
              <a:t>على الأرض ليس </a:t>
            </a:r>
            <a:r>
              <a:rPr lang="ar-JO" sz="4000" b="1" dirty="0">
                <a:solidFill>
                  <a:srgbClr val="FFB7F6"/>
                </a:solidFill>
                <a:latin typeface="Arial" charset="0"/>
                <a:ea typeface="Arial" charset="0"/>
                <a:cs typeface="Arial" charset="0"/>
              </a:rPr>
              <a:t>له</a:t>
            </a:r>
            <a:r>
              <a:rPr lang="ar-JO" sz="4000" b="1" dirty="0">
                <a:solidFill>
                  <a:srgbClr val="FFFFFF"/>
                </a:solidFill>
                <a:latin typeface="Arial" charset="0"/>
                <a:ea typeface="Arial" charset="0"/>
                <a:cs typeface="Arial" charset="0"/>
              </a:rPr>
              <a:t> نظير.</a:t>
            </a:r>
            <a:endParaRPr lang="en-US" sz="4000" b="1" dirty="0">
              <a:solidFill>
                <a:srgbClr val="FFFFFF"/>
              </a:solidFill>
              <a:latin typeface="Arial" charset="0"/>
              <a:ea typeface="Arial" charset="0"/>
              <a:cs typeface="Arial" charset="0"/>
            </a:endParaRPr>
          </a:p>
        </p:txBody>
      </p:sp>
      <p:sp>
        <p:nvSpPr>
          <p:cNvPr id="33177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1780"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 Box 3"/>
          <p:cNvSpPr txBox="1">
            <a:spLocks noChangeArrowheads="1"/>
          </p:cNvSpPr>
          <p:nvPr/>
        </p:nvSpPr>
        <p:spPr bwMode="auto">
          <a:xfrm>
            <a:off x="1816393" y="561975"/>
            <a:ext cx="5487400"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ar-JO" sz="4000" b="1" dirty="0">
                <a:solidFill>
                  <a:srgbClr val="FFFFFF"/>
                </a:solidFill>
                <a:latin typeface="Arial"/>
                <a:cs typeface="Arial"/>
              </a:rPr>
              <a:t>هل </a:t>
            </a:r>
            <a:r>
              <a:rPr lang="ar-JO" sz="4000" b="1" dirty="0">
                <a:solidFill>
                  <a:srgbClr val="FF0000"/>
                </a:solidFill>
                <a:latin typeface="Arial"/>
                <a:cs typeface="Arial"/>
              </a:rPr>
              <a:t>وثقنا</a:t>
            </a:r>
            <a:r>
              <a:rPr lang="ar-JO" sz="4000" b="1" dirty="0">
                <a:solidFill>
                  <a:srgbClr val="FFFFFF"/>
                </a:solidFill>
                <a:latin typeface="Arial"/>
                <a:cs typeface="Arial"/>
              </a:rPr>
              <a:t> بقوتنا</a:t>
            </a:r>
          </a:p>
          <a:p>
            <a:pPr algn="ctr">
              <a:defRPr/>
            </a:pPr>
            <a:r>
              <a:rPr lang="ar-JO" sz="4000" b="1" dirty="0">
                <a:solidFill>
                  <a:srgbClr val="FFFFFF"/>
                </a:solidFill>
                <a:latin typeface="Arial"/>
                <a:cs typeface="Arial"/>
              </a:rPr>
              <a:t>سيكون سعينا </a:t>
            </a:r>
            <a:r>
              <a:rPr lang="ar-JO" sz="4000" b="1" dirty="0">
                <a:solidFill>
                  <a:schemeClr val="accent5">
                    <a:lumMod val="75000"/>
                  </a:schemeClr>
                </a:solidFill>
                <a:latin typeface="Arial"/>
                <a:cs typeface="Arial"/>
              </a:rPr>
              <a:t>خاسرا</a:t>
            </a:r>
            <a:r>
              <a:rPr lang="ar-JO" sz="4000" b="1" dirty="0">
                <a:solidFill>
                  <a:srgbClr val="FFFFFF"/>
                </a:solidFill>
                <a:latin typeface="Arial"/>
                <a:cs typeface="Arial"/>
              </a:rPr>
              <a:t>ً</a:t>
            </a:r>
          </a:p>
          <a:p>
            <a:pPr algn="ctr">
              <a:defRPr/>
            </a:pPr>
            <a:r>
              <a:rPr lang="ar-JO" sz="4000" b="1" dirty="0">
                <a:solidFill>
                  <a:srgbClr val="FFFFFF"/>
                </a:solidFill>
                <a:latin typeface="Arial"/>
                <a:cs typeface="Arial"/>
              </a:rPr>
              <a:t>لم يكن </a:t>
            </a:r>
            <a:r>
              <a:rPr lang="ar-JO" sz="4000" b="1" dirty="0">
                <a:solidFill>
                  <a:srgbClr val="FFC000"/>
                </a:solidFill>
                <a:latin typeface="Arial"/>
                <a:cs typeface="Arial"/>
              </a:rPr>
              <a:t>الرجل المناسب </a:t>
            </a:r>
            <a:r>
              <a:rPr lang="ar-JO" sz="4000" b="1" dirty="0">
                <a:solidFill>
                  <a:srgbClr val="FFFFFF"/>
                </a:solidFill>
                <a:latin typeface="Arial"/>
                <a:cs typeface="Arial"/>
              </a:rPr>
              <a:t>في جانبنا</a:t>
            </a:r>
          </a:p>
          <a:p>
            <a:pPr algn="ctr">
              <a:defRPr/>
            </a:pPr>
            <a:r>
              <a:rPr lang="ar-JO" sz="4000" b="1" dirty="0">
                <a:solidFill>
                  <a:srgbClr val="FFC000"/>
                </a:solidFill>
                <a:latin typeface="Arial"/>
                <a:cs typeface="Arial"/>
              </a:rPr>
              <a:t>الرجل</a:t>
            </a:r>
            <a:r>
              <a:rPr lang="ar-JO" sz="4000" b="1" dirty="0">
                <a:solidFill>
                  <a:srgbClr val="FFFFFF"/>
                </a:solidFill>
                <a:latin typeface="Arial"/>
                <a:cs typeface="Arial"/>
              </a:rPr>
              <a:t> الذي اختاره </a:t>
            </a:r>
            <a:r>
              <a:rPr lang="ar-JO" sz="4000" b="1" dirty="0">
                <a:solidFill>
                  <a:srgbClr val="FFFF00"/>
                </a:solidFill>
                <a:latin typeface="Arial"/>
                <a:cs typeface="Arial"/>
              </a:rPr>
              <a:t>الل</a:t>
            </a:r>
            <a:r>
              <a:rPr lang="ar-JO" sz="4000" b="1" dirty="0">
                <a:solidFill>
                  <a:srgbClr val="FFFFFF"/>
                </a:solidFill>
                <a:latin typeface="Arial"/>
                <a:cs typeface="Arial"/>
              </a:rPr>
              <a:t>ه بنفسه</a:t>
            </a:r>
          </a:p>
          <a:p>
            <a:pPr algn="ctr">
              <a:defRPr/>
            </a:pPr>
            <a:r>
              <a:rPr lang="ar-JO" sz="4000" b="1" dirty="0">
                <a:solidFill>
                  <a:srgbClr val="FFFFFF"/>
                </a:solidFill>
                <a:latin typeface="Arial"/>
                <a:cs typeface="Arial"/>
              </a:rPr>
              <a:t>لا تسأل </a:t>
            </a:r>
            <a:r>
              <a:rPr lang="ar-JO" sz="4000" b="1" dirty="0">
                <a:solidFill>
                  <a:srgbClr val="FFC000"/>
                </a:solidFill>
                <a:latin typeface="Arial"/>
                <a:cs typeface="Arial"/>
              </a:rPr>
              <a:t>من</a:t>
            </a:r>
            <a:r>
              <a:rPr lang="ar-JO" sz="4000" b="1" dirty="0">
                <a:solidFill>
                  <a:srgbClr val="FFFFFF"/>
                </a:solidFill>
                <a:latin typeface="Arial"/>
                <a:cs typeface="Arial"/>
              </a:rPr>
              <a:t> قد يكون؟</a:t>
            </a:r>
          </a:p>
          <a:p>
            <a:pPr algn="ctr">
              <a:defRPr/>
            </a:pPr>
            <a:r>
              <a:rPr lang="ar-JO" sz="4000" b="1" dirty="0">
                <a:solidFill>
                  <a:srgbClr val="FFC000"/>
                </a:solidFill>
                <a:latin typeface="Arial"/>
                <a:cs typeface="Arial"/>
              </a:rPr>
              <a:t>المسيح يسوع هو</a:t>
            </a:r>
          </a:p>
          <a:p>
            <a:pPr algn="ctr">
              <a:defRPr/>
            </a:pPr>
            <a:r>
              <a:rPr lang="ar-JO" sz="4000" b="1" dirty="0">
                <a:solidFill>
                  <a:srgbClr val="FFFFFF"/>
                </a:solidFill>
                <a:latin typeface="Arial"/>
                <a:cs typeface="Arial"/>
              </a:rPr>
              <a:t>الرب الصباؤوت اسم</a:t>
            </a:r>
            <a:r>
              <a:rPr lang="ar-JO" sz="4000" b="1" dirty="0">
                <a:solidFill>
                  <a:srgbClr val="FFC000"/>
                </a:solidFill>
                <a:latin typeface="Arial"/>
                <a:cs typeface="Arial"/>
              </a:rPr>
              <a:t>ه</a:t>
            </a:r>
          </a:p>
          <a:p>
            <a:pPr algn="ctr">
              <a:defRPr/>
            </a:pPr>
            <a:r>
              <a:rPr lang="ar-JO" sz="4000" b="1" dirty="0">
                <a:solidFill>
                  <a:srgbClr val="FFFFFF"/>
                </a:solidFill>
                <a:latin typeface="Arial"/>
                <a:cs typeface="Arial"/>
              </a:rPr>
              <a:t>من جيل إلى جيل نفسه</a:t>
            </a:r>
          </a:p>
          <a:p>
            <a:pPr algn="ctr">
              <a:defRPr/>
            </a:pPr>
            <a:r>
              <a:rPr lang="ar-JO" sz="4000" b="1" dirty="0">
                <a:solidFill>
                  <a:srgbClr val="FFFFFF"/>
                </a:solidFill>
                <a:latin typeface="Arial"/>
                <a:cs typeface="Arial"/>
              </a:rPr>
              <a:t>وعلي</a:t>
            </a:r>
            <a:r>
              <a:rPr lang="ar-JO" sz="4000" b="1" dirty="0">
                <a:solidFill>
                  <a:srgbClr val="FFC000"/>
                </a:solidFill>
                <a:latin typeface="Arial"/>
                <a:cs typeface="Arial"/>
              </a:rPr>
              <a:t>ه</a:t>
            </a:r>
            <a:r>
              <a:rPr lang="ar-JO" sz="4000" b="1" dirty="0">
                <a:solidFill>
                  <a:srgbClr val="FFFFFF"/>
                </a:solidFill>
                <a:latin typeface="Arial"/>
                <a:cs typeface="Arial"/>
              </a:rPr>
              <a:t> أن </a:t>
            </a:r>
            <a:r>
              <a:rPr lang="ar-JO" sz="4000" b="1" dirty="0">
                <a:solidFill>
                  <a:schemeClr val="accent5">
                    <a:lumMod val="75000"/>
                  </a:schemeClr>
                </a:solidFill>
                <a:latin typeface="Arial"/>
                <a:cs typeface="Arial"/>
              </a:rPr>
              <a:t>يربح</a:t>
            </a:r>
            <a:r>
              <a:rPr lang="ar-JO" sz="4000" b="1" dirty="0">
                <a:solidFill>
                  <a:srgbClr val="FFFFFF"/>
                </a:solidFill>
                <a:latin typeface="Arial"/>
                <a:cs typeface="Arial"/>
              </a:rPr>
              <a:t> المعركة.</a:t>
            </a:r>
            <a:endParaRPr lang="en-US" sz="4000" b="1" dirty="0">
              <a:solidFill>
                <a:srgbClr val="FFFFFF"/>
              </a:solidFill>
              <a:latin typeface="Arial"/>
              <a:cs typeface="Arial"/>
            </a:endParaRPr>
          </a:p>
        </p:txBody>
      </p:sp>
      <p:sp>
        <p:nvSpPr>
          <p:cNvPr id="333827"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3828" name="Rectangle 6"/>
          <p:cNvSpPr>
            <a:spLocks noGrp="1" noChangeArrowheads="1"/>
          </p:cNvSpPr>
          <p:nvPr>
            <p:ph type="title"/>
          </p:nvPr>
        </p:nvSpPr>
        <p:spPr>
          <a:xfrm>
            <a:off x="0" y="0"/>
            <a:ext cx="904415" cy="461665"/>
          </a:xfrm>
          <a:noFill/>
        </p:spPr>
        <p:txBody>
          <a:bodyPr wrap="none" anchor="t">
            <a:spAutoFit/>
          </a:bodyPr>
          <a:lstStyle/>
          <a:p>
            <a:pPr algn="l"/>
            <a:r>
              <a:rPr lang="ar-JO" sz="2400" b="1" dirty="0">
                <a:solidFill>
                  <a:schemeClr val="bg1"/>
                </a:solidFill>
                <a:latin typeface="Arial" charset="0"/>
                <a:cs typeface="Arial" charset="0"/>
              </a:rPr>
              <a:t>العدد 2</a:t>
            </a:r>
            <a:endParaRPr lang="en-US" sz="2400" b="1" dirty="0">
              <a:solidFill>
                <a:schemeClr val="bg1"/>
              </a:solidFill>
              <a:latin typeface="Arial" charset="0"/>
              <a:cs typeface="Arial"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ar-JO" sz="4000" b="1" dirty="0">
                <a:solidFill>
                  <a:srgbClr val="FFFFFF"/>
                </a:solidFill>
                <a:latin typeface="Arial" charset="0"/>
                <a:ea typeface="Arial" charset="0"/>
                <a:cs typeface="Arial" charset="0"/>
              </a:rPr>
              <a:t>وهذا العالم المليء ب</a:t>
            </a:r>
            <a:r>
              <a:rPr lang="ar-JO" sz="4000" b="1" dirty="0">
                <a:solidFill>
                  <a:srgbClr val="FFB7F6"/>
                </a:solidFill>
                <a:latin typeface="Arial" charset="0"/>
                <a:ea typeface="Arial" charset="0"/>
                <a:cs typeface="Arial" charset="0"/>
              </a:rPr>
              <a:t>الشياطين</a:t>
            </a:r>
            <a:endParaRPr lang="ar-JO" sz="4000" b="1" dirty="0">
              <a:solidFill>
                <a:srgbClr val="FFFFFF"/>
              </a:solidFill>
              <a:latin typeface="Arial" charset="0"/>
              <a:ea typeface="Arial" charset="0"/>
              <a:cs typeface="Arial" charset="0"/>
            </a:endParaRPr>
          </a:p>
          <a:p>
            <a:pPr algn="ctr">
              <a:defRPr/>
            </a:pPr>
            <a:r>
              <a:rPr lang="ar-JO" sz="4000" b="1" dirty="0">
                <a:solidFill>
                  <a:srgbClr val="FFFFFF"/>
                </a:solidFill>
                <a:latin typeface="Arial" charset="0"/>
                <a:ea typeface="Arial" charset="0"/>
                <a:cs typeface="Arial" charset="0"/>
              </a:rPr>
              <a:t>ينبغي تهديده بالتراجع عنا</a:t>
            </a:r>
          </a:p>
          <a:p>
            <a:pPr algn="ctr">
              <a:defRPr/>
            </a:pPr>
            <a:r>
              <a:rPr lang="ar-JO" sz="4000" b="1" dirty="0">
                <a:solidFill>
                  <a:srgbClr val="FFFFFF"/>
                </a:solidFill>
                <a:latin typeface="Arial" charset="0"/>
                <a:ea typeface="Arial" charset="0"/>
                <a:cs typeface="Arial" charset="0"/>
              </a:rPr>
              <a:t>ولن نخاف إن شاء </a:t>
            </a:r>
            <a:r>
              <a:rPr lang="ar-JO" sz="4000" b="1" dirty="0">
                <a:solidFill>
                  <a:srgbClr val="FFFF00"/>
                </a:solidFill>
                <a:latin typeface="Arial" charset="0"/>
                <a:ea typeface="Arial" charset="0"/>
                <a:cs typeface="Arial" charset="0"/>
              </a:rPr>
              <a:t>الله</a:t>
            </a:r>
          </a:p>
          <a:p>
            <a:pPr algn="ctr">
              <a:defRPr/>
            </a:pPr>
            <a:r>
              <a:rPr lang="ar-JO" sz="4000" b="1" dirty="0">
                <a:solidFill>
                  <a:srgbClr val="0070C0"/>
                </a:solidFill>
                <a:latin typeface="Arial" charset="0"/>
                <a:ea typeface="Arial" charset="0"/>
                <a:cs typeface="Arial" charset="0"/>
              </a:rPr>
              <a:t>حق</a:t>
            </a:r>
            <a:r>
              <a:rPr lang="ar-JO" sz="4000" b="1" dirty="0">
                <a:solidFill>
                  <a:srgbClr val="FFFFFF"/>
                </a:solidFill>
                <a:latin typeface="Arial" charset="0"/>
                <a:ea typeface="Arial" charset="0"/>
                <a:cs typeface="Arial" charset="0"/>
              </a:rPr>
              <a:t>ه أن </a:t>
            </a:r>
            <a:r>
              <a:rPr lang="ar-JO" sz="4000" b="1" dirty="0">
                <a:solidFill>
                  <a:schemeClr val="accent5">
                    <a:lumMod val="75000"/>
                  </a:schemeClr>
                </a:solidFill>
                <a:latin typeface="Arial" charset="0"/>
                <a:ea typeface="Arial" charset="0"/>
                <a:cs typeface="Arial" charset="0"/>
              </a:rPr>
              <a:t>ينتصر</a:t>
            </a:r>
            <a:r>
              <a:rPr lang="ar-JO" sz="4000" b="1" dirty="0">
                <a:solidFill>
                  <a:srgbClr val="FFFFFF"/>
                </a:solidFill>
                <a:latin typeface="Arial" charset="0"/>
                <a:ea typeface="Arial" charset="0"/>
                <a:cs typeface="Arial" charset="0"/>
              </a:rPr>
              <a:t> من خلالنا.</a:t>
            </a:r>
          </a:p>
          <a:p>
            <a:pPr algn="ctr">
              <a:defRPr/>
            </a:pPr>
            <a:r>
              <a:rPr lang="ar-JO" sz="4000" b="1" dirty="0">
                <a:solidFill>
                  <a:srgbClr val="FFB7F6"/>
                </a:solidFill>
                <a:latin typeface="Arial" charset="0"/>
                <a:ea typeface="Arial" charset="0"/>
                <a:cs typeface="Arial" charset="0"/>
              </a:rPr>
              <a:t>أمير الظلام </a:t>
            </a:r>
            <a:r>
              <a:rPr lang="ar-JO" sz="4000" b="1" dirty="0">
                <a:solidFill>
                  <a:srgbClr val="FFFFFF"/>
                </a:solidFill>
                <a:latin typeface="Arial" charset="0"/>
                <a:ea typeface="Arial" charset="0"/>
                <a:cs typeface="Arial" charset="0"/>
              </a:rPr>
              <a:t>حزين</a:t>
            </a:r>
          </a:p>
          <a:p>
            <a:pPr algn="ctr">
              <a:defRPr/>
            </a:pPr>
            <a:r>
              <a:rPr lang="ar-JO" sz="4000" b="1" dirty="0">
                <a:solidFill>
                  <a:srgbClr val="FFFFFF"/>
                </a:solidFill>
                <a:latin typeface="Arial" charset="0"/>
                <a:ea typeface="Arial" charset="0"/>
                <a:cs typeface="Arial" charset="0"/>
              </a:rPr>
              <a:t>نحن لا نرتعد من </a:t>
            </a:r>
            <a:r>
              <a:rPr lang="ar-JO" sz="4000" b="1" dirty="0">
                <a:solidFill>
                  <a:srgbClr val="FFB7F6"/>
                </a:solidFill>
                <a:latin typeface="Arial" charset="0"/>
                <a:ea typeface="Arial" charset="0"/>
                <a:cs typeface="Arial" charset="0"/>
              </a:rPr>
              <a:t>أجله</a:t>
            </a:r>
          </a:p>
          <a:p>
            <a:pPr algn="ctr">
              <a:defRPr/>
            </a:pPr>
            <a:r>
              <a:rPr lang="ar-JO" sz="4000" b="1" dirty="0">
                <a:solidFill>
                  <a:srgbClr val="FFFFFF"/>
                </a:solidFill>
                <a:latin typeface="Arial" charset="0"/>
                <a:ea typeface="Arial" charset="0"/>
                <a:cs typeface="Arial" charset="0"/>
              </a:rPr>
              <a:t>غضب</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 يمكننا أن </a:t>
            </a:r>
            <a:r>
              <a:rPr lang="ar-JO" sz="4000" b="1" dirty="0">
                <a:solidFill>
                  <a:schemeClr val="accent5">
                    <a:lumMod val="75000"/>
                  </a:schemeClr>
                </a:solidFill>
                <a:latin typeface="Arial" charset="0"/>
                <a:ea typeface="Arial" charset="0"/>
                <a:cs typeface="Arial" charset="0"/>
              </a:rPr>
              <a:t>نتحمله</a:t>
            </a:r>
          </a:p>
          <a:p>
            <a:pPr algn="ctr">
              <a:defRPr/>
            </a:pPr>
            <a:r>
              <a:rPr lang="ar-JO" sz="4000" b="1" dirty="0">
                <a:solidFill>
                  <a:srgbClr val="FFFFFF"/>
                </a:solidFill>
                <a:latin typeface="Arial" charset="0"/>
                <a:ea typeface="Arial" charset="0"/>
                <a:cs typeface="Arial" charset="0"/>
              </a:rPr>
              <a:t>فإن </a:t>
            </a:r>
            <a:r>
              <a:rPr lang="ar-JO" sz="4000" b="1" dirty="0">
                <a:solidFill>
                  <a:schemeClr val="accent5">
                    <a:lumMod val="75000"/>
                  </a:schemeClr>
                </a:solidFill>
                <a:latin typeface="Arial" charset="0"/>
                <a:ea typeface="Arial" charset="0"/>
                <a:cs typeface="Arial" charset="0"/>
              </a:rPr>
              <a:t>هلاك</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 مؤكد:</a:t>
            </a:r>
          </a:p>
          <a:p>
            <a:pPr algn="ctr">
              <a:defRPr/>
            </a:pPr>
            <a:r>
              <a:rPr lang="ar-JO" sz="4000" b="1" dirty="0">
                <a:solidFill>
                  <a:srgbClr val="0070C0"/>
                </a:solidFill>
                <a:latin typeface="Arial" charset="0"/>
                <a:ea typeface="Arial" charset="0"/>
                <a:cs typeface="Arial" charset="0"/>
              </a:rPr>
              <a:t>كلمة</a:t>
            </a:r>
            <a:r>
              <a:rPr lang="ar-JO" sz="4000" b="1" dirty="0">
                <a:solidFill>
                  <a:srgbClr val="FFFFFF"/>
                </a:solidFill>
                <a:latin typeface="Arial" charset="0"/>
                <a:ea typeface="Arial" charset="0"/>
                <a:cs typeface="Arial" charset="0"/>
              </a:rPr>
              <a:t> واحدة صغيرة سوف </a:t>
            </a:r>
            <a:r>
              <a:rPr lang="ar-JO" sz="4000" b="1" dirty="0">
                <a:solidFill>
                  <a:schemeClr val="accent5">
                    <a:lumMod val="75000"/>
                  </a:schemeClr>
                </a:solidFill>
                <a:latin typeface="Arial" charset="0"/>
                <a:ea typeface="Arial" charset="0"/>
                <a:cs typeface="Arial" charset="0"/>
              </a:rPr>
              <a:t>تسقط</a:t>
            </a:r>
            <a:r>
              <a:rPr lang="ar-JO" sz="4000" b="1" dirty="0">
                <a:solidFill>
                  <a:srgbClr val="FFB7F6"/>
                </a:solidFill>
                <a:latin typeface="Arial" charset="0"/>
                <a:ea typeface="Arial" charset="0"/>
                <a:cs typeface="Arial" charset="0"/>
              </a:rPr>
              <a:t>ه</a:t>
            </a:r>
            <a:r>
              <a:rPr lang="ar-JO" sz="4000" b="1" dirty="0">
                <a:solidFill>
                  <a:srgbClr val="FFFFFF"/>
                </a:solidFill>
                <a:latin typeface="Arial" charset="0"/>
                <a:ea typeface="Arial" charset="0"/>
                <a:cs typeface="Arial" charset="0"/>
              </a:rPr>
              <a:t>.</a:t>
            </a:r>
            <a:endParaRPr lang="en-US" sz="4000" b="1" dirty="0">
              <a:solidFill>
                <a:srgbClr val="FFFFFF"/>
              </a:solidFill>
              <a:latin typeface="Arial" charset="0"/>
              <a:ea typeface="Arial" charset="0"/>
              <a:cs typeface="Arial" charset="0"/>
            </a:endParaRPr>
          </a:p>
        </p:txBody>
      </p:sp>
      <p:sp>
        <p:nvSpPr>
          <p:cNvPr id="33587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5876" name="Rectangle 6"/>
          <p:cNvSpPr>
            <a:spLocks noGrp="1" noChangeArrowheads="1"/>
          </p:cNvSpPr>
          <p:nvPr>
            <p:ph type="title"/>
          </p:nvPr>
        </p:nvSpPr>
        <p:spPr>
          <a:xfrm>
            <a:off x="61913" y="76200"/>
            <a:ext cx="904415" cy="461665"/>
          </a:xfrm>
          <a:noFill/>
        </p:spPr>
        <p:txBody>
          <a:bodyPr wrap="none" anchor="t">
            <a:spAutoFit/>
          </a:bodyPr>
          <a:lstStyle/>
          <a:p>
            <a:pPr algn="l"/>
            <a:r>
              <a:rPr lang="ar-JO" sz="2400" b="1" dirty="0">
                <a:solidFill>
                  <a:schemeClr val="bg1"/>
                </a:solidFill>
                <a:latin typeface="Arial" charset="0"/>
                <a:cs typeface="Arial" charset="0"/>
              </a:rPr>
              <a:t>العدد 3</a:t>
            </a:r>
            <a:endParaRPr lang="en-US" sz="2400" b="1" dirty="0">
              <a:solidFill>
                <a:schemeClr val="bg1"/>
              </a:solidFill>
              <a:latin typeface="Arial" charset="0"/>
              <a:cs typeface="Arial"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dirty="0">
                <a:solidFill>
                  <a:srgbClr val="FFFFFF"/>
                </a:solidFill>
                <a:effectLst>
                  <a:outerShdw blurRad="38100" dist="38100" dir="2700000" algn="tl">
                    <a:srgbClr val="000000"/>
                  </a:outerShdw>
                </a:effectLst>
                <a:latin typeface="Arial" charset="0"/>
              </a:rPr>
              <a:t>1. دراسة النص الكتابي</a:t>
            </a:r>
            <a:endParaRPr lang="en-US" dirty="0">
              <a:solidFill>
                <a:srgbClr val="FFFFFF"/>
              </a:solidFill>
              <a:effectLst>
                <a:outerShdw blurRad="38100" dist="38100" dir="2700000" algn="tl">
                  <a:srgbClr val="000000"/>
                </a:outerShdw>
              </a:effectLst>
              <a:latin typeface="Arial" charset="0"/>
            </a:endParaRPr>
          </a:p>
        </p:txBody>
      </p:sp>
      <p:sp>
        <p:nvSpPr>
          <p:cNvPr id="3" name="Title 1"/>
          <p:cNvSpPr txBox="1">
            <a:spLocks/>
          </p:cNvSpPr>
          <p:nvPr/>
        </p:nvSpPr>
        <p:spPr bwMode="auto">
          <a:xfrm>
            <a:off x="1219200" y="1667272"/>
            <a:ext cx="6665168"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39700">
                    <a:schemeClr val="bg2"/>
                  </a:glow>
                </a:effectLst>
                <a:latin typeface="Arial" charset="0"/>
                <a:cs typeface="Arial" charset="0"/>
              </a:rPr>
              <a:t>ب. كيف تفسر المقطع ...</a:t>
            </a:r>
            <a:endParaRPr lang="en-US" sz="2800" b="1" dirty="0">
              <a:solidFill>
                <a:srgbClr val="FFFFFF"/>
              </a:solidFill>
              <a:effectLst>
                <a:glow rad="139700">
                  <a:schemeClr val="bg2"/>
                </a:glow>
              </a:effectLst>
              <a:latin typeface="Arial" charset="0"/>
              <a:cs typeface="Arial" charset="0"/>
            </a:endParaRPr>
          </a:p>
        </p:txBody>
      </p:sp>
      <p:sp>
        <p:nvSpPr>
          <p:cNvPr id="258052"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27</a:t>
            </a:r>
            <a:endParaRPr lang="en-US" dirty="0">
              <a:solidFill>
                <a:srgbClr val="FFFFFF"/>
              </a:solidFill>
              <a:latin typeface="Arial" charset="0"/>
              <a:cs typeface="Arial" charset="0"/>
            </a:endParaRPr>
          </a:p>
        </p:txBody>
      </p:sp>
      <p:sp>
        <p:nvSpPr>
          <p:cNvPr id="5" name="Title 1"/>
          <p:cNvSpPr txBox="1">
            <a:spLocks/>
          </p:cNvSpPr>
          <p:nvPr/>
        </p:nvSpPr>
        <p:spPr bwMode="auto">
          <a:xfrm>
            <a:off x="827584" y="2133600"/>
            <a:ext cx="6624736"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صلّ من أجل حكمة واقرأ الترجمة التي يستخدمها معظم</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أعضاء الكنيسة، واكتب كل سؤال تعتقد أن المستمعين سيطرحونه (لأنه</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بعد 15 ساعة من الدراسة سيكون لديك جميع الإجابات ولكنك ستنسى الأسئلة) أجب عن هذه الأسئلة.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بعض الترجمات الأخرى ولاحظ الاختلافات والأسئلة الإضافية.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النص باللغة الأصلية إذا أمكن، استخدم الأدوات التي لديك لإجراء دراسات مختصرة عن الكلمات المهمة.</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1674372" y="561975"/>
            <a:ext cx="5803192"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algn="ctr">
              <a:defRPr/>
            </a:pPr>
            <a:r>
              <a:rPr lang="ar-JO" sz="4000" b="1" dirty="0">
                <a:solidFill>
                  <a:srgbClr val="FFFFFF"/>
                </a:solidFill>
                <a:latin typeface="Arial" charset="0"/>
                <a:ea typeface="Arial" charset="0"/>
                <a:cs typeface="Arial" charset="0"/>
              </a:rPr>
              <a:t>تلك </a:t>
            </a:r>
            <a:r>
              <a:rPr lang="ar-JO" sz="4000" b="1" dirty="0">
                <a:solidFill>
                  <a:srgbClr val="0070C0"/>
                </a:solidFill>
                <a:latin typeface="Arial" charset="0"/>
                <a:ea typeface="Arial" charset="0"/>
                <a:cs typeface="Arial" charset="0"/>
              </a:rPr>
              <a:t>الكلمة</a:t>
            </a:r>
            <a:r>
              <a:rPr lang="ar-JO" sz="4000" b="1" dirty="0">
                <a:solidFill>
                  <a:srgbClr val="FFFFFF"/>
                </a:solidFill>
                <a:latin typeface="Arial" charset="0"/>
                <a:ea typeface="Arial" charset="0"/>
                <a:cs typeface="Arial" charset="0"/>
              </a:rPr>
              <a:t> فوق كل </a:t>
            </a:r>
            <a:r>
              <a:rPr lang="ar-JO" sz="4000" b="1" dirty="0">
                <a:solidFill>
                  <a:srgbClr val="FFB7F6"/>
                </a:solidFill>
                <a:latin typeface="Arial" charset="0"/>
                <a:ea typeface="Arial" charset="0"/>
                <a:cs typeface="Arial" charset="0"/>
              </a:rPr>
              <a:t>القوى الأرضية</a:t>
            </a:r>
            <a:endParaRPr lang="ar-JO" sz="4000" b="1" dirty="0">
              <a:solidFill>
                <a:srgbClr val="FFFFFF"/>
              </a:solidFill>
              <a:latin typeface="Arial" charset="0"/>
              <a:ea typeface="Arial" charset="0"/>
              <a:cs typeface="Arial" charset="0"/>
            </a:endParaRPr>
          </a:p>
          <a:p>
            <a:pPr algn="ctr">
              <a:defRPr/>
            </a:pPr>
            <a:r>
              <a:rPr lang="ar-JO" sz="4000" b="1" dirty="0">
                <a:solidFill>
                  <a:srgbClr val="FFFFFF"/>
                </a:solidFill>
                <a:latin typeface="Arial" charset="0"/>
                <a:ea typeface="Arial" charset="0"/>
                <a:cs typeface="Arial" charset="0"/>
              </a:rPr>
              <a:t>لا شكر </a:t>
            </a:r>
            <a:r>
              <a:rPr lang="ar-JO" sz="4000" b="1" dirty="0">
                <a:solidFill>
                  <a:srgbClr val="FFB7F6"/>
                </a:solidFill>
                <a:latin typeface="Arial" charset="0"/>
                <a:ea typeface="Arial" charset="0"/>
                <a:cs typeface="Arial" charset="0"/>
              </a:rPr>
              <a:t>لهم</a:t>
            </a:r>
            <a:r>
              <a:rPr lang="ar-JO" sz="4000" b="1" dirty="0">
                <a:solidFill>
                  <a:srgbClr val="FFFFFF"/>
                </a:solidFill>
                <a:latin typeface="Arial" charset="0"/>
                <a:ea typeface="Arial" charset="0"/>
                <a:cs typeface="Arial" charset="0"/>
              </a:rPr>
              <a:t> يدوم.</a:t>
            </a:r>
          </a:p>
          <a:p>
            <a:pPr algn="ctr">
              <a:defRPr/>
            </a:pPr>
            <a:r>
              <a:rPr lang="ar-JO" sz="4000" b="1" dirty="0">
                <a:solidFill>
                  <a:srgbClr val="FFFFFF"/>
                </a:solidFill>
                <a:latin typeface="Arial" charset="0"/>
                <a:ea typeface="Arial" charset="0"/>
                <a:cs typeface="Arial" charset="0"/>
              </a:rPr>
              <a:t>الروح والمواهب لنا</a:t>
            </a:r>
          </a:p>
          <a:p>
            <a:pPr algn="ctr">
              <a:defRPr/>
            </a:pPr>
            <a:r>
              <a:rPr lang="ar-JO" sz="4000" b="1" dirty="0">
                <a:solidFill>
                  <a:srgbClr val="FFFFFF"/>
                </a:solidFill>
                <a:latin typeface="Arial" charset="0"/>
                <a:ea typeface="Arial" charset="0"/>
                <a:cs typeface="Arial" charset="0"/>
              </a:rPr>
              <a:t>من خلال</a:t>
            </a:r>
            <a:r>
              <a:rPr lang="ar-JO" sz="4000" b="1" dirty="0">
                <a:solidFill>
                  <a:srgbClr val="FFFF00"/>
                </a:solidFill>
                <a:latin typeface="Arial" charset="0"/>
                <a:ea typeface="Arial" charset="0"/>
                <a:cs typeface="Arial" charset="0"/>
              </a:rPr>
              <a:t>ه</a:t>
            </a:r>
            <a:r>
              <a:rPr lang="ar-JO" sz="4000" b="1" dirty="0">
                <a:solidFill>
                  <a:srgbClr val="FFFFFF"/>
                </a:solidFill>
                <a:latin typeface="Arial" charset="0"/>
                <a:ea typeface="Arial" charset="0"/>
                <a:cs typeface="Arial" charset="0"/>
              </a:rPr>
              <a:t> الذي هو معنا.</a:t>
            </a:r>
          </a:p>
          <a:p>
            <a:pPr algn="ctr">
              <a:defRPr/>
            </a:pPr>
            <a:r>
              <a:rPr lang="ar-JO" sz="4000" b="1" dirty="0">
                <a:solidFill>
                  <a:srgbClr val="FFFFFF"/>
                </a:solidFill>
                <a:latin typeface="Arial" charset="0"/>
                <a:ea typeface="Arial" charset="0"/>
                <a:cs typeface="Arial" charset="0"/>
              </a:rPr>
              <a:t>دع البضائع والأقارب تذهب </a:t>
            </a:r>
          </a:p>
          <a:p>
            <a:pPr algn="ctr">
              <a:defRPr/>
            </a:pPr>
            <a:r>
              <a:rPr lang="ar-JO" sz="4000" b="1" dirty="0">
                <a:solidFill>
                  <a:srgbClr val="FFFFFF"/>
                </a:solidFill>
                <a:latin typeface="Arial" charset="0"/>
                <a:ea typeface="Arial" charset="0"/>
                <a:cs typeface="Arial" charset="0"/>
              </a:rPr>
              <a:t>هذه الحياة الفانية أيضاً</a:t>
            </a:r>
          </a:p>
          <a:p>
            <a:pPr algn="ctr">
              <a:defRPr/>
            </a:pPr>
            <a:r>
              <a:rPr lang="ar-JO" sz="4000" b="1" dirty="0">
                <a:solidFill>
                  <a:srgbClr val="FFFFFF"/>
                </a:solidFill>
                <a:latin typeface="Arial" charset="0"/>
                <a:ea typeface="Arial" charset="0"/>
                <a:cs typeface="Arial" charset="0"/>
              </a:rPr>
              <a:t>الجسد قد يقتلونه</a:t>
            </a:r>
          </a:p>
          <a:p>
            <a:pPr algn="ctr">
              <a:defRPr/>
            </a:pPr>
            <a:r>
              <a:rPr lang="ar-JO" sz="4000" b="1" dirty="0">
                <a:solidFill>
                  <a:srgbClr val="0070C0"/>
                </a:solidFill>
                <a:latin typeface="Arial" charset="0"/>
                <a:ea typeface="Arial" charset="0"/>
                <a:cs typeface="Arial" charset="0"/>
              </a:rPr>
              <a:t>حق</a:t>
            </a:r>
            <a:r>
              <a:rPr lang="ar-JO" sz="4000" b="1" dirty="0">
                <a:solidFill>
                  <a:srgbClr val="FFFFFF"/>
                </a:solidFill>
                <a:latin typeface="Arial" charset="0"/>
                <a:ea typeface="Arial" charset="0"/>
                <a:cs typeface="Arial" charset="0"/>
              </a:rPr>
              <a:t> </a:t>
            </a:r>
            <a:r>
              <a:rPr lang="ar-JO" sz="4000" b="1" dirty="0">
                <a:solidFill>
                  <a:srgbClr val="FFFF00"/>
                </a:solidFill>
                <a:latin typeface="Arial" charset="0"/>
                <a:ea typeface="Arial" charset="0"/>
                <a:cs typeface="Arial" charset="0"/>
              </a:rPr>
              <a:t>الل</a:t>
            </a:r>
            <a:r>
              <a:rPr lang="ar-JO" sz="4000" b="1" dirty="0">
                <a:solidFill>
                  <a:srgbClr val="FFFFFF"/>
                </a:solidFill>
                <a:latin typeface="Arial" charset="0"/>
                <a:ea typeface="Arial" charset="0"/>
                <a:cs typeface="Arial" charset="0"/>
              </a:rPr>
              <a:t>ه لا يزال </a:t>
            </a:r>
            <a:r>
              <a:rPr lang="ar-JO" sz="4000" b="1" dirty="0">
                <a:solidFill>
                  <a:schemeClr val="accent5">
                    <a:lumMod val="75000"/>
                  </a:schemeClr>
                </a:solidFill>
                <a:latin typeface="Arial" charset="0"/>
                <a:ea typeface="Arial" charset="0"/>
                <a:cs typeface="Arial" charset="0"/>
              </a:rPr>
              <a:t>قائماً</a:t>
            </a:r>
          </a:p>
          <a:p>
            <a:pPr algn="ctr">
              <a:defRPr/>
            </a:pPr>
            <a:r>
              <a:rPr lang="ar-JO" sz="4000" b="1" dirty="0">
                <a:solidFill>
                  <a:srgbClr val="FFFFFF"/>
                </a:solidFill>
                <a:latin typeface="Arial" charset="0"/>
                <a:ea typeface="Arial" charset="0"/>
                <a:cs typeface="Arial" charset="0"/>
              </a:rPr>
              <a:t>مملكت</a:t>
            </a:r>
            <a:r>
              <a:rPr lang="ar-JO" sz="4000" b="1" dirty="0">
                <a:solidFill>
                  <a:srgbClr val="FFFF00"/>
                </a:solidFill>
                <a:latin typeface="Arial" charset="0"/>
                <a:ea typeface="Arial" charset="0"/>
                <a:cs typeface="Arial" charset="0"/>
              </a:rPr>
              <a:t>ه</a:t>
            </a:r>
            <a:r>
              <a:rPr lang="ar-JO" sz="4000" b="1" dirty="0">
                <a:solidFill>
                  <a:srgbClr val="FFFFFF"/>
                </a:solidFill>
                <a:latin typeface="Arial" charset="0"/>
                <a:ea typeface="Arial" charset="0"/>
                <a:cs typeface="Arial" charset="0"/>
              </a:rPr>
              <a:t> إلى </a:t>
            </a:r>
            <a:r>
              <a:rPr lang="ar-JO" sz="4000" b="1" dirty="0">
                <a:solidFill>
                  <a:schemeClr val="accent5">
                    <a:lumMod val="75000"/>
                  </a:schemeClr>
                </a:solidFill>
                <a:latin typeface="Arial" charset="0"/>
                <a:ea typeface="Arial" charset="0"/>
                <a:cs typeface="Arial" charset="0"/>
              </a:rPr>
              <a:t>الأبد</a:t>
            </a:r>
            <a:endParaRPr lang="en-US" sz="4000" b="1" dirty="0">
              <a:solidFill>
                <a:schemeClr val="accent5">
                  <a:lumMod val="75000"/>
                </a:schemeClr>
              </a:solidFill>
              <a:latin typeface="Arial" charset="0"/>
              <a:ea typeface="Arial" charset="0"/>
              <a:cs typeface="Arial" charset="0"/>
            </a:endParaRPr>
          </a:p>
        </p:txBody>
      </p:sp>
      <p:sp>
        <p:nvSpPr>
          <p:cNvPr id="337923"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31</a:t>
            </a:r>
            <a:endParaRPr lang="en-US" dirty="0">
              <a:solidFill>
                <a:srgbClr val="000000"/>
              </a:solidFill>
              <a:latin typeface="Arial" charset="0"/>
              <a:cs typeface="Arial" charset="0"/>
            </a:endParaRPr>
          </a:p>
        </p:txBody>
      </p:sp>
      <p:sp>
        <p:nvSpPr>
          <p:cNvPr id="337924"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4</a:t>
            </a:r>
            <a:endParaRPr lang="en-US" sz="2400" b="1" dirty="0">
              <a:solidFill>
                <a:schemeClr val="bg1"/>
              </a:solidFill>
              <a:latin typeface="Arial" charset="0"/>
              <a:cs typeface="Arial"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1026"/>
          <p:cNvSpPr>
            <a:spLocks noGrp="1" noChangeArrowheads="1"/>
          </p:cNvSpPr>
          <p:nvPr>
            <p:ph type="ctrTitle"/>
          </p:nvPr>
        </p:nvSpPr>
        <p:spPr>
          <a:xfrm>
            <a:off x="5562600" y="0"/>
            <a:ext cx="3124200" cy="6858000"/>
          </a:xfrm>
        </p:spPr>
        <p:txBody>
          <a:bodyPr/>
          <a:lstStyle/>
          <a:p>
            <a:r>
              <a:rPr lang="ar-JO" sz="6000" b="1" dirty="0">
                <a:solidFill>
                  <a:schemeClr val="bg1"/>
                </a:solidFill>
                <a:latin typeface="Arial" charset="0"/>
              </a:rPr>
              <a:t>يحتاج     كل حديث إلى تركيز</a:t>
            </a:r>
            <a:endParaRPr lang="en-US" dirty="0">
              <a:latin typeface="Arial" charset="0"/>
            </a:endParaRPr>
          </a:p>
        </p:txBody>
      </p:sp>
      <p:pic>
        <p:nvPicPr>
          <p:cNvPr id="339971" name="Picture 1028" descr="BigIdea"/>
          <p:cNvPicPr>
            <a:picLocks noChangeAspect="1" noChangeArrowheads="1"/>
          </p:cNvPicPr>
          <p:nvPr/>
        </p:nvPicPr>
        <p:blipFill>
          <a:blip r:embed="rId3" cstate="screen">
            <a:extLst>
              <a:ext uri="{28A0092B-C50C-407E-A947-70E740481C1C}">
                <a14:useLocalDpi xmlns:a14="http://schemas.microsoft.com/office/drawing/2010/main"/>
              </a:ext>
            </a:extLst>
          </a:blip>
          <a:srcRect l="11888" t="2780" r="17696" b="18434"/>
          <a:stretch>
            <a:fillRect/>
          </a:stretch>
        </p:blipFill>
        <p:spPr bwMode="auto">
          <a:xfrm>
            <a:off x="0" y="0"/>
            <a:ext cx="5392738" cy="853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ounded Rectangular Callout 4"/>
          <p:cNvSpPr/>
          <p:nvPr/>
        </p:nvSpPr>
        <p:spPr bwMode="auto">
          <a:xfrm rot="10800000" flipV="1">
            <a:off x="-107950" y="-17463"/>
            <a:ext cx="5832475" cy="3375026"/>
          </a:xfrm>
          <a:prstGeom prst="wedgeRoundRectCallout">
            <a:avLst>
              <a:gd name="adj1" fmla="val -7477"/>
              <a:gd name="adj2" fmla="val 92539"/>
              <a:gd name="adj3" fmla="val 16667"/>
            </a:avLst>
          </a:prstGeom>
          <a:solidFill>
            <a:srgbClr val="000090"/>
          </a:solidFill>
          <a:ln w="9525" cap="flat" cmpd="sng" algn="ctr">
            <a:solidFill>
              <a:srgbClr val="FFFFFF"/>
            </a:solidFill>
            <a:prstDash val="solid"/>
            <a:round/>
            <a:headEnd type="none" w="med" len="med"/>
            <a:tailEnd type="none" w="med" len="med"/>
          </a:ln>
          <a:effectLst/>
        </p:spPr>
        <p:txBody>
          <a:bodyPr/>
          <a:lstStyle/>
          <a:p>
            <a:pPr algn="ctr">
              <a:defRPr/>
            </a:pPr>
            <a:r>
              <a:rPr lang="ar-JO" sz="3200" kern="0" dirty="0">
                <a:solidFill>
                  <a:srgbClr val="FFFFFF"/>
                </a:solidFill>
                <a:latin typeface="Arial" panose="020B0604020202020204" pitchFamily="34" charset="0"/>
                <a:ea typeface="ＭＳ Ｐゴシック" pitchFamily="-112" charset="-128"/>
                <a:cs typeface="Arial" panose="020B0604020202020204" pitchFamily="34" charset="0"/>
              </a:rPr>
              <a:t>سوف يركز حديثي اليوم على التطور مقابل الخلق وحركة الحياة الإحترافية والعصمة الكتابية. أود أن أبدأ ببعض التعليقات حول نزع السلاح النووي ومدى ارتباطه بإنقاذ الحيتان</a:t>
            </a:r>
            <a:endParaRPr lang="en-US" sz="3200" kern="0" dirty="0">
              <a:solidFill>
                <a:srgbClr val="FFFFFF"/>
              </a:solidFill>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eMoreVagu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366" t="10992" r="22310" b="59821"/>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3" name="Rectangle 2"/>
          <p:cNvSpPr>
            <a:spLocks noGrp="1" noChangeArrowheads="1"/>
          </p:cNvSpPr>
          <p:nvPr>
            <p:ph type="title"/>
          </p:nvPr>
        </p:nvSpPr>
        <p:spPr/>
        <p:txBody>
          <a:bodyPr/>
          <a:lstStyle/>
          <a:p>
            <a:pPr eaLnBrk="1" hangingPunct="1"/>
            <a:r>
              <a:rPr lang="en-US" dirty="0">
                <a:ea typeface="Osaka" charset="0"/>
                <a:cs typeface="Arial" panose="020B0604020202020204" pitchFamily="34" charset="0"/>
              </a:rPr>
              <a:t>What do you do for a living?</a:t>
            </a:r>
          </a:p>
        </p:txBody>
      </p:sp>
      <p:sp>
        <p:nvSpPr>
          <p:cNvPr id="74755" name="Rounded Rectangular Callout 2"/>
          <p:cNvSpPr>
            <a:spLocks noChangeArrowheads="1"/>
          </p:cNvSpPr>
          <p:nvPr/>
        </p:nvSpPr>
        <p:spPr bwMode="auto">
          <a:xfrm rot="10800000" flipV="1">
            <a:off x="0" y="-34925"/>
            <a:ext cx="5400675" cy="1773238"/>
          </a:xfrm>
          <a:prstGeom prst="wedgeRoundRectCallout">
            <a:avLst>
              <a:gd name="adj1" fmla="val -23028"/>
              <a:gd name="adj2" fmla="val 98759"/>
              <a:gd name="adj3" fmla="val 16667"/>
            </a:avLst>
          </a:prstGeom>
          <a:solidFill>
            <a:srgbClr val="860000"/>
          </a:solidFill>
          <a:ln w="952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ea typeface="ADLaM Display" panose="02010000000000000000" pitchFamily="2" charset="0"/>
                <a:cs typeface="Arial" panose="020B0604020202020204" pitchFamily="34" charset="0"/>
              </a:rPr>
              <a:t>ماذا تفعل لكسب        لقمة العيش؟</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ADLaM Display" panose="02010000000000000000" pitchFamily="2" charset="0"/>
              <a:cs typeface="Arial" panose="020B0604020202020204" pitchFamily="34" charset="0"/>
            </a:endParaRPr>
          </a:p>
        </p:txBody>
      </p:sp>
      <p:sp>
        <p:nvSpPr>
          <p:cNvPr id="74756" name="Rounded Rectangular Callout 5"/>
          <p:cNvSpPr>
            <a:spLocks noChangeArrowheads="1"/>
          </p:cNvSpPr>
          <p:nvPr/>
        </p:nvSpPr>
        <p:spPr bwMode="auto">
          <a:xfrm rot="10800000" flipV="1">
            <a:off x="5652119" y="115888"/>
            <a:ext cx="3528393" cy="1728787"/>
          </a:xfrm>
          <a:prstGeom prst="wedgeRoundRectCallout">
            <a:avLst>
              <a:gd name="adj1" fmla="val -24500"/>
              <a:gd name="adj2" fmla="val 114708"/>
              <a:gd name="adj3" fmla="val 16667"/>
            </a:avLst>
          </a:prstGeom>
          <a:solidFill>
            <a:schemeClr val="bg1"/>
          </a:solidFill>
          <a:ln w="952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5795963" y="549275"/>
            <a:ext cx="3276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4800" b="1" dirty="0">
                <a:solidFill>
                  <a:srgbClr val="FFFFFF"/>
                </a:solidFill>
                <a:latin typeface="Arial" panose="020B0604020202020204" pitchFamily="34" charset="0"/>
                <a:cs typeface="Arial" panose="020B0604020202020204" pitchFamily="34" charset="0"/>
              </a:rPr>
              <a:t>أ</a:t>
            </a: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نا </a:t>
            </a:r>
            <a:r>
              <a:rPr lang="ar-JO" sz="4800" b="1" dirty="0">
                <a:solidFill>
                  <a:srgbClr val="FFFFFF"/>
                </a:solidFill>
                <a:latin typeface="Arial" panose="020B0604020202020204" pitchFamily="34" charset="0"/>
                <a:cs typeface="Arial" panose="020B0604020202020204" pitchFamily="34" charset="0"/>
              </a:rPr>
              <a:t>أ</a:t>
            </a: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عمل.</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b="1" dirty="0">
                <a:ea typeface="Osaka" charset="0"/>
                <a:cs typeface="Arial" panose="020B0604020202020204" pitchFamily="34" charset="0"/>
              </a:rPr>
              <a:t>Could you be more vague?</a:t>
            </a:r>
          </a:p>
        </p:txBody>
      </p:sp>
      <p:pic>
        <p:nvPicPr>
          <p:cNvPr id="76802" name="Picture 3"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44395" r="20599" b="26418"/>
          <a:stretch>
            <a:fillRect/>
          </a:stretch>
        </p:blipFill>
        <p:spPr bwMode="auto">
          <a:xfrm>
            <a:off x="-35918" y="0"/>
            <a:ext cx="91646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0500" name="Rectangle 4"/>
          <p:cNvSpPr>
            <a:spLocks noChangeArrowheads="1"/>
          </p:cNvSpPr>
          <p:nvPr/>
        </p:nvSpPr>
        <p:spPr bwMode="auto">
          <a:xfrm rot="-780458">
            <a:off x="1196975" y="4556125"/>
            <a:ext cx="7086600" cy="1524000"/>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80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كن محدداً / دقيقاً</a:t>
            </a:r>
            <a:endParaRPr kumimoji="1" lang="en-US" sz="60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76804" name="Rounded Rectangular Callout 4"/>
          <p:cNvSpPr>
            <a:spLocks noChangeArrowheads="1"/>
          </p:cNvSpPr>
          <p:nvPr/>
        </p:nvSpPr>
        <p:spPr bwMode="auto">
          <a:xfrm rot="10800000" flipV="1">
            <a:off x="0" y="-34925"/>
            <a:ext cx="5724525" cy="2095500"/>
          </a:xfrm>
          <a:prstGeom prst="wedgeRoundRectCallout">
            <a:avLst>
              <a:gd name="adj1" fmla="val -20310"/>
              <a:gd name="adj2" fmla="val 83329"/>
              <a:gd name="adj3" fmla="val 16667"/>
            </a:avLst>
          </a:prstGeom>
          <a:solidFill>
            <a:srgbClr val="860000"/>
          </a:solidFill>
          <a:ln w="9525">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يمكن أن تكون </a:t>
            </a:r>
            <a:r>
              <a:rPr lang="ar-JO" sz="4800" b="1" dirty="0">
                <a:solidFill>
                  <a:srgbClr val="FFFFFF"/>
                </a:solidFill>
                <a:latin typeface="Arial" panose="020B0604020202020204" pitchFamily="34" charset="0"/>
                <a:cs typeface="Arial" panose="020B0604020202020204" pitchFamily="34" charset="0"/>
              </a:rPr>
              <a:t>أ</a:t>
            </a: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كثر غموضاً ( إبهاماً )؟</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p:cTn id="7" dur="500" fill="hold"/>
                                        <p:tgtEl>
                                          <p:spTgt spid="490500"/>
                                        </p:tgtEl>
                                        <p:attrNameLst>
                                          <p:attrName>ppt_w</p:attrName>
                                        </p:attrNameLst>
                                      </p:cBhvr>
                                      <p:tavLst>
                                        <p:tav tm="0">
                                          <p:val>
                                            <p:fltVal val="0"/>
                                          </p:val>
                                        </p:tav>
                                        <p:tav tm="100000">
                                          <p:val>
                                            <p:strVal val="#ppt_w"/>
                                          </p:val>
                                        </p:tav>
                                      </p:tavLst>
                                    </p:anim>
                                    <p:anim calcmode="lin" valueType="num">
                                      <p:cBhvr>
                                        <p:cTn id="8" dur="500" fill="hold"/>
                                        <p:tgtEl>
                                          <p:spTgt spid="490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spTree>
    <p:extLst>
      <p:ext uri="{BB962C8B-B14F-4D97-AF65-F5344CB8AC3E}">
        <p14:creationId xmlns:p14="http://schemas.microsoft.com/office/powerpoint/2010/main" val="8322464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6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1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1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1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9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16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1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15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9175"/>
                                        </p:tgtEl>
                                        <p:attrNameLst>
                                          <p:attrName>style.visibility</p:attrName>
                                        </p:attrNameLst>
                                      </p:cBhvr>
                                      <p:to>
                                        <p:strVal val="visible"/>
                                      </p:to>
                                    </p:set>
                                    <p:animEffect transition="in" filter="wipe(right)">
                                      <p:cBhvr>
                                        <p:cTn id="73" dur="500"/>
                                        <p:tgtEl>
                                          <p:spTgt spid="4917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9179"/>
                                        </p:tgtEl>
                                        <p:attrNameLst>
                                          <p:attrName>style.visibility</p:attrName>
                                        </p:attrNameLst>
                                      </p:cBhvr>
                                      <p:to>
                                        <p:strVal val="visible"/>
                                      </p:to>
                                    </p:set>
                                    <p:animEffect transition="in" filter="wipe(left)">
                                      <p:cBhvr>
                                        <p:cTn id="78" dur="500"/>
                                        <p:tgtEl>
                                          <p:spTgt spid="49179"/>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49174"/>
                                        </p:tgtEl>
                                        <p:attrNameLst>
                                          <p:attrName>style.visibility</p:attrName>
                                        </p:attrNameLst>
                                      </p:cBhvr>
                                      <p:to>
                                        <p:strVal val="visible"/>
                                      </p:to>
                                    </p:set>
                                    <p:animEffect transition="in" filter="wipe(right)">
                                      <p:cBhvr>
                                        <p:cTn id="83" dur="500"/>
                                        <p:tgtEl>
                                          <p:spTgt spid="4917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9178"/>
                                        </p:tgtEl>
                                        <p:attrNameLst>
                                          <p:attrName>style.visibility</p:attrName>
                                        </p:attrNameLst>
                                      </p:cBhvr>
                                      <p:to>
                                        <p:strVal val="visible"/>
                                      </p:to>
                                    </p:set>
                                    <p:animEffect transition="in" filter="wipe(left)">
                                      <p:cBhvr>
                                        <p:cTn id="88" dur="500"/>
                                        <p:tgtEl>
                                          <p:spTgt spid="4917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49176"/>
                                        </p:tgtEl>
                                        <p:attrNameLst>
                                          <p:attrName>style.visibility</p:attrName>
                                        </p:attrNameLst>
                                      </p:cBhvr>
                                      <p:to>
                                        <p:strVal val="visible"/>
                                      </p:to>
                                    </p:set>
                                    <p:animEffect transition="in" filter="wipe(right)">
                                      <p:cBhvr>
                                        <p:cTn id="93" dur="500"/>
                                        <p:tgtEl>
                                          <p:spTgt spid="49176"/>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177"/>
                                        </p:tgtEl>
                                        <p:attrNameLst>
                                          <p:attrName>style.visibility</p:attrName>
                                        </p:attrNameLst>
                                      </p:cBhvr>
                                      <p:to>
                                        <p:strVal val="visible"/>
                                      </p:to>
                                    </p:set>
                                    <p:animEffect transition="in" filter="wipe(left)">
                                      <p:cBhvr>
                                        <p:cTn id="98" dur="500"/>
                                        <p:tgtEl>
                                          <p:spTgt spid="4917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5" presetClass="entr" presetSubtype="0" fill="hold" grpId="0" nodeType="clickEffect">
                                  <p:stCondLst>
                                    <p:cond delay="0"/>
                                  </p:stCondLst>
                                  <p:childTnLst>
                                    <p:set>
                                      <p:cBhvr>
                                        <p:cTn id="102" dur="1" fill="hold">
                                          <p:stCondLst>
                                            <p:cond delay="0"/>
                                          </p:stCondLst>
                                        </p:cTn>
                                        <p:tgtEl>
                                          <p:spTgt spid="49191"/>
                                        </p:tgtEl>
                                        <p:attrNameLst>
                                          <p:attrName>style.visibility</p:attrName>
                                        </p:attrNameLst>
                                      </p:cBhvr>
                                      <p:to>
                                        <p:strVal val="visible"/>
                                      </p:to>
                                    </p:set>
                                    <p:animEffect transition="in" filter="fade">
                                      <p:cBhvr>
                                        <p:cTn id="103" dur="2000"/>
                                        <p:tgtEl>
                                          <p:spTgt spid="49191"/>
                                        </p:tgtEl>
                                      </p:cBhvr>
                                    </p:animEffect>
                                    <p:anim calcmode="lin" valueType="num">
                                      <p:cBhvr>
                                        <p:cTn id="104" dur="2000" fill="hold"/>
                                        <p:tgtEl>
                                          <p:spTgt spid="49191"/>
                                        </p:tgtEl>
                                        <p:attrNameLst>
                                          <p:attrName>style.rotation</p:attrName>
                                        </p:attrNameLst>
                                      </p:cBhvr>
                                      <p:tavLst>
                                        <p:tav tm="0">
                                          <p:val>
                                            <p:fltVal val="720"/>
                                          </p:val>
                                        </p:tav>
                                        <p:tav tm="100000">
                                          <p:val>
                                            <p:fltVal val="0"/>
                                          </p:val>
                                        </p:tav>
                                      </p:tavLst>
                                    </p:anim>
                                    <p:anim calcmode="lin" valueType="num">
                                      <p:cBhvr>
                                        <p:cTn id="105" dur="2000" fill="hold"/>
                                        <p:tgtEl>
                                          <p:spTgt spid="49191"/>
                                        </p:tgtEl>
                                        <p:attrNameLst>
                                          <p:attrName>ppt_h</p:attrName>
                                        </p:attrNameLst>
                                      </p:cBhvr>
                                      <p:tavLst>
                                        <p:tav tm="0">
                                          <p:val>
                                            <p:fltVal val="0"/>
                                          </p:val>
                                        </p:tav>
                                        <p:tav tm="100000">
                                          <p:val>
                                            <p:strVal val="#ppt_h"/>
                                          </p:val>
                                        </p:tav>
                                      </p:tavLst>
                                    </p:anim>
                                    <p:anim calcmode="lin" valueType="num">
                                      <p:cBhvr>
                                        <p:cTn id="106" dur="2000" fill="hold"/>
                                        <p:tgtEl>
                                          <p:spTgt spid="49191"/>
                                        </p:tgtEl>
                                        <p:attrNameLst>
                                          <p:attrName>ppt_w</p:attrName>
                                        </p:attrNameLst>
                                      </p:cBhvr>
                                      <p:tavLst>
                                        <p:tav tm="0">
                                          <p:val>
                                            <p:fltVal val="0"/>
                                          </p:val>
                                        </p:tav>
                                        <p:tav tm="100000">
                                          <p:val>
                                            <p:strVal val="#ppt_w"/>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49182"/>
                                        </p:tgtEl>
                                        <p:attrNameLst>
                                          <p:attrName>style.visibility</p:attrName>
                                        </p:attrNameLst>
                                      </p:cBhvr>
                                      <p:to>
                                        <p:strVal val="visible"/>
                                      </p:to>
                                    </p:set>
                                    <p:animEffect transition="in" filter="wipe(down)">
                                      <p:cBhvr>
                                        <p:cTn id="111" dur="580">
                                          <p:stCondLst>
                                            <p:cond delay="0"/>
                                          </p:stCondLst>
                                        </p:cTn>
                                        <p:tgtEl>
                                          <p:spTgt spid="49182"/>
                                        </p:tgtEl>
                                      </p:cBhvr>
                                    </p:animEffect>
                                    <p:anim calcmode="lin" valueType="num">
                                      <p:cBhvr>
                                        <p:cTn id="112" dur="1822" tmFilter="0,0; 0.14,0.36; 0.43,0.73; 0.71,0.91; 1.0,1.0">
                                          <p:stCondLst>
                                            <p:cond delay="0"/>
                                          </p:stCondLst>
                                        </p:cTn>
                                        <p:tgtEl>
                                          <p:spTgt spid="4918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918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918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918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9182"/>
                                        </p:tgtEl>
                                        <p:attrNameLst>
                                          <p:attrName>ppt_y</p:attrName>
                                        </p:attrNameLst>
                                      </p:cBhvr>
                                      <p:tavLst>
                                        <p:tav tm="0" fmla="#ppt_y-sin(pi*$)/81">
                                          <p:val>
                                            <p:fltVal val="0"/>
                                          </p:val>
                                        </p:tav>
                                        <p:tav tm="100000">
                                          <p:val>
                                            <p:fltVal val="1"/>
                                          </p:val>
                                        </p:tav>
                                      </p:tavLst>
                                    </p:anim>
                                    <p:animScale>
                                      <p:cBhvr>
                                        <p:cTn id="117" dur="26">
                                          <p:stCondLst>
                                            <p:cond delay="650"/>
                                          </p:stCondLst>
                                        </p:cTn>
                                        <p:tgtEl>
                                          <p:spTgt spid="49182"/>
                                        </p:tgtEl>
                                      </p:cBhvr>
                                      <p:to x="100000" y="60000"/>
                                    </p:animScale>
                                    <p:animScale>
                                      <p:cBhvr>
                                        <p:cTn id="118" dur="166" decel="50000">
                                          <p:stCondLst>
                                            <p:cond delay="676"/>
                                          </p:stCondLst>
                                        </p:cTn>
                                        <p:tgtEl>
                                          <p:spTgt spid="49182"/>
                                        </p:tgtEl>
                                      </p:cBhvr>
                                      <p:to x="100000" y="100000"/>
                                    </p:animScale>
                                    <p:animScale>
                                      <p:cBhvr>
                                        <p:cTn id="119" dur="26">
                                          <p:stCondLst>
                                            <p:cond delay="1312"/>
                                          </p:stCondLst>
                                        </p:cTn>
                                        <p:tgtEl>
                                          <p:spTgt spid="49182"/>
                                        </p:tgtEl>
                                      </p:cBhvr>
                                      <p:to x="100000" y="80000"/>
                                    </p:animScale>
                                    <p:animScale>
                                      <p:cBhvr>
                                        <p:cTn id="120" dur="166" decel="50000">
                                          <p:stCondLst>
                                            <p:cond delay="1338"/>
                                          </p:stCondLst>
                                        </p:cTn>
                                        <p:tgtEl>
                                          <p:spTgt spid="49182"/>
                                        </p:tgtEl>
                                      </p:cBhvr>
                                      <p:to x="100000" y="100000"/>
                                    </p:animScale>
                                    <p:animScale>
                                      <p:cBhvr>
                                        <p:cTn id="121" dur="26">
                                          <p:stCondLst>
                                            <p:cond delay="1642"/>
                                          </p:stCondLst>
                                        </p:cTn>
                                        <p:tgtEl>
                                          <p:spTgt spid="49182"/>
                                        </p:tgtEl>
                                      </p:cBhvr>
                                      <p:to x="100000" y="90000"/>
                                    </p:animScale>
                                    <p:animScale>
                                      <p:cBhvr>
                                        <p:cTn id="122" dur="166" decel="50000">
                                          <p:stCondLst>
                                            <p:cond delay="1668"/>
                                          </p:stCondLst>
                                        </p:cTn>
                                        <p:tgtEl>
                                          <p:spTgt spid="49182"/>
                                        </p:tgtEl>
                                      </p:cBhvr>
                                      <p:to x="100000" y="100000"/>
                                    </p:animScale>
                                    <p:animScale>
                                      <p:cBhvr>
                                        <p:cTn id="123" dur="26">
                                          <p:stCondLst>
                                            <p:cond delay="1808"/>
                                          </p:stCondLst>
                                        </p:cTn>
                                        <p:tgtEl>
                                          <p:spTgt spid="49182"/>
                                        </p:tgtEl>
                                      </p:cBhvr>
                                      <p:to x="100000" y="95000"/>
                                    </p:animScale>
                                    <p:animScale>
                                      <p:cBhvr>
                                        <p:cTn id="124" dur="166" decel="50000">
                                          <p:stCondLst>
                                            <p:cond delay="1834"/>
                                          </p:stCondLst>
                                        </p:cTn>
                                        <p:tgtEl>
                                          <p:spTgt spid="49182"/>
                                        </p:tgtEl>
                                      </p:cBhvr>
                                      <p:to x="100000" y="100000"/>
                                    </p:animScale>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9183"/>
                                        </p:tgtEl>
                                        <p:attrNameLst>
                                          <p:attrName>style.visibility</p:attrName>
                                        </p:attrNameLst>
                                      </p:cBhvr>
                                      <p:to>
                                        <p:strVal val="visible"/>
                                      </p:to>
                                    </p:set>
                                    <p:animEffect transition="in" filter="wipe(down)">
                                      <p:cBhvr>
                                        <p:cTn id="129" dur="580">
                                          <p:stCondLst>
                                            <p:cond delay="0"/>
                                          </p:stCondLst>
                                        </p:cTn>
                                        <p:tgtEl>
                                          <p:spTgt spid="49183"/>
                                        </p:tgtEl>
                                      </p:cBhvr>
                                    </p:animEffect>
                                    <p:anim calcmode="lin" valueType="num">
                                      <p:cBhvr>
                                        <p:cTn id="130" dur="1822" tmFilter="0,0; 0.14,0.36; 0.43,0.73; 0.71,0.91; 1.0,1.0">
                                          <p:stCondLst>
                                            <p:cond delay="0"/>
                                          </p:stCondLst>
                                        </p:cTn>
                                        <p:tgtEl>
                                          <p:spTgt spid="49183"/>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9183"/>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9183"/>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9183"/>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9183"/>
                                        </p:tgtEl>
                                        <p:attrNameLst>
                                          <p:attrName>ppt_y</p:attrName>
                                        </p:attrNameLst>
                                      </p:cBhvr>
                                      <p:tavLst>
                                        <p:tav tm="0" fmla="#ppt_y-sin(pi*$)/81">
                                          <p:val>
                                            <p:fltVal val="0"/>
                                          </p:val>
                                        </p:tav>
                                        <p:tav tm="100000">
                                          <p:val>
                                            <p:fltVal val="1"/>
                                          </p:val>
                                        </p:tav>
                                      </p:tavLst>
                                    </p:anim>
                                    <p:animScale>
                                      <p:cBhvr>
                                        <p:cTn id="135" dur="26">
                                          <p:stCondLst>
                                            <p:cond delay="650"/>
                                          </p:stCondLst>
                                        </p:cTn>
                                        <p:tgtEl>
                                          <p:spTgt spid="49183"/>
                                        </p:tgtEl>
                                      </p:cBhvr>
                                      <p:to x="100000" y="60000"/>
                                    </p:animScale>
                                    <p:animScale>
                                      <p:cBhvr>
                                        <p:cTn id="136" dur="166" decel="50000">
                                          <p:stCondLst>
                                            <p:cond delay="676"/>
                                          </p:stCondLst>
                                        </p:cTn>
                                        <p:tgtEl>
                                          <p:spTgt spid="49183"/>
                                        </p:tgtEl>
                                      </p:cBhvr>
                                      <p:to x="100000" y="100000"/>
                                    </p:animScale>
                                    <p:animScale>
                                      <p:cBhvr>
                                        <p:cTn id="137" dur="26">
                                          <p:stCondLst>
                                            <p:cond delay="1312"/>
                                          </p:stCondLst>
                                        </p:cTn>
                                        <p:tgtEl>
                                          <p:spTgt spid="49183"/>
                                        </p:tgtEl>
                                      </p:cBhvr>
                                      <p:to x="100000" y="80000"/>
                                    </p:animScale>
                                    <p:animScale>
                                      <p:cBhvr>
                                        <p:cTn id="138" dur="166" decel="50000">
                                          <p:stCondLst>
                                            <p:cond delay="1338"/>
                                          </p:stCondLst>
                                        </p:cTn>
                                        <p:tgtEl>
                                          <p:spTgt spid="49183"/>
                                        </p:tgtEl>
                                      </p:cBhvr>
                                      <p:to x="100000" y="100000"/>
                                    </p:animScale>
                                    <p:animScale>
                                      <p:cBhvr>
                                        <p:cTn id="139" dur="26">
                                          <p:stCondLst>
                                            <p:cond delay="1642"/>
                                          </p:stCondLst>
                                        </p:cTn>
                                        <p:tgtEl>
                                          <p:spTgt spid="49183"/>
                                        </p:tgtEl>
                                      </p:cBhvr>
                                      <p:to x="100000" y="90000"/>
                                    </p:animScale>
                                    <p:animScale>
                                      <p:cBhvr>
                                        <p:cTn id="140" dur="166" decel="50000">
                                          <p:stCondLst>
                                            <p:cond delay="1668"/>
                                          </p:stCondLst>
                                        </p:cTn>
                                        <p:tgtEl>
                                          <p:spTgt spid="49183"/>
                                        </p:tgtEl>
                                      </p:cBhvr>
                                      <p:to x="100000" y="100000"/>
                                    </p:animScale>
                                    <p:animScale>
                                      <p:cBhvr>
                                        <p:cTn id="141" dur="26">
                                          <p:stCondLst>
                                            <p:cond delay="1808"/>
                                          </p:stCondLst>
                                        </p:cTn>
                                        <p:tgtEl>
                                          <p:spTgt spid="49183"/>
                                        </p:tgtEl>
                                      </p:cBhvr>
                                      <p:to x="100000" y="95000"/>
                                    </p:animScale>
                                    <p:animScale>
                                      <p:cBhvr>
                                        <p:cTn id="142" dur="166" decel="50000">
                                          <p:stCondLst>
                                            <p:cond delay="1834"/>
                                          </p:stCondLst>
                                        </p:cTn>
                                        <p:tgtEl>
                                          <p:spTgt spid="49183"/>
                                        </p:tgtEl>
                                      </p:cBhvr>
                                      <p:to x="100000" y="100000"/>
                                    </p:animScale>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49184"/>
                                        </p:tgtEl>
                                        <p:attrNameLst>
                                          <p:attrName>style.visibility</p:attrName>
                                        </p:attrNameLst>
                                      </p:cBhvr>
                                      <p:to>
                                        <p:strVal val="visible"/>
                                      </p:to>
                                    </p:set>
                                    <p:animEffect transition="in" filter="wipe(down)">
                                      <p:cBhvr>
                                        <p:cTn id="147" dur="580">
                                          <p:stCondLst>
                                            <p:cond delay="0"/>
                                          </p:stCondLst>
                                        </p:cTn>
                                        <p:tgtEl>
                                          <p:spTgt spid="49184"/>
                                        </p:tgtEl>
                                      </p:cBhvr>
                                    </p:animEffect>
                                    <p:anim calcmode="lin" valueType="num">
                                      <p:cBhvr>
                                        <p:cTn id="148" dur="1822" tmFilter="0,0; 0.14,0.36; 0.43,0.73; 0.71,0.91; 1.0,1.0">
                                          <p:stCondLst>
                                            <p:cond delay="0"/>
                                          </p:stCondLst>
                                        </p:cTn>
                                        <p:tgtEl>
                                          <p:spTgt spid="49184"/>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49184"/>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49184"/>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49184"/>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49184"/>
                                        </p:tgtEl>
                                        <p:attrNameLst>
                                          <p:attrName>ppt_y</p:attrName>
                                        </p:attrNameLst>
                                      </p:cBhvr>
                                      <p:tavLst>
                                        <p:tav tm="0" fmla="#ppt_y-sin(pi*$)/81">
                                          <p:val>
                                            <p:fltVal val="0"/>
                                          </p:val>
                                        </p:tav>
                                        <p:tav tm="100000">
                                          <p:val>
                                            <p:fltVal val="1"/>
                                          </p:val>
                                        </p:tav>
                                      </p:tavLst>
                                    </p:anim>
                                    <p:animScale>
                                      <p:cBhvr>
                                        <p:cTn id="153" dur="26">
                                          <p:stCondLst>
                                            <p:cond delay="650"/>
                                          </p:stCondLst>
                                        </p:cTn>
                                        <p:tgtEl>
                                          <p:spTgt spid="49184"/>
                                        </p:tgtEl>
                                      </p:cBhvr>
                                      <p:to x="100000" y="60000"/>
                                    </p:animScale>
                                    <p:animScale>
                                      <p:cBhvr>
                                        <p:cTn id="154" dur="166" decel="50000">
                                          <p:stCondLst>
                                            <p:cond delay="676"/>
                                          </p:stCondLst>
                                        </p:cTn>
                                        <p:tgtEl>
                                          <p:spTgt spid="49184"/>
                                        </p:tgtEl>
                                      </p:cBhvr>
                                      <p:to x="100000" y="100000"/>
                                    </p:animScale>
                                    <p:animScale>
                                      <p:cBhvr>
                                        <p:cTn id="155" dur="26">
                                          <p:stCondLst>
                                            <p:cond delay="1312"/>
                                          </p:stCondLst>
                                        </p:cTn>
                                        <p:tgtEl>
                                          <p:spTgt spid="49184"/>
                                        </p:tgtEl>
                                      </p:cBhvr>
                                      <p:to x="100000" y="80000"/>
                                    </p:animScale>
                                    <p:animScale>
                                      <p:cBhvr>
                                        <p:cTn id="156" dur="166" decel="50000">
                                          <p:stCondLst>
                                            <p:cond delay="1338"/>
                                          </p:stCondLst>
                                        </p:cTn>
                                        <p:tgtEl>
                                          <p:spTgt spid="49184"/>
                                        </p:tgtEl>
                                      </p:cBhvr>
                                      <p:to x="100000" y="100000"/>
                                    </p:animScale>
                                    <p:animScale>
                                      <p:cBhvr>
                                        <p:cTn id="157" dur="26">
                                          <p:stCondLst>
                                            <p:cond delay="1642"/>
                                          </p:stCondLst>
                                        </p:cTn>
                                        <p:tgtEl>
                                          <p:spTgt spid="49184"/>
                                        </p:tgtEl>
                                      </p:cBhvr>
                                      <p:to x="100000" y="90000"/>
                                    </p:animScale>
                                    <p:animScale>
                                      <p:cBhvr>
                                        <p:cTn id="158" dur="166" decel="50000">
                                          <p:stCondLst>
                                            <p:cond delay="1668"/>
                                          </p:stCondLst>
                                        </p:cTn>
                                        <p:tgtEl>
                                          <p:spTgt spid="49184"/>
                                        </p:tgtEl>
                                      </p:cBhvr>
                                      <p:to x="100000" y="100000"/>
                                    </p:animScale>
                                    <p:animScale>
                                      <p:cBhvr>
                                        <p:cTn id="159" dur="26">
                                          <p:stCondLst>
                                            <p:cond delay="1808"/>
                                          </p:stCondLst>
                                        </p:cTn>
                                        <p:tgtEl>
                                          <p:spTgt spid="49184"/>
                                        </p:tgtEl>
                                      </p:cBhvr>
                                      <p:to x="100000" y="95000"/>
                                    </p:animScale>
                                    <p:animScale>
                                      <p:cBhvr>
                                        <p:cTn id="160" dur="166" decel="50000">
                                          <p:stCondLst>
                                            <p:cond delay="1834"/>
                                          </p:stCondLst>
                                        </p:cTn>
                                        <p:tgtEl>
                                          <p:spTgt spid="49184"/>
                                        </p:tgtEl>
                                      </p:cBhvr>
                                      <p:to x="100000" y="100000"/>
                                    </p:animScale>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49185"/>
                                        </p:tgtEl>
                                        <p:attrNameLst>
                                          <p:attrName>style.visibility</p:attrName>
                                        </p:attrNameLst>
                                      </p:cBhvr>
                                      <p:to>
                                        <p:strVal val="visible"/>
                                      </p:to>
                                    </p:set>
                                    <p:animEffect transition="in" filter="wipe(down)">
                                      <p:cBhvr>
                                        <p:cTn id="165" dur="580">
                                          <p:stCondLst>
                                            <p:cond delay="0"/>
                                          </p:stCondLst>
                                        </p:cTn>
                                        <p:tgtEl>
                                          <p:spTgt spid="49185"/>
                                        </p:tgtEl>
                                      </p:cBhvr>
                                    </p:animEffect>
                                    <p:anim calcmode="lin" valueType="num">
                                      <p:cBhvr>
                                        <p:cTn id="166" dur="1822" tmFilter="0,0; 0.14,0.36; 0.43,0.73; 0.71,0.91; 1.0,1.0">
                                          <p:stCondLst>
                                            <p:cond delay="0"/>
                                          </p:stCondLst>
                                        </p:cTn>
                                        <p:tgtEl>
                                          <p:spTgt spid="49185"/>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49185"/>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49185"/>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49185"/>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49185"/>
                                        </p:tgtEl>
                                        <p:attrNameLst>
                                          <p:attrName>ppt_y</p:attrName>
                                        </p:attrNameLst>
                                      </p:cBhvr>
                                      <p:tavLst>
                                        <p:tav tm="0" fmla="#ppt_y-sin(pi*$)/81">
                                          <p:val>
                                            <p:fltVal val="0"/>
                                          </p:val>
                                        </p:tav>
                                        <p:tav tm="100000">
                                          <p:val>
                                            <p:fltVal val="1"/>
                                          </p:val>
                                        </p:tav>
                                      </p:tavLst>
                                    </p:anim>
                                    <p:animScale>
                                      <p:cBhvr>
                                        <p:cTn id="171" dur="26">
                                          <p:stCondLst>
                                            <p:cond delay="650"/>
                                          </p:stCondLst>
                                        </p:cTn>
                                        <p:tgtEl>
                                          <p:spTgt spid="49185"/>
                                        </p:tgtEl>
                                      </p:cBhvr>
                                      <p:to x="100000" y="60000"/>
                                    </p:animScale>
                                    <p:animScale>
                                      <p:cBhvr>
                                        <p:cTn id="172" dur="166" decel="50000">
                                          <p:stCondLst>
                                            <p:cond delay="676"/>
                                          </p:stCondLst>
                                        </p:cTn>
                                        <p:tgtEl>
                                          <p:spTgt spid="49185"/>
                                        </p:tgtEl>
                                      </p:cBhvr>
                                      <p:to x="100000" y="100000"/>
                                    </p:animScale>
                                    <p:animScale>
                                      <p:cBhvr>
                                        <p:cTn id="173" dur="26">
                                          <p:stCondLst>
                                            <p:cond delay="1312"/>
                                          </p:stCondLst>
                                        </p:cTn>
                                        <p:tgtEl>
                                          <p:spTgt spid="49185"/>
                                        </p:tgtEl>
                                      </p:cBhvr>
                                      <p:to x="100000" y="80000"/>
                                    </p:animScale>
                                    <p:animScale>
                                      <p:cBhvr>
                                        <p:cTn id="174" dur="166" decel="50000">
                                          <p:stCondLst>
                                            <p:cond delay="1338"/>
                                          </p:stCondLst>
                                        </p:cTn>
                                        <p:tgtEl>
                                          <p:spTgt spid="49185"/>
                                        </p:tgtEl>
                                      </p:cBhvr>
                                      <p:to x="100000" y="100000"/>
                                    </p:animScale>
                                    <p:animScale>
                                      <p:cBhvr>
                                        <p:cTn id="175" dur="26">
                                          <p:stCondLst>
                                            <p:cond delay="1642"/>
                                          </p:stCondLst>
                                        </p:cTn>
                                        <p:tgtEl>
                                          <p:spTgt spid="49185"/>
                                        </p:tgtEl>
                                      </p:cBhvr>
                                      <p:to x="100000" y="90000"/>
                                    </p:animScale>
                                    <p:animScale>
                                      <p:cBhvr>
                                        <p:cTn id="176" dur="166" decel="50000">
                                          <p:stCondLst>
                                            <p:cond delay="1668"/>
                                          </p:stCondLst>
                                        </p:cTn>
                                        <p:tgtEl>
                                          <p:spTgt spid="49185"/>
                                        </p:tgtEl>
                                      </p:cBhvr>
                                      <p:to x="100000" y="100000"/>
                                    </p:animScale>
                                    <p:animScale>
                                      <p:cBhvr>
                                        <p:cTn id="177" dur="26">
                                          <p:stCondLst>
                                            <p:cond delay="1808"/>
                                          </p:stCondLst>
                                        </p:cTn>
                                        <p:tgtEl>
                                          <p:spTgt spid="49185"/>
                                        </p:tgtEl>
                                      </p:cBhvr>
                                      <p:to x="100000" y="95000"/>
                                    </p:animScale>
                                    <p:animScale>
                                      <p:cBhvr>
                                        <p:cTn id="178" dur="166" decel="50000">
                                          <p:stCondLst>
                                            <p:cond delay="1834"/>
                                          </p:stCondLst>
                                        </p:cTn>
                                        <p:tgtEl>
                                          <p:spTgt spid="49185"/>
                                        </p:tgtEl>
                                      </p:cBhvr>
                                      <p:to x="100000" y="100000"/>
                                    </p:animScale>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6" presetClass="entr" presetSubtype="0" fill="hold" grpId="0" nodeType="clickEffect">
                                  <p:stCondLst>
                                    <p:cond delay="0"/>
                                  </p:stCondLst>
                                  <p:childTnLst>
                                    <p:set>
                                      <p:cBhvr>
                                        <p:cTn id="182" dur="1" fill="hold">
                                          <p:stCondLst>
                                            <p:cond delay="0"/>
                                          </p:stCondLst>
                                        </p:cTn>
                                        <p:tgtEl>
                                          <p:spTgt spid="49186"/>
                                        </p:tgtEl>
                                        <p:attrNameLst>
                                          <p:attrName>style.visibility</p:attrName>
                                        </p:attrNameLst>
                                      </p:cBhvr>
                                      <p:to>
                                        <p:strVal val="visible"/>
                                      </p:to>
                                    </p:set>
                                    <p:animEffect transition="in" filter="wipe(down)">
                                      <p:cBhvr>
                                        <p:cTn id="183" dur="580">
                                          <p:stCondLst>
                                            <p:cond delay="0"/>
                                          </p:stCondLst>
                                        </p:cTn>
                                        <p:tgtEl>
                                          <p:spTgt spid="49186"/>
                                        </p:tgtEl>
                                      </p:cBhvr>
                                    </p:animEffect>
                                    <p:anim calcmode="lin" valueType="num">
                                      <p:cBhvr>
                                        <p:cTn id="184" dur="1822" tmFilter="0,0; 0.14,0.36; 0.43,0.73; 0.71,0.91; 1.0,1.0">
                                          <p:stCondLst>
                                            <p:cond delay="0"/>
                                          </p:stCondLst>
                                        </p:cTn>
                                        <p:tgtEl>
                                          <p:spTgt spid="4918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918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918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918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9186"/>
                                        </p:tgtEl>
                                        <p:attrNameLst>
                                          <p:attrName>ppt_y</p:attrName>
                                        </p:attrNameLst>
                                      </p:cBhvr>
                                      <p:tavLst>
                                        <p:tav tm="0" fmla="#ppt_y-sin(pi*$)/81">
                                          <p:val>
                                            <p:fltVal val="0"/>
                                          </p:val>
                                        </p:tav>
                                        <p:tav tm="100000">
                                          <p:val>
                                            <p:fltVal val="1"/>
                                          </p:val>
                                        </p:tav>
                                      </p:tavLst>
                                    </p:anim>
                                    <p:animScale>
                                      <p:cBhvr>
                                        <p:cTn id="189" dur="26">
                                          <p:stCondLst>
                                            <p:cond delay="650"/>
                                          </p:stCondLst>
                                        </p:cTn>
                                        <p:tgtEl>
                                          <p:spTgt spid="49186"/>
                                        </p:tgtEl>
                                      </p:cBhvr>
                                      <p:to x="100000" y="60000"/>
                                    </p:animScale>
                                    <p:animScale>
                                      <p:cBhvr>
                                        <p:cTn id="190" dur="166" decel="50000">
                                          <p:stCondLst>
                                            <p:cond delay="676"/>
                                          </p:stCondLst>
                                        </p:cTn>
                                        <p:tgtEl>
                                          <p:spTgt spid="49186"/>
                                        </p:tgtEl>
                                      </p:cBhvr>
                                      <p:to x="100000" y="100000"/>
                                    </p:animScale>
                                    <p:animScale>
                                      <p:cBhvr>
                                        <p:cTn id="191" dur="26">
                                          <p:stCondLst>
                                            <p:cond delay="1312"/>
                                          </p:stCondLst>
                                        </p:cTn>
                                        <p:tgtEl>
                                          <p:spTgt spid="49186"/>
                                        </p:tgtEl>
                                      </p:cBhvr>
                                      <p:to x="100000" y="80000"/>
                                    </p:animScale>
                                    <p:animScale>
                                      <p:cBhvr>
                                        <p:cTn id="192" dur="166" decel="50000">
                                          <p:stCondLst>
                                            <p:cond delay="1338"/>
                                          </p:stCondLst>
                                        </p:cTn>
                                        <p:tgtEl>
                                          <p:spTgt spid="49186"/>
                                        </p:tgtEl>
                                      </p:cBhvr>
                                      <p:to x="100000" y="100000"/>
                                    </p:animScale>
                                    <p:animScale>
                                      <p:cBhvr>
                                        <p:cTn id="193" dur="26">
                                          <p:stCondLst>
                                            <p:cond delay="1642"/>
                                          </p:stCondLst>
                                        </p:cTn>
                                        <p:tgtEl>
                                          <p:spTgt spid="49186"/>
                                        </p:tgtEl>
                                      </p:cBhvr>
                                      <p:to x="100000" y="90000"/>
                                    </p:animScale>
                                    <p:animScale>
                                      <p:cBhvr>
                                        <p:cTn id="194" dur="166" decel="50000">
                                          <p:stCondLst>
                                            <p:cond delay="1668"/>
                                          </p:stCondLst>
                                        </p:cTn>
                                        <p:tgtEl>
                                          <p:spTgt spid="49186"/>
                                        </p:tgtEl>
                                      </p:cBhvr>
                                      <p:to x="100000" y="100000"/>
                                    </p:animScale>
                                    <p:animScale>
                                      <p:cBhvr>
                                        <p:cTn id="195" dur="26">
                                          <p:stCondLst>
                                            <p:cond delay="1808"/>
                                          </p:stCondLst>
                                        </p:cTn>
                                        <p:tgtEl>
                                          <p:spTgt spid="49186"/>
                                        </p:tgtEl>
                                      </p:cBhvr>
                                      <p:to x="100000" y="95000"/>
                                    </p:animScale>
                                    <p:animScale>
                                      <p:cBhvr>
                                        <p:cTn id="196" dur="166" decel="50000">
                                          <p:stCondLst>
                                            <p:cond delay="1834"/>
                                          </p:stCondLst>
                                        </p:cTn>
                                        <p:tgtEl>
                                          <p:spTgt spid="49186"/>
                                        </p:tgtEl>
                                      </p:cBhvr>
                                      <p:to x="100000" y="100000"/>
                                    </p:animScale>
                                  </p:childTnLst>
                                </p:cTn>
                              </p:par>
                            </p:childTnLst>
                          </p:cTn>
                        </p:par>
                      </p:childTnLst>
                    </p:cTn>
                  </p:par>
                  <p:par>
                    <p:cTn id="197" fill="hold" nodeType="clickPar">
                      <p:stCondLst>
                        <p:cond delay="indefinite"/>
                      </p:stCondLst>
                      <p:childTnLst>
                        <p:par>
                          <p:cTn id="198" fill="hold" nodeType="withGroup">
                            <p:stCondLst>
                              <p:cond delay="0"/>
                            </p:stCondLst>
                            <p:childTnLst>
                              <p:par>
                                <p:cTn id="199" presetID="26" presetClass="entr" presetSubtype="0" fill="hold" grpId="0" nodeType="clickEffect">
                                  <p:stCondLst>
                                    <p:cond delay="0"/>
                                  </p:stCondLst>
                                  <p:childTnLst>
                                    <p:set>
                                      <p:cBhvr>
                                        <p:cTn id="200" dur="1" fill="hold">
                                          <p:stCondLst>
                                            <p:cond delay="0"/>
                                          </p:stCondLst>
                                        </p:cTn>
                                        <p:tgtEl>
                                          <p:spTgt spid="49187"/>
                                        </p:tgtEl>
                                        <p:attrNameLst>
                                          <p:attrName>style.visibility</p:attrName>
                                        </p:attrNameLst>
                                      </p:cBhvr>
                                      <p:to>
                                        <p:strVal val="visible"/>
                                      </p:to>
                                    </p:set>
                                    <p:animEffect transition="in" filter="wipe(down)">
                                      <p:cBhvr>
                                        <p:cTn id="201" dur="580">
                                          <p:stCondLst>
                                            <p:cond delay="0"/>
                                          </p:stCondLst>
                                        </p:cTn>
                                        <p:tgtEl>
                                          <p:spTgt spid="49187"/>
                                        </p:tgtEl>
                                      </p:cBhvr>
                                    </p:animEffect>
                                    <p:anim calcmode="lin" valueType="num">
                                      <p:cBhvr>
                                        <p:cTn id="202" dur="1822" tmFilter="0,0; 0.14,0.36; 0.43,0.73; 0.71,0.91; 1.0,1.0">
                                          <p:stCondLst>
                                            <p:cond delay="0"/>
                                          </p:stCondLst>
                                        </p:cTn>
                                        <p:tgtEl>
                                          <p:spTgt spid="49187"/>
                                        </p:tgtEl>
                                        <p:attrNameLst>
                                          <p:attrName>ppt_x</p:attrName>
                                        </p:attrNameLst>
                                      </p:cBhvr>
                                      <p:tavLst>
                                        <p:tav tm="0">
                                          <p:val>
                                            <p:strVal val="#ppt_x-0.25"/>
                                          </p:val>
                                        </p:tav>
                                        <p:tav tm="100000">
                                          <p:val>
                                            <p:strVal val="#ppt_x"/>
                                          </p:val>
                                        </p:tav>
                                      </p:tavLst>
                                    </p:anim>
                                    <p:anim calcmode="lin" valueType="num">
                                      <p:cBhvr>
                                        <p:cTn id="203" dur="664" tmFilter="0.0,0.0; 0.25,0.07; 0.50,0.2; 0.75,0.467; 1.0,1.0">
                                          <p:stCondLst>
                                            <p:cond delay="0"/>
                                          </p:stCondLst>
                                        </p:cTn>
                                        <p:tgtEl>
                                          <p:spTgt spid="49187"/>
                                        </p:tgtEl>
                                        <p:attrNameLst>
                                          <p:attrName>ppt_y</p:attrName>
                                        </p:attrNameLst>
                                      </p:cBhvr>
                                      <p:tavLst>
                                        <p:tav tm="0" fmla="#ppt_y-sin(pi*$)/3">
                                          <p:val>
                                            <p:fltVal val="0.5"/>
                                          </p:val>
                                        </p:tav>
                                        <p:tav tm="100000">
                                          <p:val>
                                            <p:fltVal val="1"/>
                                          </p:val>
                                        </p:tav>
                                      </p:tavLst>
                                    </p:anim>
                                    <p:anim calcmode="lin" valueType="num">
                                      <p:cBhvr>
                                        <p:cTn id="204" dur="664" tmFilter="0, 0; 0.125,0.2665; 0.25,0.4; 0.375,0.465; 0.5,0.5;  0.625,0.535; 0.75,0.6; 0.875,0.7335; 1,1">
                                          <p:stCondLst>
                                            <p:cond delay="664"/>
                                          </p:stCondLst>
                                        </p:cTn>
                                        <p:tgtEl>
                                          <p:spTgt spid="49187"/>
                                        </p:tgtEl>
                                        <p:attrNameLst>
                                          <p:attrName>ppt_y</p:attrName>
                                        </p:attrNameLst>
                                      </p:cBhvr>
                                      <p:tavLst>
                                        <p:tav tm="0" fmla="#ppt_y-sin(pi*$)/9">
                                          <p:val>
                                            <p:fltVal val="0"/>
                                          </p:val>
                                        </p:tav>
                                        <p:tav tm="100000">
                                          <p:val>
                                            <p:fltVal val="1"/>
                                          </p:val>
                                        </p:tav>
                                      </p:tavLst>
                                    </p:anim>
                                    <p:anim calcmode="lin" valueType="num">
                                      <p:cBhvr>
                                        <p:cTn id="205" dur="332" tmFilter="0, 0; 0.125,0.2665; 0.25,0.4; 0.375,0.465; 0.5,0.5;  0.625,0.535; 0.75,0.6; 0.875,0.7335; 1,1">
                                          <p:stCondLst>
                                            <p:cond delay="1324"/>
                                          </p:stCondLst>
                                        </p:cTn>
                                        <p:tgtEl>
                                          <p:spTgt spid="49187"/>
                                        </p:tgtEl>
                                        <p:attrNameLst>
                                          <p:attrName>ppt_y</p:attrName>
                                        </p:attrNameLst>
                                      </p:cBhvr>
                                      <p:tavLst>
                                        <p:tav tm="0" fmla="#ppt_y-sin(pi*$)/27">
                                          <p:val>
                                            <p:fltVal val="0"/>
                                          </p:val>
                                        </p:tav>
                                        <p:tav tm="100000">
                                          <p:val>
                                            <p:fltVal val="1"/>
                                          </p:val>
                                        </p:tav>
                                      </p:tavLst>
                                    </p:anim>
                                    <p:anim calcmode="lin" valueType="num">
                                      <p:cBhvr>
                                        <p:cTn id="206" dur="164" tmFilter="0, 0; 0.125,0.2665; 0.25,0.4; 0.375,0.465; 0.5,0.5;  0.625,0.535; 0.75,0.6; 0.875,0.7335; 1,1">
                                          <p:stCondLst>
                                            <p:cond delay="1656"/>
                                          </p:stCondLst>
                                        </p:cTn>
                                        <p:tgtEl>
                                          <p:spTgt spid="49187"/>
                                        </p:tgtEl>
                                        <p:attrNameLst>
                                          <p:attrName>ppt_y</p:attrName>
                                        </p:attrNameLst>
                                      </p:cBhvr>
                                      <p:tavLst>
                                        <p:tav tm="0" fmla="#ppt_y-sin(pi*$)/81">
                                          <p:val>
                                            <p:fltVal val="0"/>
                                          </p:val>
                                        </p:tav>
                                        <p:tav tm="100000">
                                          <p:val>
                                            <p:fltVal val="1"/>
                                          </p:val>
                                        </p:tav>
                                      </p:tavLst>
                                    </p:anim>
                                    <p:animScale>
                                      <p:cBhvr>
                                        <p:cTn id="207" dur="26">
                                          <p:stCondLst>
                                            <p:cond delay="650"/>
                                          </p:stCondLst>
                                        </p:cTn>
                                        <p:tgtEl>
                                          <p:spTgt spid="49187"/>
                                        </p:tgtEl>
                                      </p:cBhvr>
                                      <p:to x="100000" y="60000"/>
                                    </p:animScale>
                                    <p:animScale>
                                      <p:cBhvr>
                                        <p:cTn id="208" dur="166" decel="50000">
                                          <p:stCondLst>
                                            <p:cond delay="676"/>
                                          </p:stCondLst>
                                        </p:cTn>
                                        <p:tgtEl>
                                          <p:spTgt spid="49187"/>
                                        </p:tgtEl>
                                      </p:cBhvr>
                                      <p:to x="100000" y="100000"/>
                                    </p:animScale>
                                    <p:animScale>
                                      <p:cBhvr>
                                        <p:cTn id="209" dur="26">
                                          <p:stCondLst>
                                            <p:cond delay="1312"/>
                                          </p:stCondLst>
                                        </p:cTn>
                                        <p:tgtEl>
                                          <p:spTgt spid="49187"/>
                                        </p:tgtEl>
                                      </p:cBhvr>
                                      <p:to x="100000" y="80000"/>
                                    </p:animScale>
                                    <p:animScale>
                                      <p:cBhvr>
                                        <p:cTn id="210" dur="166" decel="50000">
                                          <p:stCondLst>
                                            <p:cond delay="1338"/>
                                          </p:stCondLst>
                                        </p:cTn>
                                        <p:tgtEl>
                                          <p:spTgt spid="49187"/>
                                        </p:tgtEl>
                                      </p:cBhvr>
                                      <p:to x="100000" y="100000"/>
                                    </p:animScale>
                                    <p:animScale>
                                      <p:cBhvr>
                                        <p:cTn id="211" dur="26">
                                          <p:stCondLst>
                                            <p:cond delay="1642"/>
                                          </p:stCondLst>
                                        </p:cTn>
                                        <p:tgtEl>
                                          <p:spTgt spid="49187"/>
                                        </p:tgtEl>
                                      </p:cBhvr>
                                      <p:to x="100000" y="90000"/>
                                    </p:animScale>
                                    <p:animScale>
                                      <p:cBhvr>
                                        <p:cTn id="212" dur="166" decel="50000">
                                          <p:stCondLst>
                                            <p:cond delay="1668"/>
                                          </p:stCondLst>
                                        </p:cTn>
                                        <p:tgtEl>
                                          <p:spTgt spid="49187"/>
                                        </p:tgtEl>
                                      </p:cBhvr>
                                      <p:to x="100000" y="100000"/>
                                    </p:animScale>
                                    <p:animScale>
                                      <p:cBhvr>
                                        <p:cTn id="213" dur="26">
                                          <p:stCondLst>
                                            <p:cond delay="1808"/>
                                          </p:stCondLst>
                                        </p:cTn>
                                        <p:tgtEl>
                                          <p:spTgt spid="49187"/>
                                        </p:tgtEl>
                                      </p:cBhvr>
                                      <p:to x="100000" y="95000"/>
                                    </p:animScale>
                                    <p:animScale>
                                      <p:cBhvr>
                                        <p:cTn id="214" dur="166" decel="50000">
                                          <p:stCondLst>
                                            <p:cond delay="1834"/>
                                          </p:stCondLst>
                                        </p:cTn>
                                        <p:tgtEl>
                                          <p:spTgt spid="49187"/>
                                        </p:tgtEl>
                                      </p:cBhvr>
                                      <p:to x="100000" y="100000"/>
                                    </p:animScale>
                                  </p:childTnLst>
                                </p:cTn>
                              </p:par>
                            </p:childTnLst>
                          </p:cTn>
                        </p:par>
                      </p:childTnLst>
                    </p:cTn>
                  </p:par>
                  <p:par>
                    <p:cTn id="215" fill="hold" nodeType="clickPar">
                      <p:stCondLst>
                        <p:cond delay="indefinite"/>
                      </p:stCondLst>
                      <p:childTnLst>
                        <p:par>
                          <p:cTn id="216" fill="hold" nodeType="withGroup">
                            <p:stCondLst>
                              <p:cond delay="0"/>
                            </p:stCondLst>
                            <p:childTnLst>
                              <p:par>
                                <p:cTn id="217" presetID="26" presetClass="entr" presetSubtype="0" fill="hold" grpId="0" nodeType="clickEffect">
                                  <p:stCondLst>
                                    <p:cond delay="0"/>
                                  </p:stCondLst>
                                  <p:childTnLst>
                                    <p:set>
                                      <p:cBhvr>
                                        <p:cTn id="218" dur="1" fill="hold">
                                          <p:stCondLst>
                                            <p:cond delay="0"/>
                                          </p:stCondLst>
                                        </p:cTn>
                                        <p:tgtEl>
                                          <p:spTgt spid="49188"/>
                                        </p:tgtEl>
                                        <p:attrNameLst>
                                          <p:attrName>style.visibility</p:attrName>
                                        </p:attrNameLst>
                                      </p:cBhvr>
                                      <p:to>
                                        <p:strVal val="visible"/>
                                      </p:to>
                                    </p:set>
                                    <p:animEffect transition="in" filter="wipe(down)">
                                      <p:cBhvr>
                                        <p:cTn id="219" dur="580">
                                          <p:stCondLst>
                                            <p:cond delay="0"/>
                                          </p:stCondLst>
                                        </p:cTn>
                                        <p:tgtEl>
                                          <p:spTgt spid="49188"/>
                                        </p:tgtEl>
                                      </p:cBhvr>
                                    </p:animEffect>
                                    <p:anim calcmode="lin" valueType="num">
                                      <p:cBhvr>
                                        <p:cTn id="220" dur="1822" tmFilter="0,0; 0.14,0.36; 0.43,0.73; 0.71,0.91; 1.0,1.0">
                                          <p:stCondLst>
                                            <p:cond delay="0"/>
                                          </p:stCondLst>
                                        </p:cTn>
                                        <p:tgtEl>
                                          <p:spTgt spid="49188"/>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49188"/>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49188"/>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49188"/>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49188"/>
                                        </p:tgtEl>
                                        <p:attrNameLst>
                                          <p:attrName>ppt_y</p:attrName>
                                        </p:attrNameLst>
                                      </p:cBhvr>
                                      <p:tavLst>
                                        <p:tav tm="0" fmla="#ppt_y-sin(pi*$)/81">
                                          <p:val>
                                            <p:fltVal val="0"/>
                                          </p:val>
                                        </p:tav>
                                        <p:tav tm="100000">
                                          <p:val>
                                            <p:fltVal val="1"/>
                                          </p:val>
                                        </p:tav>
                                      </p:tavLst>
                                    </p:anim>
                                    <p:animScale>
                                      <p:cBhvr>
                                        <p:cTn id="225" dur="26">
                                          <p:stCondLst>
                                            <p:cond delay="650"/>
                                          </p:stCondLst>
                                        </p:cTn>
                                        <p:tgtEl>
                                          <p:spTgt spid="49188"/>
                                        </p:tgtEl>
                                      </p:cBhvr>
                                      <p:to x="100000" y="60000"/>
                                    </p:animScale>
                                    <p:animScale>
                                      <p:cBhvr>
                                        <p:cTn id="226" dur="166" decel="50000">
                                          <p:stCondLst>
                                            <p:cond delay="676"/>
                                          </p:stCondLst>
                                        </p:cTn>
                                        <p:tgtEl>
                                          <p:spTgt spid="49188"/>
                                        </p:tgtEl>
                                      </p:cBhvr>
                                      <p:to x="100000" y="100000"/>
                                    </p:animScale>
                                    <p:animScale>
                                      <p:cBhvr>
                                        <p:cTn id="227" dur="26">
                                          <p:stCondLst>
                                            <p:cond delay="1312"/>
                                          </p:stCondLst>
                                        </p:cTn>
                                        <p:tgtEl>
                                          <p:spTgt spid="49188"/>
                                        </p:tgtEl>
                                      </p:cBhvr>
                                      <p:to x="100000" y="80000"/>
                                    </p:animScale>
                                    <p:animScale>
                                      <p:cBhvr>
                                        <p:cTn id="228" dur="166" decel="50000">
                                          <p:stCondLst>
                                            <p:cond delay="1338"/>
                                          </p:stCondLst>
                                        </p:cTn>
                                        <p:tgtEl>
                                          <p:spTgt spid="49188"/>
                                        </p:tgtEl>
                                      </p:cBhvr>
                                      <p:to x="100000" y="100000"/>
                                    </p:animScale>
                                    <p:animScale>
                                      <p:cBhvr>
                                        <p:cTn id="229" dur="26">
                                          <p:stCondLst>
                                            <p:cond delay="1642"/>
                                          </p:stCondLst>
                                        </p:cTn>
                                        <p:tgtEl>
                                          <p:spTgt spid="49188"/>
                                        </p:tgtEl>
                                      </p:cBhvr>
                                      <p:to x="100000" y="90000"/>
                                    </p:animScale>
                                    <p:animScale>
                                      <p:cBhvr>
                                        <p:cTn id="230" dur="166" decel="50000">
                                          <p:stCondLst>
                                            <p:cond delay="1668"/>
                                          </p:stCondLst>
                                        </p:cTn>
                                        <p:tgtEl>
                                          <p:spTgt spid="49188"/>
                                        </p:tgtEl>
                                      </p:cBhvr>
                                      <p:to x="100000" y="100000"/>
                                    </p:animScale>
                                    <p:animScale>
                                      <p:cBhvr>
                                        <p:cTn id="231" dur="26">
                                          <p:stCondLst>
                                            <p:cond delay="1808"/>
                                          </p:stCondLst>
                                        </p:cTn>
                                        <p:tgtEl>
                                          <p:spTgt spid="49188"/>
                                        </p:tgtEl>
                                      </p:cBhvr>
                                      <p:to x="100000" y="95000"/>
                                    </p:animScale>
                                    <p:animScale>
                                      <p:cBhvr>
                                        <p:cTn id="232" dur="166" decel="50000">
                                          <p:stCondLst>
                                            <p:cond delay="1834"/>
                                          </p:stCondLst>
                                        </p:cTn>
                                        <p:tgtEl>
                                          <p:spTgt spid="49188"/>
                                        </p:tgtEl>
                                      </p:cBhvr>
                                      <p:to x="100000" y="100000"/>
                                    </p:animScale>
                                  </p:childTnLst>
                                </p:cTn>
                              </p:par>
                            </p:childTnLst>
                          </p:cTn>
                        </p:par>
                      </p:childTnLst>
                    </p:cTn>
                  </p:par>
                  <p:par>
                    <p:cTn id="233" fill="hold" nodeType="clickPar">
                      <p:stCondLst>
                        <p:cond delay="indefinite"/>
                      </p:stCondLst>
                      <p:childTnLst>
                        <p:par>
                          <p:cTn id="234" fill="hold" nodeType="withGroup">
                            <p:stCondLst>
                              <p:cond delay="0"/>
                            </p:stCondLst>
                            <p:childTnLst>
                              <p:par>
                                <p:cTn id="235" presetID="26" presetClass="entr" presetSubtype="0" fill="hold" grpId="0" nodeType="clickEffect">
                                  <p:stCondLst>
                                    <p:cond delay="0"/>
                                  </p:stCondLst>
                                  <p:childTnLst>
                                    <p:set>
                                      <p:cBhvr>
                                        <p:cTn id="236" dur="1" fill="hold">
                                          <p:stCondLst>
                                            <p:cond delay="0"/>
                                          </p:stCondLst>
                                        </p:cTn>
                                        <p:tgtEl>
                                          <p:spTgt spid="49189"/>
                                        </p:tgtEl>
                                        <p:attrNameLst>
                                          <p:attrName>style.visibility</p:attrName>
                                        </p:attrNameLst>
                                      </p:cBhvr>
                                      <p:to>
                                        <p:strVal val="visible"/>
                                      </p:to>
                                    </p:set>
                                    <p:animEffect transition="in" filter="wipe(down)">
                                      <p:cBhvr>
                                        <p:cTn id="237" dur="580">
                                          <p:stCondLst>
                                            <p:cond delay="0"/>
                                          </p:stCondLst>
                                        </p:cTn>
                                        <p:tgtEl>
                                          <p:spTgt spid="49189"/>
                                        </p:tgtEl>
                                      </p:cBhvr>
                                    </p:animEffect>
                                    <p:anim calcmode="lin" valueType="num">
                                      <p:cBhvr>
                                        <p:cTn id="238" dur="1822" tmFilter="0,0; 0.14,0.36; 0.43,0.73; 0.71,0.91; 1.0,1.0">
                                          <p:stCondLst>
                                            <p:cond delay="0"/>
                                          </p:stCondLst>
                                        </p:cTn>
                                        <p:tgtEl>
                                          <p:spTgt spid="49189"/>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49189"/>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49189"/>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49189"/>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49189"/>
                                        </p:tgtEl>
                                        <p:attrNameLst>
                                          <p:attrName>ppt_y</p:attrName>
                                        </p:attrNameLst>
                                      </p:cBhvr>
                                      <p:tavLst>
                                        <p:tav tm="0" fmla="#ppt_y-sin(pi*$)/81">
                                          <p:val>
                                            <p:fltVal val="0"/>
                                          </p:val>
                                        </p:tav>
                                        <p:tav tm="100000">
                                          <p:val>
                                            <p:fltVal val="1"/>
                                          </p:val>
                                        </p:tav>
                                      </p:tavLst>
                                    </p:anim>
                                    <p:animScale>
                                      <p:cBhvr>
                                        <p:cTn id="243" dur="26">
                                          <p:stCondLst>
                                            <p:cond delay="650"/>
                                          </p:stCondLst>
                                        </p:cTn>
                                        <p:tgtEl>
                                          <p:spTgt spid="49189"/>
                                        </p:tgtEl>
                                      </p:cBhvr>
                                      <p:to x="100000" y="60000"/>
                                    </p:animScale>
                                    <p:animScale>
                                      <p:cBhvr>
                                        <p:cTn id="244" dur="166" decel="50000">
                                          <p:stCondLst>
                                            <p:cond delay="676"/>
                                          </p:stCondLst>
                                        </p:cTn>
                                        <p:tgtEl>
                                          <p:spTgt spid="49189"/>
                                        </p:tgtEl>
                                      </p:cBhvr>
                                      <p:to x="100000" y="100000"/>
                                    </p:animScale>
                                    <p:animScale>
                                      <p:cBhvr>
                                        <p:cTn id="245" dur="26">
                                          <p:stCondLst>
                                            <p:cond delay="1312"/>
                                          </p:stCondLst>
                                        </p:cTn>
                                        <p:tgtEl>
                                          <p:spTgt spid="49189"/>
                                        </p:tgtEl>
                                      </p:cBhvr>
                                      <p:to x="100000" y="80000"/>
                                    </p:animScale>
                                    <p:animScale>
                                      <p:cBhvr>
                                        <p:cTn id="246" dur="166" decel="50000">
                                          <p:stCondLst>
                                            <p:cond delay="1338"/>
                                          </p:stCondLst>
                                        </p:cTn>
                                        <p:tgtEl>
                                          <p:spTgt spid="49189"/>
                                        </p:tgtEl>
                                      </p:cBhvr>
                                      <p:to x="100000" y="100000"/>
                                    </p:animScale>
                                    <p:animScale>
                                      <p:cBhvr>
                                        <p:cTn id="247" dur="26">
                                          <p:stCondLst>
                                            <p:cond delay="1642"/>
                                          </p:stCondLst>
                                        </p:cTn>
                                        <p:tgtEl>
                                          <p:spTgt spid="49189"/>
                                        </p:tgtEl>
                                      </p:cBhvr>
                                      <p:to x="100000" y="90000"/>
                                    </p:animScale>
                                    <p:animScale>
                                      <p:cBhvr>
                                        <p:cTn id="248" dur="166" decel="50000">
                                          <p:stCondLst>
                                            <p:cond delay="1668"/>
                                          </p:stCondLst>
                                        </p:cTn>
                                        <p:tgtEl>
                                          <p:spTgt spid="49189"/>
                                        </p:tgtEl>
                                      </p:cBhvr>
                                      <p:to x="100000" y="100000"/>
                                    </p:animScale>
                                    <p:animScale>
                                      <p:cBhvr>
                                        <p:cTn id="249" dur="26">
                                          <p:stCondLst>
                                            <p:cond delay="1808"/>
                                          </p:stCondLst>
                                        </p:cTn>
                                        <p:tgtEl>
                                          <p:spTgt spid="49189"/>
                                        </p:tgtEl>
                                      </p:cBhvr>
                                      <p:to x="100000" y="95000"/>
                                    </p:animScale>
                                    <p:animScale>
                                      <p:cBhvr>
                                        <p:cTn id="250" dur="166" decel="50000">
                                          <p:stCondLst>
                                            <p:cond delay="1834"/>
                                          </p:stCondLst>
                                        </p:cTn>
                                        <p:tgtEl>
                                          <p:spTgt spid="49189"/>
                                        </p:tgtEl>
                                      </p:cBhvr>
                                      <p:to x="100000" y="100000"/>
                                    </p:animScale>
                                  </p:childTnLst>
                                </p:cTn>
                              </p:par>
                            </p:childTnLst>
                          </p:cTn>
                        </p:par>
                      </p:childTnLst>
                    </p:cTn>
                  </p:par>
                  <p:par>
                    <p:cTn id="251" fill="hold" nodeType="clickPar">
                      <p:stCondLst>
                        <p:cond delay="indefinite"/>
                      </p:stCondLst>
                      <p:childTnLst>
                        <p:par>
                          <p:cTn id="252" fill="hold" nodeType="withGroup">
                            <p:stCondLst>
                              <p:cond delay="0"/>
                            </p:stCondLst>
                            <p:childTnLst>
                              <p:par>
                                <p:cTn id="253" presetID="26" presetClass="entr" presetSubtype="0" fill="hold" grpId="0" nodeType="clickEffect">
                                  <p:stCondLst>
                                    <p:cond delay="0"/>
                                  </p:stCondLst>
                                  <p:childTnLst>
                                    <p:set>
                                      <p:cBhvr>
                                        <p:cTn id="254" dur="1" fill="hold">
                                          <p:stCondLst>
                                            <p:cond delay="0"/>
                                          </p:stCondLst>
                                        </p:cTn>
                                        <p:tgtEl>
                                          <p:spTgt spid="49190"/>
                                        </p:tgtEl>
                                        <p:attrNameLst>
                                          <p:attrName>style.visibility</p:attrName>
                                        </p:attrNameLst>
                                      </p:cBhvr>
                                      <p:to>
                                        <p:strVal val="visible"/>
                                      </p:to>
                                    </p:set>
                                    <p:animEffect transition="in" filter="wipe(down)">
                                      <p:cBhvr>
                                        <p:cTn id="255" dur="580">
                                          <p:stCondLst>
                                            <p:cond delay="0"/>
                                          </p:stCondLst>
                                        </p:cTn>
                                        <p:tgtEl>
                                          <p:spTgt spid="49190"/>
                                        </p:tgtEl>
                                      </p:cBhvr>
                                    </p:animEffect>
                                    <p:anim calcmode="lin" valueType="num">
                                      <p:cBhvr>
                                        <p:cTn id="256" dur="1822" tmFilter="0,0; 0.14,0.36; 0.43,0.73; 0.71,0.91; 1.0,1.0">
                                          <p:stCondLst>
                                            <p:cond delay="0"/>
                                          </p:stCondLst>
                                        </p:cTn>
                                        <p:tgtEl>
                                          <p:spTgt spid="49190"/>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49190"/>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49190"/>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49190"/>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49190"/>
                                        </p:tgtEl>
                                        <p:attrNameLst>
                                          <p:attrName>ppt_y</p:attrName>
                                        </p:attrNameLst>
                                      </p:cBhvr>
                                      <p:tavLst>
                                        <p:tav tm="0" fmla="#ppt_y-sin(pi*$)/81">
                                          <p:val>
                                            <p:fltVal val="0"/>
                                          </p:val>
                                        </p:tav>
                                        <p:tav tm="100000">
                                          <p:val>
                                            <p:fltVal val="1"/>
                                          </p:val>
                                        </p:tav>
                                      </p:tavLst>
                                    </p:anim>
                                    <p:animScale>
                                      <p:cBhvr>
                                        <p:cTn id="261" dur="26">
                                          <p:stCondLst>
                                            <p:cond delay="650"/>
                                          </p:stCondLst>
                                        </p:cTn>
                                        <p:tgtEl>
                                          <p:spTgt spid="49190"/>
                                        </p:tgtEl>
                                      </p:cBhvr>
                                      <p:to x="100000" y="60000"/>
                                    </p:animScale>
                                    <p:animScale>
                                      <p:cBhvr>
                                        <p:cTn id="262" dur="166" decel="50000">
                                          <p:stCondLst>
                                            <p:cond delay="676"/>
                                          </p:stCondLst>
                                        </p:cTn>
                                        <p:tgtEl>
                                          <p:spTgt spid="49190"/>
                                        </p:tgtEl>
                                      </p:cBhvr>
                                      <p:to x="100000" y="100000"/>
                                    </p:animScale>
                                    <p:animScale>
                                      <p:cBhvr>
                                        <p:cTn id="263" dur="26">
                                          <p:stCondLst>
                                            <p:cond delay="1312"/>
                                          </p:stCondLst>
                                        </p:cTn>
                                        <p:tgtEl>
                                          <p:spTgt spid="49190"/>
                                        </p:tgtEl>
                                      </p:cBhvr>
                                      <p:to x="100000" y="80000"/>
                                    </p:animScale>
                                    <p:animScale>
                                      <p:cBhvr>
                                        <p:cTn id="264" dur="166" decel="50000">
                                          <p:stCondLst>
                                            <p:cond delay="1338"/>
                                          </p:stCondLst>
                                        </p:cTn>
                                        <p:tgtEl>
                                          <p:spTgt spid="49190"/>
                                        </p:tgtEl>
                                      </p:cBhvr>
                                      <p:to x="100000" y="100000"/>
                                    </p:animScale>
                                    <p:animScale>
                                      <p:cBhvr>
                                        <p:cTn id="265" dur="26">
                                          <p:stCondLst>
                                            <p:cond delay="1642"/>
                                          </p:stCondLst>
                                        </p:cTn>
                                        <p:tgtEl>
                                          <p:spTgt spid="49190"/>
                                        </p:tgtEl>
                                      </p:cBhvr>
                                      <p:to x="100000" y="90000"/>
                                    </p:animScale>
                                    <p:animScale>
                                      <p:cBhvr>
                                        <p:cTn id="266" dur="166" decel="50000">
                                          <p:stCondLst>
                                            <p:cond delay="1668"/>
                                          </p:stCondLst>
                                        </p:cTn>
                                        <p:tgtEl>
                                          <p:spTgt spid="49190"/>
                                        </p:tgtEl>
                                      </p:cBhvr>
                                      <p:to x="100000" y="100000"/>
                                    </p:animScale>
                                    <p:animScale>
                                      <p:cBhvr>
                                        <p:cTn id="267" dur="26">
                                          <p:stCondLst>
                                            <p:cond delay="1808"/>
                                          </p:stCondLst>
                                        </p:cTn>
                                        <p:tgtEl>
                                          <p:spTgt spid="49190"/>
                                        </p:tgtEl>
                                      </p:cBhvr>
                                      <p:to x="100000" y="95000"/>
                                    </p:animScale>
                                    <p:animScale>
                                      <p:cBhvr>
                                        <p:cTn id="268" dur="166" decel="50000">
                                          <p:stCondLst>
                                            <p:cond delay="1834"/>
                                          </p:stCondLst>
                                        </p:cTn>
                                        <p:tgtEl>
                                          <p:spTgt spid="491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8" grpId="0" animBg="1"/>
      <p:bldP spid="49159" grpId="0" animBg="1"/>
      <p:bldP spid="49160" grpId="0" animBg="1"/>
      <p:bldP spid="49162" grpId="0"/>
      <p:bldP spid="49163" grpId="0"/>
      <p:bldP spid="49164" grpId="0" animBg="1"/>
      <p:bldP spid="49166" grpId="0" animBg="1"/>
      <p:bldP spid="49167" grpId="0" animBg="1"/>
      <p:bldP spid="49168" grpId="0"/>
      <p:bldP spid="49169" grpId="0"/>
      <p:bldP spid="49170" grpId="0"/>
      <p:bldP spid="49171" grpId="0"/>
      <p:bldP spid="49172" grpId="0"/>
      <p:bldP spid="49173" grpId="0"/>
      <p:bldP spid="49174" grpId="0" animBg="1"/>
      <p:bldP spid="49175" grpId="0" animBg="1"/>
      <p:bldP spid="49176" grpId="0" animBg="1"/>
      <p:bldP spid="49177" grpId="0" animBg="1"/>
      <p:bldP spid="49178" grpId="0" animBg="1"/>
      <p:bldP spid="49179" grpId="0" animBg="1"/>
      <p:bldP spid="49180" grpId="0" animBg="1"/>
      <p:bldP spid="49181" grpId="0" animBg="1"/>
      <p:bldP spid="49182" grpId="0"/>
      <p:bldP spid="49183" grpId="0"/>
      <p:bldP spid="49184" grpId="0"/>
      <p:bldP spid="49185" grpId="0"/>
      <p:bldP spid="49186" grpId="0"/>
      <p:bldP spid="49187" grpId="0"/>
      <p:bldP spid="49188" grpId="0"/>
      <p:bldP spid="49189" grpId="0"/>
      <p:bldP spid="49190" grpId="0"/>
      <p:bldP spid="49191" grpId="0"/>
      <p:bldP spid="49157" grpId="0"/>
      <p:bldP spid="49161" grpId="0"/>
      <p:bldP spid="4916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1026"/>
          <p:cNvSpPr>
            <a:spLocks noGrp="1" noChangeArrowheads="1"/>
          </p:cNvSpPr>
          <p:nvPr>
            <p:ph type="ctrTitle"/>
          </p:nvPr>
        </p:nvSpPr>
        <p:spPr>
          <a:xfrm>
            <a:off x="457200" y="685800"/>
            <a:ext cx="8229600" cy="2362200"/>
          </a:xfrm>
        </p:spPr>
        <p:txBody>
          <a:bodyPr/>
          <a:lstStyle/>
          <a:p>
            <a:pPr eaLnBrk="1" hangingPunct="1"/>
            <a:r>
              <a:rPr kumimoji="0" lang="en-US" sz="6600" b="1" dirty="0">
                <a:latin typeface="Arial" panose="020B0604020202020204" pitchFamily="34" charset="0"/>
                <a:ea typeface="Osaka" charset="0"/>
                <a:cs typeface="Arial" panose="020B0604020202020204" pitchFamily="34" charset="0"/>
              </a:rPr>
              <a:t>Exegetical Outlining</a:t>
            </a:r>
            <a:endParaRPr kumimoji="0" lang="en-US" sz="5400" dirty="0">
              <a:latin typeface="Arial" panose="020B0604020202020204" pitchFamily="34" charset="0"/>
              <a:ea typeface="Osaka" charset="0"/>
              <a:cs typeface="Arial" panose="020B0604020202020204" pitchFamily="34" charset="0"/>
            </a:endParaRPr>
          </a:p>
        </p:txBody>
      </p:sp>
      <p:sp>
        <p:nvSpPr>
          <p:cNvPr id="348162" name="Rectangle 1027"/>
          <p:cNvSpPr>
            <a:spLocks noGrp="1" noChangeArrowheads="1"/>
          </p:cNvSpPr>
          <p:nvPr>
            <p:ph type="subTitle" idx="1"/>
          </p:nvPr>
        </p:nvSpPr>
        <p:spPr>
          <a:xfrm>
            <a:off x="0" y="3886200"/>
            <a:ext cx="9144000" cy="2971800"/>
          </a:xfrm>
        </p:spPr>
        <p:txBody>
          <a:bodyPr/>
          <a:lstStyle/>
          <a:p>
            <a:pPr eaLnBrk="1" hangingPunct="1">
              <a:buFont typeface="Wingdings" charset="0"/>
              <a:buNone/>
            </a:pPr>
            <a:r>
              <a:rPr kumimoji="0" lang="ar-JO" sz="4000" dirty="0">
                <a:latin typeface="Arial" panose="020B0604020202020204" pitchFamily="34" charset="0"/>
                <a:ea typeface="Osaka" charset="0"/>
                <a:cs typeface="Arial" panose="020B0604020202020204" pitchFamily="34" charset="0"/>
              </a:rPr>
              <a:t>كيف حصلت على                                       موضوعك المكمل لـلحصن العظيم                   (المهمة رقم 2 في الصفحة 6)؟</a:t>
            </a:r>
            <a:endParaRPr kumimoji="0" lang="en-US" sz="4000" dirty="0">
              <a:latin typeface="Arial" panose="020B0604020202020204" pitchFamily="34" charset="0"/>
              <a:ea typeface="Osaka" charset="0"/>
              <a:cs typeface="Arial" panose="020B0604020202020204" pitchFamily="34" charset="0"/>
            </a:endParaRPr>
          </a:p>
        </p:txBody>
      </p:sp>
      <p:sp>
        <p:nvSpPr>
          <p:cNvPr id="348163" name="Text Box 1028"/>
          <p:cNvSpPr txBox="1">
            <a:spLocks noChangeArrowheads="1"/>
          </p:cNvSpPr>
          <p:nvPr/>
        </p:nvSpPr>
        <p:spPr bwMode="auto">
          <a:xfrm>
            <a:off x="8532813"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panose="020B0604020202020204" pitchFamily="34" charset="0"/>
                <a:ea typeface="Osaka" charset="0"/>
                <a:cs typeface="Arial" panose="020B0604020202020204" pitchFamily="34" charset="0"/>
              </a:rPr>
              <a:t>31</a:t>
            </a:r>
            <a:endParaRPr lang="en-US" dirty="0">
              <a:latin typeface="Arial" panose="020B0604020202020204" pitchFamily="34" charset="0"/>
              <a:ea typeface="Osaka" charset="0"/>
              <a:cs typeface="Arial" panose="020B0604020202020204" pitchFamily="34" charset="0"/>
            </a:endParaRPr>
          </a:p>
        </p:txBody>
      </p:sp>
      <p:pic>
        <p:nvPicPr>
          <p:cNvPr id="348164" name="Picture 1029" descr="Antonia Fortress mode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7813" y="333375"/>
            <a:ext cx="5791200" cy="364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a:xfrm>
            <a:off x="571500" y="1828800"/>
            <a:ext cx="3695700" cy="3886200"/>
          </a:xfrm>
        </p:spPr>
        <p:txBody>
          <a:bodyPr/>
          <a:lstStyle/>
          <a:p>
            <a:pPr algn="ctr" eaLnBrk="1" hangingPunct="1"/>
            <a:r>
              <a:rPr kumimoji="0" lang="ar-JO" b="1" dirty="0">
                <a:latin typeface="Arial" panose="020B0604020202020204" pitchFamily="34" charset="0"/>
                <a:ea typeface="Osaka" charset="0"/>
                <a:cs typeface="Arial" panose="020B0604020202020204" pitchFamily="34" charset="0"/>
              </a:rPr>
              <a:t>يمكن أن تساعد العملية الجيدة في الحصول على المعنى الصحيح للنص</a:t>
            </a:r>
            <a:endParaRPr kumimoji="0" lang="en-US" b="1" dirty="0">
              <a:latin typeface="Arial" panose="020B0604020202020204" pitchFamily="34" charset="0"/>
              <a:ea typeface="Osaka" charset="0"/>
              <a:cs typeface="Arial" panose="020B0604020202020204" pitchFamily="34" charset="0"/>
            </a:endParaRPr>
          </a:p>
        </p:txBody>
      </p:sp>
      <p:pic>
        <p:nvPicPr>
          <p:cNvPr id="350210" name="Picture 1028" descr="Camel"/>
          <p:cNvPicPr>
            <a:picLocks noChangeAspect="1" noChangeArrowheads="1"/>
          </p:cNvPicPr>
          <p:nvPr/>
        </p:nvPicPr>
        <p:blipFill>
          <a:blip r:embed="rId3" cstate="screen">
            <a:extLst>
              <a:ext uri="{28A0092B-C50C-407E-A947-70E740481C1C}">
                <a14:useLocalDpi xmlns:a14="http://schemas.microsoft.com/office/drawing/2010/main"/>
              </a:ext>
            </a:extLst>
          </a:blip>
          <a:srcRect l="16612" t="6898" r="14194" b="15793"/>
          <a:stretch>
            <a:fillRect/>
          </a:stretch>
        </p:blipFill>
        <p:spPr bwMode="auto">
          <a:xfrm>
            <a:off x="4729163" y="0"/>
            <a:ext cx="43386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ounded Rectangular Callout 3"/>
          <p:cNvSpPr/>
          <p:nvPr/>
        </p:nvSpPr>
        <p:spPr bwMode="auto">
          <a:xfrm rot="10800000" flipV="1">
            <a:off x="2700338" y="5300663"/>
            <a:ext cx="6435725" cy="1485900"/>
          </a:xfrm>
          <a:prstGeom prst="wedgeRoundRectCallout">
            <a:avLst>
              <a:gd name="adj1" fmla="val -11326"/>
              <a:gd name="adj2" fmla="val -83128"/>
              <a:gd name="adj3" fmla="val 16667"/>
            </a:avLst>
          </a:prstGeom>
          <a:solidFill>
            <a:srgbClr val="273500"/>
          </a:solidFill>
          <a:ln w="9525" cap="flat" cmpd="sng" algn="ctr">
            <a:solidFill>
              <a:srgbClr val="FFFFFF"/>
            </a:solidFill>
            <a:prstDash val="solid"/>
            <a:round/>
            <a:headEnd type="none" w="med" len="med"/>
            <a:tailEnd type="none" w="med" len="med"/>
          </a:ln>
          <a:effectLst/>
        </p:spPr>
        <p:txBody>
          <a:bodyPr/>
          <a:lstStyle/>
          <a:p>
            <a:pPr algn="ctr">
              <a:defRPr/>
            </a:pPr>
            <a:r>
              <a:rPr lang="ar-JO" sz="2800" kern="0" dirty="0">
                <a:solidFill>
                  <a:srgbClr val="FFFFFF"/>
                </a:solidFill>
                <a:latin typeface="Arial" panose="020B0604020202020204" pitchFamily="34" charset="0"/>
                <a:ea typeface="ＭＳ Ｐゴシック" pitchFamily="-112" charset="-128"/>
                <a:cs typeface="Arial" panose="020B0604020202020204" pitchFamily="34" charset="0"/>
              </a:rPr>
              <a:t>كنت أعلم أنه عاجلاً أم آجلاً سيرغب بعض الأغبياء في رؤية مدى صعوبة إدخال رجل ثري إلى الجنة.</a:t>
            </a:r>
            <a:endParaRPr lang="en-US" sz="1200" kern="0" dirty="0">
              <a:solidFill>
                <a:srgbClr val="FFFFFF"/>
              </a:solidFill>
              <a:latin typeface="Arial" panose="020B0604020202020204" pitchFamily="34" charset="0"/>
              <a:ea typeface="ＭＳ Ｐゴシック" pitchFamily="-112"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22">
                                            <p:txEl>
                                              <p:pRg st="0" end="0"/>
                                            </p:txEl>
                                          </p:spTgt>
                                        </p:tgtEl>
                                        <p:attrNameLst>
                                          <p:attrName>style.visibility</p:attrName>
                                        </p:attrNameLst>
                                      </p:cBhvr>
                                      <p:to>
                                        <p:strVal val="visible"/>
                                      </p:to>
                                    </p:set>
                                    <p:animEffect transition="in" filter="dissolve">
                                      <p:cBhvr>
                                        <p:cTn id="7" dur="500"/>
                                        <p:tgtEl>
                                          <p:spTgt spid="133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idx="4294967295"/>
          </p:nvPr>
        </p:nvSpPr>
        <p:spPr>
          <a:xfrm>
            <a:off x="304800" y="96416"/>
            <a:ext cx="8839200" cy="1676400"/>
          </a:xfrm>
        </p:spPr>
        <p:txBody>
          <a:bodyPr anchor="t"/>
          <a:lstStyle/>
          <a:p>
            <a:pPr algn="ctr" eaLnBrk="1" hangingPunct="1"/>
            <a:r>
              <a:rPr lang="ar-JO" b="1" dirty="0">
                <a:latin typeface="Helvetica" charset="0"/>
              </a:rPr>
              <a:t>ثلاث خطوات للتخطيط التفسيري         (النموذج الأساسي)</a:t>
            </a:r>
            <a:endParaRPr lang="en-US" b="1" dirty="0">
              <a:latin typeface="Helvetica" charset="0"/>
            </a:endParaRPr>
          </a:p>
        </p:txBody>
      </p:sp>
      <p:sp>
        <p:nvSpPr>
          <p:cNvPr id="31747" name="Text Box 3"/>
          <p:cNvSpPr txBox="1">
            <a:spLocks noChangeArrowheads="1"/>
          </p:cNvSpPr>
          <p:nvPr/>
        </p:nvSpPr>
        <p:spPr bwMode="auto">
          <a:xfrm>
            <a:off x="228600" y="2287588"/>
            <a:ext cx="8915400" cy="584775"/>
          </a:xfrm>
          <a:prstGeom prst="rect">
            <a:avLst/>
          </a:prstGeom>
          <a:noFill/>
          <a:ln w="9525">
            <a:noFill/>
            <a:miter lim="800000"/>
            <a:headEnd/>
            <a:tailEnd/>
          </a:ln>
          <a:effectLst/>
        </p:spPr>
        <p:txBody>
          <a:bodyPr>
            <a:spAutoFit/>
          </a:bodyPr>
          <a:lstStyle/>
          <a:p>
            <a:pPr algn="r">
              <a:defRPr/>
            </a:pPr>
            <a:r>
              <a:rPr lang="ar-JO" sz="3200" b="1" dirty="0">
                <a:latin typeface="Arial" panose="020B0604020202020204" pitchFamily="34" charset="0"/>
                <a:ea typeface="+mn-ea"/>
                <a:cs typeface="Arial" panose="020B0604020202020204" pitchFamily="34" charset="0"/>
              </a:rPr>
              <a:t>أ. </a:t>
            </a:r>
            <a:r>
              <a:rPr lang="ar-JO" sz="3200" b="1" u="sng" dirty="0">
                <a:latin typeface="Arial" panose="020B0604020202020204" pitchFamily="34" charset="0"/>
                <a:ea typeface="+mn-ea"/>
                <a:cs typeface="Arial" panose="020B0604020202020204" pitchFamily="34" charset="0"/>
              </a:rPr>
              <a:t>أعد صياغة </a:t>
            </a:r>
            <a:r>
              <a:rPr lang="ar-JO" sz="3200" b="1" dirty="0">
                <a:latin typeface="Arial" panose="020B0604020202020204" pitchFamily="34" charset="0"/>
                <a:ea typeface="+mn-ea"/>
                <a:cs typeface="Arial" panose="020B0604020202020204" pitchFamily="34" charset="0"/>
              </a:rPr>
              <a:t>كل آية لإزالة كل أشكال الكلام.</a:t>
            </a:r>
            <a:endParaRPr lang="en-US" sz="3200" b="1" dirty="0">
              <a:latin typeface="Arial" panose="020B0604020202020204" pitchFamily="34" charset="0"/>
              <a:ea typeface="+mn-ea"/>
              <a:cs typeface="Arial" panose="020B0604020202020204" pitchFamily="34" charset="0"/>
            </a:endParaRPr>
          </a:p>
        </p:txBody>
      </p:sp>
      <p:sp>
        <p:nvSpPr>
          <p:cNvPr id="352259" name="Text Box 5"/>
          <p:cNvSpPr txBox="1">
            <a:spLocks noChangeArrowheads="1"/>
          </p:cNvSpPr>
          <p:nvPr/>
        </p:nvSpPr>
        <p:spPr bwMode="auto">
          <a:xfrm>
            <a:off x="8502650" y="117475"/>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31</a:t>
            </a:r>
            <a:endParaRPr lang="en-US" dirty="0">
              <a:latin typeface="Arial" charset="0"/>
              <a:cs typeface="Arial" charset="0"/>
            </a:endParaRPr>
          </a:p>
        </p:txBody>
      </p:sp>
      <p:sp>
        <p:nvSpPr>
          <p:cNvPr id="5" name="Text Box 3"/>
          <p:cNvSpPr txBox="1">
            <a:spLocks noChangeArrowheads="1"/>
          </p:cNvSpPr>
          <p:nvPr/>
        </p:nvSpPr>
        <p:spPr bwMode="auto">
          <a:xfrm>
            <a:off x="1295400" y="4343400"/>
            <a:ext cx="7620000" cy="584775"/>
          </a:xfrm>
          <a:prstGeom prst="rect">
            <a:avLst/>
          </a:prstGeom>
          <a:noFill/>
          <a:ln w="9525">
            <a:noFill/>
            <a:miter lim="800000"/>
            <a:headEnd/>
            <a:tailEnd/>
          </a:ln>
          <a:effectLst/>
        </p:spPr>
        <p:txBody>
          <a:bodyPr>
            <a:spAutoFit/>
          </a:bodyPr>
          <a:lstStyle/>
          <a:p>
            <a:pPr algn="ctr" rtl="1">
              <a:defRPr/>
            </a:pPr>
            <a:r>
              <a:rPr lang="ar-JO" sz="3200" b="1" i="1" dirty="0">
                <a:latin typeface="Arial" panose="020B0604020202020204" pitchFamily="34" charset="0"/>
                <a:ea typeface="+mn-ea"/>
                <a:cs typeface="Arial" panose="020B0604020202020204" pitchFamily="34" charset="0"/>
              </a:rPr>
              <a:t>مثلاً، ماذا يعني أن الله هو حصن عظيم؟  </a:t>
            </a:r>
            <a:endParaRPr lang="en-US" sz="3200" b="1" i="1" dirty="0">
              <a:latin typeface="Arial" panose="020B060402020202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5" name="Picture 1" descr="Aphek Turkish fortress from south, tb n05250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4306" name="Title 2"/>
          <p:cNvSpPr>
            <a:spLocks noGrp="1"/>
          </p:cNvSpPr>
          <p:nvPr>
            <p:ph type="title" idx="4294967295"/>
          </p:nvPr>
        </p:nvSpPr>
        <p:spPr>
          <a:xfrm>
            <a:off x="0" y="533400"/>
            <a:ext cx="9034463" cy="1090613"/>
          </a:xfrm>
        </p:spPr>
        <p:txBody>
          <a:bodyPr/>
          <a:lstStyle/>
          <a:p>
            <a:pPr algn="ctr"/>
            <a:r>
              <a:rPr lang="ar-JO" dirty="0">
                <a:latin typeface="Helvetica" charset="0"/>
              </a:rPr>
              <a:t>قلعة أفيك التركية</a:t>
            </a:r>
            <a:endParaRPr lang="en-US" dirty="0">
              <a:latin typeface="Helvetica" charset="0"/>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29" name="Picture 2" descr="Nimrod's Fortress from east2, tb04090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663700"/>
            <a:ext cx="6924675" cy="519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5330" name="Title 1"/>
          <p:cNvSpPr>
            <a:spLocks noGrp="1"/>
          </p:cNvSpPr>
          <p:nvPr>
            <p:ph type="title" idx="4294967295"/>
          </p:nvPr>
        </p:nvSpPr>
        <p:spPr>
          <a:xfrm>
            <a:off x="0" y="0"/>
            <a:ext cx="3124200" cy="2209800"/>
          </a:xfrm>
        </p:spPr>
        <p:txBody>
          <a:bodyPr/>
          <a:lstStyle/>
          <a:p>
            <a:r>
              <a:rPr lang="ar-JO" dirty="0">
                <a:latin typeface="Helvetica" charset="0"/>
              </a:rPr>
              <a:t>قلعة نمرود</a:t>
            </a:r>
            <a:endParaRPr lang="en-US" dirty="0">
              <a:latin typeface="Helvetica" charset="0"/>
            </a:endParaRPr>
          </a:p>
        </p:txBody>
      </p:sp>
      <p:pic>
        <p:nvPicPr>
          <p:cNvPr id="4" name="Picture 3" descr="Nimrod's Fortress keep from below, tb040903.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4600" y="0"/>
            <a:ext cx="4697413" cy="352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Nimrod's Fortress chamber2, tb062900.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3188" y="2286000"/>
            <a:ext cx="5230812" cy="392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7"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dirty="0">
                <a:solidFill>
                  <a:schemeClr val="tx1"/>
                </a:solidFill>
                <a:effectLst>
                  <a:outerShdw blurRad="38100" dist="38100" dir="2700000" algn="tl">
                    <a:srgbClr val="000000"/>
                  </a:outerShdw>
                </a:effectLst>
                <a:latin typeface="Arial" charset="0"/>
              </a:rPr>
              <a:t>1. دراسة النص الكتابي</a:t>
            </a:r>
            <a:endParaRPr lang="en-US" dirty="0">
              <a:solidFill>
                <a:schemeClr val="tx1"/>
              </a:solidFill>
              <a:effectLst>
                <a:outerShdw blurRad="38100" dist="38100" dir="2700000" algn="tl">
                  <a:srgbClr val="000000"/>
                </a:outerShdw>
              </a:effectLst>
              <a:latin typeface="Arial" charset="0"/>
            </a:endParaRPr>
          </a:p>
        </p:txBody>
      </p:sp>
      <p:sp>
        <p:nvSpPr>
          <p:cNvPr id="3" name="Title 1"/>
          <p:cNvSpPr txBox="1">
            <a:spLocks/>
          </p:cNvSpPr>
          <p:nvPr/>
        </p:nvSpPr>
        <p:spPr bwMode="auto">
          <a:xfrm>
            <a:off x="179512" y="3429000"/>
            <a:ext cx="6840760" cy="3022104"/>
          </a:xfrm>
          <a:prstGeom prst="rect">
            <a:avLst/>
          </a:prstGeom>
          <a:noFill/>
          <a:ln w="9525">
            <a:noFill/>
            <a:miter lim="800000"/>
            <a:headEnd/>
            <a:tailEnd/>
          </a:ln>
        </p:spPr>
        <p:txBody>
          <a:bodyPr anchor="t"/>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06400" indent="-406400" algn="r" rtl="1">
              <a:lnSpc>
                <a:spcPct val="90000"/>
              </a:lnSpc>
              <a:defRPr/>
            </a:pPr>
            <a:r>
              <a:rPr lang="ar-JO" sz="2800" b="1" dirty="0">
                <a:effectLst>
                  <a:glow rad="101600">
                    <a:srgbClr val="031A3C"/>
                  </a:glow>
                </a:effectLst>
                <a:latin typeface="Arial" charset="0"/>
                <a:cs typeface="Arial" charset="0"/>
              </a:rPr>
              <a:t>أ‌) ابحث عن الصعوبات في التفاسير اليونانية أو العبرية (إذا كنت تستطيع قراءتها).</a:t>
            </a:r>
            <a:endParaRPr lang="en-US" sz="2800" b="1" dirty="0">
              <a:effectLst>
                <a:glow rad="101600">
                  <a:srgbClr val="031A3C"/>
                </a:glow>
              </a:effectLst>
              <a:latin typeface="Arial" charset="0"/>
              <a:cs typeface="Arial" charset="0"/>
            </a:endParaRPr>
          </a:p>
          <a:p>
            <a:pPr marL="406400" indent="-406400" algn="r" rtl="1">
              <a:lnSpc>
                <a:spcPct val="90000"/>
              </a:lnSpc>
              <a:defRPr/>
            </a:pPr>
            <a:endParaRPr lang="ar-JO" sz="2800" b="1" dirty="0">
              <a:effectLst>
                <a:glow rad="101600">
                  <a:srgbClr val="031A3C"/>
                </a:glow>
              </a:effectLst>
              <a:latin typeface="Arial" charset="0"/>
              <a:cs typeface="Arial" charset="0"/>
            </a:endParaRPr>
          </a:p>
          <a:p>
            <a:pPr marL="406400" indent="-406400" algn="r" rtl="1">
              <a:lnSpc>
                <a:spcPct val="90000"/>
              </a:lnSpc>
              <a:defRPr/>
            </a:pPr>
            <a:r>
              <a:rPr lang="ar-JO" sz="2800" b="1" dirty="0">
                <a:effectLst>
                  <a:glow rad="101600">
                    <a:srgbClr val="031A3C"/>
                  </a:glow>
                </a:effectLst>
                <a:latin typeface="Arial" charset="0"/>
                <a:cs typeface="Arial" charset="0"/>
              </a:rPr>
              <a:t>ب‌) راجع تفسير الكتاب المقدس للتعرف على الصورة الكبيرة ومناطق المشكلة.</a:t>
            </a:r>
            <a:endParaRPr lang="en-US" sz="2800" b="1" dirty="0">
              <a:effectLst>
                <a:glow rad="101600">
                  <a:srgbClr val="031A3C"/>
                </a:glow>
              </a:effectLst>
              <a:latin typeface="Arial" charset="0"/>
              <a:cs typeface="Arial" charset="0"/>
            </a:endParaRPr>
          </a:p>
          <a:p>
            <a:pPr marL="406400" indent="-406400" algn="r" rtl="1">
              <a:lnSpc>
                <a:spcPct val="90000"/>
              </a:lnSpc>
              <a:defRPr/>
            </a:pPr>
            <a:endParaRPr lang="ar-JO" sz="2800" b="1" dirty="0">
              <a:effectLst>
                <a:glow rad="101600">
                  <a:srgbClr val="031A3C"/>
                </a:glow>
              </a:effectLst>
              <a:latin typeface="Arial" charset="0"/>
              <a:cs typeface="Arial" charset="0"/>
            </a:endParaRPr>
          </a:p>
          <a:p>
            <a:pPr marL="406400" indent="-406400" algn="r" rtl="1">
              <a:lnSpc>
                <a:spcPct val="90000"/>
              </a:lnSpc>
              <a:defRPr/>
            </a:pPr>
            <a:r>
              <a:rPr lang="ar-JO" sz="2800" b="1" dirty="0">
                <a:effectLst>
                  <a:glow rad="101600">
                    <a:srgbClr val="031A3C"/>
                  </a:glow>
                </a:effectLst>
                <a:latin typeface="Arial" charset="0"/>
                <a:cs typeface="Arial" charset="0"/>
              </a:rPr>
              <a:t>ت‌) اقرأ تفسير وعظي (بقلم</a:t>
            </a:r>
            <a:r>
              <a:rPr lang="en-US" sz="2800" b="1" dirty="0">
                <a:effectLst>
                  <a:glow rad="101600">
                    <a:srgbClr val="031A3C"/>
                  </a:glow>
                </a:effectLst>
                <a:latin typeface="Arial" charset="0"/>
                <a:cs typeface="Arial" charset="0"/>
              </a:rPr>
              <a:t> </a:t>
            </a:r>
            <a:r>
              <a:rPr lang="ar-JO" sz="2800" b="1" dirty="0">
                <a:effectLst>
                  <a:glow rad="101600">
                    <a:srgbClr val="031A3C"/>
                  </a:glow>
                </a:effectLst>
                <a:latin typeface="Arial" charset="0"/>
                <a:cs typeface="Arial" charset="0"/>
              </a:rPr>
              <a:t>ستوت، ويرزبي، بويس، كريسويل، سويندول ... الخ)</a:t>
            </a:r>
            <a:endParaRPr lang="en-US" sz="2800" b="1" dirty="0">
              <a:effectLst>
                <a:glow rad="101600">
                  <a:srgbClr val="031A3C"/>
                </a:glow>
              </a:effectLst>
              <a:latin typeface="Arial" charset="0"/>
              <a:cs typeface="Arial" charset="0"/>
            </a:endParaRPr>
          </a:p>
          <a:p>
            <a:pPr marL="406400" indent="-406400">
              <a:lnSpc>
                <a:spcPct val="90000"/>
              </a:lnSpc>
              <a:defRPr/>
            </a:pPr>
            <a:endParaRPr lang="en-US" sz="2800" b="1" dirty="0">
              <a:effectLst>
                <a:glow rad="101600">
                  <a:srgbClr val="031A3C"/>
                </a:glow>
              </a:effectLst>
              <a:latin typeface="Arial" charset="0"/>
              <a:cs typeface="Arial" charset="0"/>
            </a:endParaRPr>
          </a:p>
        </p:txBody>
      </p:sp>
      <p:sp>
        <p:nvSpPr>
          <p:cNvPr id="259076"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27</a:t>
            </a:r>
            <a:endParaRPr lang="en-US" dirty="0">
              <a:latin typeface="Arial" charset="0"/>
              <a:cs typeface="Arial" charset="0"/>
            </a:endParaRPr>
          </a:p>
        </p:txBody>
      </p:sp>
      <p:sp>
        <p:nvSpPr>
          <p:cNvPr id="5" name="Title 1"/>
          <p:cNvSpPr txBox="1">
            <a:spLocks/>
          </p:cNvSpPr>
          <p:nvPr/>
        </p:nvSpPr>
        <p:spPr bwMode="auto">
          <a:xfrm>
            <a:off x="467544" y="2294384"/>
            <a:ext cx="7058744" cy="990600"/>
          </a:xfrm>
          <a:prstGeom prst="rect">
            <a:avLst/>
          </a:prstGeom>
          <a:noFill/>
          <a:ln w="9525">
            <a:noFill/>
            <a:miter lim="800000"/>
            <a:headEnd/>
            <a:tailEnd/>
          </a:ln>
        </p:spPr>
        <p:txBody>
          <a:bodyPr anchor="ctr"/>
          <a:lstStyle>
            <a:lvl1pPr marL="628650" indent="-6286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63550" indent="-455613" algn="r" rtl="1">
              <a:lnSpc>
                <a:spcPct val="90000"/>
              </a:lnSpc>
              <a:defRPr/>
            </a:pPr>
            <a:r>
              <a:rPr lang="ar-JO" sz="2800" b="1" dirty="0">
                <a:effectLst>
                  <a:glow rad="101600">
                    <a:srgbClr val="031A3C"/>
                  </a:glow>
                </a:effectLst>
                <a:latin typeface="Arial" charset="0"/>
                <a:cs typeface="Arial" charset="0"/>
              </a:rPr>
              <a:t>4. استعن بالتفاسير إذا واجهت أجزاء صعبة (في أغلب الأحيان أنا أفعل ذلك بعد الخطوة 5).</a:t>
            </a:r>
            <a:endParaRPr lang="en-US" sz="2800" b="1" dirty="0">
              <a:effectLst>
                <a:glow rad="101600">
                  <a:srgbClr val="031A3C"/>
                </a:glow>
              </a:effectLst>
              <a:latin typeface="Arial" charset="0"/>
              <a:cs typeface="Arial" charset="0"/>
            </a:endParaRPr>
          </a:p>
        </p:txBody>
      </p:sp>
      <p:sp>
        <p:nvSpPr>
          <p:cNvPr id="4" name="Title 1">
            <a:extLst>
              <a:ext uri="{FF2B5EF4-FFF2-40B4-BE49-F238E27FC236}">
                <a16:creationId xmlns:a16="http://schemas.microsoft.com/office/drawing/2014/main" id="{F1C341EF-A9D0-A798-EB4A-B70F0B7D9FEB}"/>
              </a:ext>
            </a:extLst>
          </p:cNvPr>
          <p:cNvSpPr txBox="1">
            <a:spLocks/>
          </p:cNvSpPr>
          <p:nvPr/>
        </p:nvSpPr>
        <p:spPr bwMode="auto">
          <a:xfrm>
            <a:off x="1219200" y="1667272"/>
            <a:ext cx="6665168"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39700">
                    <a:schemeClr val="bg2"/>
                  </a:glow>
                </a:effectLst>
                <a:latin typeface="Arial" charset="0"/>
                <a:cs typeface="Arial" charset="0"/>
              </a:rPr>
              <a:t>ب. كيف تفسر المقطع ...</a:t>
            </a:r>
            <a:endParaRPr lang="en-US" sz="2800" b="1" dirty="0">
              <a:solidFill>
                <a:srgbClr val="FFFFFF"/>
              </a:solidFill>
              <a:effectLst>
                <a:glow rad="139700">
                  <a:schemeClr val="bg2"/>
                </a:glow>
              </a:effectLst>
              <a:latin typeface="Arial" charset="0"/>
              <a:cs typeface="Arial"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0547" y="561975"/>
            <a:ext cx="454162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الحصن العظيم هو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إله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حصن</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لا يفشل أبداً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هو</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 مساعد</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 وسط الطوفان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من العلل المميتة السائدة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لأنه لا يزال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عدونا القديم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هل يسعى لإحداث الويل 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مهارت</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وقوته عظيمة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ومسلح بالكراهية القاسية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على الأرض ليس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نظير.</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3177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1780"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26139755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1"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1763688" y="561975"/>
            <a:ext cx="6120680" cy="3170099"/>
          </a:xfrm>
          <a:prstGeom prst="rect">
            <a:avLst/>
          </a:prstGeom>
          <a:noFill/>
          <a:ln w="9525">
            <a:noFill/>
            <a:miter lim="800000"/>
            <a:headEnd/>
            <a:tailEnd/>
          </a:ln>
          <a:effectLst>
            <a:outerShdw blurRad="63500" dist="53882" dir="2700000" algn="ctr" rotWithShape="0">
              <a:schemeClr val="tx1">
                <a:alpha val="74998"/>
              </a:schemeClr>
            </a:outerShdw>
          </a:effectLst>
        </p:spPr>
        <p:txBody>
          <a:bodyPr wrap="square">
            <a:spAutoFit/>
          </a:bodyPr>
          <a:lstStyle/>
          <a:p>
            <a:pPr algn="ctr">
              <a:defRPr/>
            </a:pPr>
            <a:r>
              <a:rPr lang="ar-JO" sz="4000" b="1" dirty="0">
                <a:solidFill>
                  <a:schemeClr val="bg1"/>
                </a:solidFill>
                <a:latin typeface="Arial" charset="0"/>
                <a:ea typeface="Arial" charset="0"/>
                <a:cs typeface="Arial" charset="0"/>
              </a:rPr>
              <a:t>لأنه لا يزال </a:t>
            </a:r>
            <a:r>
              <a:rPr lang="ar-JO" sz="4000" b="1" dirty="0">
                <a:solidFill>
                  <a:srgbClr val="FFB7F6"/>
                </a:solidFill>
                <a:latin typeface="Arial" charset="0"/>
                <a:ea typeface="Arial" charset="0"/>
                <a:cs typeface="Arial" charset="0"/>
              </a:rPr>
              <a:t>عدونا القديم</a:t>
            </a:r>
          </a:p>
          <a:p>
            <a:pPr algn="ctr">
              <a:defRPr/>
            </a:pPr>
            <a:r>
              <a:rPr lang="ar-JO" sz="4000" b="1" dirty="0">
                <a:solidFill>
                  <a:schemeClr val="bg1"/>
                </a:solidFill>
                <a:latin typeface="Arial" charset="0"/>
                <a:ea typeface="Arial" charset="0"/>
                <a:cs typeface="Arial" charset="0"/>
              </a:rPr>
              <a:t>هل يسعى لإحداث الويل لنا</a:t>
            </a:r>
          </a:p>
          <a:p>
            <a:pPr algn="ctr">
              <a:defRPr/>
            </a:pPr>
            <a:r>
              <a:rPr lang="ar-JO" sz="4000" b="1" dirty="0">
                <a:solidFill>
                  <a:schemeClr val="bg1"/>
                </a:solidFill>
                <a:latin typeface="Arial" charset="0"/>
                <a:ea typeface="Arial" charset="0"/>
                <a:cs typeface="Arial" charset="0"/>
              </a:rPr>
              <a:t>مهارت</a:t>
            </a:r>
            <a:r>
              <a:rPr lang="ar-JO" sz="4000" b="1" dirty="0">
                <a:solidFill>
                  <a:srgbClr val="FFB7F6"/>
                </a:solidFill>
                <a:latin typeface="Arial" charset="0"/>
                <a:ea typeface="Arial" charset="0"/>
                <a:cs typeface="Arial" charset="0"/>
              </a:rPr>
              <a:t>ه</a:t>
            </a:r>
            <a:r>
              <a:rPr lang="ar-JO" sz="4000" b="1" dirty="0">
                <a:solidFill>
                  <a:schemeClr val="bg1"/>
                </a:solidFill>
                <a:latin typeface="Arial" charset="0"/>
                <a:ea typeface="Arial" charset="0"/>
                <a:cs typeface="Arial" charset="0"/>
              </a:rPr>
              <a:t> وقوته عظيمة</a:t>
            </a:r>
          </a:p>
          <a:p>
            <a:pPr algn="ctr">
              <a:defRPr/>
            </a:pPr>
            <a:r>
              <a:rPr lang="ar-JO" sz="4000" b="1" dirty="0">
                <a:solidFill>
                  <a:schemeClr val="bg1"/>
                </a:solidFill>
                <a:latin typeface="Arial" charset="0"/>
                <a:ea typeface="Arial" charset="0"/>
                <a:cs typeface="Arial" charset="0"/>
              </a:rPr>
              <a:t>ومسلح بالكراهية القاسية</a:t>
            </a:r>
          </a:p>
          <a:p>
            <a:pPr algn="ctr">
              <a:defRPr/>
            </a:pPr>
            <a:r>
              <a:rPr lang="ar-JO" sz="4000" b="1" dirty="0">
                <a:solidFill>
                  <a:schemeClr val="bg1"/>
                </a:solidFill>
                <a:latin typeface="Arial" charset="0"/>
                <a:ea typeface="Arial" charset="0"/>
                <a:cs typeface="Arial" charset="0"/>
              </a:rPr>
              <a:t>على الأرض ليس </a:t>
            </a:r>
            <a:r>
              <a:rPr lang="ar-JO" sz="4000" b="1" dirty="0">
                <a:solidFill>
                  <a:srgbClr val="FFB7F6"/>
                </a:solidFill>
                <a:latin typeface="Arial" charset="0"/>
                <a:ea typeface="Arial" charset="0"/>
                <a:cs typeface="Arial" charset="0"/>
              </a:rPr>
              <a:t>له</a:t>
            </a:r>
            <a:r>
              <a:rPr lang="ar-JO" sz="4000" b="1" dirty="0">
                <a:solidFill>
                  <a:schemeClr val="bg1"/>
                </a:solidFill>
                <a:latin typeface="Arial" charset="0"/>
                <a:ea typeface="Arial" charset="0"/>
                <a:cs typeface="Arial" charset="0"/>
              </a:rPr>
              <a:t> نظير.</a:t>
            </a:r>
          </a:p>
        </p:txBody>
      </p:sp>
      <p:sp>
        <p:nvSpPr>
          <p:cNvPr id="358403"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chemeClr val="bg1"/>
                </a:solidFill>
                <a:latin typeface="Arial" charset="0"/>
                <a:cs typeface="Arial" charset="0"/>
              </a:rPr>
              <a:t>31</a:t>
            </a:r>
            <a:endParaRPr lang="en-US" dirty="0">
              <a:latin typeface="Arial" charset="0"/>
              <a:cs typeface="Arial" charset="0"/>
            </a:endParaRPr>
          </a:p>
        </p:txBody>
      </p:sp>
      <p:sp>
        <p:nvSpPr>
          <p:cNvPr id="358404"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
        <p:nvSpPr>
          <p:cNvPr id="6" name="Text Box 3"/>
          <p:cNvSpPr txBox="1">
            <a:spLocks noChangeArrowheads="1"/>
          </p:cNvSpPr>
          <p:nvPr/>
        </p:nvSpPr>
        <p:spPr bwMode="auto">
          <a:xfrm>
            <a:off x="209550" y="3886200"/>
            <a:ext cx="8782050" cy="1938992"/>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ar-JO" sz="4000" b="1" dirty="0">
                <a:solidFill>
                  <a:schemeClr val="bg1"/>
                </a:solidFill>
                <a:latin typeface="Arial"/>
                <a:ea typeface="+mn-ea"/>
                <a:cs typeface="Arial"/>
              </a:rPr>
              <a:t>لا يمكن لأي إنسان </a:t>
            </a:r>
          </a:p>
          <a:p>
            <a:pPr algn="ctr">
              <a:defRPr/>
            </a:pPr>
            <a:r>
              <a:rPr lang="ar-JO" sz="4000" b="1" dirty="0">
                <a:solidFill>
                  <a:schemeClr val="bg1"/>
                </a:solidFill>
                <a:latin typeface="Arial"/>
                <a:ea typeface="+mn-ea"/>
                <a:cs typeface="Arial"/>
              </a:rPr>
              <a:t>أن يهزم خداع </a:t>
            </a:r>
            <a:r>
              <a:rPr lang="ar-JO" sz="4000" b="1" dirty="0">
                <a:solidFill>
                  <a:srgbClr val="FFB7F6"/>
                </a:solidFill>
                <a:latin typeface="Arial"/>
                <a:ea typeface="+mn-ea"/>
                <a:cs typeface="Arial"/>
              </a:rPr>
              <a:t>الشيطان</a:t>
            </a:r>
            <a:r>
              <a:rPr lang="ar-JO" sz="4000" b="1" dirty="0">
                <a:solidFill>
                  <a:schemeClr val="bg1"/>
                </a:solidFill>
                <a:latin typeface="Arial"/>
                <a:ea typeface="+mn-ea"/>
                <a:cs typeface="Arial"/>
              </a:rPr>
              <a:t> </a:t>
            </a:r>
          </a:p>
          <a:p>
            <a:pPr algn="ctr">
              <a:defRPr/>
            </a:pPr>
            <a:r>
              <a:rPr lang="ar-JO" sz="4000" b="1" dirty="0">
                <a:solidFill>
                  <a:schemeClr val="bg1"/>
                </a:solidFill>
                <a:latin typeface="Arial"/>
                <a:ea typeface="+mn-ea"/>
                <a:cs typeface="Arial"/>
              </a:rPr>
              <a:t>وقوته وكراهيته التي تعيقنا.</a:t>
            </a:r>
            <a:endParaRPr lang="en-US" sz="4000" b="1" dirty="0">
              <a:solidFill>
                <a:schemeClr val="bg1"/>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ChangeArrowheads="1"/>
          </p:cNvSpPr>
          <p:nvPr>
            <p:ph type="title" idx="4294967295"/>
          </p:nvPr>
        </p:nvSpPr>
        <p:spPr>
          <a:xfrm>
            <a:off x="304800" y="260648"/>
            <a:ext cx="8839200" cy="1512168"/>
          </a:xfrm>
        </p:spPr>
        <p:txBody>
          <a:bodyPr anchor="t"/>
          <a:lstStyle/>
          <a:p>
            <a:pPr algn="ctr" eaLnBrk="1" hangingPunct="1"/>
            <a:r>
              <a:rPr lang="ar-JO" b="1" dirty="0">
                <a:latin typeface="Helvetica" charset="0"/>
              </a:rPr>
              <a:t>ثلاث خطوات للتخطيط التفسيري         (النموذج الأساسي)</a:t>
            </a:r>
            <a:br>
              <a:rPr lang="en-US" b="1" dirty="0">
                <a:latin typeface="Helvetica" charset="0"/>
              </a:rPr>
            </a:br>
            <a:endParaRPr lang="en-US" b="1" dirty="0">
              <a:latin typeface="Helvetica" charset="0"/>
            </a:endParaRPr>
          </a:p>
        </p:txBody>
      </p:sp>
      <p:sp>
        <p:nvSpPr>
          <p:cNvPr id="31747" name="Text Box 3"/>
          <p:cNvSpPr txBox="1">
            <a:spLocks noChangeArrowheads="1"/>
          </p:cNvSpPr>
          <p:nvPr/>
        </p:nvSpPr>
        <p:spPr bwMode="auto">
          <a:xfrm>
            <a:off x="228600" y="2287588"/>
            <a:ext cx="8915400" cy="3539430"/>
          </a:xfrm>
          <a:prstGeom prst="rect">
            <a:avLst/>
          </a:prstGeom>
          <a:noFill/>
          <a:ln w="9525">
            <a:noFill/>
            <a:miter lim="800000"/>
            <a:headEnd/>
            <a:tailEnd/>
          </a:ln>
          <a:effectLst/>
        </p:spPr>
        <p:txBody>
          <a:bodyPr>
            <a:spAutoFit/>
          </a:bodyPr>
          <a:lstStyle>
            <a:lvl1pPr marL="461963" indent="-461963">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460375" indent="-460375" algn="r" rtl="1">
              <a:defRPr/>
            </a:pPr>
            <a:r>
              <a:rPr lang="ar-JO" sz="3200" b="1" dirty="0">
                <a:latin typeface="Arial" panose="020B0604020202020204" pitchFamily="34" charset="0"/>
                <a:cs typeface="Arial" panose="020B0604020202020204" pitchFamily="34" charset="0"/>
              </a:rPr>
              <a:t>أ.</a:t>
            </a:r>
            <a:r>
              <a:rPr lang="en-US" sz="3200" b="1" dirty="0">
                <a:latin typeface="Arial" panose="020B0604020202020204" pitchFamily="34" charset="0"/>
                <a:cs typeface="Arial" panose="020B0604020202020204" pitchFamily="34" charset="0"/>
              </a:rPr>
              <a:t>	</a:t>
            </a:r>
            <a:r>
              <a:rPr lang="ar-JO" sz="3200" b="1" u="sng" dirty="0">
                <a:latin typeface="Arial" panose="020B0604020202020204" pitchFamily="34" charset="0"/>
                <a:cs typeface="Arial" panose="020B0604020202020204" pitchFamily="34" charset="0"/>
              </a:rPr>
              <a:t>أعد صياغة </a:t>
            </a:r>
            <a:r>
              <a:rPr lang="ar-JO" sz="3200" b="1" dirty="0">
                <a:latin typeface="Arial" panose="020B0604020202020204" pitchFamily="34" charset="0"/>
                <a:cs typeface="Arial" panose="020B0604020202020204" pitchFamily="34" charset="0"/>
              </a:rPr>
              <a:t>كل آية لإزالة كل أشكال الكلام.</a:t>
            </a:r>
          </a:p>
          <a:p>
            <a:pPr marL="460375" indent="-460375" algn="r" rtl="1">
              <a:defRPr/>
            </a:pPr>
            <a:endParaRPr lang="en-US" sz="3200" b="1" dirty="0">
              <a:latin typeface="Arial" panose="020B0604020202020204" pitchFamily="34" charset="0"/>
              <a:cs typeface="Arial" panose="020B0604020202020204" pitchFamily="34" charset="0"/>
            </a:endParaRPr>
          </a:p>
          <a:p>
            <a:pPr marL="460375" indent="-460375" algn="r" rtl="1">
              <a:defRPr/>
            </a:pPr>
            <a:r>
              <a:rPr lang="ar-JO" sz="3200" b="1" dirty="0">
                <a:latin typeface="Arial" panose="020B0604020202020204" pitchFamily="34" charset="0"/>
                <a:cs typeface="Arial" panose="020B0604020202020204" pitchFamily="34" charset="0"/>
              </a:rPr>
              <a:t>ب. قم </a:t>
            </a:r>
            <a:r>
              <a:rPr lang="ar-JO" sz="3200" b="1" u="sng" dirty="0">
                <a:latin typeface="Arial" panose="020B0604020202020204" pitchFamily="34" charset="0"/>
                <a:cs typeface="Arial" panose="020B0604020202020204" pitchFamily="34" charset="0"/>
              </a:rPr>
              <a:t>بتجميع</a:t>
            </a:r>
            <a:r>
              <a:rPr lang="ar-JO" sz="3200" b="1" dirty="0">
                <a:latin typeface="Arial" panose="020B0604020202020204" pitchFamily="34" charset="0"/>
                <a:cs typeface="Arial" panose="020B0604020202020204" pitchFamily="34" charset="0"/>
              </a:rPr>
              <a:t> العبارات المتشابهة تحت عناوين رئيسية لإظهار الأقسام الكبيرة في الجزء الكتابي.</a:t>
            </a:r>
          </a:p>
          <a:p>
            <a:pPr marL="460375" indent="-460375" algn="r" rtl="1">
              <a:defRPr/>
            </a:pPr>
            <a:endParaRPr lang="ar-JO" sz="3200" b="1" dirty="0">
              <a:latin typeface="Arial" panose="020B0604020202020204" pitchFamily="34" charset="0"/>
              <a:cs typeface="Arial" panose="020B0604020202020204" pitchFamily="34" charset="0"/>
            </a:endParaRPr>
          </a:p>
          <a:p>
            <a:pPr marL="460375" indent="-460375" algn="r" rtl="1">
              <a:defRPr/>
            </a:pPr>
            <a:r>
              <a:rPr lang="ar-JO" sz="3200" b="1" dirty="0">
                <a:latin typeface="Arial" panose="020B0604020202020204" pitchFamily="34" charset="0"/>
                <a:cs typeface="Arial" panose="020B0604020202020204" pitchFamily="34" charset="0"/>
              </a:rPr>
              <a:t>ت. اكتب كل </a:t>
            </a:r>
            <a:r>
              <a:rPr lang="ar-JO" sz="3200" b="1" u="sng" dirty="0">
                <a:latin typeface="Arial" panose="020B0604020202020204" pitchFamily="34" charset="0"/>
                <a:cs typeface="Arial" panose="020B0604020202020204" pitchFamily="34" charset="0"/>
              </a:rPr>
              <a:t>قسم كبير </a:t>
            </a:r>
            <a:r>
              <a:rPr lang="ar-JO" sz="3200" b="1" dirty="0">
                <a:latin typeface="Arial" panose="020B0604020202020204" pitchFamily="34" charset="0"/>
                <a:cs typeface="Arial" panose="020B0604020202020204" pitchFamily="34" charset="0"/>
              </a:rPr>
              <a:t> ثم تأكد من أن النقاط الفرعية (النقاط الفرعية على مستوى أ) تتناسب بالفعل مع كل قسم رئيسي. </a:t>
            </a:r>
            <a:endParaRPr lang="en-US" sz="3200" b="1" dirty="0">
              <a:latin typeface="Arial" panose="020B0604020202020204" pitchFamily="34" charset="0"/>
              <a:cs typeface="Arial" panose="020B0604020202020204" pitchFamily="34" charset="0"/>
            </a:endParaRPr>
          </a:p>
        </p:txBody>
      </p:sp>
      <p:sp>
        <p:nvSpPr>
          <p:cNvPr id="360451" name="Text Box 5"/>
          <p:cNvSpPr txBox="1">
            <a:spLocks noChangeArrowheads="1"/>
          </p:cNvSpPr>
          <p:nvPr/>
        </p:nvSpPr>
        <p:spPr bwMode="auto">
          <a:xfrm>
            <a:off x="8502650" y="117475"/>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31</a:t>
            </a: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7">
                                            <p:txEl>
                                              <p:pRg st="2" end="2"/>
                                            </p:txEl>
                                          </p:spTgt>
                                        </p:tgtEl>
                                        <p:attrNameLst>
                                          <p:attrName>style.visibility</p:attrName>
                                        </p:attrNameLst>
                                      </p:cBhvr>
                                      <p:to>
                                        <p:strVal val="visible"/>
                                      </p:to>
                                    </p:set>
                                    <p:animEffect transition="in" filter="wipe(left)">
                                      <p:cBhvr>
                                        <p:cTn id="12" dur="500"/>
                                        <p:tgtEl>
                                          <p:spTgt spid="317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7">
                                            <p:txEl>
                                              <p:pRg st="4" end="4"/>
                                            </p:txEl>
                                          </p:spTgt>
                                        </p:tgtEl>
                                        <p:attrNameLst>
                                          <p:attrName>style.visibility</p:attrName>
                                        </p:attrNameLst>
                                      </p:cBhvr>
                                      <p:to>
                                        <p:strVal val="visible"/>
                                      </p:to>
                                    </p:set>
                                    <p:animEffect transition="in" filter="wipe(left)">
                                      <p:cBhvr>
                                        <p:cTn id="17"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685800" y="609600"/>
            <a:ext cx="7867650" cy="1323439"/>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ar-JO" sz="4000" b="1" dirty="0">
                <a:solidFill>
                  <a:srgbClr val="FFFF00"/>
                </a:solidFill>
                <a:latin typeface="Arial" charset="0"/>
                <a:ea typeface="Arial" charset="0"/>
                <a:cs typeface="Arial" charset="0"/>
              </a:rPr>
              <a:t>الل</a:t>
            </a:r>
            <a:r>
              <a:rPr lang="ar-JO" sz="4000" b="1" dirty="0">
                <a:solidFill>
                  <a:srgbClr val="FFFFFF"/>
                </a:solidFill>
                <a:latin typeface="Arial" charset="0"/>
                <a:ea typeface="Arial" charset="0"/>
                <a:cs typeface="Arial" charset="0"/>
              </a:rPr>
              <a:t>ه هو </a:t>
            </a:r>
            <a:r>
              <a:rPr lang="ar-JO" sz="4000" b="1" dirty="0">
                <a:solidFill>
                  <a:srgbClr val="92D050"/>
                </a:solidFill>
                <a:latin typeface="Arial" charset="0"/>
                <a:ea typeface="Arial" charset="0"/>
                <a:cs typeface="Arial" charset="0"/>
              </a:rPr>
              <a:t>ملجأنا</a:t>
            </a:r>
            <a:r>
              <a:rPr lang="ar-JO" sz="4000" b="1" dirty="0">
                <a:solidFill>
                  <a:srgbClr val="FFFFFF"/>
                </a:solidFill>
                <a:latin typeface="Arial" charset="0"/>
                <a:ea typeface="Arial" charset="0"/>
                <a:cs typeface="Arial" charset="0"/>
              </a:rPr>
              <a:t> ومساعدنا الذي لا ينقطع        في جميع الصعوبات البشرية</a:t>
            </a:r>
            <a:endParaRPr lang="en-US" sz="4000" b="1" dirty="0">
              <a:solidFill>
                <a:srgbClr val="FFFFFF"/>
              </a:solidFill>
              <a:latin typeface="Arial" charset="0"/>
              <a:ea typeface="Arial" charset="0"/>
              <a:cs typeface="Arial" charset="0"/>
            </a:endParaRPr>
          </a:p>
        </p:txBody>
      </p:sp>
      <p:sp>
        <p:nvSpPr>
          <p:cNvPr id="36249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chemeClr val="bg1"/>
                </a:solidFill>
                <a:latin typeface="Arial" charset="0"/>
                <a:cs typeface="Arial" charset="0"/>
              </a:rPr>
              <a:t>31</a:t>
            </a:r>
            <a:endParaRPr lang="en-US" dirty="0">
              <a:latin typeface="Arial" charset="0"/>
              <a:cs typeface="Arial" charset="0"/>
            </a:endParaRPr>
          </a:p>
        </p:txBody>
      </p:sp>
      <p:sp>
        <p:nvSpPr>
          <p:cNvPr id="362500" name="Rectangle 6"/>
          <p:cNvSpPr>
            <a:spLocks noGrp="1" noChangeArrowheads="1"/>
          </p:cNvSpPr>
          <p:nvPr>
            <p:ph type="title"/>
          </p:nvPr>
        </p:nvSpPr>
        <p:spPr>
          <a:xfrm>
            <a:off x="76200" y="76200"/>
            <a:ext cx="904415" cy="461665"/>
          </a:xfrm>
          <a:noFill/>
        </p:spPr>
        <p:txBody>
          <a:bodyPr wrap="none" anchor="t">
            <a:spAutoFit/>
          </a:bodyPr>
          <a:lstStyle/>
          <a:p>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
        <p:nvSpPr>
          <p:cNvPr id="6" name="Text Box 3"/>
          <p:cNvSpPr txBox="1">
            <a:spLocks noChangeArrowheads="1"/>
          </p:cNvSpPr>
          <p:nvPr/>
        </p:nvSpPr>
        <p:spPr bwMode="auto">
          <a:xfrm>
            <a:off x="228600" y="4419600"/>
            <a:ext cx="8782050" cy="193833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a:ea typeface="+mn-ea"/>
                <a:cs typeface="Arial"/>
              </a:rPr>
              <a:t>=</a:t>
            </a:r>
            <a:br>
              <a:rPr lang="en-US" sz="4000" b="1" dirty="0">
                <a:solidFill>
                  <a:schemeClr val="bg1"/>
                </a:solidFill>
                <a:latin typeface="Arial"/>
                <a:ea typeface="+mn-ea"/>
                <a:cs typeface="Arial"/>
              </a:rPr>
            </a:br>
            <a:r>
              <a:rPr lang="ar-JO" sz="4000" b="1" dirty="0">
                <a:solidFill>
                  <a:schemeClr val="bg1"/>
                </a:solidFill>
                <a:latin typeface="Arial"/>
                <a:ea typeface="+mn-ea"/>
                <a:cs typeface="Arial"/>
              </a:rPr>
              <a:t>الله هو ملجأنا الذي لا ينقطع                         ضد حيل الشيطان القوية (١).</a:t>
            </a:r>
            <a:endParaRPr lang="en-US" sz="4000" b="1" dirty="0">
              <a:solidFill>
                <a:schemeClr val="bg1"/>
              </a:solidFill>
              <a:latin typeface="Arial"/>
              <a:ea typeface="+mn-ea"/>
              <a:cs typeface="Arial"/>
            </a:endParaRPr>
          </a:p>
        </p:txBody>
      </p:sp>
      <p:sp>
        <p:nvSpPr>
          <p:cNvPr id="7" name="Text Box 3"/>
          <p:cNvSpPr txBox="1">
            <a:spLocks noChangeArrowheads="1"/>
          </p:cNvSpPr>
          <p:nvPr/>
        </p:nvSpPr>
        <p:spPr bwMode="auto">
          <a:xfrm>
            <a:off x="228600" y="1752600"/>
            <a:ext cx="8782050" cy="255454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charset="0"/>
                <a:ea typeface="Arial" charset="0"/>
                <a:cs typeface="Arial" charset="0"/>
              </a:rPr>
              <a:t>+</a:t>
            </a:r>
          </a:p>
          <a:p>
            <a:pPr algn="ctr">
              <a:defRPr/>
            </a:pPr>
            <a:r>
              <a:rPr lang="ar-JO" sz="4000" b="1" dirty="0">
                <a:solidFill>
                  <a:schemeClr val="bg1"/>
                </a:solidFill>
                <a:latin typeface="Arial" charset="0"/>
                <a:ea typeface="Arial" charset="0"/>
                <a:cs typeface="Arial" charset="0"/>
              </a:rPr>
              <a:t>لا يمكن لأي إنسان </a:t>
            </a:r>
          </a:p>
          <a:p>
            <a:pPr algn="ctr">
              <a:defRPr/>
            </a:pPr>
            <a:r>
              <a:rPr lang="ar-JO" sz="4000" b="1" dirty="0">
                <a:solidFill>
                  <a:schemeClr val="bg1"/>
                </a:solidFill>
                <a:latin typeface="Arial" charset="0"/>
                <a:ea typeface="Arial" charset="0"/>
                <a:cs typeface="Arial" charset="0"/>
              </a:rPr>
              <a:t>أن يهزم خداع </a:t>
            </a:r>
            <a:r>
              <a:rPr lang="ar-JO" sz="4000" b="1" dirty="0">
                <a:solidFill>
                  <a:srgbClr val="FFB7F6"/>
                </a:solidFill>
                <a:latin typeface="Arial" charset="0"/>
                <a:ea typeface="Arial" charset="0"/>
                <a:cs typeface="Arial" charset="0"/>
              </a:rPr>
              <a:t>الشيطان</a:t>
            </a:r>
            <a:r>
              <a:rPr lang="ar-JO" sz="4000" b="1" dirty="0">
                <a:solidFill>
                  <a:schemeClr val="bg1"/>
                </a:solidFill>
                <a:latin typeface="Arial" charset="0"/>
                <a:ea typeface="Arial" charset="0"/>
                <a:cs typeface="Arial" charset="0"/>
              </a:rPr>
              <a:t> </a:t>
            </a:r>
          </a:p>
          <a:p>
            <a:pPr algn="ctr">
              <a:defRPr/>
            </a:pPr>
            <a:r>
              <a:rPr lang="ar-JO" sz="4000" b="1" dirty="0">
                <a:solidFill>
                  <a:schemeClr val="bg1"/>
                </a:solidFill>
                <a:latin typeface="Arial" charset="0"/>
                <a:ea typeface="Arial" charset="0"/>
                <a:cs typeface="Arial" charset="0"/>
              </a:rPr>
              <a:t>وقوته وكراهيته التي تعيقنا.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600" y="609600"/>
            <a:ext cx="8763000" cy="132397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ar-JO" sz="4000" b="1" dirty="0">
                <a:solidFill>
                  <a:schemeClr val="bg1"/>
                </a:solidFill>
                <a:latin typeface="Arial" charset="0"/>
                <a:cs typeface="Arial" charset="0"/>
              </a:rPr>
              <a:t>الله هو ملجأنا الذي لا ينقطع                         ضد حيل الشيطان القوية (١).</a:t>
            </a:r>
            <a:endParaRPr lang="en-US" sz="4000" b="1" dirty="0">
              <a:solidFill>
                <a:srgbClr val="FFFFFF"/>
              </a:solidFill>
              <a:latin typeface="Arial" charset="0"/>
              <a:cs typeface="Arial" charset="0"/>
            </a:endParaRPr>
          </a:p>
        </p:txBody>
      </p:sp>
      <p:sp>
        <p:nvSpPr>
          <p:cNvPr id="364547"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chemeClr val="bg1"/>
                </a:solidFill>
                <a:latin typeface="Arial" charset="0"/>
                <a:cs typeface="Arial" charset="0"/>
              </a:rPr>
              <a:t>31</a:t>
            </a:r>
            <a:endParaRPr lang="en-US" dirty="0">
              <a:latin typeface="Arial" charset="0"/>
              <a:cs typeface="Arial" charset="0"/>
            </a:endParaRPr>
          </a:p>
        </p:txBody>
      </p:sp>
      <p:sp>
        <p:nvSpPr>
          <p:cNvPr id="364548" name="Rectangle 6"/>
          <p:cNvSpPr>
            <a:spLocks noGrp="1" noChangeArrowheads="1"/>
          </p:cNvSpPr>
          <p:nvPr>
            <p:ph type="title"/>
          </p:nvPr>
        </p:nvSpPr>
        <p:spPr>
          <a:xfrm>
            <a:off x="76200" y="76200"/>
            <a:ext cx="6629400" cy="461963"/>
          </a:xfrm>
          <a:noFill/>
        </p:spPr>
        <p:txBody>
          <a:bodyPr anchor="t">
            <a:spAutoFit/>
          </a:bodyPr>
          <a:lstStyle/>
          <a:p>
            <a:r>
              <a:rPr lang="ar-JO" sz="2400" b="1" dirty="0">
                <a:solidFill>
                  <a:schemeClr val="bg1"/>
                </a:solidFill>
                <a:latin typeface="Arial" charset="0"/>
                <a:cs typeface="Arial" charset="0"/>
              </a:rPr>
              <a:t>تلخيص الأعداد 1-2 في نقطة رئيسية</a:t>
            </a:r>
            <a:endParaRPr lang="en-US" sz="2400" b="1" dirty="0">
              <a:solidFill>
                <a:schemeClr val="bg1"/>
              </a:solidFill>
              <a:latin typeface="Arial" charset="0"/>
              <a:cs typeface="Arial" charset="0"/>
            </a:endParaRPr>
          </a:p>
        </p:txBody>
      </p:sp>
      <p:sp>
        <p:nvSpPr>
          <p:cNvPr id="6" name="Text Box 3"/>
          <p:cNvSpPr txBox="1">
            <a:spLocks noChangeArrowheads="1"/>
          </p:cNvSpPr>
          <p:nvPr/>
        </p:nvSpPr>
        <p:spPr bwMode="auto">
          <a:xfrm>
            <a:off x="209550" y="4310063"/>
            <a:ext cx="8782050" cy="1938992"/>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charset="0"/>
                <a:ea typeface="Arial" charset="0"/>
                <a:cs typeface="Arial" charset="0"/>
              </a:rPr>
              <a:t>=</a:t>
            </a:r>
          </a:p>
          <a:p>
            <a:pPr algn="ctr">
              <a:defRPr/>
            </a:pPr>
            <a:r>
              <a:rPr lang="ar-JO" sz="4000" b="1" dirty="0">
                <a:solidFill>
                  <a:schemeClr val="bg1"/>
                </a:solidFill>
                <a:latin typeface="Arial" charset="0"/>
                <a:ea typeface="Arial" charset="0"/>
                <a:cs typeface="Arial" charset="0"/>
              </a:rPr>
              <a:t>1. أعطانا الله النصرة على الشيطان</a:t>
            </a:r>
          </a:p>
          <a:p>
            <a:pPr algn="ctr">
              <a:defRPr/>
            </a:pPr>
            <a:r>
              <a:rPr lang="ar-JO" sz="4000" b="1" dirty="0">
                <a:solidFill>
                  <a:schemeClr val="bg1"/>
                </a:solidFill>
                <a:latin typeface="Arial" charset="0"/>
                <a:ea typeface="Arial" charset="0"/>
                <a:cs typeface="Arial" charset="0"/>
              </a:rPr>
              <a:t>من خلال المسيح فقط (1-2)</a:t>
            </a:r>
            <a:endParaRPr lang="en-US" sz="4000" b="1" dirty="0">
              <a:solidFill>
                <a:schemeClr val="bg1"/>
              </a:solidFill>
              <a:latin typeface="Arial" charset="0"/>
              <a:ea typeface="Arial" charset="0"/>
              <a:cs typeface="Arial" charset="0"/>
            </a:endParaRPr>
          </a:p>
        </p:txBody>
      </p:sp>
      <p:sp>
        <p:nvSpPr>
          <p:cNvPr id="7" name="Text Box 3"/>
          <p:cNvSpPr txBox="1">
            <a:spLocks noChangeArrowheads="1"/>
          </p:cNvSpPr>
          <p:nvPr/>
        </p:nvSpPr>
        <p:spPr bwMode="auto">
          <a:xfrm>
            <a:off x="228600" y="1752600"/>
            <a:ext cx="8782050" cy="255454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ctr">
              <a:defRPr/>
            </a:pPr>
            <a:r>
              <a:rPr lang="en-US" sz="4000" b="1" dirty="0">
                <a:solidFill>
                  <a:schemeClr val="bg1"/>
                </a:solidFill>
                <a:latin typeface="Arial"/>
                <a:ea typeface="+mn-ea"/>
                <a:cs typeface="Arial"/>
              </a:rPr>
              <a:t>+</a:t>
            </a:r>
            <a:br>
              <a:rPr lang="en-US" sz="4000" b="1" dirty="0">
                <a:solidFill>
                  <a:schemeClr val="bg1"/>
                </a:solidFill>
                <a:latin typeface="Arial"/>
                <a:ea typeface="+mn-ea"/>
                <a:cs typeface="Arial"/>
              </a:rPr>
            </a:br>
            <a:r>
              <a:rPr lang="ar-JO" sz="4000" b="1" dirty="0">
                <a:solidFill>
                  <a:schemeClr val="bg1"/>
                </a:solidFill>
                <a:latin typeface="Arial"/>
                <a:ea typeface="+mn-ea"/>
                <a:cs typeface="Arial"/>
              </a:rPr>
              <a:t>لقد اختار الله المسيح </a:t>
            </a:r>
          </a:p>
          <a:p>
            <a:pPr algn="ctr">
              <a:defRPr/>
            </a:pPr>
            <a:r>
              <a:rPr lang="ar-JO" sz="4000" b="1" dirty="0">
                <a:solidFill>
                  <a:schemeClr val="bg1"/>
                </a:solidFill>
                <a:latin typeface="Arial"/>
                <a:ea typeface="+mn-ea"/>
                <a:cs typeface="Arial"/>
              </a:rPr>
              <a:t>ليكون قوتنا الأبدية القادرة </a:t>
            </a:r>
          </a:p>
          <a:p>
            <a:pPr algn="ctr">
              <a:defRPr/>
            </a:pPr>
            <a:r>
              <a:rPr lang="ar-JO" sz="4000" b="1" dirty="0">
                <a:solidFill>
                  <a:schemeClr val="bg1"/>
                </a:solidFill>
                <a:latin typeface="Arial"/>
                <a:ea typeface="+mn-ea"/>
                <a:cs typeface="Arial"/>
              </a:rPr>
              <a:t>على النصر [على الشيطان] (٢)</a:t>
            </a:r>
            <a:endParaRPr lang="en-US" sz="4000" b="1" dirty="0">
              <a:solidFill>
                <a:schemeClr val="bg1"/>
              </a:solidFill>
              <a:latin typeface="Arial"/>
              <a:ea typeface="+mn-ea"/>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ar-JO" b="1" dirty="0">
                <a:solidFill>
                  <a:schemeClr val="tx1"/>
                </a:solidFill>
                <a:effectLst>
                  <a:outerShdw blurRad="38100" dist="38100" dir="2700000" algn="tl">
                    <a:srgbClr val="000000"/>
                  </a:outerShdw>
                </a:effectLst>
                <a:latin typeface="Arial" charset="0"/>
              </a:rPr>
              <a:t>تحتاجه في فكرتك الرئيسية</a:t>
            </a:r>
            <a:endParaRPr lang="en-US" dirty="0">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9109766" cy="495520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p>
            <a:pPr marL="398463" indent="-398463" algn="r" rtl="1">
              <a:buFontTx/>
              <a:buChar char="•"/>
              <a:defRPr/>
            </a:pPr>
            <a:r>
              <a:rPr lang="ar-JO" sz="4000" b="1" dirty="0">
                <a:solidFill>
                  <a:srgbClr val="FFFF00"/>
                </a:solidFill>
                <a:latin typeface="Arial" charset="0"/>
                <a:ea typeface="Arial" charset="0"/>
                <a:cs typeface="Arial" charset="0"/>
              </a:rPr>
              <a:t>الله</a:t>
            </a:r>
            <a:r>
              <a:rPr lang="ar-JO" sz="4000" b="1" dirty="0">
                <a:latin typeface="Arial" charset="0"/>
                <a:ea typeface="Arial" charset="0"/>
                <a:cs typeface="Arial" charset="0"/>
              </a:rPr>
              <a:t>: 7 مرات (-7%)</a:t>
            </a:r>
            <a:endParaRPr lang="en-US" sz="3600" b="1" dirty="0">
              <a:latin typeface="Arial" charset="0"/>
              <a:ea typeface="Arial" charset="0"/>
              <a:cs typeface="Arial" charset="0"/>
            </a:endParaRPr>
          </a:p>
          <a:p>
            <a:pPr marL="398463" indent="-398463" algn="r" rtl="1">
              <a:buFontTx/>
              <a:buChar char="•"/>
              <a:defRPr/>
            </a:pPr>
            <a:r>
              <a:rPr lang="ar-JO" sz="3600" b="1" dirty="0">
                <a:solidFill>
                  <a:srgbClr val="FFB7F6"/>
                </a:solidFill>
                <a:latin typeface="Arial" charset="0"/>
                <a:ea typeface="Arial" charset="0"/>
                <a:cs typeface="Arial" charset="0"/>
              </a:rPr>
              <a:t>الشيطان / الشياطين / القوى</a:t>
            </a:r>
            <a:r>
              <a:rPr lang="ar-JO" sz="3600" b="1" dirty="0">
                <a:latin typeface="Arial" charset="0"/>
                <a:ea typeface="Arial" charset="0"/>
                <a:cs typeface="Arial" charset="0"/>
              </a:rPr>
              <a:t>: 10 مرات (-10%)</a:t>
            </a:r>
            <a:endParaRPr lang="en-US" sz="4000" b="1" dirty="0">
              <a:latin typeface="Arial" charset="0"/>
              <a:ea typeface="Arial" charset="0"/>
              <a:cs typeface="Arial" charset="0"/>
            </a:endParaRPr>
          </a:p>
          <a:p>
            <a:pPr marL="398463" indent="-398463" algn="r" rtl="1">
              <a:buFontTx/>
              <a:buChar char="•"/>
              <a:defRPr/>
            </a:pPr>
            <a:r>
              <a:rPr lang="ar-JO" sz="4000" b="1" dirty="0">
                <a:solidFill>
                  <a:srgbClr val="FFCC66"/>
                </a:solidFill>
                <a:latin typeface="Arial" charset="0"/>
                <a:ea typeface="Arial" charset="0"/>
                <a:cs typeface="Arial" charset="0"/>
              </a:rPr>
              <a:t>المسيح / الرب</a:t>
            </a:r>
            <a:r>
              <a:rPr lang="ar-JO" sz="4000" b="1" dirty="0">
                <a:latin typeface="Arial" charset="0"/>
                <a:ea typeface="Arial" charset="0"/>
                <a:cs typeface="Arial" charset="0"/>
              </a:rPr>
              <a:t>: 7 مرات (-7%)</a:t>
            </a:r>
            <a:endParaRPr lang="en-US" sz="4000" b="1" dirty="0">
              <a:latin typeface="Arial" charset="0"/>
              <a:ea typeface="Arial" charset="0"/>
              <a:cs typeface="Arial" charset="0"/>
            </a:endParaRPr>
          </a:p>
          <a:p>
            <a:pPr marL="398463" indent="-398463" algn="r" rtl="1">
              <a:buFontTx/>
              <a:buChar char="•"/>
              <a:defRPr/>
            </a:pPr>
            <a:r>
              <a:rPr lang="ar-JO" sz="4000" b="1" dirty="0">
                <a:solidFill>
                  <a:srgbClr val="99FF99"/>
                </a:solidFill>
                <a:latin typeface="Arial" charset="0"/>
                <a:ea typeface="Arial" charset="0"/>
                <a:cs typeface="Arial" charset="0"/>
              </a:rPr>
              <a:t>النصر / الإنتصار</a:t>
            </a:r>
            <a:r>
              <a:rPr lang="ar-JO" sz="4000" b="1" dirty="0">
                <a:latin typeface="Arial" charset="0"/>
                <a:ea typeface="Arial" charset="0"/>
                <a:cs typeface="Arial" charset="0"/>
              </a:rPr>
              <a:t>: 11 مرة (-11%)</a:t>
            </a:r>
            <a:endParaRPr lang="en-US" sz="4000" b="1" dirty="0">
              <a:latin typeface="Arial" charset="0"/>
              <a:ea typeface="Arial" charset="0"/>
              <a:cs typeface="Arial" charset="0"/>
            </a:endParaRPr>
          </a:p>
          <a:p>
            <a:pPr marL="398463" indent="-398463" algn="r" rtl="1">
              <a:buFontTx/>
              <a:buChar char="•"/>
              <a:defRPr/>
            </a:pPr>
            <a:r>
              <a:rPr lang="ar-JO" sz="4000" b="1" dirty="0">
                <a:solidFill>
                  <a:schemeClr val="bg1">
                    <a:lumMod val="20000"/>
                    <a:lumOff val="80000"/>
                  </a:schemeClr>
                </a:solidFill>
                <a:latin typeface="Arial" charset="0"/>
                <a:ea typeface="Arial" charset="0"/>
                <a:cs typeface="Arial" charset="0"/>
              </a:rPr>
              <a:t>الكلمة / الحق</a:t>
            </a:r>
            <a:r>
              <a:rPr lang="ar-JO" sz="4000" b="1" dirty="0">
                <a:latin typeface="Arial" charset="0"/>
                <a:ea typeface="Arial" charset="0"/>
                <a:cs typeface="Arial" charset="0"/>
              </a:rPr>
              <a:t>: 4 مرات (-4%)</a:t>
            </a:r>
            <a:endParaRPr lang="en-US" sz="4000" b="1" u="sng" dirty="0">
              <a:latin typeface="Arial" charset="0"/>
              <a:ea typeface="Arial" charset="0"/>
              <a:cs typeface="Arial" charset="0"/>
            </a:endParaRPr>
          </a:p>
          <a:p>
            <a:pPr marL="398463" indent="-398463" algn="r" rtl="1">
              <a:buFontTx/>
              <a:buChar char="•"/>
              <a:defRPr/>
            </a:pPr>
            <a:r>
              <a:rPr lang="ar-JO" sz="4000" b="1" u="sng" dirty="0">
                <a:solidFill>
                  <a:srgbClr val="FF0000"/>
                </a:solidFill>
                <a:latin typeface="Arial" charset="0"/>
                <a:ea typeface="Arial" charset="0"/>
                <a:cs typeface="Arial" charset="0"/>
              </a:rPr>
              <a:t>الإيمان / الثقة / الإتكال</a:t>
            </a:r>
            <a:r>
              <a:rPr lang="ar-JO" sz="4000" b="1" u="sng" dirty="0">
                <a:latin typeface="Arial" charset="0"/>
                <a:ea typeface="Arial" charset="0"/>
                <a:cs typeface="Arial" charset="0"/>
              </a:rPr>
              <a:t>: مرتين (-2%)</a:t>
            </a:r>
            <a:endParaRPr lang="en-US" sz="4000" b="1" dirty="0">
              <a:latin typeface="Arial" charset="0"/>
              <a:ea typeface="Arial" charset="0"/>
              <a:cs typeface="Arial" charset="0"/>
            </a:endParaRPr>
          </a:p>
          <a:p>
            <a:pPr marL="398463" indent="-398463" algn="r" rtl="1">
              <a:buFontTx/>
              <a:buChar char="•"/>
              <a:defRPr/>
            </a:pPr>
            <a:r>
              <a:rPr lang="ar-JO" sz="4000" b="1" dirty="0">
                <a:latin typeface="Arial" charset="0"/>
                <a:ea typeface="Arial" charset="0"/>
                <a:cs typeface="Arial" charset="0"/>
              </a:rPr>
              <a:t>مجموع الخصم (-40%)</a:t>
            </a:r>
            <a:endParaRPr lang="en-US" sz="4000" b="1" dirty="0">
              <a:latin typeface="Arial" charset="0"/>
              <a:ea typeface="Arial" charset="0"/>
              <a:cs typeface="Arial" charset="0"/>
            </a:endParaRPr>
          </a:p>
          <a:p>
            <a:pPr marL="398463" indent="-398463" algn="r">
              <a:defRPr/>
            </a:pPr>
            <a:r>
              <a:rPr lang="ar-JO" sz="4000" b="1" dirty="0">
                <a:latin typeface="Arial" charset="0"/>
                <a:ea typeface="Arial" charset="0"/>
                <a:cs typeface="Arial" charset="0"/>
              </a:rPr>
              <a:t>(المؤمنون أيضاً مذكورون 17 مرة)</a:t>
            </a:r>
            <a:endParaRPr lang="en-US" sz="4000" b="1" dirty="0">
              <a:latin typeface="Arial" charset="0"/>
              <a:ea typeface="Arial" charset="0"/>
              <a:cs typeface="Arial" charset="0"/>
            </a:endParaRPr>
          </a:p>
        </p:txBody>
      </p:sp>
      <p:sp>
        <p:nvSpPr>
          <p:cNvPr id="37683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latin typeface="Arial" charset="0"/>
                <a:cs typeface="Arial" charset="0"/>
              </a:rPr>
              <a:t>31</a:t>
            </a:r>
            <a:endParaRPr lang="en-US" dirty="0">
              <a:latin typeface="Arial"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ar-JO" sz="3200" b="1" dirty="0">
                <a:latin typeface="Arial" charset="0"/>
                <a:cs typeface="Arial" charset="0"/>
              </a:rPr>
              <a:t>دليل تقييم الواجب الثاني</a:t>
            </a:r>
            <a:endParaRPr lang="en-US" sz="3200" dirty="0">
              <a:latin typeface="Arial" charset="0"/>
              <a:cs typeface="Arial" charset="0"/>
            </a:endParaRPr>
          </a:p>
        </p:txBody>
      </p:sp>
    </p:spTree>
    <p:extLst>
      <p:ext uri="{BB962C8B-B14F-4D97-AF65-F5344CB8AC3E}">
        <p14:creationId xmlns:p14="http://schemas.microsoft.com/office/powerpoint/2010/main" val="276751636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3" descr="201100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Text Box 3"/>
          <p:cNvSpPr txBox="1">
            <a:spLocks noChangeArrowheads="1"/>
          </p:cNvSpPr>
          <p:nvPr/>
        </p:nvSpPr>
        <p:spPr bwMode="auto">
          <a:xfrm>
            <a:off x="2280547" y="561975"/>
            <a:ext cx="4541628"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الحصن العظيم هو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إله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حصن</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لا يفشل أبداً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هو</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 مساعد</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نا وسط الطوفان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من العلل المميتة السائدة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لأنه لا يزال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عدونا القديم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هل يسعى لإحداث الويل 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مهارت</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وقوته عظيمة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ومسلح بالكراهية القاسية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على الأرض ليس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نظير.</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31779"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1780"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1</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81672781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5" name="Picture 2" descr="AC093"/>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ext Box 3"/>
          <p:cNvSpPr txBox="1">
            <a:spLocks noChangeArrowheads="1"/>
          </p:cNvSpPr>
          <p:nvPr/>
        </p:nvSpPr>
        <p:spPr bwMode="auto">
          <a:xfrm>
            <a:off x="1816393" y="561975"/>
            <a:ext cx="5487400"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هل </a:t>
            </a:r>
            <a:r>
              <a:rPr kumimoji="0" lang="ar-JO" sz="4000" b="1" i="0" u="none" strike="noStrike" kern="1200" cap="none" spc="0" normalizeH="0" baseline="0" noProof="0" dirty="0">
                <a:ln>
                  <a:noFill/>
                </a:ln>
                <a:solidFill>
                  <a:srgbClr val="FF0000"/>
                </a:solidFill>
                <a:effectLst/>
                <a:uLnTx/>
                <a:uFillTx/>
                <a:latin typeface="Arial"/>
                <a:ea typeface="ＭＳ Ｐゴシック" charset="0"/>
                <a:cs typeface="Arial"/>
              </a:rPr>
              <a:t>وثقنا</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بقوتنا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سيكون سعينا </a:t>
            </a:r>
            <a:r>
              <a:rPr kumimoji="0" lang="ar-JO" sz="4000" b="1" i="0" u="none" strike="noStrike" kern="1200" cap="none" spc="0" normalizeH="0" baseline="0" noProof="0" dirty="0">
                <a:ln>
                  <a:noFill/>
                </a:ln>
                <a:solidFill>
                  <a:srgbClr val="AAE2CA">
                    <a:lumMod val="75000"/>
                  </a:srgbClr>
                </a:solidFill>
                <a:effectLst/>
                <a:uLnTx/>
                <a:uFillTx/>
                <a:latin typeface="Arial"/>
                <a:ea typeface="ＭＳ Ｐゴシック" charset="0"/>
                <a:cs typeface="Arial"/>
              </a:rPr>
              <a:t>خاسرا</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لم يكن </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الرجل المناسب </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في جانبنا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الرجل</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الذي اختاره </a:t>
            </a:r>
            <a:r>
              <a:rPr kumimoji="0" lang="ar-JO" sz="4000" b="1" i="0" u="none" strike="noStrike" kern="1200" cap="none" spc="0" normalizeH="0" baseline="0" noProof="0" dirty="0">
                <a:ln>
                  <a:noFill/>
                </a:ln>
                <a:solidFill>
                  <a:srgbClr val="FFFF00"/>
                </a:solidFill>
                <a:effectLst/>
                <a:uLnTx/>
                <a:uFillTx/>
                <a:latin typeface="Arial"/>
                <a:ea typeface="ＭＳ Ｐゴシック" charset="0"/>
                <a:cs typeface="Arial"/>
              </a:rPr>
              <a:t>الل</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ه بنفسه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لا تسأل </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من</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قد يكون؟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المسيح يسوع هو</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الرب الصباؤوت اسم</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من جيل إلى جيل نفسه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وعلي</a:t>
            </a:r>
            <a:r>
              <a:rPr kumimoji="0" lang="ar-JO" sz="4000" b="1" i="0" u="none" strike="noStrike" kern="1200" cap="none" spc="0" normalizeH="0" baseline="0" noProof="0" dirty="0">
                <a:ln>
                  <a:noFill/>
                </a:ln>
                <a:solidFill>
                  <a:srgbClr val="FFC000"/>
                </a:solidFill>
                <a:effectLst/>
                <a:uLnTx/>
                <a:uFillTx/>
                <a:latin typeface="Arial"/>
                <a:ea typeface="ＭＳ Ｐゴシック" charset="0"/>
                <a:cs typeface="Arial"/>
              </a:rPr>
              <a:t>ه</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أن </a:t>
            </a:r>
            <a:r>
              <a:rPr kumimoji="0" lang="ar-JO" sz="4000" b="1" i="0" u="none" strike="noStrike" kern="1200" cap="none" spc="0" normalizeH="0" baseline="0" noProof="0" dirty="0">
                <a:ln>
                  <a:noFill/>
                </a:ln>
                <a:solidFill>
                  <a:srgbClr val="AAE2CA">
                    <a:lumMod val="75000"/>
                  </a:srgbClr>
                </a:solidFill>
                <a:effectLst/>
                <a:uLnTx/>
                <a:uFillTx/>
                <a:latin typeface="Arial"/>
                <a:ea typeface="ＭＳ Ｐゴシック" charset="0"/>
                <a:cs typeface="Arial"/>
              </a:rPr>
              <a:t>يربح</a:t>
            </a:r>
            <a:r>
              <a:rPr kumimoji="0" lang="ar-JO" sz="4000" b="1" i="0" u="none" strike="noStrike" kern="1200" cap="none" spc="0" normalizeH="0" baseline="0" noProof="0" dirty="0">
                <a:ln>
                  <a:noFill/>
                </a:ln>
                <a:solidFill>
                  <a:srgbClr val="FFFFFF"/>
                </a:solidFill>
                <a:effectLst/>
                <a:uLnTx/>
                <a:uFillTx/>
                <a:latin typeface="Arial"/>
                <a:ea typeface="ＭＳ Ｐゴシック" charset="0"/>
                <a:cs typeface="Arial"/>
              </a:rPr>
              <a:t> المعركة.</a:t>
            </a:r>
            <a:endParaRPr kumimoji="0" lang="en-US" sz="40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333827"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3828" name="Rectangle 6"/>
          <p:cNvSpPr>
            <a:spLocks noGrp="1" noChangeArrowheads="1"/>
          </p:cNvSpPr>
          <p:nvPr>
            <p:ph type="title"/>
          </p:nvPr>
        </p:nvSpPr>
        <p:spPr>
          <a:xfrm>
            <a:off x="0" y="0"/>
            <a:ext cx="904415" cy="461665"/>
          </a:xfrm>
          <a:noFill/>
        </p:spPr>
        <p:txBody>
          <a:bodyPr wrap="none" anchor="t">
            <a:spAutoFit/>
          </a:bodyPr>
          <a:lstStyle/>
          <a:p>
            <a:pPr algn="l"/>
            <a:r>
              <a:rPr lang="ar-JO" sz="2400" b="1" dirty="0">
                <a:solidFill>
                  <a:schemeClr val="bg1"/>
                </a:solidFill>
                <a:latin typeface="Arial" charset="0"/>
                <a:cs typeface="Arial" charset="0"/>
              </a:rPr>
              <a:t>العدد 2</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279542667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2" descr="wo_scn04"/>
          <p:cNvPicPr>
            <a:picLocks noChangeAspect="1" noChangeArrowheads="1"/>
          </p:cNvPicPr>
          <p:nvPr/>
        </p:nvPicPr>
        <p:blipFill>
          <a:blip r:embed="rId3">
            <a:lum bright="-18000"/>
            <a:extLst>
              <a:ext uri="{28A0092B-C50C-407E-A947-70E740481C1C}">
                <a14:useLocalDpi xmlns:a14="http://schemas.microsoft.com/office/drawing/2010/main"/>
              </a:ext>
            </a:extLst>
          </a:blip>
          <a:srcRect/>
          <a:stretch>
            <a:fillRect/>
          </a:stretch>
        </p:blipFill>
        <p:spPr bwMode="auto">
          <a:xfrm>
            <a:off x="0" y="0"/>
            <a:ext cx="93726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ext Box 3"/>
          <p:cNvSpPr txBox="1">
            <a:spLocks noChangeArrowheads="1"/>
          </p:cNvSpPr>
          <p:nvPr/>
        </p:nvSpPr>
        <p:spPr bwMode="auto">
          <a:xfrm>
            <a:off x="-36513" y="561975"/>
            <a:ext cx="9409113"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وهذا العالم المليء ب</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الشياطين</a:t>
            </a:r>
            <a:endPar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ينبغي تهديده بالتراجع عنا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ولن نخاف إن شاء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الله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حق</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 أن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ينتصر</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من خلالنا.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أمير الظلام </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حزين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نحن لا نرتعد من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أجله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غضب</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يمكننا أن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نتحمله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فإن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هلاك</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مؤكد: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كلمة</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واحدة صغيرة سوف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تسقط</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3587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5876" name="Rectangle 6"/>
          <p:cNvSpPr>
            <a:spLocks noGrp="1" noChangeArrowheads="1"/>
          </p:cNvSpPr>
          <p:nvPr>
            <p:ph type="title"/>
          </p:nvPr>
        </p:nvSpPr>
        <p:spPr>
          <a:xfrm>
            <a:off x="61913" y="76200"/>
            <a:ext cx="904415" cy="461665"/>
          </a:xfrm>
          <a:noFill/>
        </p:spPr>
        <p:txBody>
          <a:bodyPr wrap="none" anchor="t">
            <a:spAutoFit/>
          </a:bodyPr>
          <a:lstStyle/>
          <a:p>
            <a:pPr algn="l"/>
            <a:r>
              <a:rPr lang="ar-JO" sz="2400" b="1" dirty="0">
                <a:solidFill>
                  <a:schemeClr val="bg1"/>
                </a:solidFill>
                <a:latin typeface="Arial" charset="0"/>
                <a:cs typeface="Arial" charset="0"/>
              </a:rPr>
              <a:t>العدد 3</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167498334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21" name="Picture 2" descr="wo_scn05"/>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1674372" y="561975"/>
            <a:ext cx="5803192" cy="5632311"/>
          </a:xfrm>
          <a:prstGeom prst="rect">
            <a:avLst/>
          </a:prstGeom>
          <a:noFill/>
          <a:ln w="9525">
            <a:noFill/>
            <a:miter lim="800000"/>
            <a:headEnd/>
            <a:tailEnd/>
          </a:ln>
          <a:effectLst>
            <a:outerShdw blurRad="63500" dist="53882" dir="2700000" algn="ctr" rotWithShape="0">
              <a:schemeClr val="tx1">
                <a:alpha val="74998"/>
              </a:scheme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تلك </a:t>
            </a: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الكلمة</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فوق كل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القوى الأرضية</a:t>
            </a:r>
            <a:endPar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لا شكر </a:t>
            </a:r>
            <a:r>
              <a:rPr kumimoji="0" lang="ar-JO" sz="4000" b="1" i="0" u="none" strike="noStrike" kern="1200" cap="none" spc="0" normalizeH="0" baseline="0" noProof="0" dirty="0">
                <a:ln>
                  <a:noFill/>
                </a:ln>
                <a:solidFill>
                  <a:srgbClr val="FFB7F6"/>
                </a:solidFill>
                <a:effectLst/>
                <a:uLnTx/>
                <a:uFillTx/>
                <a:latin typeface="Arial" charset="0"/>
                <a:ea typeface="Arial" charset="0"/>
                <a:cs typeface="Arial" charset="0"/>
              </a:rPr>
              <a:t>لهم</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يدوم.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الروح والمواهب لنا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من خلال</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الذي هو معنا.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دع البضائع والأقارب تذهب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هذه الحياة الفانية أيضاً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الجسد قد يقتلونه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70C0"/>
                </a:solidFill>
                <a:effectLst/>
                <a:uLnTx/>
                <a:uFillTx/>
                <a:latin typeface="Arial" charset="0"/>
                <a:ea typeface="Arial" charset="0"/>
                <a:cs typeface="Arial" charset="0"/>
              </a:rPr>
              <a:t>حق</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الل</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ه لا يزال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قائماً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مملكت</a:t>
            </a: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إلى </a:t>
            </a:r>
            <a:r>
              <a:rPr kumimoji="0" lang="ar-JO"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rPr>
              <a:t>الأبد</a:t>
            </a:r>
            <a:endParaRPr kumimoji="0" lang="en-US" sz="4000" b="1" i="0" u="none" strike="noStrike" kern="1200" cap="none" spc="0" normalizeH="0" baseline="0" noProof="0" dirty="0">
              <a:ln>
                <a:noFill/>
              </a:ln>
              <a:solidFill>
                <a:srgbClr val="AAE2CA">
                  <a:lumMod val="75000"/>
                </a:srgbClr>
              </a:solidFill>
              <a:effectLst/>
              <a:uLnTx/>
              <a:uFillTx/>
              <a:latin typeface="Arial" charset="0"/>
              <a:ea typeface="Arial" charset="0"/>
              <a:cs typeface="Arial" charset="0"/>
            </a:endParaRPr>
          </a:p>
        </p:txBody>
      </p:sp>
      <p:sp>
        <p:nvSpPr>
          <p:cNvPr id="337923"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37924" name="Rectangle 6"/>
          <p:cNvSpPr>
            <a:spLocks noGrp="1" noChangeArrowheads="1"/>
          </p:cNvSpPr>
          <p:nvPr>
            <p:ph type="title"/>
          </p:nvPr>
        </p:nvSpPr>
        <p:spPr>
          <a:xfrm>
            <a:off x="76200" y="76200"/>
            <a:ext cx="904415" cy="461665"/>
          </a:xfrm>
          <a:noFill/>
        </p:spPr>
        <p:txBody>
          <a:bodyPr wrap="none" anchor="t">
            <a:spAutoFit/>
          </a:bodyPr>
          <a:lstStyle/>
          <a:p>
            <a:pPr algn="l"/>
            <a:r>
              <a:rPr lang="ar-JO" sz="2400" b="1" dirty="0">
                <a:solidFill>
                  <a:schemeClr val="bg1"/>
                </a:solidFill>
                <a:latin typeface="Arial" charset="0"/>
                <a:cs typeface="Arial" charset="0"/>
              </a:rPr>
              <a:t>العدد 4</a:t>
            </a:r>
            <a:endParaRPr lang="en-US" sz="2400" b="1" dirty="0">
              <a:solidFill>
                <a:schemeClr val="bg1"/>
              </a:solidFill>
              <a:latin typeface="Arial" charset="0"/>
              <a:cs typeface="Arial" charset="0"/>
            </a:endParaRPr>
          </a:p>
        </p:txBody>
      </p:sp>
    </p:spTree>
    <p:extLst>
      <p:ext uri="{BB962C8B-B14F-4D97-AF65-F5344CB8AC3E}">
        <p14:creationId xmlns:p14="http://schemas.microsoft.com/office/powerpoint/2010/main" val="24659103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5" descr="bible0029.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idx="4294967295"/>
          </p:nvPr>
        </p:nvSpPr>
        <p:spPr>
          <a:solidFill>
            <a:schemeClr val="bg2"/>
          </a:solidFill>
        </p:spPr>
        <p:txBody>
          <a:bodyPr/>
          <a:lstStyle/>
          <a:p>
            <a:pPr algn="r">
              <a:defRPr/>
            </a:pPr>
            <a:r>
              <a:rPr lang="ar-JO" sz="4000" b="1" dirty="0">
                <a:solidFill>
                  <a:schemeClr val="tx1"/>
                </a:solidFill>
                <a:effectLst>
                  <a:outerShdw blurRad="38100" dist="38100" dir="2700000" algn="tl">
                    <a:srgbClr val="000000"/>
                  </a:outerShdw>
                </a:effectLst>
                <a:latin typeface="Arial" charset="0"/>
              </a:rPr>
              <a:t>لنجرب ذلك على متى 18: 15-20</a:t>
            </a:r>
            <a:endParaRPr lang="en-US" sz="4000" b="1" dirty="0">
              <a:solidFill>
                <a:schemeClr val="tx1"/>
              </a:solidFill>
              <a:effectLst>
                <a:outerShdw blurRad="38100" dist="38100" dir="2700000" algn="tl">
                  <a:srgbClr val="000000"/>
                </a:outerShdw>
              </a:effectLst>
              <a:latin typeface="Arial" charset="0"/>
            </a:endParaRPr>
          </a:p>
        </p:txBody>
      </p:sp>
      <p:sp>
        <p:nvSpPr>
          <p:cNvPr id="260100"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ar-JO" b="1" dirty="0">
                <a:solidFill>
                  <a:srgbClr val="FFFFFF"/>
                </a:solidFill>
                <a:latin typeface="Arial" charset="0"/>
                <a:cs typeface="Arial" charset="0"/>
              </a:rPr>
              <a:t>27</a:t>
            </a:r>
            <a:endParaRPr lang="en-US" dirty="0">
              <a:solidFill>
                <a:srgbClr val="FFFFFF"/>
              </a:solidFill>
              <a:latin typeface="Arial" charset="0"/>
              <a:cs typeface="Arial" charset="0"/>
            </a:endParaRPr>
          </a:p>
        </p:txBody>
      </p:sp>
      <p:sp>
        <p:nvSpPr>
          <p:cNvPr id="4" name="Title 1">
            <a:extLst>
              <a:ext uri="{FF2B5EF4-FFF2-40B4-BE49-F238E27FC236}">
                <a16:creationId xmlns:a16="http://schemas.microsoft.com/office/drawing/2014/main" id="{744863FA-E25A-89E7-7FA6-7A4CFD065E72}"/>
              </a:ext>
            </a:extLst>
          </p:cNvPr>
          <p:cNvSpPr txBox="1">
            <a:spLocks/>
          </p:cNvSpPr>
          <p:nvPr/>
        </p:nvSpPr>
        <p:spPr bwMode="auto">
          <a:xfrm>
            <a:off x="1219200" y="1667272"/>
            <a:ext cx="6665168" cy="60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r">
              <a:lnSpc>
                <a:spcPct val="90000"/>
              </a:lnSpc>
              <a:defRPr/>
            </a:pPr>
            <a:r>
              <a:rPr lang="ar-JO" sz="2800" b="1" dirty="0">
                <a:solidFill>
                  <a:srgbClr val="FFFFFF"/>
                </a:solidFill>
                <a:effectLst>
                  <a:glow rad="139700">
                    <a:schemeClr val="bg2"/>
                  </a:glow>
                </a:effectLst>
                <a:latin typeface="Arial" charset="0"/>
                <a:cs typeface="Arial" charset="0"/>
              </a:rPr>
              <a:t>ب. كيف تفسر المقطع ...</a:t>
            </a:r>
            <a:endParaRPr lang="en-US" sz="2800" b="1" dirty="0">
              <a:solidFill>
                <a:srgbClr val="FFFFFF"/>
              </a:solidFill>
              <a:effectLst>
                <a:glow rad="139700">
                  <a:schemeClr val="bg2"/>
                </a:glow>
              </a:effectLst>
              <a:latin typeface="Arial" charset="0"/>
              <a:cs typeface="Arial" charset="0"/>
            </a:endParaRPr>
          </a:p>
        </p:txBody>
      </p:sp>
      <p:sp>
        <p:nvSpPr>
          <p:cNvPr id="6" name="Title 1">
            <a:extLst>
              <a:ext uri="{FF2B5EF4-FFF2-40B4-BE49-F238E27FC236}">
                <a16:creationId xmlns:a16="http://schemas.microsoft.com/office/drawing/2014/main" id="{5807B871-5D64-F021-9B70-26487FBB795D}"/>
              </a:ext>
            </a:extLst>
          </p:cNvPr>
          <p:cNvSpPr txBox="1">
            <a:spLocks/>
          </p:cNvSpPr>
          <p:nvPr/>
        </p:nvSpPr>
        <p:spPr bwMode="auto">
          <a:xfrm>
            <a:off x="827584" y="2133600"/>
            <a:ext cx="6624736" cy="4419600"/>
          </a:xfrm>
          <a:prstGeom prst="rect">
            <a:avLst/>
          </a:prstGeom>
          <a:noFill/>
          <a:ln w="9525">
            <a:noFill/>
            <a:miter lim="800000"/>
            <a:headEnd/>
            <a:tailEnd/>
          </a:ln>
        </p:spPr>
        <p:txBody>
          <a:bodyPr anchor="ctr"/>
          <a:lstStyle>
            <a:lvl1pPr marL="450850" indent="-450850">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صلّ من أجل حكمة واقرأ الترجمة التي يستخدمها معظم</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أعضاء الكنيسة، واكتب كل سؤال تعتقد أن المستمعين سيطرحونه (لأنه</a:t>
            </a:r>
            <a:r>
              <a:rPr lang="en-US" b="1" dirty="0">
                <a:solidFill>
                  <a:srgbClr val="FFFFFF"/>
                </a:solidFill>
                <a:effectLst>
                  <a:glow rad="139700">
                    <a:schemeClr val="bg2"/>
                  </a:glow>
                </a:effectLst>
                <a:latin typeface="Arial" charset="0"/>
                <a:cs typeface="Arial" charset="0"/>
              </a:rPr>
              <a:t> </a:t>
            </a:r>
            <a:r>
              <a:rPr lang="ar-JO" b="1" dirty="0">
                <a:solidFill>
                  <a:srgbClr val="FFFFFF"/>
                </a:solidFill>
                <a:effectLst>
                  <a:glow rad="139700">
                    <a:schemeClr val="bg2"/>
                  </a:glow>
                </a:effectLst>
                <a:latin typeface="Arial" charset="0"/>
                <a:cs typeface="Arial" charset="0"/>
              </a:rPr>
              <a:t>بعد 15 ساعة من الدراسة سيكون لديك جميع الإجابات ولكنك ستنسى الأسئلة) أجب عن هذه الأسئلة.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بعض الترجمات الأخرى ولاحظ الاختلافات والأسئلة الإضافية.</a:t>
            </a:r>
            <a:endParaRPr lang="en-US"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endParaRPr lang="ar-JO" b="1" dirty="0">
              <a:solidFill>
                <a:srgbClr val="FFFFFF"/>
              </a:solidFill>
              <a:effectLst>
                <a:glow rad="139700">
                  <a:schemeClr val="bg2"/>
                </a:glow>
              </a:effectLst>
              <a:latin typeface="Arial" charset="0"/>
              <a:cs typeface="Arial" charset="0"/>
            </a:endParaRPr>
          </a:p>
          <a:p>
            <a:pPr marL="514350" indent="-514350" algn="r" rtl="1">
              <a:lnSpc>
                <a:spcPct val="90000"/>
              </a:lnSpc>
              <a:buFont typeface="+mj-lt"/>
              <a:buAutoNum type="arabicParenR"/>
              <a:defRPr/>
            </a:pPr>
            <a:r>
              <a:rPr lang="ar-JO" b="1" dirty="0">
                <a:solidFill>
                  <a:srgbClr val="FFFFFF"/>
                </a:solidFill>
                <a:effectLst>
                  <a:glow rad="139700">
                    <a:schemeClr val="bg2"/>
                  </a:glow>
                </a:effectLst>
                <a:latin typeface="Arial" charset="0"/>
                <a:cs typeface="Arial" charset="0"/>
              </a:rPr>
              <a:t>اقرأ النص باللغة الأصلية إذا أمكن، استخدم الأدوات التي لديك لإجراء دراسات مختصرة عن الكلمات المهمة.</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924800" cy="838200"/>
          </a:xfrm>
          <a:solidFill>
            <a:schemeClr val="bg2"/>
          </a:solidFill>
          <a:effectLst>
            <a:outerShdw blurRad="63500" dist="35921" dir="2700000" algn="ctr" rotWithShape="0">
              <a:schemeClr val="bg2">
                <a:alpha val="74998"/>
              </a:schemeClr>
            </a:outerShdw>
          </a:effectLst>
        </p:spPr>
        <p:txBody>
          <a:bodyPr/>
          <a:lstStyle/>
          <a:p>
            <a:pPr algn="ctr">
              <a:lnSpc>
                <a:spcPct val="100000"/>
              </a:lnSpc>
              <a:defRPr/>
            </a:pPr>
            <a:r>
              <a:rPr lang="ar-JO" b="1" dirty="0">
                <a:solidFill>
                  <a:schemeClr val="tx1"/>
                </a:solidFill>
                <a:effectLst>
                  <a:outerShdw blurRad="38100" dist="38100" dir="2700000" algn="tl">
                    <a:srgbClr val="000000"/>
                  </a:outerShdw>
                </a:effectLst>
                <a:latin typeface="Arial" charset="0"/>
              </a:rPr>
              <a:t>تحتاجه في فكرتك الرئيسية</a:t>
            </a:r>
            <a:endParaRPr lang="en-US" dirty="0">
              <a:solidFill>
                <a:schemeClr val="tx1"/>
              </a:solidFill>
              <a:effectLst>
                <a:outerShdw blurRad="38100" dist="38100" dir="2700000" algn="tl">
                  <a:srgbClr val="000000"/>
                </a:outerShdw>
              </a:effectLst>
              <a:latin typeface="Arial" charset="0"/>
            </a:endParaRPr>
          </a:p>
        </p:txBody>
      </p:sp>
      <p:sp>
        <p:nvSpPr>
          <p:cNvPr id="22531" name="Text Box 3"/>
          <p:cNvSpPr txBox="1">
            <a:spLocks noChangeArrowheads="1"/>
          </p:cNvSpPr>
          <p:nvPr/>
        </p:nvSpPr>
        <p:spPr bwMode="auto">
          <a:xfrm>
            <a:off x="0" y="1371600"/>
            <a:ext cx="9109766" cy="4955203"/>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FFFF00"/>
                </a:solidFill>
                <a:effectLst/>
                <a:uLnTx/>
                <a:uFillTx/>
                <a:latin typeface="Arial" charset="0"/>
                <a:ea typeface="Arial" charset="0"/>
                <a:cs typeface="Arial" charset="0"/>
              </a:rPr>
              <a:t>الله</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7 مرات (-7%)</a:t>
            </a:r>
            <a:endParaRPr kumimoji="0" lang="en-US" sz="36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3600" b="1" i="0" u="none" strike="noStrike" kern="1200" cap="none" spc="0" normalizeH="0" baseline="0" noProof="0" dirty="0">
                <a:ln>
                  <a:noFill/>
                </a:ln>
                <a:solidFill>
                  <a:srgbClr val="FFB7F6"/>
                </a:solidFill>
                <a:effectLst/>
                <a:uLnTx/>
                <a:uFillTx/>
                <a:latin typeface="Arial" charset="0"/>
                <a:ea typeface="Arial" charset="0"/>
                <a:cs typeface="Arial" charset="0"/>
              </a:rPr>
              <a:t>الشيطان / الشياطين / القوى</a:t>
            </a:r>
            <a:r>
              <a:rPr kumimoji="0" lang="ar-JO" sz="3600" b="1" i="0" u="none" strike="noStrike" kern="1200" cap="none" spc="0" normalizeH="0" baseline="0" noProof="0" dirty="0">
                <a:ln>
                  <a:noFill/>
                </a:ln>
                <a:solidFill>
                  <a:srgbClr val="FFFFFF"/>
                </a:solidFill>
                <a:effectLst/>
                <a:uLnTx/>
                <a:uFillTx/>
                <a:latin typeface="Arial" charset="0"/>
                <a:ea typeface="Arial" charset="0"/>
                <a:cs typeface="Arial" charset="0"/>
              </a:rPr>
              <a:t>: 10 مرات (-10%)</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FFCC66"/>
                </a:solidFill>
                <a:effectLst/>
                <a:uLnTx/>
                <a:uFillTx/>
                <a:latin typeface="Arial" charset="0"/>
                <a:ea typeface="Arial" charset="0"/>
                <a:cs typeface="Arial" charset="0"/>
              </a:rPr>
              <a:t>المسيح / الرب</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7 مرات (-7%)</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99FF99"/>
                </a:solidFill>
                <a:effectLst/>
                <a:uLnTx/>
                <a:uFillTx/>
                <a:latin typeface="Arial" charset="0"/>
                <a:ea typeface="Arial" charset="0"/>
                <a:cs typeface="Arial" charset="0"/>
              </a:rPr>
              <a:t>النصر / الإنتصار</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11 مرة (-11%)</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000066">
                    <a:lumMod val="20000"/>
                    <a:lumOff val="80000"/>
                  </a:srgbClr>
                </a:solidFill>
                <a:effectLst/>
                <a:uLnTx/>
                <a:uFillTx/>
                <a:latin typeface="Arial" charset="0"/>
                <a:ea typeface="Arial" charset="0"/>
                <a:cs typeface="Arial" charset="0"/>
              </a:rPr>
              <a:t>الكلمة / الحق</a:t>
            </a: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 4 مرات (-4%)</a:t>
            </a:r>
            <a:endParaRPr kumimoji="0" lang="en-US" sz="4000" b="1" i="0" u="sng"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sng" strike="noStrike" kern="1200" cap="none" spc="0" normalizeH="0" baseline="0" noProof="0" dirty="0">
                <a:ln>
                  <a:noFill/>
                </a:ln>
                <a:solidFill>
                  <a:srgbClr val="FF0000"/>
                </a:solidFill>
                <a:effectLst/>
                <a:uLnTx/>
                <a:uFillTx/>
                <a:latin typeface="Arial" charset="0"/>
                <a:ea typeface="Arial" charset="0"/>
                <a:cs typeface="Arial" charset="0"/>
              </a:rPr>
              <a:t>الإيمان / الثقة / الإتكال</a:t>
            </a:r>
            <a:r>
              <a:rPr kumimoji="0" lang="ar-JO" sz="4000" b="1" i="0" u="sng" strike="noStrike" kern="1200" cap="none" spc="0" normalizeH="0" baseline="0" noProof="0" dirty="0">
                <a:ln>
                  <a:noFill/>
                </a:ln>
                <a:solidFill>
                  <a:srgbClr val="FFFFFF"/>
                </a:solidFill>
                <a:effectLst/>
                <a:uLnTx/>
                <a:uFillTx/>
                <a:latin typeface="Arial" charset="0"/>
                <a:ea typeface="Arial" charset="0"/>
                <a:cs typeface="Arial" charset="0"/>
              </a:rPr>
              <a:t>: مرتين (-2%)</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1" eaLnBrk="0" fontAlgn="base" latinLnBrk="0" hangingPunct="0">
              <a:lnSpc>
                <a:spcPct val="100000"/>
              </a:lnSpc>
              <a:spcBef>
                <a:spcPct val="0"/>
              </a:spcBef>
              <a:spcAft>
                <a:spcPct val="0"/>
              </a:spcAft>
              <a:buClrTx/>
              <a:buSzTx/>
              <a:buFontTx/>
              <a:buChar char="•"/>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مجموع الخصم (-40%)</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a:p>
            <a:pPr marL="398463" marR="0" lvl="0" indent="-398463"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Arial" charset="0"/>
                <a:cs typeface="Arial" charset="0"/>
              </a:rPr>
              <a:t>(المؤمنون أيضاً مذكورون 17 مرة)</a:t>
            </a:r>
            <a:endParaRPr kumimoji="0" lang="en-US" sz="4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376835" name="Text Box 4"/>
          <p:cNvSpPr txBox="1">
            <a:spLocks noChangeArrowheads="1"/>
          </p:cNvSpPr>
          <p:nvPr/>
        </p:nvSpPr>
        <p:spPr bwMode="auto">
          <a:xfrm>
            <a:off x="8578850"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2533" name="Text Box 5"/>
          <p:cNvSpPr txBox="1">
            <a:spLocks noChangeArrowheads="1"/>
          </p:cNvSpPr>
          <p:nvPr/>
        </p:nvSpPr>
        <p:spPr bwMode="auto">
          <a:xfrm>
            <a:off x="0" y="-46038"/>
            <a:ext cx="9144000" cy="584201"/>
          </a:xfrm>
          <a:prstGeom prst="rect">
            <a:avLst/>
          </a:prstGeom>
          <a:noFill/>
          <a:ln w="9525">
            <a:noFill/>
            <a:miter lim="800000"/>
            <a:headEnd/>
            <a:tailEnd/>
          </a:ln>
          <a:effectLst>
            <a:outerShdw blurRad="63500" dist="35921" dir="2700000" algn="ctr" rotWithShape="0">
              <a:schemeClr val="bg2">
                <a:alpha val="74998"/>
              </a:scheme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دليل تقييم الواجب الثاني</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060102733"/>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idx="4294967295"/>
          </p:nvPr>
        </p:nvSpPr>
        <p:spPr/>
        <p:txBody>
          <a:bodyPr/>
          <a:lstStyle/>
          <a:p>
            <a:r>
              <a:rPr lang="en-US">
                <a:latin typeface="Times New Roman" charset="0"/>
              </a:rPr>
              <a:t>Black</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21288"/>
            <a:ext cx="9144000" cy="757808"/>
          </a:xfrm>
        </p:spPr>
        <p:txBody>
          <a:bodyPr/>
          <a:lstStyle/>
          <a:p>
            <a:pPr rtl="1" eaLnBrk="1" hangingPunct="1">
              <a:defRPr/>
            </a:pPr>
            <a:r>
              <a:rPr lang="ar-JO" sz="2400" b="1" dirty="0">
                <a:solidFill>
                  <a:srgbClr val="FFFFFF"/>
                </a:solidFill>
                <a:latin typeface="Calibri" panose="020F0502020204030204" pitchFamily="34" charset="0"/>
                <a:ea typeface="ＭＳ Ｐゴシック" charset="0"/>
                <a:cs typeface="Calibri" panose="020F0502020204030204" pitchFamily="34" charset="0"/>
              </a:rPr>
              <a:t>الرابط للعرض التقديميِّ "فن الوعظ" متاحٌ على الموقع الإلكترونيّ:</a:t>
            </a:r>
            <a:br>
              <a:rPr lang="ar-JO" sz="2400" b="1" dirty="0">
                <a:solidFill>
                  <a:srgbClr val="FFFFFF"/>
                </a:solidFill>
                <a:latin typeface="Calibri" panose="020F0502020204030204" pitchFamily="34" charset="0"/>
                <a:ea typeface="ＭＳ Ｐゴシック" charset="0"/>
                <a:cs typeface="Calibri" panose="020F0502020204030204" pitchFamily="34" charset="0"/>
              </a:rPr>
            </a:br>
            <a:r>
              <a:rPr lang="ar-JO" sz="2400" b="1" dirty="0">
                <a:solidFill>
                  <a:srgbClr val="FFFFFF"/>
                </a:solidFill>
                <a:latin typeface="Traditional Arabic" panose="02020603050405020304" pitchFamily="18" charset="-78"/>
                <a:ea typeface="ＭＳ Ｐゴシック" charset="0"/>
                <a:cs typeface="Traditional Arabic" panose="02020603050405020304" pitchFamily="18" charset="-78"/>
              </a:rPr>
              <a:t> </a:t>
            </a:r>
            <a:r>
              <a:rPr lang="en-US" sz="24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احصلْ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328592"/>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132856"/>
            <a:ext cx="6153212" cy="3483594"/>
          </a:xfrm>
          <a:prstGeom prst="rect">
            <a:avLst/>
          </a:prstGeom>
        </p:spPr>
      </p:pic>
    </p:spTree>
    <p:extLst>
      <p:ext uri="{BB962C8B-B14F-4D97-AF65-F5344CB8AC3E}">
        <p14:creationId xmlns:p14="http://schemas.microsoft.com/office/powerpoint/2010/main" val="3030717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WordArt 4"/>
          <p:cNvSpPr>
            <a:spLocks noChangeArrowheads="1" noChangeShapeType="1" noTextEdit="1"/>
          </p:cNvSpPr>
          <p:nvPr/>
        </p:nvSpPr>
        <p:spPr bwMode="auto">
          <a:xfrm>
            <a:off x="0" y="1196975"/>
            <a:ext cx="5867400" cy="2514600"/>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0" cap="none" spc="0" normalizeH="0" baseline="0" noProof="0" dirty="0">
                <a:ln w="31550">
                  <a:solidFill>
                    <a:srgbClr val="000000"/>
                  </a:solidFill>
                  <a:round/>
                  <a:headEnd/>
                  <a:tailEnd/>
                </a:ln>
                <a:solidFill>
                  <a:srgbClr val="EDEDEF"/>
                </a:solidFill>
                <a:effectLst>
                  <a:outerShdw blurRad="50800" dist="40000" dir="5400000" algn="tl" rotWithShape="0">
                    <a:srgbClr val="000000">
                      <a:alpha val="32999"/>
                    </a:srgbClr>
                  </a:outerShdw>
                </a:effectLst>
                <a:uLnTx/>
                <a:uFillTx/>
                <a:latin typeface="Impact"/>
                <a:ea typeface="Impact"/>
                <a:cs typeface="Impact"/>
              </a:rPr>
              <a:t>قيمة
</a:t>
            </a:r>
            <a:endParaRPr kumimoji="0" lang="en-US" sz="3600" b="1" i="0" u="none" strike="noStrike" kern="10" cap="none" spc="0" normalizeH="0" baseline="0" noProof="0" dirty="0">
              <a:ln w="31550">
                <a:solidFill>
                  <a:srgbClr val="000000"/>
                </a:solidFill>
                <a:round/>
                <a:headEnd/>
                <a:tailEnd/>
              </a:ln>
              <a:solidFill>
                <a:srgbClr val="EDEDEF"/>
              </a:solidFill>
              <a:effectLst>
                <a:outerShdw blurRad="50800" dist="40000" dir="5400000" algn="tl" rotWithShape="0">
                  <a:srgbClr val="000000">
                    <a:alpha val="32999"/>
                  </a:srgbClr>
                </a:outerShdw>
              </a:effectLst>
              <a:uLnTx/>
              <a:uFillTx/>
              <a:latin typeface="Impact"/>
              <a:ea typeface="Impact"/>
              <a:cs typeface="Impact"/>
            </a:endParaRPr>
          </a:p>
        </p:txBody>
      </p:sp>
      <p:sp>
        <p:nvSpPr>
          <p:cNvPr id="3" name="Rectangle 2"/>
          <p:cNvSpPr/>
          <p:nvPr/>
        </p:nvSpPr>
        <p:spPr>
          <a:xfrm>
            <a:off x="670943" y="1628800"/>
            <a:ext cx="5184576" cy="6447919"/>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1300" b="1" i="0" u="none" strike="noStrike" kern="1200" cap="none" spc="0" normalizeH="0" baseline="0" noProof="0" dirty="0">
                <a:ln w="12700">
                  <a:solidFill>
                    <a:srgbClr val="FFCC66">
                      <a:satMod val="155000"/>
                    </a:srgbClr>
                  </a:solidFill>
                  <a:prstDash val="solid"/>
                </a:ln>
                <a:solidFill>
                  <a:srgbClr val="008000"/>
                </a:solidFill>
                <a:effectLst>
                  <a:outerShdw blurRad="41275" dist="20320" dir="1800000" algn="tl" rotWithShape="0">
                    <a:srgbClr val="000000">
                      <a:alpha val="40000"/>
                    </a:srgbClr>
                  </a:outerShdw>
                </a:effectLst>
                <a:uLnTx/>
                <a:uFillTx/>
                <a:latin typeface="Arial" panose="020B0604020202020204" pitchFamily="34" charset="0"/>
                <a:ea typeface="ＭＳ Ｐゴシック" charset="0"/>
                <a:cs typeface="Arial" panose="020B0604020202020204" pitchFamily="34" charset="0"/>
              </a:rPr>
              <a:t>1</a:t>
            </a:r>
          </a:p>
        </p:txBody>
      </p:sp>
      <p:sp>
        <p:nvSpPr>
          <p:cNvPr id="270339" name="Rectangle 3"/>
          <p:cNvSpPr>
            <a:spLocks noGrp="1" noChangeArrowheads="1"/>
          </p:cNvSpPr>
          <p:nvPr>
            <p:ph type="title" idx="4294967295"/>
          </p:nvPr>
        </p:nvSpPr>
        <p:spPr>
          <a:xfrm>
            <a:off x="685800" y="-26988"/>
            <a:ext cx="7772400" cy="1143001"/>
          </a:xfrm>
        </p:spPr>
        <p:txBody>
          <a:bodyPr/>
          <a:lstStyle/>
          <a:p>
            <a:r>
              <a:rPr lang="ar-SA" sz="7200" b="1" dirty="0">
                <a:solidFill>
                  <a:schemeClr val="tx1"/>
                </a:solidFill>
                <a:latin typeface="Arial" panose="020B0604020202020204" pitchFamily="34" charset="0"/>
                <a:ea typeface="ＭＳ Ｐゴシック" charset="0"/>
                <a:cs typeface="Arial" panose="020B0604020202020204" pitchFamily="34" charset="0"/>
              </a:rPr>
              <a:t>مت</a:t>
            </a:r>
            <a:r>
              <a:rPr lang="ar-JO" sz="7200" b="1" dirty="0">
                <a:solidFill>
                  <a:schemeClr val="tx1"/>
                </a:solidFill>
                <a:latin typeface="Arial" panose="020B0604020202020204" pitchFamily="34" charset="0"/>
                <a:ea typeface="ＭＳ Ｐゴシック" charset="0"/>
                <a:cs typeface="Arial" panose="020B0604020202020204" pitchFamily="34" charset="0"/>
              </a:rPr>
              <a:t>ى 18</a:t>
            </a:r>
            <a:endParaRPr lang="en-US" sz="4000" b="1" dirty="0">
              <a:latin typeface="Arial" panose="020B0604020202020204" pitchFamily="34" charset="0"/>
              <a:ea typeface="ＭＳ Ｐゴシック" charset="0"/>
              <a:cs typeface="Arial" panose="020B0604020202020204" pitchFamily="34" charset="0"/>
            </a:endParaRPr>
          </a:p>
        </p:txBody>
      </p:sp>
      <p:sp>
        <p:nvSpPr>
          <p:cNvPr id="270340" name="WordArt 5"/>
          <p:cNvSpPr>
            <a:spLocks noChangeArrowheads="1" noChangeShapeType="1" noTextEdit="1"/>
          </p:cNvSpPr>
          <p:nvPr/>
        </p:nvSpPr>
        <p:spPr bwMode="auto">
          <a:xfrm>
            <a:off x="6192838" y="1125538"/>
            <a:ext cx="2700337" cy="2590800"/>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Impact"/>
                <a:ea typeface="Impact"/>
                <a:cs typeface="Impact"/>
              </a:rPr>
              <a:t>واحد
</a:t>
            </a:r>
            <a:endParaRPr kumimoji="0" lang="en-US" sz="3600" b="0" i="0" u="none" strike="noStrike" kern="10" cap="none" spc="0" normalizeH="0" baseline="0" noProof="0" dirty="0">
              <a:ln w="9525">
                <a:round/>
                <a:headEnd/>
                <a:tailEnd/>
              </a:ln>
              <a:gradFill rotWithShape="1">
                <a:gsLst>
                  <a:gs pos="0">
                    <a:srgbClr val="FFE701"/>
                  </a:gs>
                  <a:gs pos="100000">
                    <a:srgbClr val="FE3E02"/>
                  </a:gs>
                </a:gsLst>
                <a:lin ang="5400000" scaled="1"/>
              </a:gradFill>
              <a:effectLst/>
              <a:uLnTx/>
              <a:uFillTx/>
              <a:latin typeface="Impact"/>
              <a:ea typeface="Impact"/>
              <a:cs typeface="Impact"/>
            </a:endParaRPr>
          </a:p>
        </p:txBody>
      </p:sp>
      <p:sp>
        <p:nvSpPr>
          <p:cNvPr id="2" name="TextBox 1"/>
          <p:cNvSpPr txBox="1"/>
          <p:nvPr/>
        </p:nvSpPr>
        <p:spPr>
          <a:xfrm>
            <a:off x="6983412" y="4270400"/>
            <a:ext cx="2160588" cy="1938992"/>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طفل</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1-9</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6" name="TextBox 5"/>
          <p:cNvSpPr txBox="1"/>
          <p:nvPr/>
        </p:nvSpPr>
        <p:spPr>
          <a:xfrm>
            <a:off x="466757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خروف</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10-14</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7" name="TextBox 6"/>
          <p:cNvSpPr txBox="1"/>
          <p:nvPr/>
        </p:nvSpPr>
        <p:spPr>
          <a:xfrm>
            <a:off x="235173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خاطئ</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15-20</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
        <p:nvSpPr>
          <p:cNvPr id="8" name="TextBox 7"/>
          <p:cNvSpPr txBox="1"/>
          <p:nvPr/>
        </p:nvSpPr>
        <p:spPr>
          <a:xfrm>
            <a:off x="35893" y="4270400"/>
            <a:ext cx="2160588" cy="1939925"/>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المدين</a:t>
            </a:r>
            <a:b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21-35</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252543217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with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nodeType="with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par>
                          <p:cTn id="22" fill="hold" nodeType="with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 calcmode="lin" valueType="num">
                                      <p:cBhvr>
                                        <p:cTn id="34" dur="500" fill="hold"/>
                                        <p:tgtEl>
                                          <p:spTgt spid="3"/>
                                        </p:tgtEl>
                                        <p:attrNameLst>
                                          <p:attrName>style.rotation</p:attrName>
                                        </p:attrNameLst>
                                      </p:cBhvr>
                                      <p:tavLst>
                                        <p:tav tm="0">
                                          <p:val>
                                            <p:fltVal val="360"/>
                                          </p:val>
                                        </p:tav>
                                        <p:tav tm="100000">
                                          <p:val>
                                            <p:fltVal val="0"/>
                                          </p:val>
                                        </p:tav>
                                      </p:tavLst>
                                    </p:anim>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latin typeface="Arial" panose="020B0604020202020204" pitchFamily="34" charset="0"/>
                <a:ea typeface="ＭＳ Ｐゴシック" charset="0"/>
                <a:cs typeface="Arial" panose="020B0604020202020204" pitchFamily="34" charset="0"/>
              </a:rPr>
              <a:t>متى 18: 15-20</a:t>
            </a:r>
            <a:endParaRPr kumimoji="0" lang="en-US" dirty="0">
              <a:latin typeface="Arial" panose="020B0604020202020204" pitchFamily="34" charset="0"/>
              <a:ea typeface="ＭＳ Ｐゴシック" charset="0"/>
              <a:cs typeface="Arial" panose="020B0604020202020204" pitchFamily="34" charset="0"/>
            </a:endParaRPr>
          </a:p>
        </p:txBody>
      </p:sp>
      <p:sp>
        <p:nvSpPr>
          <p:cNvPr id="1068071" name="Rectangle 1063"/>
          <p:cNvSpPr>
            <a:spLocks noChangeArrowheads="1"/>
          </p:cNvSpPr>
          <p:nvPr/>
        </p:nvSpPr>
        <p:spPr bwMode="auto">
          <a:xfrm>
            <a:off x="34925" y="692150"/>
            <a:ext cx="5905227"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15وإن أخطأ إليك أخوك فاذهب وعاتبه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إن سمع منك فقد ربحت أخاك  16 وإن لم يسمع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أيضا واحدا أو اثنين</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لكي تقوم كل كلمة على فم شاهدين أو ثلاثة. 17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منهم فقل للكنيسة</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الكنيسة فليكن عندك </a:t>
            </a:r>
            <a:r>
              <a:rPr kumimoji="1"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كالوثني والعشار</a:t>
            </a: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defRPr/>
            </a:pPr>
            <a:r>
              <a:rPr kumimoji="1"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18 الحق أقول لكم: كل ما تربطونه على الأرض يكون مربوطا في السماء وكل ما تحلونه على الأرض يكون محلولا في السماء. 19 وأقول لكم أيضا: إن اتفق اثنان منكم على الأرض في أي شيء يطلبانه فإنه يكون لهما من قبل أبي الذي في السماوات 20 لأنه حيثما اجتمع اثنان أو ثلاثة باسمي فهناك أكون في وسطهم.</a:t>
            </a:r>
            <a:endParaRPr kumimoji="1" lang="en-US"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65737930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kyline">
  <a:themeElements>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fontScheme name="Skylin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kyline 1">
        <a:dk1>
          <a:srgbClr val="000000"/>
        </a:dk1>
        <a:lt1>
          <a:srgbClr val="2A3377"/>
        </a:lt1>
        <a:dk2>
          <a:srgbClr val="000000"/>
        </a:dk2>
        <a:lt2>
          <a:srgbClr val="808080"/>
        </a:lt2>
        <a:accent1>
          <a:srgbClr val="BBE0E3"/>
        </a:accent1>
        <a:accent2>
          <a:srgbClr val="333399"/>
        </a:accent2>
        <a:accent3>
          <a:srgbClr val="ACAD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kyline 2">
        <a:dk1>
          <a:srgbClr val="000000"/>
        </a:dk1>
        <a:lt1>
          <a:srgbClr val="2A3377"/>
        </a:lt1>
        <a:dk2>
          <a:srgbClr val="000000"/>
        </a:dk2>
        <a:lt2>
          <a:srgbClr val="808080"/>
        </a:lt2>
        <a:accent1>
          <a:srgbClr val="99CCFF"/>
        </a:accent1>
        <a:accent2>
          <a:srgbClr val="CCCCFF"/>
        </a:accent2>
        <a:accent3>
          <a:srgbClr val="ACADBD"/>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kyline 3">
        <a:dk1>
          <a:srgbClr val="000000"/>
        </a:dk1>
        <a:lt1>
          <a:srgbClr val="2A3377"/>
        </a:lt1>
        <a:dk2>
          <a:srgbClr val="000000"/>
        </a:dk2>
        <a:lt2>
          <a:srgbClr val="969696"/>
        </a:lt2>
        <a:accent1>
          <a:srgbClr val="FFFFFF"/>
        </a:accent1>
        <a:accent2>
          <a:srgbClr val="8DC6FF"/>
        </a:accent2>
        <a:accent3>
          <a:srgbClr val="ACADBD"/>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9705</TotalTime>
  <Words>4931</Words>
  <Application>Microsoft Macintosh PowerPoint</Application>
  <PresentationFormat>On-screen Show (4:3)</PresentationFormat>
  <Paragraphs>758</Paragraphs>
  <Slides>72</Slides>
  <Notes>65</Notes>
  <HiddenSlides>0</HiddenSlides>
  <MMClips>0</MMClips>
  <ScaleCrop>false</ScaleCrop>
  <HeadingPairs>
    <vt:vector size="6" baseType="variant">
      <vt:variant>
        <vt:lpstr>Fonts Used</vt:lpstr>
      </vt:variant>
      <vt:variant>
        <vt:i4>16</vt:i4>
      </vt:variant>
      <vt:variant>
        <vt:lpstr>Theme</vt:lpstr>
      </vt:variant>
      <vt:variant>
        <vt:i4>24</vt:i4>
      </vt:variant>
      <vt:variant>
        <vt:lpstr>Slide Titles</vt:lpstr>
      </vt:variant>
      <vt:variant>
        <vt:i4>72</vt:i4>
      </vt:variant>
    </vt:vector>
  </HeadingPairs>
  <TitlesOfParts>
    <vt:vector size="112" baseType="lpstr">
      <vt:lpstr>ＭＳ Ｐゴシック</vt:lpstr>
      <vt:lpstr>ＭＳ Ｐゴシック</vt:lpstr>
      <vt:lpstr>Osaka</vt:lpstr>
      <vt:lpstr>Times</vt:lpstr>
      <vt:lpstr>Arial</vt:lpstr>
      <vt:lpstr>Book Antiqua</vt:lpstr>
      <vt:lpstr>Calibri</vt:lpstr>
      <vt:lpstr>Copperplate Gothic Light</vt:lpstr>
      <vt:lpstr>Helvetica</vt:lpstr>
      <vt:lpstr>Impact</vt:lpstr>
      <vt:lpstr>Monotype Sorts</vt:lpstr>
      <vt:lpstr>Times New Roman</vt:lpstr>
      <vt:lpstr>Traditional Arabic</vt:lpstr>
      <vt:lpstr>Trebuchet MS</vt:lpstr>
      <vt:lpstr>Verdana</vt:lpstr>
      <vt:lpstr>Wingdings</vt:lpstr>
      <vt:lpstr>Blank Presentation</vt:lpstr>
      <vt:lpstr>Bar Code</vt:lpstr>
      <vt:lpstr>Calm</vt:lpstr>
      <vt:lpstr>Bold Stripes</vt:lpstr>
      <vt:lpstr>1_untitled 1</vt:lpstr>
      <vt:lpstr>1_Bar Code</vt:lpstr>
      <vt:lpstr>1_Blank Presentation</vt:lpstr>
      <vt:lpstr>2_Calm</vt:lpstr>
      <vt:lpstr>1_Skyline</vt:lpstr>
      <vt:lpstr>11_Default Design</vt:lpstr>
      <vt:lpstr>4_Pulse</vt:lpstr>
      <vt:lpstr>12_Default Design</vt:lpstr>
      <vt:lpstr>3_Schmooze</vt:lpstr>
      <vt:lpstr>1_Expedition</vt:lpstr>
      <vt:lpstr>1_Alchemy</vt:lpstr>
      <vt:lpstr>2_Blends</vt:lpstr>
      <vt:lpstr>2_Schmooze</vt:lpstr>
      <vt:lpstr>14_Default Design</vt:lpstr>
      <vt:lpstr>10_Blank Presentation</vt:lpstr>
      <vt:lpstr>1_Justice</vt:lpstr>
      <vt:lpstr>1_Network</vt:lpstr>
      <vt:lpstr>3_Bar Code</vt:lpstr>
      <vt:lpstr>1_Schmooze</vt:lpstr>
      <vt:lpstr>Orbit</vt:lpstr>
      <vt:lpstr>وضع الخطوط        التفسيرية العريضة</vt:lpstr>
      <vt:lpstr>في البداية دعونا نأخذ صورة عامة عن العظة التفسيرية وعملية الإعداد لها  .</vt:lpstr>
      <vt:lpstr>عملية إعداد عظة تفسيرية </vt:lpstr>
      <vt:lpstr>1. دراسة النص الكتابي</vt:lpstr>
      <vt:lpstr>1. دراسة النص الكتابي</vt:lpstr>
      <vt:lpstr>1. دراسة النص الكتابي</vt:lpstr>
      <vt:lpstr>لنجرب ذلك على متى 18: 15-20</vt:lpstr>
      <vt:lpstr>متى 18</vt:lpstr>
      <vt:lpstr>متى 18: 15-20</vt:lpstr>
      <vt:lpstr>متى 5: 23- 24</vt:lpstr>
      <vt:lpstr>متى's Relational Pillars</vt:lpstr>
      <vt:lpstr>متى 5: 23- 24</vt:lpstr>
      <vt:lpstr>متى's Relational Pillars</vt:lpstr>
      <vt:lpstr>كيف نعيد  المؤمنين الخطأة  بشكل صحيح؟</vt:lpstr>
      <vt:lpstr>متى 18: 15-20</vt:lpstr>
      <vt:lpstr>The Point of Verses 15-17</vt:lpstr>
      <vt:lpstr>هدفنا:</vt:lpstr>
      <vt:lpstr>Restore People in Sin</vt:lpstr>
      <vt:lpstr>4 خطوات في  عملية الإسترداد الإلهي</vt:lpstr>
      <vt:lpstr>الخطوة 1 في الإسترداد تحدث إلى الشخص بنفسك</vt:lpstr>
      <vt:lpstr>Matthew's Relational Pillars</vt:lpstr>
      <vt:lpstr>الذهاب شخصياً</vt:lpstr>
      <vt:lpstr>Matthew's Relational Pillars</vt:lpstr>
      <vt:lpstr>لماذا لا نواجه الاخرين؟</vt:lpstr>
      <vt:lpstr>الخطوة 1 في الإسترداد تحدث إلى الشخص بنفسك</vt:lpstr>
      <vt:lpstr>الخطوة 2 في الإسترداد  خذ 1-2 آخرين معك</vt:lpstr>
      <vt:lpstr>أسئلة حول الخطوة الثانية</vt:lpstr>
      <vt:lpstr>تثنية ١٩ : ١٥</vt:lpstr>
      <vt:lpstr>الخطوة 3 في الإسترداد  اعرض الخطية على الكنيسة بالكامل</vt:lpstr>
      <vt:lpstr>لماذا تخبر الكنيسة كلها؟</vt:lpstr>
      <vt:lpstr>الخطوة 4 في الإسترداد عامل الشخص كأنه غير مؤمن</vt:lpstr>
      <vt:lpstr>Sins Worthy of Discipline</vt:lpstr>
      <vt:lpstr>Sins Worthy of Discipline</vt:lpstr>
      <vt:lpstr>The Point of Verses 15-17</vt:lpstr>
      <vt:lpstr>4 خطوات في  عملية الإسترداد الإلهي</vt:lpstr>
      <vt:lpstr>سؤالنا الثاني تم الإجابة عليه  في الأعداد 18-20: لماذا نسترد المؤمنين المخطئين  بشكل مناسب ؟</vt:lpstr>
      <vt:lpstr>الفكرة في الأعداد 18-20</vt:lpstr>
      <vt:lpstr>لماذا التأديب ؟ عندما نسعى لاسترداد شخص ما ....</vt:lpstr>
      <vt:lpstr>A Better Translation…</vt:lpstr>
      <vt:lpstr>متى ١٨ : ١٩</vt:lpstr>
      <vt:lpstr>المزامير ٨٢: 6، 7 (إلى حكام إسرائيل / آلهة) 
</vt:lpstr>
      <vt:lpstr>لماذا التأديب ؟ عندما نسعى لاسترداد شخص ما ....</vt:lpstr>
      <vt:lpstr>متى ١٨ : ٢٠</vt:lpstr>
      <vt:lpstr>فكرة تفسيرية: السبب الذي يوجب على الكنيسة استعادة مسيحي خاطئ بشكل صحيح هو أنها تمدّ سلطان الله.</vt:lpstr>
      <vt:lpstr>الفكرة الرئيسية:</vt:lpstr>
      <vt:lpstr>نستطيع تفسير الموسيقى أيضاً</vt:lpstr>
      <vt:lpstr>العدد 1</vt:lpstr>
      <vt:lpstr>العدد 2</vt:lpstr>
      <vt:lpstr>العدد 3</vt:lpstr>
      <vt:lpstr>العدد 4</vt:lpstr>
      <vt:lpstr>يحتاج     كل حديث إلى تركيز</vt:lpstr>
      <vt:lpstr>What do you do for a living?</vt:lpstr>
      <vt:lpstr>Could you be more vague?</vt:lpstr>
      <vt:lpstr>عملية إعداد عظة تفسيرية </vt:lpstr>
      <vt:lpstr>Exegetical Outlining</vt:lpstr>
      <vt:lpstr>يمكن أن تساعد العملية الجيدة في الحصول على المعنى الصحيح للنص</vt:lpstr>
      <vt:lpstr>ثلاث خطوات للتخطيط التفسيري         (النموذج الأساسي)</vt:lpstr>
      <vt:lpstr>قلعة أفيك التركية</vt:lpstr>
      <vt:lpstr>قلعة نمرود</vt:lpstr>
      <vt:lpstr>العدد 1</vt:lpstr>
      <vt:lpstr>العدد 1</vt:lpstr>
      <vt:lpstr>ثلاث خطوات للتخطيط التفسيري         (النموذج الأساسي) </vt:lpstr>
      <vt:lpstr>العدد 1</vt:lpstr>
      <vt:lpstr>تلخيص الأعداد 1-2 في نقطة رئيسية</vt:lpstr>
      <vt:lpstr>تحتاجه في فكرتك الرئيسية</vt:lpstr>
      <vt:lpstr>العدد 1</vt:lpstr>
      <vt:lpstr>العدد 2</vt:lpstr>
      <vt:lpstr>العدد 3</vt:lpstr>
      <vt:lpstr>العدد 4</vt:lpstr>
      <vt:lpstr>تحتاجه في فكرتك الرئيسية</vt:lpstr>
      <vt:lpstr>Black</vt:lpstr>
      <vt:lpstr>الرابط للعرض التقديميِّ "فن الوعظ" متاحٌ على الموقع الإلكترونيّ:  BibleStudyDownloads.org</vt:lpstr>
    </vt:vector>
  </TitlesOfParts>
  <Company>McGraw-Hill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dc:creator>
  <cp:lastModifiedBy>Rick Griffith</cp:lastModifiedBy>
  <cp:revision>197</cp:revision>
  <cp:lastPrinted>2006-08-09T22:14:23Z</cp:lastPrinted>
  <dcterms:created xsi:type="dcterms:W3CDTF">2010-04-13T03:18:02Z</dcterms:created>
  <dcterms:modified xsi:type="dcterms:W3CDTF">2024-01-26T14:50:33Z</dcterms:modified>
</cp:coreProperties>
</file>