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theme/themeOverride4.xml" ContentType="application/vnd.openxmlformats-officedocument.themeOverride+xml"/>
  <Override PartName="/ppt/notesSlides/notesSlide24.xml" ContentType="application/vnd.openxmlformats-officedocument.presentationml.notesSlide+xml"/>
  <Override PartName="/ppt/theme/themeOverride5.xml" ContentType="application/vnd.openxmlformats-officedocument.themeOverride+xml"/>
  <Override PartName="/ppt/notesSlides/notesSlide25.xml" ContentType="application/vnd.openxmlformats-officedocument.presentationml.notesSlide+xml"/>
  <Override PartName="/ppt/theme/themeOverride6.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 id="2147484093" r:id="rId4"/>
    <p:sldMasterId id="2147484105" r:id="rId5"/>
    <p:sldMasterId id="2147484117" r:id="rId6"/>
  </p:sldMasterIdLst>
  <p:notesMasterIdLst>
    <p:notesMasterId r:id="rId39"/>
  </p:notesMasterIdLst>
  <p:sldIdLst>
    <p:sldId id="257" r:id="rId7"/>
    <p:sldId id="282" r:id="rId8"/>
    <p:sldId id="264" r:id="rId9"/>
    <p:sldId id="280" r:id="rId10"/>
    <p:sldId id="258" r:id="rId11"/>
    <p:sldId id="4033" r:id="rId12"/>
    <p:sldId id="271" r:id="rId13"/>
    <p:sldId id="4034" r:id="rId14"/>
    <p:sldId id="272" r:id="rId15"/>
    <p:sldId id="4035" r:id="rId16"/>
    <p:sldId id="284" r:id="rId17"/>
    <p:sldId id="285" r:id="rId18"/>
    <p:sldId id="273" r:id="rId19"/>
    <p:sldId id="4036" r:id="rId20"/>
    <p:sldId id="281" r:id="rId21"/>
    <p:sldId id="274" r:id="rId22"/>
    <p:sldId id="4037" r:id="rId23"/>
    <p:sldId id="275" r:id="rId24"/>
    <p:sldId id="4038" r:id="rId25"/>
    <p:sldId id="288" r:id="rId26"/>
    <p:sldId id="4039" r:id="rId27"/>
    <p:sldId id="287" r:id="rId28"/>
    <p:sldId id="4040" r:id="rId29"/>
    <p:sldId id="276" r:id="rId30"/>
    <p:sldId id="4041" r:id="rId31"/>
    <p:sldId id="277" r:id="rId32"/>
    <p:sldId id="4042" r:id="rId33"/>
    <p:sldId id="278" r:id="rId34"/>
    <p:sldId id="4043" r:id="rId35"/>
    <p:sldId id="265" r:id="rId36"/>
    <p:sldId id="279" r:id="rId37"/>
    <p:sldId id="4032"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8C9"/>
    <a:srgbClr val="C7314D"/>
    <a:srgbClr val="C6304D"/>
    <a:srgbClr val="5B9359"/>
    <a:srgbClr val="436A40"/>
    <a:srgbClr val="64ABBB"/>
    <a:srgbClr val="567BFF"/>
    <a:srgbClr val="4C6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2" autoAdjust="0"/>
    <p:restoredTop sz="89981" autoAdjust="0"/>
  </p:normalViewPr>
  <p:slideViewPr>
    <p:cSldViewPr>
      <p:cViewPr varScale="1">
        <p:scale>
          <a:sx n="123" d="100"/>
          <a:sy n="123" d="100"/>
        </p:scale>
        <p:origin x="36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5B67C0F-CD9C-5144-9ADD-4730DA872135}" type="slidenum">
              <a:rPr lang="en-US"/>
              <a:pPr>
                <a:defRPr/>
              </a:pPr>
              <a:t>‹#›</a:t>
            </a:fld>
            <a:endParaRPr lang="en-US"/>
          </a:p>
        </p:txBody>
      </p:sp>
    </p:spTree>
    <p:extLst>
      <p:ext uri="{BB962C8B-B14F-4D97-AF65-F5344CB8AC3E}">
        <p14:creationId xmlns:p14="http://schemas.microsoft.com/office/powerpoint/2010/main" val="21365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20CEB5-6986-4B41-BE2D-6CF25A8F04AC}" type="slidenum">
              <a:rPr lang="en-US" sz="1200"/>
              <a:pPr/>
              <a:t>1</a:t>
            </a:fld>
            <a:endParaRPr lang="en-US" sz="12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B5A6E-B2E8-34B1-A470-29C5F13F1760}"/>
            </a:ext>
          </a:extLst>
        </p:cNvPr>
        <p:cNvGrpSpPr/>
        <p:nvPr/>
      </p:nvGrpSpPr>
      <p:grpSpPr>
        <a:xfrm>
          <a:off x="0" y="0"/>
          <a:ext cx="0" cy="0"/>
          <a:chOff x="0" y="0"/>
          <a:chExt cx="0" cy="0"/>
        </a:xfrm>
      </p:grpSpPr>
      <p:sp>
        <p:nvSpPr>
          <p:cNvPr id="64513" name="Rectangle 7">
            <a:extLst>
              <a:ext uri="{FF2B5EF4-FFF2-40B4-BE49-F238E27FC236}">
                <a16:creationId xmlns:a16="http://schemas.microsoft.com/office/drawing/2014/main" id="{EC320C73-88AF-E765-61BC-0EB1A13E5C7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43D297-A757-3945-81AB-CB19A5C66AD7}" type="slidenum">
              <a:rPr lang="en-US" sz="1200"/>
              <a:pPr/>
              <a:t>10</a:t>
            </a:fld>
            <a:endParaRPr lang="en-US" sz="1200"/>
          </a:p>
        </p:txBody>
      </p:sp>
      <p:sp>
        <p:nvSpPr>
          <p:cNvPr id="64514" name="Rectangle 2">
            <a:extLst>
              <a:ext uri="{FF2B5EF4-FFF2-40B4-BE49-F238E27FC236}">
                <a16:creationId xmlns:a16="http://schemas.microsoft.com/office/drawing/2014/main" id="{505F13B0-A150-0840-BBAD-A0E572865DA2}"/>
              </a:ext>
            </a:extLst>
          </p:cNvPr>
          <p:cNvSpPr>
            <a:spLocks noGrp="1" noRot="1" noChangeAspect="1" noChangeArrowheads="1"/>
          </p:cNvSpPr>
          <p:nvPr>
            <p:ph type="sldImg"/>
          </p:nvPr>
        </p:nvSpPr>
        <p:spPr>
          <a:solidFill>
            <a:srgbClr val="FFFFFF"/>
          </a:solidFill>
          <a:ln/>
        </p:spPr>
      </p:sp>
      <p:sp>
        <p:nvSpPr>
          <p:cNvPr id="64515" name="Rectangle 3">
            <a:extLst>
              <a:ext uri="{FF2B5EF4-FFF2-40B4-BE49-F238E27FC236}">
                <a16:creationId xmlns:a16="http://schemas.microsoft.com/office/drawing/2014/main" id="{D82915ED-EA65-8412-8299-C888D3936C3D}"/>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71149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41366B-E9BF-9541-976B-FA22F4A8FD9E}" type="slidenum">
              <a:rPr lang="en-US" sz="1200"/>
              <a:pPr/>
              <a:t>11</a:t>
            </a:fld>
            <a:endParaRPr lang="en-US" sz="12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6AE628-E096-B74B-84CF-70D1CA031C38}" type="slidenum">
              <a:rPr lang="en-US" sz="1200"/>
              <a:pPr/>
              <a:t>12</a:t>
            </a:fld>
            <a:endParaRPr lang="en-US" sz="120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C4F782-E32B-B44F-9D49-90BF3CF930C7}" type="slidenum">
              <a:rPr lang="en-US" sz="1200"/>
              <a:pPr/>
              <a:t>13</a:t>
            </a:fld>
            <a:endParaRPr lang="en-US" sz="1200"/>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791CD-76C1-CB79-690F-B41C667F06FE}"/>
            </a:ext>
          </a:extLst>
        </p:cNvPr>
        <p:cNvGrpSpPr/>
        <p:nvPr/>
      </p:nvGrpSpPr>
      <p:grpSpPr>
        <a:xfrm>
          <a:off x="0" y="0"/>
          <a:ext cx="0" cy="0"/>
          <a:chOff x="0" y="0"/>
          <a:chExt cx="0" cy="0"/>
        </a:xfrm>
      </p:grpSpPr>
      <p:sp>
        <p:nvSpPr>
          <p:cNvPr id="70657" name="Rectangle 7">
            <a:extLst>
              <a:ext uri="{FF2B5EF4-FFF2-40B4-BE49-F238E27FC236}">
                <a16:creationId xmlns:a16="http://schemas.microsoft.com/office/drawing/2014/main" id="{6AA6F5E4-8424-4E11-5FCB-63E90F2AD247}"/>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C4F782-E32B-B44F-9D49-90BF3CF930C7}" type="slidenum">
              <a:rPr lang="en-US" sz="1200"/>
              <a:pPr/>
              <a:t>14</a:t>
            </a:fld>
            <a:endParaRPr lang="en-US" sz="1200"/>
          </a:p>
        </p:txBody>
      </p:sp>
      <p:sp>
        <p:nvSpPr>
          <p:cNvPr id="70658" name="Rectangle 2">
            <a:extLst>
              <a:ext uri="{FF2B5EF4-FFF2-40B4-BE49-F238E27FC236}">
                <a16:creationId xmlns:a16="http://schemas.microsoft.com/office/drawing/2014/main" id="{435F7DFA-DF2F-8DAB-CBAB-AEF10F267F8D}"/>
              </a:ext>
            </a:extLst>
          </p:cNvPr>
          <p:cNvSpPr>
            <a:spLocks noGrp="1" noRot="1" noChangeAspect="1" noChangeArrowheads="1"/>
          </p:cNvSpPr>
          <p:nvPr>
            <p:ph type="sldImg"/>
          </p:nvPr>
        </p:nvSpPr>
        <p:spPr>
          <a:solidFill>
            <a:srgbClr val="FFFFFF"/>
          </a:solidFill>
          <a:ln/>
        </p:spPr>
      </p:sp>
      <p:sp>
        <p:nvSpPr>
          <p:cNvPr id="70659" name="Rectangle 3">
            <a:extLst>
              <a:ext uri="{FF2B5EF4-FFF2-40B4-BE49-F238E27FC236}">
                <a16:creationId xmlns:a16="http://schemas.microsoft.com/office/drawing/2014/main" id="{60CB0A49-EBD4-D6D9-772F-F29B4DF04557}"/>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35410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341A06-E13F-F140-9418-488F4433FF26}" type="slidenum">
              <a:rPr lang="en-US" sz="1200"/>
              <a:pPr/>
              <a:t>16</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5CBDB-6799-0FF2-02D5-9AF764DCD513}"/>
            </a:ext>
          </a:extLst>
        </p:cNvPr>
        <p:cNvGrpSpPr/>
        <p:nvPr/>
      </p:nvGrpSpPr>
      <p:grpSpPr>
        <a:xfrm>
          <a:off x="0" y="0"/>
          <a:ext cx="0" cy="0"/>
          <a:chOff x="0" y="0"/>
          <a:chExt cx="0" cy="0"/>
        </a:xfrm>
      </p:grpSpPr>
      <p:sp>
        <p:nvSpPr>
          <p:cNvPr id="73729" name="Rectangle 7">
            <a:extLst>
              <a:ext uri="{FF2B5EF4-FFF2-40B4-BE49-F238E27FC236}">
                <a16:creationId xmlns:a16="http://schemas.microsoft.com/office/drawing/2014/main" id="{FB88FA8F-E290-8EED-1CE4-3B55F22CD92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341A06-E13F-F140-9418-488F4433FF26}" type="slidenum">
              <a:rPr lang="en-US" sz="1200"/>
              <a:pPr/>
              <a:t>17</a:t>
            </a:fld>
            <a:endParaRPr lang="en-US" sz="1200"/>
          </a:p>
        </p:txBody>
      </p:sp>
      <p:sp>
        <p:nvSpPr>
          <p:cNvPr id="73730" name="Rectangle 2">
            <a:extLst>
              <a:ext uri="{FF2B5EF4-FFF2-40B4-BE49-F238E27FC236}">
                <a16:creationId xmlns:a16="http://schemas.microsoft.com/office/drawing/2014/main" id="{C3072361-1AD4-B41F-4271-E3D1450E774C}"/>
              </a:ext>
            </a:extLst>
          </p:cNvPr>
          <p:cNvSpPr>
            <a:spLocks noGrp="1" noRot="1" noChangeAspect="1" noChangeArrowheads="1"/>
          </p:cNvSpPr>
          <p:nvPr>
            <p:ph type="sldImg"/>
          </p:nvPr>
        </p:nvSpPr>
        <p:spPr>
          <a:solidFill>
            <a:srgbClr val="FFFFFF"/>
          </a:solidFill>
          <a:ln/>
        </p:spPr>
      </p:sp>
      <p:sp>
        <p:nvSpPr>
          <p:cNvPr id="73731" name="Rectangle 3">
            <a:extLst>
              <a:ext uri="{FF2B5EF4-FFF2-40B4-BE49-F238E27FC236}">
                <a16:creationId xmlns:a16="http://schemas.microsoft.com/office/drawing/2014/main" id="{E16DBF84-9EF6-921E-912C-3801B290630C}"/>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9516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pPr/>
              <a:t>18</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3596B-853F-0611-FF28-D0F0718F2CFA}"/>
            </a:ext>
          </a:extLst>
        </p:cNvPr>
        <p:cNvGrpSpPr/>
        <p:nvPr/>
      </p:nvGrpSpPr>
      <p:grpSpPr>
        <a:xfrm>
          <a:off x="0" y="0"/>
          <a:ext cx="0" cy="0"/>
          <a:chOff x="0" y="0"/>
          <a:chExt cx="0" cy="0"/>
        </a:xfrm>
      </p:grpSpPr>
      <p:sp>
        <p:nvSpPr>
          <p:cNvPr id="75777" name="Rectangle 7">
            <a:extLst>
              <a:ext uri="{FF2B5EF4-FFF2-40B4-BE49-F238E27FC236}">
                <a16:creationId xmlns:a16="http://schemas.microsoft.com/office/drawing/2014/main" id="{8781FA7F-DDDA-07D9-BAFD-9896315E9C87}"/>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pPr/>
              <a:t>19</a:t>
            </a:fld>
            <a:endParaRPr lang="en-US" sz="1200"/>
          </a:p>
        </p:txBody>
      </p:sp>
      <p:sp>
        <p:nvSpPr>
          <p:cNvPr id="75778" name="Rectangle 2">
            <a:extLst>
              <a:ext uri="{FF2B5EF4-FFF2-40B4-BE49-F238E27FC236}">
                <a16:creationId xmlns:a16="http://schemas.microsoft.com/office/drawing/2014/main" id="{FA9F5ABA-EE5C-AE70-4CB3-C3EA7B4519D5}"/>
              </a:ext>
            </a:extLst>
          </p:cNvPr>
          <p:cNvSpPr>
            <a:spLocks noGrp="1" noRot="1" noChangeAspect="1" noChangeArrowheads="1"/>
          </p:cNvSpPr>
          <p:nvPr>
            <p:ph type="sldImg"/>
          </p:nvPr>
        </p:nvSpPr>
        <p:spPr>
          <a:solidFill>
            <a:srgbClr val="FFFFFF"/>
          </a:solidFill>
          <a:ln/>
        </p:spPr>
      </p:sp>
      <p:sp>
        <p:nvSpPr>
          <p:cNvPr id="75779" name="Rectangle 3">
            <a:extLst>
              <a:ext uri="{FF2B5EF4-FFF2-40B4-BE49-F238E27FC236}">
                <a16:creationId xmlns:a16="http://schemas.microsoft.com/office/drawing/2014/main" id="{57C972FD-26E5-71D4-B0A2-B6F30ABB3B72}"/>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02746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20</a:t>
            </a:fld>
            <a:endParaRPr lang="en-US" sz="1200">
              <a:solidFill>
                <a:prstClr val="black"/>
              </a:solidFill>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DD970D-BEE4-6C4B-8AA7-AA6983C94323}" type="slidenum">
              <a:rPr lang="en-US" sz="1200"/>
              <a:pPr/>
              <a:t>2</a:t>
            </a:fld>
            <a:endParaRPr lang="en-US" sz="1200"/>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r>
              <a:rPr lang="en-US" dirty="0">
                <a:ea typeface="ＭＳ Ｐゴシック" charset="0"/>
                <a:cs typeface="ＭＳ Ｐゴシック" charset="0"/>
              </a:rPr>
              <a:t>“</a:t>
            </a:r>
            <a:r>
              <a:rPr lang="en-US" altLang="ja-JP" dirty="0">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dirty="0">
                <a:ea typeface="ＭＳ Ｐゴシック" charset="0"/>
                <a:cs typeface="ＭＳ Ｐゴシック" charset="0"/>
              </a:rPr>
              <a:t>all</a:t>
            </a:r>
            <a:r>
              <a:rPr lang="en-US" altLang="ja-JP" dirty="0">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dirty="0">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dirty="0">
                <a:ea typeface="ＭＳ Ｐゴシック" charset="0"/>
                <a:cs typeface="ＭＳ Ｐゴシック" charset="0"/>
              </a:rPr>
              <a:t>Ziff, “Which GAs Prefer Which Books of Scripture?” at http://</a:t>
            </a:r>
            <a:r>
              <a:rPr lang="en-US" dirty="0" err="1">
                <a:ea typeface="ＭＳ Ｐゴシック" charset="0"/>
                <a:cs typeface="ＭＳ Ｐゴシック" charset="0"/>
              </a:rPr>
              <a:t>zelophehadsdaughters.com</a:t>
            </a:r>
            <a:r>
              <a:rPr lang="en-US" dirty="0">
                <a:ea typeface="ＭＳ Ｐゴシック" charset="0"/>
                <a:cs typeface="ＭＳ Ｐゴシック" charset="0"/>
              </a:rPr>
              <a:t>/ posted 10 July 2014 (accessed 12 Aug 2014)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4F3BB-3F6A-7DD4-347A-9589174FC9C5}"/>
            </a:ext>
          </a:extLst>
        </p:cNvPr>
        <p:cNvGrpSpPr/>
        <p:nvPr/>
      </p:nvGrpSpPr>
      <p:grpSpPr>
        <a:xfrm>
          <a:off x="0" y="0"/>
          <a:ext cx="0" cy="0"/>
          <a:chOff x="0" y="0"/>
          <a:chExt cx="0" cy="0"/>
        </a:xfrm>
      </p:grpSpPr>
      <p:sp>
        <p:nvSpPr>
          <p:cNvPr id="75777" name="Rectangle 7">
            <a:extLst>
              <a:ext uri="{FF2B5EF4-FFF2-40B4-BE49-F238E27FC236}">
                <a16:creationId xmlns:a16="http://schemas.microsoft.com/office/drawing/2014/main" id="{7707D9CC-7C91-836D-AD6D-C3013FB2293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21</a:t>
            </a:fld>
            <a:endParaRPr lang="en-US" sz="1200">
              <a:solidFill>
                <a:prstClr val="black"/>
              </a:solidFill>
            </a:endParaRPr>
          </a:p>
        </p:txBody>
      </p:sp>
      <p:sp>
        <p:nvSpPr>
          <p:cNvPr id="75778" name="Rectangle 2">
            <a:extLst>
              <a:ext uri="{FF2B5EF4-FFF2-40B4-BE49-F238E27FC236}">
                <a16:creationId xmlns:a16="http://schemas.microsoft.com/office/drawing/2014/main" id="{E49A3B48-D30C-A8B7-A160-2E7667A459FD}"/>
              </a:ext>
            </a:extLst>
          </p:cNvPr>
          <p:cNvSpPr>
            <a:spLocks noGrp="1" noRot="1" noChangeAspect="1" noChangeArrowheads="1"/>
          </p:cNvSpPr>
          <p:nvPr>
            <p:ph type="sldImg"/>
          </p:nvPr>
        </p:nvSpPr>
        <p:spPr>
          <a:solidFill>
            <a:srgbClr val="FFFFFF"/>
          </a:solidFill>
          <a:ln/>
        </p:spPr>
      </p:sp>
      <p:sp>
        <p:nvSpPr>
          <p:cNvPr id="75779" name="Rectangle 3">
            <a:extLst>
              <a:ext uri="{FF2B5EF4-FFF2-40B4-BE49-F238E27FC236}">
                <a16:creationId xmlns:a16="http://schemas.microsoft.com/office/drawing/2014/main" id="{C1EA13C0-2864-CD13-99C7-7D38694BE9D7}"/>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77393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22</a:t>
            </a:fld>
            <a:endParaRPr lang="en-US" sz="1200">
              <a:solidFill>
                <a:prstClr val="black"/>
              </a:solidFill>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A7C1D-7B43-8A22-09CE-6BB5AE01B724}"/>
            </a:ext>
          </a:extLst>
        </p:cNvPr>
        <p:cNvGrpSpPr/>
        <p:nvPr/>
      </p:nvGrpSpPr>
      <p:grpSpPr>
        <a:xfrm>
          <a:off x="0" y="0"/>
          <a:ext cx="0" cy="0"/>
          <a:chOff x="0" y="0"/>
          <a:chExt cx="0" cy="0"/>
        </a:xfrm>
      </p:grpSpPr>
      <p:sp>
        <p:nvSpPr>
          <p:cNvPr id="75777" name="Rectangle 7">
            <a:extLst>
              <a:ext uri="{FF2B5EF4-FFF2-40B4-BE49-F238E27FC236}">
                <a16:creationId xmlns:a16="http://schemas.microsoft.com/office/drawing/2014/main" id="{95B5A3CC-64D3-D2A5-AC69-103A1149BBD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23</a:t>
            </a:fld>
            <a:endParaRPr lang="en-US" sz="1200">
              <a:solidFill>
                <a:prstClr val="black"/>
              </a:solidFill>
            </a:endParaRPr>
          </a:p>
        </p:txBody>
      </p:sp>
      <p:sp>
        <p:nvSpPr>
          <p:cNvPr id="75778" name="Rectangle 2">
            <a:extLst>
              <a:ext uri="{FF2B5EF4-FFF2-40B4-BE49-F238E27FC236}">
                <a16:creationId xmlns:a16="http://schemas.microsoft.com/office/drawing/2014/main" id="{966CF967-9101-D57D-8743-F065E59AD9BF}"/>
              </a:ext>
            </a:extLst>
          </p:cNvPr>
          <p:cNvSpPr>
            <a:spLocks noGrp="1" noRot="1" noChangeAspect="1" noChangeArrowheads="1"/>
          </p:cNvSpPr>
          <p:nvPr>
            <p:ph type="sldImg"/>
          </p:nvPr>
        </p:nvSpPr>
        <p:spPr>
          <a:solidFill>
            <a:srgbClr val="FFFFFF"/>
          </a:solidFill>
          <a:ln/>
        </p:spPr>
      </p:sp>
      <p:sp>
        <p:nvSpPr>
          <p:cNvPr id="75779" name="Rectangle 3">
            <a:extLst>
              <a:ext uri="{FF2B5EF4-FFF2-40B4-BE49-F238E27FC236}">
                <a16:creationId xmlns:a16="http://schemas.microsoft.com/office/drawing/2014/main" id="{04F79405-809C-9F91-3706-296D5E84F735}"/>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864043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8815B0-53B1-CD47-B381-FB0341ED389A}" type="slidenum">
              <a:rPr lang="en-US" sz="1200"/>
              <a:pPr/>
              <a:t>24</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83F12-85BE-88C4-5947-E4D6D26C670A}"/>
            </a:ext>
          </a:extLst>
        </p:cNvPr>
        <p:cNvGrpSpPr/>
        <p:nvPr/>
      </p:nvGrpSpPr>
      <p:grpSpPr>
        <a:xfrm>
          <a:off x="0" y="0"/>
          <a:ext cx="0" cy="0"/>
          <a:chOff x="0" y="0"/>
          <a:chExt cx="0" cy="0"/>
        </a:xfrm>
      </p:grpSpPr>
      <p:sp>
        <p:nvSpPr>
          <p:cNvPr id="77825" name="Rectangle 7">
            <a:extLst>
              <a:ext uri="{FF2B5EF4-FFF2-40B4-BE49-F238E27FC236}">
                <a16:creationId xmlns:a16="http://schemas.microsoft.com/office/drawing/2014/main" id="{22CA7CAB-FBDF-B37E-BECF-E122AE76457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8815B0-53B1-CD47-B381-FB0341ED389A}" type="slidenum">
              <a:rPr lang="en-US" sz="1200"/>
              <a:pPr/>
              <a:t>25</a:t>
            </a:fld>
            <a:endParaRPr lang="en-US" sz="1200"/>
          </a:p>
        </p:txBody>
      </p:sp>
      <p:sp>
        <p:nvSpPr>
          <p:cNvPr id="77826" name="Rectangle 2">
            <a:extLst>
              <a:ext uri="{FF2B5EF4-FFF2-40B4-BE49-F238E27FC236}">
                <a16:creationId xmlns:a16="http://schemas.microsoft.com/office/drawing/2014/main" id="{6BF23D78-7D52-36AD-5C8B-9C3C6852EADA}"/>
              </a:ext>
            </a:extLst>
          </p:cNvPr>
          <p:cNvSpPr>
            <a:spLocks noGrp="1" noRot="1" noChangeAspect="1" noChangeArrowheads="1"/>
          </p:cNvSpPr>
          <p:nvPr>
            <p:ph type="sldImg"/>
          </p:nvPr>
        </p:nvSpPr>
        <p:spPr>
          <a:solidFill>
            <a:srgbClr val="FFFFFF"/>
          </a:solidFill>
          <a:ln/>
        </p:spPr>
      </p:sp>
      <p:sp>
        <p:nvSpPr>
          <p:cNvPr id="77827" name="Rectangle 3">
            <a:extLst>
              <a:ext uri="{FF2B5EF4-FFF2-40B4-BE49-F238E27FC236}">
                <a16:creationId xmlns:a16="http://schemas.microsoft.com/office/drawing/2014/main" id="{B4658514-4BA4-A5A0-5DA9-D3B363A38065}"/>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54944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33CF63-543A-FC40-9182-E432E56A8C19}" type="slidenum">
              <a:rPr lang="en-US" sz="1200"/>
              <a:pPr/>
              <a:t>26</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F8F3D-7762-C948-69CB-FDE2BFBDED5A}"/>
            </a:ext>
          </a:extLst>
        </p:cNvPr>
        <p:cNvGrpSpPr/>
        <p:nvPr/>
      </p:nvGrpSpPr>
      <p:grpSpPr>
        <a:xfrm>
          <a:off x="0" y="0"/>
          <a:ext cx="0" cy="0"/>
          <a:chOff x="0" y="0"/>
          <a:chExt cx="0" cy="0"/>
        </a:xfrm>
      </p:grpSpPr>
      <p:sp>
        <p:nvSpPr>
          <p:cNvPr id="79873" name="Rectangle 7">
            <a:extLst>
              <a:ext uri="{FF2B5EF4-FFF2-40B4-BE49-F238E27FC236}">
                <a16:creationId xmlns:a16="http://schemas.microsoft.com/office/drawing/2014/main" id="{D513F46B-1D7E-4B4A-54F7-A5A17D29980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33CF63-543A-FC40-9182-E432E56A8C19}" type="slidenum">
              <a:rPr lang="en-US" sz="1200"/>
              <a:pPr/>
              <a:t>27</a:t>
            </a:fld>
            <a:endParaRPr lang="en-US" sz="1200"/>
          </a:p>
        </p:txBody>
      </p:sp>
      <p:sp>
        <p:nvSpPr>
          <p:cNvPr id="79874" name="Rectangle 2">
            <a:extLst>
              <a:ext uri="{FF2B5EF4-FFF2-40B4-BE49-F238E27FC236}">
                <a16:creationId xmlns:a16="http://schemas.microsoft.com/office/drawing/2014/main" id="{32D57A2D-C870-1F33-9E01-7B383C035FFD}"/>
              </a:ext>
            </a:extLst>
          </p:cNvPr>
          <p:cNvSpPr>
            <a:spLocks noGrp="1" noRot="1" noChangeAspect="1" noChangeArrowheads="1"/>
          </p:cNvSpPr>
          <p:nvPr>
            <p:ph type="sldImg"/>
          </p:nvPr>
        </p:nvSpPr>
        <p:spPr>
          <a:solidFill>
            <a:srgbClr val="FFFFFF"/>
          </a:solidFill>
          <a:ln/>
        </p:spPr>
      </p:sp>
      <p:sp>
        <p:nvSpPr>
          <p:cNvPr id="79875" name="Rectangle 3">
            <a:extLst>
              <a:ext uri="{FF2B5EF4-FFF2-40B4-BE49-F238E27FC236}">
                <a16:creationId xmlns:a16="http://schemas.microsoft.com/office/drawing/2014/main" id="{7A27BA9C-F435-F496-9885-F47DBBDD29A1}"/>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13914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8594A-529C-F740-9750-DD250A4CCA19}" type="slidenum">
              <a:rPr lang="en-US" sz="1200"/>
              <a:pPr/>
              <a:t>28</a:t>
            </a:fld>
            <a:endParaRPr lang="en-US" sz="1200"/>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EA142-95F6-EA27-A796-9AE381887903}"/>
            </a:ext>
          </a:extLst>
        </p:cNvPr>
        <p:cNvGrpSpPr/>
        <p:nvPr/>
      </p:nvGrpSpPr>
      <p:grpSpPr>
        <a:xfrm>
          <a:off x="0" y="0"/>
          <a:ext cx="0" cy="0"/>
          <a:chOff x="0" y="0"/>
          <a:chExt cx="0" cy="0"/>
        </a:xfrm>
      </p:grpSpPr>
      <p:sp>
        <p:nvSpPr>
          <p:cNvPr id="81921" name="Rectangle 7">
            <a:extLst>
              <a:ext uri="{FF2B5EF4-FFF2-40B4-BE49-F238E27FC236}">
                <a16:creationId xmlns:a16="http://schemas.microsoft.com/office/drawing/2014/main" id="{E647C8FE-3982-BEC9-4686-3B12F6E7CAC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8594A-529C-F740-9750-DD250A4CCA19}" type="slidenum">
              <a:rPr lang="en-US" sz="1200"/>
              <a:pPr/>
              <a:t>29</a:t>
            </a:fld>
            <a:endParaRPr lang="en-US" sz="1200"/>
          </a:p>
        </p:txBody>
      </p:sp>
      <p:sp>
        <p:nvSpPr>
          <p:cNvPr id="81922" name="Rectangle 2">
            <a:extLst>
              <a:ext uri="{FF2B5EF4-FFF2-40B4-BE49-F238E27FC236}">
                <a16:creationId xmlns:a16="http://schemas.microsoft.com/office/drawing/2014/main" id="{533AAF4A-CBF6-1E74-B6FA-656233C6A682}"/>
              </a:ext>
            </a:extLst>
          </p:cNvPr>
          <p:cNvSpPr>
            <a:spLocks noGrp="1" noRot="1" noChangeAspect="1" noChangeArrowheads="1"/>
          </p:cNvSpPr>
          <p:nvPr>
            <p:ph type="sldImg"/>
          </p:nvPr>
        </p:nvSpPr>
        <p:spPr>
          <a:solidFill>
            <a:srgbClr val="FFFFFF"/>
          </a:solidFill>
          <a:ln/>
        </p:spPr>
      </p:sp>
      <p:sp>
        <p:nvSpPr>
          <p:cNvPr id="81923" name="Rectangle 3">
            <a:extLst>
              <a:ext uri="{FF2B5EF4-FFF2-40B4-BE49-F238E27FC236}">
                <a16:creationId xmlns:a16="http://schemas.microsoft.com/office/drawing/2014/main" id="{B15C5BE7-C885-F0F3-9915-9BE5E24CE4C8}"/>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57247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430F36-1BB0-F945-AC19-4AA6971699DC}" type="slidenum">
              <a:rPr lang="en-US" sz="1200"/>
              <a:pPr/>
              <a:t>30</a:t>
            </a:fld>
            <a:endParaRPr lang="en-US" sz="1200"/>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Have three volunteers read one of these passages and then ask the class to critique them after each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5880A-81FD-214C-A93E-4FB2E953FB42}" type="slidenum">
              <a:rPr lang="en-US" sz="1200"/>
              <a:pPr/>
              <a:t>3</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71219-62D0-0B49-A0F4-24367540F128}" type="slidenum">
              <a:rPr lang="en-US" sz="1200"/>
              <a:pPr/>
              <a:t>31</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026A04-858E-F040-9185-25A4BE71703E}" type="slidenum">
              <a:rPr lang="en-US" sz="1200"/>
              <a:pPr/>
              <a:t>4</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18E632-51D9-1640-94AD-7AEA906F6588}" type="slidenum">
              <a:rPr lang="en-US" sz="1200"/>
              <a:pPr/>
              <a:t>5</a:t>
            </a:fld>
            <a:endParaRPr lang="en-US" sz="1200"/>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E974-9241-2848-4855-13B2724E9370}"/>
            </a:ext>
          </a:extLst>
        </p:cNvPr>
        <p:cNvGrpSpPr/>
        <p:nvPr/>
      </p:nvGrpSpPr>
      <p:grpSpPr>
        <a:xfrm>
          <a:off x="0" y="0"/>
          <a:ext cx="0" cy="0"/>
          <a:chOff x="0" y="0"/>
          <a:chExt cx="0" cy="0"/>
        </a:xfrm>
      </p:grpSpPr>
      <p:sp>
        <p:nvSpPr>
          <p:cNvPr id="60417" name="Rectangle 7">
            <a:extLst>
              <a:ext uri="{FF2B5EF4-FFF2-40B4-BE49-F238E27FC236}">
                <a16:creationId xmlns:a16="http://schemas.microsoft.com/office/drawing/2014/main" id="{5D41D534-7D33-9DEC-A6BA-56043F9B56E4}"/>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18E632-51D9-1640-94AD-7AEA906F6588}" type="slidenum">
              <a:rPr lang="en-US" sz="1200"/>
              <a:pPr/>
              <a:t>6</a:t>
            </a:fld>
            <a:endParaRPr lang="en-US" sz="1200"/>
          </a:p>
        </p:txBody>
      </p:sp>
      <p:sp>
        <p:nvSpPr>
          <p:cNvPr id="60418" name="Rectangle 2">
            <a:extLst>
              <a:ext uri="{FF2B5EF4-FFF2-40B4-BE49-F238E27FC236}">
                <a16:creationId xmlns:a16="http://schemas.microsoft.com/office/drawing/2014/main" id="{7C224333-C010-D63B-3867-118A7FB8E745}"/>
              </a:ext>
            </a:extLst>
          </p:cNvPr>
          <p:cNvSpPr>
            <a:spLocks noGrp="1" noRot="1" noChangeAspect="1" noChangeArrowheads="1"/>
          </p:cNvSpPr>
          <p:nvPr>
            <p:ph type="sldImg"/>
          </p:nvPr>
        </p:nvSpPr>
        <p:spPr>
          <a:solidFill>
            <a:srgbClr val="FFFFFF"/>
          </a:solidFill>
          <a:ln/>
        </p:spPr>
      </p:sp>
      <p:sp>
        <p:nvSpPr>
          <p:cNvPr id="60419" name="Rectangle 3">
            <a:extLst>
              <a:ext uri="{FF2B5EF4-FFF2-40B4-BE49-F238E27FC236}">
                <a16:creationId xmlns:a16="http://schemas.microsoft.com/office/drawing/2014/main" id="{67643E60-AC7C-336B-7466-6F7D929F6B03}"/>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1257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FA255D-33BC-AD4A-B380-B02B2A9ABBFA}" type="slidenum">
              <a:rPr lang="en-US" sz="1200"/>
              <a:pPr/>
              <a:t>7</a:t>
            </a:fld>
            <a:endParaRPr lang="en-US" sz="12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56111-DAF3-245E-0AFC-EE5F298427C3}"/>
            </a:ext>
          </a:extLst>
        </p:cNvPr>
        <p:cNvGrpSpPr/>
        <p:nvPr/>
      </p:nvGrpSpPr>
      <p:grpSpPr>
        <a:xfrm>
          <a:off x="0" y="0"/>
          <a:ext cx="0" cy="0"/>
          <a:chOff x="0" y="0"/>
          <a:chExt cx="0" cy="0"/>
        </a:xfrm>
      </p:grpSpPr>
      <p:sp>
        <p:nvSpPr>
          <p:cNvPr id="62465" name="Rectangle 7">
            <a:extLst>
              <a:ext uri="{FF2B5EF4-FFF2-40B4-BE49-F238E27FC236}">
                <a16:creationId xmlns:a16="http://schemas.microsoft.com/office/drawing/2014/main" id="{F1BA8DC2-C75E-42E0-62C0-CE815B5AF7F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FA255D-33BC-AD4A-B380-B02B2A9ABBFA}" type="slidenum">
              <a:rPr lang="en-US" sz="1200"/>
              <a:pPr/>
              <a:t>8</a:t>
            </a:fld>
            <a:endParaRPr lang="en-US" sz="1200"/>
          </a:p>
        </p:txBody>
      </p:sp>
      <p:sp>
        <p:nvSpPr>
          <p:cNvPr id="62466" name="Rectangle 2">
            <a:extLst>
              <a:ext uri="{FF2B5EF4-FFF2-40B4-BE49-F238E27FC236}">
                <a16:creationId xmlns:a16="http://schemas.microsoft.com/office/drawing/2014/main" id="{9E8034E5-975B-3A99-C2CF-3EE2DC05D767}"/>
              </a:ext>
            </a:extLst>
          </p:cNvPr>
          <p:cNvSpPr>
            <a:spLocks noGrp="1" noRot="1" noChangeAspect="1" noChangeArrowheads="1"/>
          </p:cNvSpPr>
          <p:nvPr>
            <p:ph type="sldImg"/>
          </p:nvPr>
        </p:nvSpPr>
        <p:spPr>
          <a:solidFill>
            <a:srgbClr val="FFFFFF"/>
          </a:solidFill>
          <a:ln/>
        </p:spPr>
      </p:sp>
      <p:sp>
        <p:nvSpPr>
          <p:cNvPr id="62467" name="Rectangle 3">
            <a:extLst>
              <a:ext uri="{FF2B5EF4-FFF2-40B4-BE49-F238E27FC236}">
                <a16:creationId xmlns:a16="http://schemas.microsoft.com/office/drawing/2014/main" id="{E32DA4C6-D40A-9DCB-4BE4-31A4C992A50C}"/>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0200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43D297-A757-3945-81AB-CB19A5C66AD7}" type="slidenum">
              <a:rPr lang="en-US" sz="1200"/>
              <a:pPr/>
              <a:t>9</a:t>
            </a:fld>
            <a:endParaRPr lang="en-US" sz="1200"/>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pPr>
                <a:defRPr/>
              </a:pPr>
              <a:t>‹#›</a:t>
            </a:fld>
            <a:endParaRPr lang="en-US"/>
          </a:p>
        </p:txBody>
      </p:sp>
    </p:spTree>
    <p:extLst>
      <p:ext uri="{BB962C8B-B14F-4D97-AF65-F5344CB8AC3E}">
        <p14:creationId xmlns:p14="http://schemas.microsoft.com/office/powerpoint/2010/main" val="14605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pPr>
                <a:defRPr/>
              </a:pPr>
              <a:t>‹#›</a:t>
            </a:fld>
            <a:endParaRPr lang="en-US"/>
          </a:p>
        </p:txBody>
      </p:sp>
    </p:spTree>
    <p:extLst>
      <p:ext uri="{BB962C8B-B14F-4D97-AF65-F5344CB8AC3E}">
        <p14:creationId xmlns:p14="http://schemas.microsoft.com/office/powerpoint/2010/main" val="109663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pPr>
                <a:defRPr/>
              </a:pPr>
              <a:t>‹#›</a:t>
            </a:fld>
            <a:endParaRPr lang="en-US"/>
          </a:p>
        </p:txBody>
      </p:sp>
    </p:spTree>
    <p:extLst>
      <p:ext uri="{BB962C8B-B14F-4D97-AF65-F5344CB8AC3E}">
        <p14:creationId xmlns:p14="http://schemas.microsoft.com/office/powerpoint/2010/main" val="394792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FE03A-CF3F-1742-AE0A-EA52C4907078}" type="slidenum">
              <a:rPr lang="en-US"/>
              <a:pPr>
                <a:defRPr/>
              </a:pPr>
              <a:t>‹#›</a:t>
            </a:fld>
            <a:endParaRPr lang="en-US"/>
          </a:p>
        </p:txBody>
      </p:sp>
    </p:spTree>
    <p:extLst>
      <p:ext uri="{BB962C8B-B14F-4D97-AF65-F5344CB8AC3E}">
        <p14:creationId xmlns:p14="http://schemas.microsoft.com/office/powerpoint/2010/main" val="155221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6A96B-2491-7E46-8DF1-41DC1FAAB7B5}" type="slidenum">
              <a:rPr lang="en-US"/>
              <a:pPr>
                <a:defRPr/>
              </a:pPr>
              <a:t>‹#›</a:t>
            </a:fld>
            <a:endParaRPr lang="en-US"/>
          </a:p>
        </p:txBody>
      </p:sp>
    </p:spTree>
    <p:extLst>
      <p:ext uri="{BB962C8B-B14F-4D97-AF65-F5344CB8AC3E}">
        <p14:creationId xmlns:p14="http://schemas.microsoft.com/office/powerpoint/2010/main" val="1917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21A8F5-044D-484F-B888-4C75C39F37CA}" type="slidenum">
              <a:rPr lang="en-US"/>
              <a:pPr>
                <a:defRPr/>
              </a:pPr>
              <a:t>‹#›</a:t>
            </a:fld>
            <a:endParaRPr lang="en-US"/>
          </a:p>
        </p:txBody>
      </p:sp>
    </p:spTree>
    <p:extLst>
      <p:ext uri="{BB962C8B-B14F-4D97-AF65-F5344CB8AC3E}">
        <p14:creationId xmlns:p14="http://schemas.microsoft.com/office/powerpoint/2010/main" val="348587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FB55FA-0887-B24A-85A9-BFE7C48AEFB2}" type="slidenum">
              <a:rPr lang="en-US"/>
              <a:pPr>
                <a:defRPr/>
              </a:pPr>
              <a:t>‹#›</a:t>
            </a:fld>
            <a:endParaRPr lang="en-US"/>
          </a:p>
        </p:txBody>
      </p:sp>
    </p:spTree>
    <p:extLst>
      <p:ext uri="{BB962C8B-B14F-4D97-AF65-F5344CB8AC3E}">
        <p14:creationId xmlns:p14="http://schemas.microsoft.com/office/powerpoint/2010/main" val="86989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7D1459-0451-8A41-A40F-8BCEA0E8D21E}" type="slidenum">
              <a:rPr lang="en-US"/>
              <a:pPr>
                <a:defRPr/>
              </a:pPr>
              <a:t>‹#›</a:t>
            </a:fld>
            <a:endParaRPr lang="en-US"/>
          </a:p>
        </p:txBody>
      </p:sp>
    </p:spTree>
    <p:extLst>
      <p:ext uri="{BB962C8B-B14F-4D97-AF65-F5344CB8AC3E}">
        <p14:creationId xmlns:p14="http://schemas.microsoft.com/office/powerpoint/2010/main" val="229332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F7D912-783F-134A-AAA2-18BCB75724E5}" type="slidenum">
              <a:rPr lang="en-US"/>
              <a:pPr>
                <a:defRPr/>
              </a:pPr>
              <a:t>‹#›</a:t>
            </a:fld>
            <a:endParaRPr lang="en-US"/>
          </a:p>
        </p:txBody>
      </p:sp>
    </p:spTree>
    <p:extLst>
      <p:ext uri="{BB962C8B-B14F-4D97-AF65-F5344CB8AC3E}">
        <p14:creationId xmlns:p14="http://schemas.microsoft.com/office/powerpoint/2010/main" val="397273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9058A-D876-154C-933C-63C6C8F0B32E}" type="slidenum">
              <a:rPr lang="en-US"/>
              <a:pPr>
                <a:defRPr/>
              </a:pPr>
              <a:t>‹#›</a:t>
            </a:fld>
            <a:endParaRPr lang="en-US"/>
          </a:p>
        </p:txBody>
      </p:sp>
    </p:spTree>
    <p:extLst>
      <p:ext uri="{BB962C8B-B14F-4D97-AF65-F5344CB8AC3E}">
        <p14:creationId xmlns:p14="http://schemas.microsoft.com/office/powerpoint/2010/main" val="287938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5E8F7D-D263-6649-B3C8-D8A3001D7990}" type="slidenum">
              <a:rPr lang="en-US"/>
              <a:pPr>
                <a:defRPr/>
              </a:pPr>
              <a:t>‹#›</a:t>
            </a:fld>
            <a:endParaRPr lang="en-US"/>
          </a:p>
        </p:txBody>
      </p:sp>
    </p:spTree>
    <p:extLst>
      <p:ext uri="{BB962C8B-B14F-4D97-AF65-F5344CB8AC3E}">
        <p14:creationId xmlns:p14="http://schemas.microsoft.com/office/powerpoint/2010/main" val="310346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pPr>
                <a:defRPr/>
              </a:pPr>
              <a:t>‹#›</a:t>
            </a:fld>
            <a:endParaRPr lang="en-US"/>
          </a:p>
        </p:txBody>
      </p:sp>
    </p:spTree>
    <p:extLst>
      <p:ext uri="{BB962C8B-B14F-4D97-AF65-F5344CB8AC3E}">
        <p14:creationId xmlns:p14="http://schemas.microsoft.com/office/powerpoint/2010/main" val="41253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E36A3-CF25-1746-A697-EE282169FDB0}" type="slidenum">
              <a:rPr lang="en-US"/>
              <a:pPr>
                <a:defRPr/>
              </a:pPr>
              <a:t>‹#›</a:t>
            </a:fld>
            <a:endParaRPr lang="en-US"/>
          </a:p>
        </p:txBody>
      </p:sp>
    </p:spTree>
    <p:extLst>
      <p:ext uri="{BB962C8B-B14F-4D97-AF65-F5344CB8AC3E}">
        <p14:creationId xmlns:p14="http://schemas.microsoft.com/office/powerpoint/2010/main" val="396671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38497-4F43-0340-92C1-FF2411BF927B}" type="slidenum">
              <a:rPr lang="en-US"/>
              <a:pPr>
                <a:defRPr/>
              </a:pPr>
              <a:t>‹#›</a:t>
            </a:fld>
            <a:endParaRPr lang="en-US"/>
          </a:p>
        </p:txBody>
      </p:sp>
    </p:spTree>
    <p:extLst>
      <p:ext uri="{BB962C8B-B14F-4D97-AF65-F5344CB8AC3E}">
        <p14:creationId xmlns:p14="http://schemas.microsoft.com/office/powerpoint/2010/main" val="235566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87A17A-0BB1-214C-A6AB-3F8DB7383631}" type="slidenum">
              <a:rPr lang="en-US"/>
              <a:pPr>
                <a:defRPr/>
              </a:pPr>
              <a:t>‹#›</a:t>
            </a:fld>
            <a:endParaRPr lang="en-US"/>
          </a:p>
        </p:txBody>
      </p:sp>
    </p:spTree>
    <p:extLst>
      <p:ext uri="{BB962C8B-B14F-4D97-AF65-F5344CB8AC3E}">
        <p14:creationId xmlns:p14="http://schemas.microsoft.com/office/powerpoint/2010/main" val="1934763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a:t>Click to edit Master title style</a:t>
            </a:r>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980CAF9-4512-0A45-9C7C-EAF0C9B6A0C9}" type="slidenum">
              <a:rPr lang="en-US"/>
              <a:pPr>
                <a:defRPr/>
              </a:pPr>
              <a:t>‹#›</a:t>
            </a:fld>
            <a:endParaRPr lang="en-US"/>
          </a:p>
        </p:txBody>
      </p:sp>
    </p:spTree>
    <p:extLst>
      <p:ext uri="{BB962C8B-B14F-4D97-AF65-F5344CB8AC3E}">
        <p14:creationId xmlns:p14="http://schemas.microsoft.com/office/powerpoint/2010/main" val="1471618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D49069EF-0C3D-4A44-9ED3-9DD96AADB0CE}" type="slidenum">
              <a:rPr lang="en-US"/>
              <a:pPr>
                <a:defRPr/>
              </a:pPr>
              <a:t>‹#›</a:t>
            </a:fld>
            <a:endParaRPr lang="en-US"/>
          </a:p>
        </p:txBody>
      </p:sp>
    </p:spTree>
    <p:extLst>
      <p:ext uri="{BB962C8B-B14F-4D97-AF65-F5344CB8AC3E}">
        <p14:creationId xmlns:p14="http://schemas.microsoft.com/office/powerpoint/2010/main" val="4089789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60E20C7-EF2D-AF42-A25F-BAB96579280C}" type="slidenum">
              <a:rPr lang="en-US"/>
              <a:pPr>
                <a:defRPr/>
              </a:pPr>
              <a:t>‹#›</a:t>
            </a:fld>
            <a:endParaRPr lang="en-US"/>
          </a:p>
        </p:txBody>
      </p:sp>
    </p:spTree>
    <p:extLst>
      <p:ext uri="{BB962C8B-B14F-4D97-AF65-F5344CB8AC3E}">
        <p14:creationId xmlns:p14="http://schemas.microsoft.com/office/powerpoint/2010/main" val="4046385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2F3ED794-13F8-E149-BC01-7E768917CEED}" type="slidenum">
              <a:rPr lang="en-US"/>
              <a:pPr>
                <a:defRPr/>
              </a:pPr>
              <a:t>‹#›</a:t>
            </a:fld>
            <a:endParaRPr lang="en-US"/>
          </a:p>
        </p:txBody>
      </p:sp>
    </p:spTree>
    <p:extLst>
      <p:ext uri="{BB962C8B-B14F-4D97-AF65-F5344CB8AC3E}">
        <p14:creationId xmlns:p14="http://schemas.microsoft.com/office/powerpoint/2010/main" val="3441154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0CE2079-9FB5-0540-AC25-FFC676A60AF5}" type="slidenum">
              <a:rPr lang="en-US"/>
              <a:pPr>
                <a:defRPr/>
              </a:pPr>
              <a:t>‹#›</a:t>
            </a:fld>
            <a:endParaRPr lang="en-US"/>
          </a:p>
        </p:txBody>
      </p:sp>
    </p:spTree>
    <p:extLst>
      <p:ext uri="{BB962C8B-B14F-4D97-AF65-F5344CB8AC3E}">
        <p14:creationId xmlns:p14="http://schemas.microsoft.com/office/powerpoint/2010/main" val="129780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471C4FAF-2EBB-5347-805B-31FC38F58B5E}" type="slidenum">
              <a:rPr lang="en-US"/>
              <a:pPr>
                <a:defRPr/>
              </a:pPr>
              <a:t>‹#›</a:t>
            </a:fld>
            <a:endParaRPr lang="en-US"/>
          </a:p>
        </p:txBody>
      </p:sp>
    </p:spTree>
    <p:extLst>
      <p:ext uri="{BB962C8B-B14F-4D97-AF65-F5344CB8AC3E}">
        <p14:creationId xmlns:p14="http://schemas.microsoft.com/office/powerpoint/2010/main" val="1946061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1DCAE54F-0935-0641-BB64-CE5F56264FD0}" type="slidenum">
              <a:rPr lang="en-US"/>
              <a:pPr>
                <a:defRPr/>
              </a:pPr>
              <a:t>‹#›</a:t>
            </a:fld>
            <a:endParaRPr lang="en-US"/>
          </a:p>
        </p:txBody>
      </p:sp>
    </p:spTree>
    <p:extLst>
      <p:ext uri="{BB962C8B-B14F-4D97-AF65-F5344CB8AC3E}">
        <p14:creationId xmlns:p14="http://schemas.microsoft.com/office/powerpoint/2010/main" val="2097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pPr>
                <a:defRPr/>
              </a:pPr>
              <a:t>‹#›</a:t>
            </a:fld>
            <a:endParaRPr lang="en-US"/>
          </a:p>
        </p:txBody>
      </p:sp>
    </p:spTree>
    <p:extLst>
      <p:ext uri="{BB962C8B-B14F-4D97-AF65-F5344CB8AC3E}">
        <p14:creationId xmlns:p14="http://schemas.microsoft.com/office/powerpoint/2010/main" val="2421303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615978AD-B4E6-2C49-BA28-877E50A04FC4}" type="slidenum">
              <a:rPr lang="en-US"/>
              <a:pPr>
                <a:defRPr/>
              </a:pPr>
              <a:t>‹#›</a:t>
            </a:fld>
            <a:endParaRPr lang="en-US"/>
          </a:p>
        </p:txBody>
      </p:sp>
    </p:spTree>
    <p:extLst>
      <p:ext uri="{BB962C8B-B14F-4D97-AF65-F5344CB8AC3E}">
        <p14:creationId xmlns:p14="http://schemas.microsoft.com/office/powerpoint/2010/main" val="101230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E54114FD-C28F-B648-9935-7D4A92FE3048}" type="slidenum">
              <a:rPr lang="en-US"/>
              <a:pPr>
                <a:defRPr/>
              </a:pPr>
              <a:t>‹#›</a:t>
            </a:fld>
            <a:endParaRPr lang="en-US"/>
          </a:p>
        </p:txBody>
      </p:sp>
    </p:spTree>
    <p:extLst>
      <p:ext uri="{BB962C8B-B14F-4D97-AF65-F5344CB8AC3E}">
        <p14:creationId xmlns:p14="http://schemas.microsoft.com/office/powerpoint/2010/main" val="1660336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91CE180-E251-7D46-8DD1-467173FBCFC6}" type="slidenum">
              <a:rPr lang="en-US"/>
              <a:pPr>
                <a:defRPr/>
              </a:pPr>
              <a:t>‹#›</a:t>
            </a:fld>
            <a:endParaRPr lang="en-US"/>
          </a:p>
        </p:txBody>
      </p:sp>
    </p:spTree>
    <p:extLst>
      <p:ext uri="{BB962C8B-B14F-4D97-AF65-F5344CB8AC3E}">
        <p14:creationId xmlns:p14="http://schemas.microsoft.com/office/powerpoint/2010/main" val="176706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AEF1A8EA-2DF4-F947-AE15-EAA19198CF66}" type="slidenum">
              <a:rPr lang="en-US"/>
              <a:pPr>
                <a:defRPr/>
              </a:pPr>
              <a:t>‹#›</a:t>
            </a:fld>
            <a:endParaRPr lang="en-US"/>
          </a:p>
        </p:txBody>
      </p:sp>
    </p:spTree>
    <p:extLst>
      <p:ext uri="{BB962C8B-B14F-4D97-AF65-F5344CB8AC3E}">
        <p14:creationId xmlns:p14="http://schemas.microsoft.com/office/powerpoint/2010/main" val="1165060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167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065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0872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288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414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213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pPr>
                <a:defRPr/>
              </a:pPr>
              <a:t>‹#›</a:t>
            </a:fld>
            <a:endParaRPr lang="en-US"/>
          </a:p>
        </p:txBody>
      </p:sp>
    </p:spTree>
    <p:extLst>
      <p:ext uri="{BB962C8B-B14F-4D97-AF65-F5344CB8AC3E}">
        <p14:creationId xmlns:p14="http://schemas.microsoft.com/office/powerpoint/2010/main" val="1498483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0764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252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1966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3706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4747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170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715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896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9910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pPr>
                <a:defRPr/>
              </a:pPr>
              <a:t>‹#›</a:t>
            </a:fld>
            <a:endParaRPr lang="en-US"/>
          </a:p>
        </p:txBody>
      </p:sp>
    </p:spTree>
    <p:extLst>
      <p:ext uri="{BB962C8B-B14F-4D97-AF65-F5344CB8AC3E}">
        <p14:creationId xmlns:p14="http://schemas.microsoft.com/office/powerpoint/2010/main" val="648809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1807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848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777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6168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672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0663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3074390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1233174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92743590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513411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pPr>
                <a:defRPr/>
              </a:pPr>
              <a:t>‹#›</a:t>
            </a:fld>
            <a:endParaRPr lang="en-US"/>
          </a:p>
        </p:txBody>
      </p:sp>
    </p:spTree>
    <p:extLst>
      <p:ext uri="{BB962C8B-B14F-4D97-AF65-F5344CB8AC3E}">
        <p14:creationId xmlns:p14="http://schemas.microsoft.com/office/powerpoint/2010/main" val="1871450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31197182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6427777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2349034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3766611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9129666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11028779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1494939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pPr>
                <a:defRPr/>
              </a:pPr>
              <a:t>‹#›</a:t>
            </a:fld>
            <a:endParaRPr lang="en-US"/>
          </a:p>
        </p:txBody>
      </p:sp>
    </p:spTree>
    <p:extLst>
      <p:ext uri="{BB962C8B-B14F-4D97-AF65-F5344CB8AC3E}">
        <p14:creationId xmlns:p14="http://schemas.microsoft.com/office/powerpoint/2010/main" val="36748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pPr>
                <a:defRPr/>
              </a:pPr>
              <a:t>‹#›</a:t>
            </a:fld>
            <a:endParaRPr lang="en-US"/>
          </a:p>
        </p:txBody>
      </p:sp>
    </p:spTree>
    <p:extLst>
      <p:ext uri="{BB962C8B-B14F-4D97-AF65-F5344CB8AC3E}">
        <p14:creationId xmlns:p14="http://schemas.microsoft.com/office/powerpoint/2010/main" val="40955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pPr>
                <a:defRPr/>
              </a:pPr>
              <a:t>‹#›</a:t>
            </a:fld>
            <a:endParaRPr lang="en-US"/>
          </a:p>
        </p:txBody>
      </p:sp>
    </p:spTree>
    <p:extLst>
      <p:ext uri="{BB962C8B-B14F-4D97-AF65-F5344CB8AC3E}">
        <p14:creationId xmlns:p14="http://schemas.microsoft.com/office/powerpoint/2010/main" val="1986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5B863DB-AA51-1F4E-A1C9-E0365E6A49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n-cs"/>
              </a:defRPr>
            </a:lvl1pPr>
          </a:lstStyle>
          <a:p>
            <a:pPr>
              <a:defRPr/>
            </a:pPr>
            <a:fld id="{0515F2C5-7FC1-5B4D-B1F6-E503196B58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493150"/>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71182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70078865"/>
      </p:ext>
    </p:extLst>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8.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9.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9.gif"/></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Bible Ac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323528" y="914400"/>
            <a:ext cx="8382000" cy="2514600"/>
          </a:xfrm>
        </p:spPr>
        <p:txBody>
          <a:bodyPr/>
          <a:lstStyle/>
          <a:p>
            <a:pPr eaLnBrk="1" hangingPunct="1">
              <a:defRPr/>
            </a:pPr>
            <a:r>
              <a:rPr lang="ar-JO" sz="72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t>قراءة النص</a:t>
            </a:r>
            <a:br>
              <a:rPr lang="ar-JO" sz="72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br>
            <a:r>
              <a:rPr lang="ar-JO" sz="72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t>العلنية</a:t>
            </a:r>
            <a:endParaRPr lang="en-US" sz="72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endParaRPr>
          </a:p>
        </p:txBody>
      </p:sp>
      <p:sp>
        <p:nvSpPr>
          <p:cNvPr id="38915" name="Rectangle 3"/>
          <p:cNvSpPr>
            <a:spLocks noGrp="1" noChangeArrowheads="1"/>
          </p:cNvSpPr>
          <p:nvPr>
            <p:ph type="subTitle" idx="1"/>
          </p:nvPr>
        </p:nvSpPr>
        <p:spPr>
          <a:xfrm>
            <a:off x="1276028" y="3810000"/>
            <a:ext cx="6477000" cy="2362200"/>
          </a:xfrm>
        </p:spPr>
        <p:txBody>
          <a:bodyPr/>
          <a:lstStyle/>
          <a:p>
            <a:pPr eaLnBrk="1" hangingPunct="1">
              <a:defRPr/>
            </a:pPr>
            <a:r>
              <a:rPr lang="ar-JO" sz="44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t>كيف تقرأ كلمة الله</a:t>
            </a:r>
          </a:p>
          <a:p>
            <a:pPr eaLnBrk="1" hangingPunct="1">
              <a:defRPr/>
            </a:pPr>
            <a:r>
              <a:rPr lang="ar-JO" sz="44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t> بصوت مرتفع </a:t>
            </a:r>
          </a:p>
          <a:p>
            <a:pPr eaLnBrk="1" hangingPunct="1">
              <a:defRPr/>
            </a:pPr>
            <a:r>
              <a:rPr lang="ar-JO" sz="44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rPr>
              <a:t>حتى يسمعها الناس فعلاً</a:t>
            </a:r>
            <a:endParaRPr lang="en-US" sz="4400" b="1" dirty="0">
              <a:effectLst>
                <a:glow rad="190500">
                  <a:schemeClr val="bg1">
                    <a:alpha val="90000"/>
                  </a:schemeClr>
                </a:glow>
              </a:effectLst>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4124C2A2-21C4-C640-1902-1A594C58741F}"/>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a:extLst>
            <a:ext uri="{FF2B5EF4-FFF2-40B4-BE49-F238E27FC236}">
              <a16:creationId xmlns:a16="http://schemas.microsoft.com/office/drawing/2014/main" id="{38D0EE5D-7C63-A85E-FA52-5DAD241FF635}"/>
            </a:ext>
          </a:extLst>
        </p:cNvPr>
        <p:cNvGrpSpPr/>
        <p:nvPr/>
      </p:nvGrpSpPr>
      <p:grpSpPr>
        <a:xfrm>
          <a:off x="0" y="0"/>
          <a:ext cx="0" cy="0"/>
          <a:chOff x="0" y="0"/>
          <a:chExt cx="0" cy="0"/>
        </a:xfrm>
      </p:grpSpPr>
      <p:sp>
        <p:nvSpPr>
          <p:cNvPr id="63490" name="Text Box 6">
            <a:extLst>
              <a:ext uri="{FF2B5EF4-FFF2-40B4-BE49-F238E27FC236}">
                <a16:creationId xmlns:a16="http://schemas.microsoft.com/office/drawing/2014/main" id="{4A542F65-FEAA-6B41-869D-DFB7A50F5E6F}"/>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227336" name="Picture 8" descr="book">
            <a:extLst>
              <a:ext uri="{FF2B5EF4-FFF2-40B4-BE49-F238E27FC236}">
                <a16:creationId xmlns:a16="http://schemas.microsoft.com/office/drawing/2014/main" id="{1969D857-BA6A-E17C-ED02-3F81FADB2F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2819400"/>
            <a:ext cx="193516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2" name="Rectangle 2">
            <a:extLst>
              <a:ext uri="{FF2B5EF4-FFF2-40B4-BE49-F238E27FC236}">
                <a16:creationId xmlns:a16="http://schemas.microsoft.com/office/drawing/2014/main" id="{71238A9E-152F-2921-B3D4-5EAC08237C0B}"/>
              </a:ext>
            </a:extLst>
          </p:cNvPr>
          <p:cNvSpPr>
            <a:spLocks noGrp="1" noChangeArrowheads="1"/>
          </p:cNvSpPr>
          <p:nvPr>
            <p:ph type="ctrTitle"/>
          </p:nvPr>
        </p:nvSpPr>
        <p:spPr>
          <a:xfrm>
            <a:off x="0" y="990600"/>
            <a:ext cx="9144000" cy="1981200"/>
          </a:xfrm>
        </p:spPr>
        <p:txBody>
          <a:bodyPr/>
          <a:lstStyle/>
          <a:p>
            <a:pPr eaLnBrk="1" hangingPunct="1"/>
            <a:r>
              <a:rPr lang="ar-JO" sz="4000" b="1" dirty="0">
                <a:latin typeface="Arial" charset="0"/>
                <a:ea typeface="ＭＳ Ｐゴシック" charset="0"/>
                <a:cs typeface="Arial" charset="0"/>
              </a:rPr>
              <a:t>ت. نبدأ بالقراءة قبل أن نتيح الفرصة للناس بإيجاد المقطع</a:t>
            </a:r>
            <a:endParaRPr lang="en-US" sz="4000" b="1" dirty="0">
              <a:latin typeface="Arial" charset="0"/>
              <a:ea typeface="ＭＳ Ｐゴシック" charset="0"/>
              <a:cs typeface="Arial" charset="0"/>
            </a:endParaRPr>
          </a:p>
        </p:txBody>
      </p:sp>
      <p:sp>
        <p:nvSpPr>
          <p:cNvPr id="227333" name="Text Box 5">
            <a:extLst>
              <a:ext uri="{FF2B5EF4-FFF2-40B4-BE49-F238E27FC236}">
                <a16:creationId xmlns:a16="http://schemas.microsoft.com/office/drawing/2014/main" id="{5AB802DC-BC6F-B413-834B-D885792D961A}"/>
              </a:ext>
            </a:extLst>
          </p:cNvPr>
          <p:cNvSpPr txBox="1">
            <a:spLocks noChangeArrowheads="1"/>
          </p:cNvSpPr>
          <p:nvPr/>
        </p:nvSpPr>
        <p:spPr bwMode="auto">
          <a:xfrm>
            <a:off x="1331640" y="4725144"/>
            <a:ext cx="6588224"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000" b="1" dirty="0">
                <a:solidFill>
                  <a:schemeClr val="tx2"/>
                </a:solidFill>
                <a:cs typeface="Arial" charset="0"/>
              </a:rPr>
              <a:t>لذلك انتظر حتى تسمع توقف قلب الصفحات قبل قراءة النص</a:t>
            </a:r>
            <a:endParaRPr lang="en-US" sz="4000" b="1" dirty="0">
              <a:solidFill>
                <a:schemeClr val="tx2"/>
              </a:solidFill>
              <a:cs typeface="Arial" charset="0"/>
            </a:endParaRPr>
          </a:p>
        </p:txBody>
      </p:sp>
    </p:spTree>
    <p:extLst>
      <p:ext uri="{BB962C8B-B14F-4D97-AF65-F5344CB8AC3E}">
        <p14:creationId xmlns:p14="http://schemas.microsoft.com/office/powerpoint/2010/main" val="66126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07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sp>
        <p:nvSpPr>
          <p:cNvPr id="63491" name="Rectangle 2"/>
          <p:cNvSpPr>
            <a:spLocks noGrp="1" noChangeArrowheads="1"/>
          </p:cNvSpPr>
          <p:nvPr>
            <p:ph type="ctrTitle"/>
          </p:nvPr>
        </p:nvSpPr>
        <p:spPr>
          <a:xfrm>
            <a:off x="4067944" y="990600"/>
            <a:ext cx="5076056" cy="3014464"/>
          </a:xfrm>
        </p:spPr>
        <p:txBody>
          <a:bodyPr/>
          <a:lstStyle/>
          <a:p>
            <a:pPr eaLnBrk="1" hangingPunct="1">
              <a:defRPr/>
            </a:pPr>
            <a:r>
              <a:rPr lang="ar-JO" sz="4000" b="1" dirty="0">
                <a:solidFill>
                  <a:schemeClr val="bg1"/>
                </a:solidFill>
                <a:effectLst>
                  <a:glow rad="177800">
                    <a:schemeClr val="tx1"/>
                  </a:glow>
                </a:effectLst>
                <a:latin typeface="Arial" charset="0"/>
                <a:ea typeface="ＭＳ Ｐゴシック" charset="0"/>
                <a:cs typeface="Arial" charset="0"/>
              </a:rPr>
              <a:t>كيف ستعرف عندما يجدون النص على هواتفهم الذكية؟</a:t>
            </a:r>
            <a:endParaRPr lang="en-US" sz="4000" b="1" dirty="0">
              <a:solidFill>
                <a:schemeClr val="bg1"/>
              </a:solidFill>
              <a:effectLst>
                <a:glow rad="177800">
                  <a:schemeClr val="tx1"/>
                </a:glow>
              </a:effectLst>
              <a:latin typeface="Arial" charset="0"/>
              <a:ea typeface="ＭＳ Ｐゴシック"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513" y="1989138"/>
            <a:ext cx="6502401" cy="406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cs typeface="Arial" charset="0"/>
              </a:rPr>
              <a:t>9</a:t>
            </a:r>
            <a:endParaRPr lang="en-US" dirty="0">
              <a:solidFill>
                <a:srgbClr val="FFFFFF"/>
              </a:solidFill>
              <a:cs typeface="Arial" charset="0"/>
            </a:endParaRPr>
          </a:p>
        </p:txBody>
      </p:sp>
      <p:sp>
        <p:nvSpPr>
          <p:cNvPr id="227333" name="Text Box 5"/>
          <p:cNvSpPr txBox="1">
            <a:spLocks noChangeArrowheads="1"/>
          </p:cNvSpPr>
          <p:nvPr/>
        </p:nvSpPr>
        <p:spPr bwMode="auto">
          <a:xfrm>
            <a:off x="-17103" y="5877271"/>
            <a:ext cx="9144000" cy="100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1" hangingPunct="1">
              <a:defRPr sz="4000" b="1">
                <a:solidFill>
                  <a:schemeClr val="bg1"/>
                </a:solidFill>
                <a:effectLst>
                  <a:glow rad="177800">
                    <a:schemeClr val="tx1"/>
                  </a:glow>
                </a:effectLst>
                <a:cs typeface="Arial"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a:defRPr/>
            </a:pPr>
            <a:r>
              <a:rPr lang="ar-JO" dirty="0"/>
              <a:t>أطلب منهم أن ينظروا إليك</a:t>
            </a:r>
            <a:endParaRPr lang="en-US" dirty="0"/>
          </a:p>
        </p:txBody>
      </p:sp>
      <p:pic>
        <p:nvPicPr>
          <p:cNvPr id="67589"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513" y="-171450"/>
            <a:ext cx="4932363" cy="309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ctrTitle"/>
          </p:nvPr>
        </p:nvSpPr>
        <p:spPr>
          <a:xfrm>
            <a:off x="4067944" y="990600"/>
            <a:ext cx="5076056" cy="3014464"/>
          </a:xfrm>
        </p:spPr>
        <p:txBody>
          <a:bodyPr/>
          <a:lstStyle/>
          <a:p>
            <a:pPr eaLnBrk="1" hangingPunct="1">
              <a:defRPr/>
            </a:pPr>
            <a:r>
              <a:rPr lang="ar-JO" sz="4000" b="1" dirty="0">
                <a:solidFill>
                  <a:schemeClr val="bg1"/>
                </a:solidFill>
                <a:effectLst>
                  <a:glow rad="177800">
                    <a:schemeClr val="tx1"/>
                  </a:glow>
                </a:effectLst>
                <a:latin typeface="Arial" charset="0"/>
                <a:cs typeface="Arial" charset="0"/>
              </a:rPr>
              <a:t>كيف ستعرف عندما يجدون النص على هواتفهم الذكية؟</a:t>
            </a:r>
            <a:endParaRPr lang="en-US" sz="4000" b="1" dirty="0">
              <a:solidFill>
                <a:schemeClr val="bg1"/>
              </a:solidFill>
              <a:effectLst>
                <a:glow rad="177800">
                  <a:schemeClr val="tx1"/>
                </a:glow>
              </a:effectLst>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1" name="Rectangle 2"/>
          <p:cNvSpPr>
            <a:spLocks noGrp="1" noChangeArrowheads="1"/>
          </p:cNvSpPr>
          <p:nvPr>
            <p:ph type="ctrTitle"/>
          </p:nvPr>
        </p:nvSpPr>
        <p:spPr>
          <a:xfrm>
            <a:off x="0" y="533400"/>
            <a:ext cx="9144000" cy="3581400"/>
          </a:xfrm>
        </p:spPr>
        <p:txBody>
          <a:bodyPr/>
          <a:lstStyle/>
          <a:p>
            <a:pPr eaLnBrk="1" hangingPunct="1">
              <a:defRPr/>
            </a:pPr>
            <a:r>
              <a:rPr lang="ar-JO" sz="4000" b="1" dirty="0">
                <a:solidFill>
                  <a:srgbClr val="FFFFFF"/>
                </a:solidFill>
                <a:effectLst>
                  <a:glow rad="139700">
                    <a:schemeClr val="tx1"/>
                  </a:glow>
                </a:effectLst>
                <a:latin typeface="Arial" charset="0"/>
                <a:ea typeface="ＭＳ Ｐゴシック" charset="0"/>
                <a:cs typeface="Arial" charset="0"/>
              </a:rPr>
              <a:t>ث. نحن لا نقدم معلومات الخلفية التي نحتاجها لفهم النص (مثل، لا يوجد سياق لبدء القراءة في </a:t>
            </a:r>
            <a:br>
              <a:rPr lang="ar-JO" sz="4000" b="1" dirty="0">
                <a:solidFill>
                  <a:srgbClr val="FFFFFF"/>
                </a:solidFill>
                <a:effectLst>
                  <a:glow rad="139700">
                    <a:schemeClr val="tx1"/>
                  </a:glow>
                </a:effectLst>
                <a:latin typeface="Arial" charset="0"/>
                <a:ea typeface="ＭＳ Ｐゴシック" charset="0"/>
                <a:cs typeface="Arial" charset="0"/>
              </a:rPr>
            </a:br>
            <a:r>
              <a:rPr lang="ar-JO" sz="4000" b="1" dirty="0">
                <a:solidFill>
                  <a:srgbClr val="FFFFFF"/>
                </a:solidFill>
                <a:effectLst>
                  <a:glow rad="139700">
                    <a:schemeClr val="tx1"/>
                  </a:glow>
                </a:effectLst>
                <a:latin typeface="Arial" charset="0"/>
                <a:ea typeface="ＭＳ Ｐゴシック" charset="0"/>
                <a:cs typeface="Arial" charset="0"/>
              </a:rPr>
              <a:t>أعمال الرسل 14: 21) </a:t>
            </a:r>
            <a:endParaRPr lang="en-US" sz="4000" b="1" dirty="0">
              <a:solidFill>
                <a:srgbClr val="FFFFFF"/>
              </a:solidFill>
              <a:effectLst>
                <a:glow rad="139700">
                  <a:schemeClr val="tx1"/>
                </a:glow>
              </a:effectLst>
              <a:latin typeface="Arial" charset="0"/>
              <a:ea typeface="ＭＳ Ｐゴシック" charset="0"/>
              <a:cs typeface="Arial" charset="0"/>
            </a:endParaRP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b="1" dirty="0">
                <a:solidFill>
                  <a:srgbClr val="FFFFFF"/>
                </a:solidFill>
                <a:effectLst>
                  <a:glow rad="139700">
                    <a:schemeClr val="tx1"/>
                  </a:glow>
                </a:effectLst>
                <a:cs typeface="Arial" charset="0"/>
              </a:rPr>
              <a:t>9</a:t>
            </a:r>
            <a:endParaRPr lang="en-US" b="1" dirty="0">
              <a:solidFill>
                <a:srgbClr val="FFFFFF"/>
              </a:solidFill>
              <a:effectLst>
                <a:glow rad="139700">
                  <a:schemeClr val="tx1"/>
                </a:glow>
              </a:effectLst>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D8F7-3580-7434-3397-112BC89F33DB}"/>
            </a:ext>
          </a:extLst>
        </p:cNvPr>
        <p:cNvGrpSpPr/>
        <p:nvPr/>
      </p:nvGrpSpPr>
      <p:grpSpPr>
        <a:xfrm>
          <a:off x="0" y="0"/>
          <a:ext cx="0" cy="0"/>
          <a:chOff x="0" y="0"/>
          <a:chExt cx="0" cy="0"/>
        </a:xfrm>
      </p:grpSpPr>
      <p:pic>
        <p:nvPicPr>
          <p:cNvPr id="69633" name="Picture 1">
            <a:extLst>
              <a:ext uri="{FF2B5EF4-FFF2-40B4-BE49-F238E27FC236}">
                <a16:creationId xmlns:a16="http://schemas.microsoft.com/office/drawing/2014/main" id="{177C339E-ECF9-3583-B33A-CDA579DC6FB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1" name="Rectangle 2">
            <a:extLst>
              <a:ext uri="{FF2B5EF4-FFF2-40B4-BE49-F238E27FC236}">
                <a16:creationId xmlns:a16="http://schemas.microsoft.com/office/drawing/2014/main" id="{BD8B380B-C51F-33DD-36A8-81F07B79BDE1}"/>
              </a:ext>
            </a:extLst>
          </p:cNvPr>
          <p:cNvSpPr>
            <a:spLocks noGrp="1" noChangeArrowheads="1"/>
          </p:cNvSpPr>
          <p:nvPr>
            <p:ph type="ctrTitle"/>
          </p:nvPr>
        </p:nvSpPr>
        <p:spPr>
          <a:xfrm>
            <a:off x="0" y="533400"/>
            <a:ext cx="9144000" cy="3581400"/>
          </a:xfrm>
        </p:spPr>
        <p:txBody>
          <a:bodyPr/>
          <a:lstStyle/>
          <a:p>
            <a:pPr eaLnBrk="1" hangingPunct="1">
              <a:defRPr/>
            </a:pPr>
            <a:r>
              <a:rPr lang="ar-JO" sz="4000" b="1" dirty="0">
                <a:solidFill>
                  <a:srgbClr val="FFFFFF"/>
                </a:solidFill>
                <a:effectLst>
                  <a:glow rad="139700">
                    <a:schemeClr val="tx1"/>
                  </a:glow>
                </a:effectLst>
                <a:latin typeface="Arial" charset="0"/>
                <a:ea typeface="ＭＳ Ｐゴシック" charset="0"/>
                <a:cs typeface="Arial" charset="0"/>
              </a:rPr>
              <a:t>ث. نحن لا نقدم معلومات الخلفية التي نحتاجها لفهم النص (مثل، لا يوجد سياق لبدء القراءة في </a:t>
            </a:r>
            <a:br>
              <a:rPr lang="ar-JO" sz="4000" b="1" dirty="0">
                <a:solidFill>
                  <a:srgbClr val="FFFFFF"/>
                </a:solidFill>
                <a:effectLst>
                  <a:glow rad="139700">
                    <a:schemeClr val="tx1"/>
                  </a:glow>
                </a:effectLst>
                <a:latin typeface="Arial" charset="0"/>
                <a:ea typeface="ＭＳ Ｐゴシック" charset="0"/>
                <a:cs typeface="Arial" charset="0"/>
              </a:rPr>
            </a:br>
            <a:r>
              <a:rPr lang="ar-JO" sz="4000" b="1" dirty="0">
                <a:solidFill>
                  <a:srgbClr val="FFFFFF"/>
                </a:solidFill>
                <a:effectLst>
                  <a:glow rad="139700">
                    <a:schemeClr val="tx1"/>
                  </a:glow>
                </a:effectLst>
                <a:latin typeface="Arial" charset="0"/>
                <a:ea typeface="ＭＳ Ｐゴシック" charset="0"/>
                <a:cs typeface="Arial" charset="0"/>
              </a:rPr>
              <a:t>أعمال الرسل 14: 21) </a:t>
            </a:r>
            <a:endParaRPr lang="en-US" sz="4000" b="1" dirty="0">
              <a:solidFill>
                <a:srgbClr val="FFFFFF"/>
              </a:solidFill>
              <a:effectLst>
                <a:glow rad="139700">
                  <a:schemeClr val="tx1"/>
                </a:glow>
              </a:effectLst>
              <a:latin typeface="Arial" charset="0"/>
              <a:ea typeface="ＭＳ Ｐゴシック" charset="0"/>
              <a:cs typeface="Arial" charset="0"/>
            </a:endParaRPr>
          </a:p>
        </p:txBody>
      </p:sp>
      <p:sp>
        <p:nvSpPr>
          <p:cNvPr id="229380" name="Text Box 4">
            <a:extLst>
              <a:ext uri="{FF2B5EF4-FFF2-40B4-BE49-F238E27FC236}">
                <a16:creationId xmlns:a16="http://schemas.microsoft.com/office/drawing/2014/main" id="{1B7E8130-834D-59B1-65CB-B0866FC3F168}"/>
              </a:ext>
            </a:extLst>
          </p:cNvPr>
          <p:cNvSpPr txBox="1">
            <a:spLocks noChangeArrowheads="1"/>
          </p:cNvSpPr>
          <p:nvPr/>
        </p:nvSpPr>
        <p:spPr bwMode="auto">
          <a:xfrm>
            <a:off x="159951" y="5154613"/>
            <a:ext cx="8824099" cy="139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4000" b="1" dirty="0">
                <a:solidFill>
                  <a:srgbClr val="FFFFFF"/>
                </a:solidFill>
                <a:effectLst>
                  <a:glow rad="139700">
                    <a:schemeClr val="tx1"/>
                  </a:glow>
                </a:effectLst>
                <a:cs typeface="Arial" charset="0"/>
              </a:rPr>
              <a:t>لذا قدم الخلفية التي تحتاجها قبل إعلان النص</a:t>
            </a:r>
            <a:endParaRPr lang="en-US" sz="4000" b="1" dirty="0">
              <a:solidFill>
                <a:srgbClr val="FFFFFF"/>
              </a:solidFill>
              <a:effectLst>
                <a:glow rad="139700">
                  <a:schemeClr val="tx1"/>
                </a:glow>
              </a:effectLst>
              <a:cs typeface="Arial" charset="0"/>
            </a:endParaRPr>
          </a:p>
        </p:txBody>
      </p:sp>
      <p:sp>
        <p:nvSpPr>
          <p:cNvPr id="51203" name="Text Box 5">
            <a:extLst>
              <a:ext uri="{FF2B5EF4-FFF2-40B4-BE49-F238E27FC236}">
                <a16:creationId xmlns:a16="http://schemas.microsoft.com/office/drawing/2014/main" id="{F5354A4A-2FFE-D48F-9FB7-79513EF7F199}"/>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b="1" dirty="0">
                <a:solidFill>
                  <a:srgbClr val="FFFFFF"/>
                </a:solidFill>
                <a:effectLst>
                  <a:glow rad="139700">
                    <a:schemeClr val="tx1"/>
                  </a:glow>
                </a:effectLst>
                <a:cs typeface="Arial" charset="0"/>
              </a:rPr>
              <a:t>9</a:t>
            </a:r>
            <a:endParaRPr lang="en-US" b="1" dirty="0">
              <a:solidFill>
                <a:srgbClr val="FFFFFF"/>
              </a:solidFill>
              <a:effectLst>
                <a:glow rad="139700">
                  <a:schemeClr val="tx1"/>
                </a:glow>
              </a:effectLst>
              <a:cs typeface="Arial" charset="0"/>
            </a:endParaRPr>
          </a:p>
        </p:txBody>
      </p:sp>
    </p:spTree>
    <p:extLst>
      <p:ext uri="{BB962C8B-B14F-4D97-AF65-F5344CB8AC3E}">
        <p14:creationId xmlns:p14="http://schemas.microsoft.com/office/powerpoint/2010/main" val="856898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2">
            <a:lum bright="-20000" contrast="20000"/>
            <a:extLst>
              <a:ext uri="{28A0092B-C50C-407E-A947-70E740481C1C}">
                <a14:useLocalDpi xmlns:a14="http://schemas.microsoft.com/office/drawing/2010/main"/>
              </a:ext>
            </a:extLst>
          </a:blip>
          <a:srcRect/>
          <a:stretch>
            <a:fillRect/>
          </a:stretch>
        </p:blipFill>
        <p:spPr bwMode="auto">
          <a:xfrm>
            <a:off x="723900" y="522288"/>
            <a:ext cx="7734300" cy="6335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2" name="Rectangle 2"/>
          <p:cNvSpPr txBox="1">
            <a:spLocks noChangeArrowheads="1"/>
          </p:cNvSpPr>
          <p:nvPr/>
        </p:nvSpPr>
        <p:spPr bwMode="auto">
          <a:xfrm>
            <a:off x="0" y="476250"/>
            <a:ext cx="9144000" cy="635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dirty="0">
                <a:solidFill>
                  <a:schemeClr val="bg1"/>
                </a:solidFill>
                <a:latin typeface="Arial" panose="020B0604020202020204" pitchFamily="34" charset="0"/>
                <a:cs typeface="Arial" panose="020B0604020202020204" pitchFamily="34" charset="0"/>
              </a:rPr>
              <a:t>لبولس وبرنابا (أعمال 13-14)</a:t>
            </a:r>
            <a:endParaRPr lang="en-US" sz="3200" dirty="0">
              <a:solidFill>
                <a:schemeClr val="bg1"/>
              </a:solidFill>
              <a:latin typeface="Arial" panose="020B0604020202020204" pitchFamily="34" charset="0"/>
              <a:cs typeface="Arial" panose="020B0604020202020204" pitchFamily="34" charset="0"/>
            </a:endParaRPr>
          </a:p>
        </p:txBody>
      </p:sp>
      <p:sp>
        <p:nvSpPr>
          <p:cNvPr id="211970" name="Rectangle 2"/>
          <p:cNvSpPr>
            <a:spLocks noGrp="1" noChangeArrowheads="1"/>
          </p:cNvSpPr>
          <p:nvPr>
            <p:ph type="title"/>
          </p:nvPr>
        </p:nvSpPr>
        <p:spPr>
          <a:xfrm>
            <a:off x="685800" y="0"/>
            <a:ext cx="7772400" cy="490538"/>
          </a:xfrm>
        </p:spPr>
        <p:txBody>
          <a:bodyPr/>
          <a:lstStyle/>
          <a:p>
            <a:pPr eaLnBrk="1" hangingPunct="1">
              <a:defRPr/>
            </a:pPr>
            <a:r>
              <a:rPr lang="ar-JO" sz="4000" dirty="0">
                <a:solidFill>
                  <a:schemeClr val="bg1"/>
                </a:solidFill>
                <a:latin typeface="Arial" panose="020B0604020202020204" pitchFamily="34" charset="0"/>
                <a:cs typeface="Arial" panose="020B0604020202020204" pitchFamily="34" charset="0"/>
              </a:rPr>
              <a:t>الرحلة التبشيرية الأولى</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925513" y="0"/>
            <a:ext cx="7239000" cy="2286000"/>
          </a:xfrm>
        </p:spPr>
        <p:txBody>
          <a:bodyPr/>
          <a:lstStyle/>
          <a:p>
            <a:pPr eaLnBrk="1" hangingPunct="1"/>
            <a:r>
              <a:rPr lang="ar-JO" sz="4000" b="1" dirty="0">
                <a:latin typeface="Arial" charset="0"/>
                <a:ea typeface="ＭＳ Ｐゴシック" charset="0"/>
                <a:cs typeface="Arial" charset="0"/>
              </a:rPr>
              <a:t>ج. يتم تهجئة الكلمات الصعبة أحياناً بطريقة خاطئة بسبب نقص الإستعداد</a:t>
            </a:r>
            <a:endParaRPr lang="en-US" sz="4000" b="1" dirty="0">
              <a:latin typeface="Arial" charset="0"/>
              <a:ea typeface="ＭＳ Ｐゴシック" charset="0"/>
              <a:cs typeface="Arial" charset="0"/>
            </a:endParaRPr>
          </a:p>
        </p:txBody>
      </p:sp>
      <p:sp>
        <p:nvSpPr>
          <p:cNvPr id="72706" name="Text Box 4"/>
          <p:cNvSpPr txBox="1">
            <a:spLocks noChangeArrowheads="1"/>
          </p:cNvSpPr>
          <p:nvPr/>
        </p:nvSpPr>
        <p:spPr bwMode="auto">
          <a:xfrm>
            <a:off x="669925" y="4403725"/>
            <a:ext cx="794067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chemeClr val="tx2"/>
              </a:solidFill>
              <a:cs typeface="Arial" charset="0"/>
            </a:endParaRPr>
          </a:p>
        </p:txBody>
      </p:sp>
      <p:sp>
        <p:nvSpPr>
          <p:cNvPr id="7270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cs typeface="Arial" charset="0"/>
              </a:rPr>
              <a:t>9</a:t>
            </a:r>
            <a:endParaRPr lang="en-US" b="1" dirty="0">
              <a:cs typeface="Arial" charset="0"/>
            </a:endParaRPr>
          </a:p>
        </p:txBody>
      </p:sp>
      <p:pic>
        <p:nvPicPr>
          <p:cNvPr id="7270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20938" y="4016375"/>
            <a:ext cx="4248150" cy="294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E21EC-D320-2D33-7944-932F77FE6907}"/>
            </a:ext>
          </a:extLst>
        </p:cNvPr>
        <p:cNvGrpSpPr/>
        <p:nvPr/>
      </p:nvGrpSpPr>
      <p:grpSpPr>
        <a:xfrm>
          <a:off x="0" y="0"/>
          <a:ext cx="0" cy="0"/>
          <a:chOff x="0" y="0"/>
          <a:chExt cx="0" cy="0"/>
        </a:xfrm>
      </p:grpSpPr>
      <p:sp>
        <p:nvSpPr>
          <p:cNvPr id="72705" name="Rectangle 2">
            <a:extLst>
              <a:ext uri="{FF2B5EF4-FFF2-40B4-BE49-F238E27FC236}">
                <a16:creationId xmlns:a16="http://schemas.microsoft.com/office/drawing/2014/main" id="{617DAF1C-A151-F8CF-7435-72A73B378447}"/>
              </a:ext>
            </a:extLst>
          </p:cNvPr>
          <p:cNvSpPr>
            <a:spLocks noGrp="1" noChangeArrowheads="1"/>
          </p:cNvSpPr>
          <p:nvPr>
            <p:ph type="ctrTitle"/>
          </p:nvPr>
        </p:nvSpPr>
        <p:spPr>
          <a:xfrm>
            <a:off x="925513" y="0"/>
            <a:ext cx="7239000" cy="2286000"/>
          </a:xfrm>
        </p:spPr>
        <p:txBody>
          <a:bodyPr/>
          <a:lstStyle/>
          <a:p>
            <a:pPr eaLnBrk="1" hangingPunct="1"/>
            <a:r>
              <a:rPr lang="ar-JO" sz="4000" b="1" dirty="0">
                <a:latin typeface="Arial" charset="0"/>
                <a:ea typeface="ＭＳ Ｐゴシック" charset="0"/>
                <a:cs typeface="Arial" charset="0"/>
              </a:rPr>
              <a:t>ج. يتم تهجئة الكلمات الصعبة أحياناً بطريقة خاطئة بسبب نقص الإستعداد</a:t>
            </a:r>
            <a:endParaRPr lang="en-US" sz="4000" b="1" dirty="0">
              <a:latin typeface="Arial" charset="0"/>
              <a:ea typeface="ＭＳ Ｐゴシック" charset="0"/>
              <a:cs typeface="Arial" charset="0"/>
            </a:endParaRPr>
          </a:p>
        </p:txBody>
      </p:sp>
      <p:sp>
        <p:nvSpPr>
          <p:cNvPr id="72706" name="Text Box 4">
            <a:extLst>
              <a:ext uri="{FF2B5EF4-FFF2-40B4-BE49-F238E27FC236}">
                <a16:creationId xmlns:a16="http://schemas.microsoft.com/office/drawing/2014/main" id="{0B66269B-4C37-B73D-89D4-C1A2067A2DFD}"/>
              </a:ext>
            </a:extLst>
          </p:cNvPr>
          <p:cNvSpPr txBox="1">
            <a:spLocks noChangeArrowheads="1"/>
          </p:cNvSpPr>
          <p:nvPr/>
        </p:nvSpPr>
        <p:spPr bwMode="auto">
          <a:xfrm>
            <a:off x="669925" y="4403725"/>
            <a:ext cx="7940675"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chemeClr val="tx2"/>
              </a:solidFill>
              <a:cs typeface="Arial" charset="0"/>
            </a:endParaRPr>
          </a:p>
        </p:txBody>
      </p:sp>
      <p:sp>
        <p:nvSpPr>
          <p:cNvPr id="72707" name="Text Box 6">
            <a:extLst>
              <a:ext uri="{FF2B5EF4-FFF2-40B4-BE49-F238E27FC236}">
                <a16:creationId xmlns:a16="http://schemas.microsoft.com/office/drawing/2014/main" id="{314D27F7-1EB8-E46F-4403-E0989A4742C7}"/>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cs typeface="Arial" charset="0"/>
              </a:rPr>
              <a:t>9</a:t>
            </a:r>
            <a:endParaRPr lang="en-US" b="1" dirty="0">
              <a:cs typeface="Arial" charset="0"/>
            </a:endParaRPr>
          </a:p>
        </p:txBody>
      </p:sp>
      <p:pic>
        <p:nvPicPr>
          <p:cNvPr id="72708" name="Picture 1">
            <a:extLst>
              <a:ext uri="{FF2B5EF4-FFF2-40B4-BE49-F238E27FC236}">
                <a16:creationId xmlns:a16="http://schemas.microsoft.com/office/drawing/2014/main" id="{FDC72C28-6189-042D-86A2-14FE61C09E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20938" y="4016375"/>
            <a:ext cx="4248150" cy="294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1429" name="Text Box 5">
            <a:extLst>
              <a:ext uri="{FF2B5EF4-FFF2-40B4-BE49-F238E27FC236}">
                <a16:creationId xmlns:a16="http://schemas.microsoft.com/office/drawing/2014/main" id="{9A1B59DD-11C8-D373-EC61-CCF379810912}"/>
              </a:ext>
            </a:extLst>
          </p:cNvPr>
          <p:cNvSpPr txBox="1">
            <a:spLocks noChangeArrowheads="1"/>
          </p:cNvSpPr>
          <p:nvPr/>
        </p:nvSpPr>
        <p:spPr bwMode="auto">
          <a:xfrm>
            <a:off x="0" y="2133600"/>
            <a:ext cx="909002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000" b="1" dirty="0">
                <a:solidFill>
                  <a:schemeClr val="tx2"/>
                </a:solidFill>
                <a:cs typeface="Arial" charset="0"/>
              </a:rPr>
              <a:t>لذا استخدم مرشد كتاب الحياة خلف الملاحظات لتهجئة الأسماء بشكل صحيح (الصفحات 226-244)</a:t>
            </a:r>
            <a:endParaRPr lang="en-US" sz="4000" b="1" dirty="0">
              <a:solidFill>
                <a:schemeClr val="tx2"/>
              </a:solidFill>
              <a:cs typeface="Arial" charset="0"/>
            </a:endParaRPr>
          </a:p>
        </p:txBody>
      </p:sp>
    </p:spTree>
    <p:extLst>
      <p:ext uri="{BB962C8B-B14F-4D97-AF65-F5344CB8AC3E}">
        <p14:creationId xmlns:p14="http://schemas.microsoft.com/office/powerpoint/2010/main" val="1374146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ar-JO" sz="3600" b="1" dirty="0">
                <a:solidFill>
                  <a:schemeClr val="bg1"/>
                </a:solidFill>
                <a:latin typeface="Arial" charset="0"/>
                <a:ea typeface="ＭＳ Ｐゴシック" charset="0"/>
                <a:cs typeface="Arial" charset="0"/>
              </a:rPr>
              <a:t>ح. نحن نشدد على الكلمات الخطأ</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sp>
        <p:nvSpPr>
          <p:cNvPr id="2" name="Rectangle 2">
            <a:extLst>
              <a:ext uri="{FF2B5EF4-FFF2-40B4-BE49-F238E27FC236}">
                <a16:creationId xmlns:a16="http://schemas.microsoft.com/office/drawing/2014/main" id="{9CB5BE38-B7A3-8E99-2ECA-C4180986DACC}"/>
              </a:ext>
            </a:extLst>
          </p:cNvPr>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ar-JO" sz="3200" dirty="0"/>
              <a:t>20 مع المسيح صلبت فأحيا لا أنا بل المسيح يحيا في. فما أحياه الآن في الجسد فإنما أحياه في الإيمان، إيمان ابن الله الذي أحبني وأسلم نفسه لأجلي.</a:t>
            </a:r>
            <a:br>
              <a:rPr lang="en-US" sz="3200" dirty="0"/>
            </a:br>
            <a:r>
              <a:rPr lang="en-US" sz="3200" dirty="0"/>
              <a:t>(</a:t>
            </a:r>
            <a:r>
              <a:rPr lang="ar-JO" sz="3200" dirty="0"/>
              <a:t>غل 2: 20</a:t>
            </a:r>
            <a:r>
              <a:rPr lang="en-US" sz="32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a:extLst>
            <a:ext uri="{FF2B5EF4-FFF2-40B4-BE49-F238E27FC236}">
              <a16:creationId xmlns:a16="http://schemas.microsoft.com/office/drawing/2014/main" id="{D04D7593-5545-3697-70E9-AED05BBC7FF7}"/>
            </a:ext>
          </a:extLst>
        </p:cNvPr>
        <p:cNvGrpSpPr/>
        <p:nvPr/>
      </p:nvGrpSpPr>
      <p:grpSpPr>
        <a:xfrm>
          <a:off x="0" y="0"/>
          <a:ext cx="0" cy="0"/>
          <a:chOff x="0" y="0"/>
          <a:chExt cx="0" cy="0"/>
        </a:xfrm>
      </p:grpSpPr>
      <p:sp>
        <p:nvSpPr>
          <p:cNvPr id="74754" name="Rectangle 2">
            <a:extLst>
              <a:ext uri="{FF2B5EF4-FFF2-40B4-BE49-F238E27FC236}">
                <a16:creationId xmlns:a16="http://schemas.microsoft.com/office/drawing/2014/main" id="{D72D93FB-4C72-BA77-FA24-C7723D906C98}"/>
              </a:ext>
            </a:extLst>
          </p:cNvPr>
          <p:cNvSpPr>
            <a:spLocks noGrp="1" noChangeArrowheads="1"/>
          </p:cNvSpPr>
          <p:nvPr>
            <p:ph type="ctrTitle"/>
          </p:nvPr>
        </p:nvSpPr>
        <p:spPr>
          <a:xfrm>
            <a:off x="0" y="685800"/>
            <a:ext cx="9144000" cy="510952"/>
          </a:xfrm>
        </p:spPr>
        <p:txBody>
          <a:bodyPr/>
          <a:lstStyle/>
          <a:p>
            <a:pPr eaLnBrk="1" hangingPunct="1"/>
            <a:r>
              <a:rPr lang="ar-JO" sz="3600" b="1" dirty="0">
                <a:solidFill>
                  <a:schemeClr val="bg1"/>
                </a:solidFill>
                <a:latin typeface="Arial" charset="0"/>
                <a:ea typeface="ＭＳ Ｐゴシック" charset="0"/>
                <a:cs typeface="Arial" charset="0"/>
              </a:rPr>
              <a:t>ح. نحن نشدد على الكلمات الخطأ</a:t>
            </a:r>
            <a:endParaRPr lang="en-US" sz="3600" b="1" dirty="0">
              <a:solidFill>
                <a:schemeClr val="bg1"/>
              </a:solidFill>
              <a:latin typeface="Arial" charset="0"/>
              <a:ea typeface="ＭＳ Ｐゴシック" charset="0"/>
              <a:cs typeface="Arial" charset="0"/>
            </a:endParaRPr>
          </a:p>
        </p:txBody>
      </p:sp>
      <p:sp>
        <p:nvSpPr>
          <p:cNvPr id="74756" name="Text Box 6">
            <a:extLst>
              <a:ext uri="{FF2B5EF4-FFF2-40B4-BE49-F238E27FC236}">
                <a16:creationId xmlns:a16="http://schemas.microsoft.com/office/drawing/2014/main" id="{161C213E-E1F1-0FBF-2A11-7517A82CAA9E}"/>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sp>
        <p:nvSpPr>
          <p:cNvPr id="6" name="Rectangle 2">
            <a:extLst>
              <a:ext uri="{FF2B5EF4-FFF2-40B4-BE49-F238E27FC236}">
                <a16:creationId xmlns:a16="http://schemas.microsoft.com/office/drawing/2014/main" id="{233F0463-9ACB-B9CC-397C-26EDC7B223E9}"/>
              </a:ext>
            </a:extLst>
          </p:cNvPr>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ar-JO" sz="3200" dirty="0"/>
              <a:t>20 مع المسيح صلبت فأحيا لا أنا بل المسيح يحيا في. فما أحياه الآن في الجسد فإنما أحياه في الإيمان، إيمان ابن الله الذي أحبني وأسلم نفسه لأجلي.</a:t>
            </a:r>
            <a:br>
              <a:rPr lang="en-US" sz="3200" dirty="0"/>
            </a:br>
            <a:r>
              <a:rPr lang="en-US" sz="3200" dirty="0"/>
              <a:t>(</a:t>
            </a:r>
            <a:r>
              <a:rPr lang="ar-JO" sz="3200" dirty="0"/>
              <a:t>غل 2: 20</a:t>
            </a:r>
            <a:r>
              <a:rPr lang="en-US" sz="3200" dirty="0"/>
              <a:t>)</a:t>
            </a:r>
          </a:p>
        </p:txBody>
      </p:sp>
      <p:sp>
        <p:nvSpPr>
          <p:cNvPr id="7" name="Rectangle 2">
            <a:extLst>
              <a:ext uri="{FF2B5EF4-FFF2-40B4-BE49-F238E27FC236}">
                <a16:creationId xmlns:a16="http://schemas.microsoft.com/office/drawing/2014/main" id="{86013B0B-D266-3108-828F-F396FF0E4633}"/>
              </a:ext>
            </a:extLst>
          </p:cNvPr>
          <p:cNvSpPr txBox="1">
            <a:spLocks noChangeArrowheads="1"/>
          </p:cNvSpPr>
          <p:nvPr/>
        </p:nvSpPr>
        <p:spPr bwMode="auto">
          <a:xfrm>
            <a:off x="1043608" y="1124744"/>
            <a:ext cx="7056785"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ar-JO" sz="3600" b="1" dirty="0">
                <a:solidFill>
                  <a:schemeClr val="bg1"/>
                </a:solidFill>
                <a:latin typeface="Arial" charset="0"/>
                <a:ea typeface="ＭＳ Ｐゴシック" charset="0"/>
                <a:cs typeface="Arial" charset="0"/>
              </a:rPr>
              <a:t>(اللكنة أعطى وليس لأجل </a:t>
            </a:r>
          </a:p>
          <a:p>
            <a:pPr eaLnBrk="1" hangingPunct="1"/>
            <a:r>
              <a:rPr lang="ar-JO" sz="3600" b="1" dirty="0">
                <a:solidFill>
                  <a:schemeClr val="bg1"/>
                </a:solidFill>
                <a:latin typeface="Arial" charset="0"/>
                <a:ea typeface="ＭＳ Ｐゴシック" charset="0"/>
                <a:cs typeface="Arial" charset="0"/>
              </a:rPr>
              <a:t>في غل 2: 20)</a:t>
            </a:r>
            <a:endParaRPr lang="en-US" sz="3600" b="1" dirty="0">
              <a:solidFill>
                <a:schemeClr val="bg1"/>
              </a:solidFill>
              <a:latin typeface="Arial" charset="0"/>
              <a:ea typeface="ＭＳ Ｐゴシック" charset="0"/>
              <a:cs typeface="Arial" charset="0"/>
            </a:endParaRPr>
          </a:p>
        </p:txBody>
      </p:sp>
    </p:spTree>
    <p:extLst>
      <p:ext uri="{BB962C8B-B14F-4D97-AF65-F5344CB8AC3E}">
        <p14:creationId xmlns:p14="http://schemas.microsoft.com/office/powerpoint/2010/main" val="199152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3"/>
          <p:cNvGrpSpPr>
            <a:grpSpLocks/>
          </p:cNvGrpSpPr>
          <p:nvPr/>
        </p:nvGrpSpPr>
        <p:grpSpPr bwMode="auto">
          <a:xfrm>
            <a:off x="0" y="1025525"/>
            <a:ext cx="9144000" cy="5499100"/>
            <a:chOff x="0" y="1024767"/>
            <a:chExt cx="9144000" cy="5500577"/>
          </a:xfrm>
        </p:grpSpPr>
        <p:pic>
          <p:nvPicPr>
            <p:cNvPr id="5325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024767"/>
              <a:ext cx="9144000" cy="5500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9"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4560" y="2848846"/>
              <a:ext cx="2777473" cy="28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0"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22519" y="3284985"/>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9632" y="2280021"/>
              <a:ext cx="2777473" cy="284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2"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pic>
          <p:nvPicPr>
            <p:cNvPr id="53263" name="Picture 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6269" y="2492896"/>
              <a:ext cx="2106131" cy="288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4" name="Picture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4437112"/>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5" name="Picture 2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83768" y="5445224"/>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6"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91680" y="2244942"/>
              <a:ext cx="2417433" cy="247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3250" name="Rectangle 2"/>
          <p:cNvSpPr>
            <a:spLocks noGrp="1" noChangeArrowheads="1"/>
          </p:cNvSpPr>
          <p:nvPr>
            <p:ph type="ctrTitle"/>
          </p:nvPr>
        </p:nvSpPr>
        <p:spPr>
          <a:xfrm>
            <a:off x="-11113" y="0"/>
            <a:ext cx="9144001" cy="1412875"/>
          </a:xfrm>
        </p:spPr>
        <p:txBody>
          <a:bodyPr/>
          <a:lstStyle/>
          <a:p>
            <a:pPr eaLnBrk="1" hangingPunct="1"/>
            <a:r>
              <a:rPr lang="ar-JO" sz="3200" b="1" dirty="0">
                <a:latin typeface="Arial" panose="020B0604020202020204" pitchFamily="34" charset="0"/>
                <a:ea typeface="ＭＳ Ｐゴシック" charset="0"/>
                <a:cs typeface="Arial" panose="020B0604020202020204" pitchFamily="34" charset="0"/>
              </a:rPr>
              <a:t>يقرأ المورمون كتاب مورمون أكثر </a:t>
            </a:r>
            <a:br>
              <a:rPr lang="ar-JO" sz="3200" b="1" dirty="0">
                <a:latin typeface="Arial" panose="020B0604020202020204" pitchFamily="34" charset="0"/>
                <a:ea typeface="ＭＳ Ｐゴシック" charset="0"/>
                <a:cs typeface="Arial" panose="020B0604020202020204" pitchFamily="34" charset="0"/>
              </a:rPr>
            </a:br>
            <a:r>
              <a:rPr lang="ar-JO" sz="3200" b="1" dirty="0">
                <a:latin typeface="Arial" panose="020B0604020202020204" pitchFamily="34" charset="0"/>
                <a:ea typeface="ＭＳ Ｐゴシック" charset="0"/>
                <a:cs typeface="Arial" panose="020B0604020202020204" pitchFamily="34" charset="0"/>
              </a:rPr>
              <a:t>والكتاب المقدس أقل</a:t>
            </a:r>
            <a:endParaRPr lang="en-US" sz="3200" b="1" dirty="0">
              <a:latin typeface="Arial" panose="020B0604020202020204" pitchFamily="34" charset="0"/>
              <a:ea typeface="ＭＳ Ｐゴシック" charset="0"/>
              <a:cs typeface="Arial" panose="020B0604020202020204" pitchFamily="34" charset="0"/>
            </a:endParaRPr>
          </a:p>
        </p:txBody>
      </p:sp>
      <p:sp>
        <p:nvSpPr>
          <p:cNvPr id="53251"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tx2"/>
                </a:solidFill>
                <a:latin typeface="Arial" panose="020B0604020202020204" pitchFamily="34" charset="0"/>
                <a:cs typeface="Arial" panose="020B0604020202020204" pitchFamily="34" charset="0"/>
              </a:rPr>
              <a:t>Adapted from http://</a:t>
            </a:r>
            <a:r>
              <a:rPr lang="en-US" sz="1800" dirty="0" err="1">
                <a:solidFill>
                  <a:schemeClr val="tx2"/>
                </a:solidFill>
                <a:latin typeface="Arial" panose="020B0604020202020204" pitchFamily="34" charset="0"/>
                <a:cs typeface="Arial" panose="020B0604020202020204" pitchFamily="34" charset="0"/>
              </a:rPr>
              <a:t>zelophehadsdaughters.com</a:t>
            </a:r>
            <a:r>
              <a:rPr lang="en-US" sz="1800" dirty="0">
                <a:solidFill>
                  <a:schemeClr val="tx2"/>
                </a:solidFill>
                <a:latin typeface="Arial" panose="020B0604020202020204" pitchFamily="34" charset="0"/>
                <a:cs typeface="Arial" panose="020B0604020202020204" pitchFamily="34" charset="0"/>
              </a:rPr>
              <a:t>/ at 10 July 2014</a:t>
            </a:r>
            <a:endParaRPr lang="en-US" sz="1800" b="1" dirty="0">
              <a:solidFill>
                <a:schemeClr val="tx2"/>
              </a:solidFill>
              <a:latin typeface="Arial" panose="020B0604020202020204" pitchFamily="34" charset="0"/>
              <a:cs typeface="Arial" panose="020B0604020202020204" pitchFamily="34" charset="0"/>
            </a:endParaRPr>
          </a:p>
        </p:txBody>
      </p:sp>
      <p:sp>
        <p:nvSpPr>
          <p:cNvPr id="53252"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rgbClr val="FFAA3E"/>
                </a:solidFill>
                <a:latin typeface="Arial" panose="020B0604020202020204" pitchFamily="34" charset="0"/>
                <a:cs typeface="Arial" panose="020B0604020202020204" pitchFamily="34" charset="0"/>
              </a:rPr>
              <a:t>العهد الجديد</a:t>
            </a:r>
            <a:endParaRPr lang="en-US" sz="2000" b="1" dirty="0">
              <a:solidFill>
                <a:srgbClr val="FFAA3E"/>
              </a:solidFill>
              <a:latin typeface="Arial" panose="020B0604020202020204" pitchFamily="34" charset="0"/>
              <a:cs typeface="Arial" panose="020B0604020202020204" pitchFamily="34" charset="0"/>
            </a:endParaRPr>
          </a:p>
        </p:txBody>
      </p:sp>
      <p:sp>
        <p:nvSpPr>
          <p:cNvPr id="53253"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rgbClr val="C7314D"/>
                </a:solidFill>
                <a:latin typeface="Arial" panose="020B0604020202020204" pitchFamily="34" charset="0"/>
                <a:cs typeface="Arial" panose="020B0604020202020204" pitchFamily="34" charset="0"/>
              </a:rPr>
              <a:t>العهد القديم</a:t>
            </a:r>
            <a:endParaRPr lang="en-US" sz="2000" b="1" dirty="0">
              <a:solidFill>
                <a:srgbClr val="C7314D"/>
              </a:solidFill>
              <a:latin typeface="Arial" panose="020B0604020202020204" pitchFamily="34" charset="0"/>
              <a:cs typeface="Arial" panose="020B0604020202020204" pitchFamily="34" charset="0"/>
            </a:endParaRPr>
          </a:p>
        </p:txBody>
      </p:sp>
      <p:sp>
        <p:nvSpPr>
          <p:cNvPr id="53254"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rgbClr val="5A88C9"/>
                </a:solidFill>
                <a:latin typeface="Arial" panose="020B0604020202020204" pitchFamily="34" charset="0"/>
                <a:cs typeface="Arial" panose="020B0604020202020204" pitchFamily="34" charset="0"/>
              </a:rPr>
              <a:t>كتاب مورمون</a:t>
            </a:r>
            <a:endParaRPr lang="en-US" sz="2000" b="1" dirty="0">
              <a:solidFill>
                <a:srgbClr val="5A88C9"/>
              </a:solidFill>
              <a:latin typeface="Arial" panose="020B0604020202020204" pitchFamily="34" charset="0"/>
              <a:cs typeface="Arial" panose="020B0604020202020204" pitchFamily="34" charset="0"/>
            </a:endParaRPr>
          </a:p>
        </p:txBody>
      </p:sp>
      <p:sp>
        <p:nvSpPr>
          <p:cNvPr id="53255" name="Rectangle 2"/>
          <p:cNvSpPr txBox="1">
            <a:spLocks noChangeArrowheads="1"/>
          </p:cNvSpPr>
          <p:nvPr/>
        </p:nvSpPr>
        <p:spPr bwMode="auto">
          <a:xfrm>
            <a:off x="2484438" y="5300663"/>
            <a:ext cx="26273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rgbClr val="64ABBB"/>
                </a:solidFill>
                <a:latin typeface="Arial" panose="020B0604020202020204" pitchFamily="34" charset="0"/>
                <a:cs typeface="Arial" panose="020B0604020202020204" pitchFamily="34" charset="0"/>
              </a:rPr>
              <a:t>اللؤلؤة كثيرة الثمن</a:t>
            </a:r>
            <a:endParaRPr lang="en-US" sz="2000" b="1" dirty="0">
              <a:solidFill>
                <a:srgbClr val="64ABBB"/>
              </a:solidFill>
              <a:latin typeface="Arial" panose="020B0604020202020204" pitchFamily="34" charset="0"/>
              <a:cs typeface="Arial" panose="020B0604020202020204" pitchFamily="34" charset="0"/>
            </a:endParaRPr>
          </a:p>
        </p:txBody>
      </p:sp>
      <p:sp>
        <p:nvSpPr>
          <p:cNvPr id="53256"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rgbClr val="5B9359"/>
                </a:solidFill>
                <a:latin typeface="Arial" panose="020B0604020202020204" pitchFamily="34" charset="0"/>
                <a:cs typeface="Arial" panose="020B0604020202020204" pitchFamily="34" charset="0"/>
              </a:rPr>
              <a:t>العقيدة والعهود</a:t>
            </a:r>
            <a:endParaRPr lang="en-US" sz="2000" b="1" dirty="0">
              <a:solidFill>
                <a:srgbClr val="5B9359"/>
              </a:solidFill>
              <a:latin typeface="Arial" panose="020B0604020202020204" pitchFamily="34" charset="0"/>
              <a:cs typeface="Arial" panose="020B0604020202020204" pitchFamily="34" charset="0"/>
            </a:endParaRPr>
          </a:p>
        </p:txBody>
      </p:sp>
      <p:sp>
        <p:nvSpPr>
          <p:cNvPr id="53257"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ar-JO" sz="1800" b="1" dirty="0">
                <a:latin typeface="Arial" panose="020B0604020202020204" pitchFamily="34" charset="0"/>
                <a:cs typeface="Arial" panose="020B0604020202020204" pitchFamily="34" charset="0"/>
              </a:rPr>
              <a:t>النسبة المئوية لاستخدام كنيسة </a:t>
            </a:r>
            <a:r>
              <a:rPr lang="en-US" sz="1800" b="1" dirty="0">
                <a:latin typeface="Arial" panose="020B0604020202020204" pitchFamily="34" charset="0"/>
                <a:cs typeface="Arial" panose="020B0604020202020204" pitchFamily="34" charset="0"/>
              </a:rPr>
              <a:t> LDS </a:t>
            </a:r>
            <a:r>
              <a:rPr lang="ar-JO" sz="1800" b="1" dirty="0">
                <a:latin typeface="Arial" panose="020B0604020202020204" pitchFamily="34" charset="0"/>
                <a:cs typeface="Arial" panose="020B0604020202020204" pitchFamily="34" charset="0"/>
              </a:rPr>
              <a:t>للكتب التي تعتبر كتاباً مقدساً من 1942-2013 (متوسط ​​متحرك لمدة 5 سنوات)</a:t>
            </a:r>
            <a:endParaRPr lang="en-US" sz="1800" b="1"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ar-JO" sz="3600" b="1" dirty="0">
                <a:solidFill>
                  <a:schemeClr val="bg1"/>
                </a:solidFill>
                <a:latin typeface="Arial" charset="0"/>
                <a:ea typeface="ＭＳ Ｐゴシック" charset="0"/>
                <a:cs typeface="Arial" charset="0"/>
              </a:rPr>
              <a:t>ح. نحن نشدد على الكلمات الخطأ</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ar-JO" sz="3200" dirty="0">
                <a:solidFill>
                  <a:srgbClr val="FFFFFF"/>
                </a:solidFill>
              </a:rPr>
              <a:t>3 لا يكن لك آلهة أخرى أمامي.</a:t>
            </a:r>
            <a:br>
              <a:rPr lang="en-US" sz="3200" dirty="0">
                <a:solidFill>
                  <a:srgbClr val="FFFFFF"/>
                </a:solidFill>
              </a:rPr>
            </a:br>
            <a:r>
              <a:rPr lang="en-US" sz="3200" dirty="0">
                <a:solidFill>
                  <a:srgbClr val="FFFFFF"/>
                </a:solidFill>
              </a:rPr>
              <a:t>(</a:t>
            </a:r>
            <a:r>
              <a:rPr lang="ar-JO" sz="3200" dirty="0">
                <a:solidFill>
                  <a:srgbClr val="FFFFFF"/>
                </a:solidFill>
              </a:rPr>
              <a:t>خر 20: 3</a:t>
            </a:r>
            <a:r>
              <a:rPr lang="en-US" sz="3200" dirty="0">
                <a:solidFill>
                  <a:srgbClr val="FFFFFF"/>
                </a:solidFill>
              </a:rPr>
              <a:t>)</a:t>
            </a:r>
          </a:p>
        </p:txBody>
      </p:sp>
    </p:spTree>
    <p:extLst>
      <p:ext uri="{BB962C8B-B14F-4D97-AF65-F5344CB8AC3E}">
        <p14:creationId xmlns:p14="http://schemas.microsoft.com/office/powerpoint/2010/main" val="9169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a:extLst>
            <a:ext uri="{FF2B5EF4-FFF2-40B4-BE49-F238E27FC236}">
              <a16:creationId xmlns:a16="http://schemas.microsoft.com/office/drawing/2014/main" id="{E52970F2-2B7B-A06A-A090-2FB50380FB0D}"/>
            </a:ext>
          </a:extLst>
        </p:cNvPr>
        <p:cNvGrpSpPr/>
        <p:nvPr/>
      </p:nvGrpSpPr>
      <p:grpSpPr>
        <a:xfrm>
          <a:off x="0" y="0"/>
          <a:ext cx="0" cy="0"/>
          <a:chOff x="0" y="0"/>
          <a:chExt cx="0" cy="0"/>
        </a:xfrm>
      </p:grpSpPr>
      <p:sp>
        <p:nvSpPr>
          <p:cNvPr id="74754" name="Rectangle 2">
            <a:extLst>
              <a:ext uri="{FF2B5EF4-FFF2-40B4-BE49-F238E27FC236}">
                <a16:creationId xmlns:a16="http://schemas.microsoft.com/office/drawing/2014/main" id="{B82DC4ED-099C-9A63-BFB2-B085E93E5C3F}"/>
              </a:ext>
            </a:extLst>
          </p:cNvPr>
          <p:cNvSpPr>
            <a:spLocks noGrp="1" noChangeArrowheads="1"/>
          </p:cNvSpPr>
          <p:nvPr>
            <p:ph type="ctrTitle"/>
          </p:nvPr>
        </p:nvSpPr>
        <p:spPr>
          <a:xfrm>
            <a:off x="0" y="685800"/>
            <a:ext cx="9144000" cy="510952"/>
          </a:xfrm>
        </p:spPr>
        <p:txBody>
          <a:bodyPr/>
          <a:lstStyle/>
          <a:p>
            <a:pPr eaLnBrk="1" hangingPunct="1"/>
            <a:r>
              <a:rPr lang="ar-JO" sz="3600" b="1" dirty="0">
                <a:solidFill>
                  <a:schemeClr val="bg1"/>
                </a:solidFill>
                <a:latin typeface="Arial" charset="0"/>
                <a:ea typeface="ＭＳ Ｐゴシック" charset="0"/>
                <a:cs typeface="Arial" charset="0"/>
              </a:rPr>
              <a:t>ح. نحن نشدد على الكلمات الخطأ</a:t>
            </a:r>
            <a:endParaRPr lang="en-US" sz="3600" b="1" dirty="0">
              <a:solidFill>
                <a:schemeClr val="bg1"/>
              </a:solidFill>
              <a:latin typeface="Arial" charset="0"/>
              <a:ea typeface="ＭＳ Ｐゴシック" charset="0"/>
              <a:cs typeface="Arial" charset="0"/>
            </a:endParaRPr>
          </a:p>
        </p:txBody>
      </p:sp>
      <p:sp>
        <p:nvSpPr>
          <p:cNvPr id="74756" name="Text Box 6">
            <a:extLst>
              <a:ext uri="{FF2B5EF4-FFF2-40B4-BE49-F238E27FC236}">
                <a16:creationId xmlns:a16="http://schemas.microsoft.com/office/drawing/2014/main" id="{F203844A-534B-5B7F-3A4F-044BF1C95294}"/>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sp>
        <p:nvSpPr>
          <p:cNvPr id="6" name="Rectangle 2">
            <a:extLst>
              <a:ext uri="{FF2B5EF4-FFF2-40B4-BE49-F238E27FC236}">
                <a16:creationId xmlns:a16="http://schemas.microsoft.com/office/drawing/2014/main" id="{CFA9A39E-8966-BA08-BD88-CF6210869DCE}"/>
              </a:ext>
            </a:extLst>
          </p:cNvPr>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ar-JO" sz="3200" dirty="0">
                <a:solidFill>
                  <a:srgbClr val="FFFFFF"/>
                </a:solidFill>
              </a:rPr>
              <a:t>3 لا يكن لك آلهة أخرى أمامي.</a:t>
            </a:r>
            <a:br>
              <a:rPr lang="en-US" sz="3200" dirty="0">
                <a:solidFill>
                  <a:srgbClr val="FFFFFF"/>
                </a:solidFill>
              </a:rPr>
            </a:br>
            <a:r>
              <a:rPr lang="en-US" sz="3200" dirty="0">
                <a:solidFill>
                  <a:srgbClr val="FFFFFF"/>
                </a:solidFill>
              </a:rPr>
              <a:t>(</a:t>
            </a:r>
            <a:r>
              <a:rPr lang="ar-JO" sz="3200" dirty="0">
                <a:solidFill>
                  <a:srgbClr val="FFFFFF"/>
                </a:solidFill>
              </a:rPr>
              <a:t>خر 20: 3</a:t>
            </a:r>
            <a:r>
              <a:rPr lang="en-US" sz="3200" dirty="0">
                <a:solidFill>
                  <a:srgbClr val="FFFFFF"/>
                </a:solidFill>
              </a:rPr>
              <a:t>)</a:t>
            </a:r>
          </a:p>
        </p:txBody>
      </p:sp>
      <p:sp>
        <p:nvSpPr>
          <p:cNvPr id="7" name="Rectangle 2">
            <a:extLst>
              <a:ext uri="{FF2B5EF4-FFF2-40B4-BE49-F238E27FC236}">
                <a16:creationId xmlns:a16="http://schemas.microsoft.com/office/drawing/2014/main" id="{C8FF52F8-3B79-D064-036E-F5466C1B3CE6}"/>
              </a:ext>
            </a:extLst>
          </p:cNvPr>
          <p:cNvSpPr txBox="1">
            <a:spLocks noChangeArrowheads="1"/>
          </p:cNvSpPr>
          <p:nvPr/>
        </p:nvSpPr>
        <p:spPr bwMode="auto">
          <a:xfrm>
            <a:off x="1043608" y="1124744"/>
            <a:ext cx="7056785"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ar-JO" sz="3600" b="1" dirty="0">
                <a:solidFill>
                  <a:srgbClr val="FFFFFF"/>
                </a:solidFill>
                <a:latin typeface="Arial" charset="0"/>
                <a:ea typeface="ＭＳ Ｐゴシック" charset="0"/>
                <a:cs typeface="Arial" charset="0"/>
              </a:rPr>
              <a:t>(لكنة حرف ي وليس أمام في </a:t>
            </a:r>
          </a:p>
          <a:p>
            <a:pPr eaLnBrk="1" hangingPunct="1"/>
            <a:r>
              <a:rPr lang="ar-JO" sz="3600" b="1" dirty="0">
                <a:solidFill>
                  <a:srgbClr val="FFFFFF"/>
                </a:solidFill>
                <a:latin typeface="Arial" charset="0"/>
                <a:ea typeface="ＭＳ Ｐゴシック" charset="0"/>
                <a:cs typeface="Arial" charset="0"/>
              </a:rPr>
              <a:t>خروج ٢٠: ٣)</a:t>
            </a:r>
            <a:endParaRPr lang="en-US" sz="3600" b="1" dirty="0">
              <a:solidFill>
                <a:srgbClr val="FFFFFF"/>
              </a:solidFill>
              <a:latin typeface="Arial" charset="0"/>
              <a:ea typeface="ＭＳ Ｐゴシック" charset="0"/>
              <a:cs typeface="Arial" charset="0"/>
            </a:endParaRPr>
          </a:p>
        </p:txBody>
      </p:sp>
    </p:spTree>
    <p:extLst>
      <p:ext uri="{BB962C8B-B14F-4D97-AF65-F5344CB8AC3E}">
        <p14:creationId xmlns:p14="http://schemas.microsoft.com/office/powerpoint/2010/main" val="1327788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798984"/>
          </a:xfrm>
        </p:spPr>
        <p:txBody>
          <a:bodyPr/>
          <a:lstStyle/>
          <a:p>
            <a:pPr eaLnBrk="1" hangingPunct="1"/>
            <a:r>
              <a:rPr lang="ar-JO" sz="3600" b="1" dirty="0">
                <a:solidFill>
                  <a:schemeClr val="bg1"/>
                </a:solidFill>
                <a:latin typeface="Arial" charset="0"/>
                <a:ea typeface="ＭＳ Ｐゴシック" charset="0"/>
                <a:cs typeface="Arial" charset="0"/>
              </a:rPr>
              <a:t>ح. نحن نشدد على الكلمات الخطأ</a:t>
            </a:r>
            <a:endParaRPr lang="en-US" sz="36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74757" name="Picture 8" descr="smiley_w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8821" y="1988840"/>
            <a:ext cx="1546225" cy="154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37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a:extLst>
            <a:ext uri="{FF2B5EF4-FFF2-40B4-BE49-F238E27FC236}">
              <a16:creationId xmlns:a16="http://schemas.microsoft.com/office/drawing/2014/main" id="{B586C48F-922F-FCF5-F752-20A18A188FF7}"/>
            </a:ext>
          </a:extLst>
        </p:cNvPr>
        <p:cNvGrpSpPr/>
        <p:nvPr/>
      </p:nvGrpSpPr>
      <p:grpSpPr>
        <a:xfrm>
          <a:off x="0" y="0"/>
          <a:ext cx="0" cy="0"/>
          <a:chOff x="0" y="0"/>
          <a:chExt cx="0" cy="0"/>
        </a:xfrm>
      </p:grpSpPr>
      <p:sp>
        <p:nvSpPr>
          <p:cNvPr id="74754" name="Rectangle 2">
            <a:extLst>
              <a:ext uri="{FF2B5EF4-FFF2-40B4-BE49-F238E27FC236}">
                <a16:creationId xmlns:a16="http://schemas.microsoft.com/office/drawing/2014/main" id="{703149DA-1BF8-A362-AF7E-9C31472122AA}"/>
              </a:ext>
            </a:extLst>
          </p:cNvPr>
          <p:cNvSpPr>
            <a:spLocks noGrp="1" noChangeArrowheads="1"/>
          </p:cNvSpPr>
          <p:nvPr>
            <p:ph type="ctrTitle"/>
          </p:nvPr>
        </p:nvSpPr>
        <p:spPr>
          <a:xfrm>
            <a:off x="0" y="685800"/>
            <a:ext cx="9144000" cy="798984"/>
          </a:xfrm>
        </p:spPr>
        <p:txBody>
          <a:bodyPr/>
          <a:lstStyle/>
          <a:p>
            <a:pPr eaLnBrk="1" hangingPunct="1"/>
            <a:r>
              <a:rPr lang="ar-JO" sz="3600" b="1" dirty="0">
                <a:solidFill>
                  <a:schemeClr val="bg1"/>
                </a:solidFill>
                <a:latin typeface="Arial" charset="0"/>
                <a:ea typeface="ＭＳ Ｐゴシック" charset="0"/>
                <a:cs typeface="Arial" charset="0"/>
              </a:rPr>
              <a:t>ح. نحن نشدد على الكلمات الخطأ</a:t>
            </a:r>
            <a:endParaRPr lang="en-US" sz="3600" b="1" dirty="0">
              <a:solidFill>
                <a:schemeClr val="bg1"/>
              </a:solidFill>
              <a:latin typeface="Arial" charset="0"/>
              <a:ea typeface="ＭＳ Ｐゴシック" charset="0"/>
              <a:cs typeface="Arial" charset="0"/>
            </a:endParaRPr>
          </a:p>
        </p:txBody>
      </p:sp>
      <p:sp>
        <p:nvSpPr>
          <p:cNvPr id="233477" name="Text Box 5">
            <a:extLst>
              <a:ext uri="{FF2B5EF4-FFF2-40B4-BE49-F238E27FC236}">
                <a16:creationId xmlns:a16="http://schemas.microsoft.com/office/drawing/2014/main" id="{836A4830-C0E5-ECB6-A5C5-E7B2827FC89D}"/>
              </a:ext>
            </a:extLst>
          </p:cNvPr>
          <p:cNvSpPr txBox="1">
            <a:spLocks noChangeArrowheads="1"/>
          </p:cNvSpPr>
          <p:nvPr/>
        </p:nvSpPr>
        <p:spPr bwMode="auto">
          <a:xfrm>
            <a:off x="27546" y="3190577"/>
            <a:ext cx="9144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3600" b="1" dirty="0">
                <a:solidFill>
                  <a:srgbClr val="FFFFFF"/>
                </a:solidFill>
                <a:cs typeface="Arial" charset="0"/>
              </a:rPr>
              <a:t>لذلك مارس معرفة أي الكلمات التي يجب التشديد عليها واقرأ النص بصوت مرتفع عدة مرات حتى تقوم بحفظه بشكل كامل</a:t>
            </a:r>
            <a:endParaRPr lang="en-US" sz="3600" b="1" dirty="0">
              <a:solidFill>
                <a:srgbClr val="FFFFFF"/>
              </a:solidFill>
              <a:cs typeface="Arial" charset="0"/>
            </a:endParaRPr>
          </a:p>
        </p:txBody>
      </p:sp>
      <p:sp>
        <p:nvSpPr>
          <p:cNvPr id="74756" name="Text Box 6">
            <a:extLst>
              <a:ext uri="{FF2B5EF4-FFF2-40B4-BE49-F238E27FC236}">
                <a16:creationId xmlns:a16="http://schemas.microsoft.com/office/drawing/2014/main" id="{791FDFDB-6F1A-216D-8A31-0CF3E4B6D055}"/>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74757" name="Picture 8" descr="smiley_wink">
            <a:extLst>
              <a:ext uri="{FF2B5EF4-FFF2-40B4-BE49-F238E27FC236}">
                <a16:creationId xmlns:a16="http://schemas.microsoft.com/office/drawing/2014/main" id="{7458DCAD-7368-1FF7-E3A1-F5A62E0258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8821" y="1988840"/>
            <a:ext cx="1546225" cy="154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9597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3025" y="836613"/>
            <a:ext cx="9253538" cy="1371600"/>
          </a:xfrm>
        </p:spPr>
        <p:txBody>
          <a:bodyPr/>
          <a:lstStyle/>
          <a:p>
            <a:pPr eaLnBrk="1" hangingPunct="1"/>
            <a:r>
              <a:rPr lang="ar-JO" sz="4000" b="1" dirty="0">
                <a:solidFill>
                  <a:srgbClr val="FFFFFF"/>
                </a:solidFill>
                <a:latin typeface="Arial" charset="0"/>
                <a:ea typeface="ＭＳ Ｐゴシック" charset="0"/>
                <a:cs typeface="Arial" charset="0"/>
              </a:rPr>
              <a:t>خ. عادة ما يتم قراءة النص بنغمة صوت ثابتة</a:t>
            </a:r>
            <a:endParaRPr lang="en-US" sz="4000" b="1" dirty="0">
              <a:solidFill>
                <a:srgbClr val="FFFFFF"/>
              </a:solidFill>
              <a:latin typeface="Arial" charset="0"/>
              <a:ea typeface="ＭＳ Ｐゴシック" charset="0"/>
              <a:cs typeface="Arial" charset="0"/>
            </a:endParaRPr>
          </a:p>
        </p:txBody>
      </p:sp>
      <p:sp>
        <p:nvSpPr>
          <p:cNvPr id="76804"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cs typeface="Arial" charset="0"/>
              </a:rPr>
              <a:t>9</a:t>
            </a:r>
            <a:endParaRPr lang="en-US" b="1" dirty="0">
              <a:solidFill>
                <a:srgbClr val="FFFFFF"/>
              </a:solidFill>
              <a:cs typeface="Arial" charset="0"/>
            </a:endParaRPr>
          </a:p>
        </p:txBody>
      </p:sp>
      <p:pic>
        <p:nvPicPr>
          <p:cNvPr id="76805" name="Picture 6" descr="peo-gir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6238" y="2205038"/>
            <a:ext cx="3390900"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a:extLst>
            <a:ext uri="{FF2B5EF4-FFF2-40B4-BE49-F238E27FC236}">
              <a16:creationId xmlns:a16="http://schemas.microsoft.com/office/drawing/2014/main" id="{A7569C91-EE57-3086-E87C-48CAA9F096D7}"/>
            </a:ext>
          </a:extLst>
        </p:cNvPr>
        <p:cNvGrpSpPr/>
        <p:nvPr/>
      </p:nvGrpSpPr>
      <p:grpSpPr>
        <a:xfrm>
          <a:off x="0" y="0"/>
          <a:ext cx="0" cy="0"/>
          <a:chOff x="0" y="0"/>
          <a:chExt cx="0" cy="0"/>
        </a:xfrm>
      </p:grpSpPr>
      <p:sp>
        <p:nvSpPr>
          <p:cNvPr id="76802" name="Rectangle 2">
            <a:extLst>
              <a:ext uri="{FF2B5EF4-FFF2-40B4-BE49-F238E27FC236}">
                <a16:creationId xmlns:a16="http://schemas.microsoft.com/office/drawing/2014/main" id="{793C6FC1-3F45-53FF-9B1C-FAB4275AD018}"/>
              </a:ext>
            </a:extLst>
          </p:cNvPr>
          <p:cNvSpPr>
            <a:spLocks noGrp="1" noChangeArrowheads="1"/>
          </p:cNvSpPr>
          <p:nvPr>
            <p:ph type="ctrTitle"/>
          </p:nvPr>
        </p:nvSpPr>
        <p:spPr>
          <a:xfrm>
            <a:off x="-73025" y="836613"/>
            <a:ext cx="9253538" cy="1371600"/>
          </a:xfrm>
        </p:spPr>
        <p:txBody>
          <a:bodyPr/>
          <a:lstStyle/>
          <a:p>
            <a:pPr eaLnBrk="1" hangingPunct="1"/>
            <a:r>
              <a:rPr lang="ar-JO" sz="4000" b="1" dirty="0">
                <a:solidFill>
                  <a:srgbClr val="FFFFFF"/>
                </a:solidFill>
                <a:latin typeface="Arial" charset="0"/>
                <a:ea typeface="ＭＳ Ｐゴシック" charset="0"/>
                <a:cs typeface="Arial" charset="0"/>
              </a:rPr>
              <a:t>خ. عادة ما يتم قراءة النص بنغمة صوت ثابتة</a:t>
            </a:r>
            <a:endParaRPr lang="en-US" sz="4000" b="1" dirty="0">
              <a:solidFill>
                <a:srgbClr val="FFFFFF"/>
              </a:solidFill>
              <a:latin typeface="Arial" charset="0"/>
              <a:ea typeface="ＭＳ Ｐゴシック" charset="0"/>
              <a:cs typeface="Arial" charset="0"/>
            </a:endParaRPr>
          </a:p>
        </p:txBody>
      </p:sp>
      <p:sp>
        <p:nvSpPr>
          <p:cNvPr id="235524" name="Rectangle 4">
            <a:extLst>
              <a:ext uri="{FF2B5EF4-FFF2-40B4-BE49-F238E27FC236}">
                <a16:creationId xmlns:a16="http://schemas.microsoft.com/office/drawing/2014/main" id="{8D34D31B-1EE8-513C-5A66-DF5CFEF35784}"/>
              </a:ext>
            </a:extLst>
          </p:cNvPr>
          <p:cNvSpPr>
            <a:spLocks noGrp="1" noChangeArrowheads="1"/>
          </p:cNvSpPr>
          <p:nvPr>
            <p:ph type="subTitle" idx="1"/>
          </p:nvPr>
        </p:nvSpPr>
        <p:spPr>
          <a:xfrm>
            <a:off x="20638" y="4527550"/>
            <a:ext cx="9083675" cy="2286000"/>
          </a:xfrm>
          <a:noFill/>
        </p:spPr>
        <p:txBody>
          <a:bodyPr anchor="ctr"/>
          <a:lstStyle/>
          <a:p>
            <a:pPr eaLnBrk="1" hangingPunct="1">
              <a:spcBef>
                <a:spcPct val="0"/>
              </a:spcBef>
            </a:pPr>
            <a:r>
              <a:rPr lang="ar-JO" sz="4000" b="1" dirty="0">
                <a:solidFill>
                  <a:srgbClr val="FFFFFF"/>
                </a:solidFill>
                <a:latin typeface="Arial" charset="0"/>
                <a:ea typeface="ＭＳ Ｐゴシック" charset="0"/>
                <a:cs typeface="Arial" charset="0"/>
              </a:rPr>
              <a:t>لذلك قم بتغيير سرعة الكلام وعلو الصوت. </a:t>
            </a:r>
          </a:p>
          <a:p>
            <a:pPr eaLnBrk="1" hangingPunct="1">
              <a:spcBef>
                <a:spcPct val="0"/>
              </a:spcBef>
            </a:pPr>
            <a:r>
              <a:rPr lang="ar-JO" sz="4000" b="1" dirty="0">
                <a:solidFill>
                  <a:srgbClr val="FFFFFF"/>
                </a:solidFill>
                <a:latin typeface="Arial" charset="0"/>
                <a:ea typeface="ＭＳ Ｐゴシック" charset="0"/>
                <a:cs typeface="Arial" charset="0"/>
              </a:rPr>
              <a:t>اقرأ للأطفال – إنهم لا يرحمون</a:t>
            </a:r>
            <a:endParaRPr lang="en-US" sz="4000" b="1" dirty="0">
              <a:solidFill>
                <a:srgbClr val="FFFFFF"/>
              </a:solidFill>
              <a:latin typeface="Arial" charset="0"/>
              <a:ea typeface="ＭＳ Ｐゴシック" charset="0"/>
              <a:cs typeface="Arial" charset="0"/>
            </a:endParaRPr>
          </a:p>
        </p:txBody>
      </p:sp>
      <p:sp>
        <p:nvSpPr>
          <p:cNvPr id="76804" name="Text Box 5">
            <a:extLst>
              <a:ext uri="{FF2B5EF4-FFF2-40B4-BE49-F238E27FC236}">
                <a16:creationId xmlns:a16="http://schemas.microsoft.com/office/drawing/2014/main" id="{72DE40CE-39F2-A531-6D6A-EFADBAAC8A65}"/>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cs typeface="Arial" charset="0"/>
              </a:rPr>
              <a:t>9</a:t>
            </a:r>
            <a:endParaRPr lang="en-US" b="1" dirty="0">
              <a:solidFill>
                <a:srgbClr val="FFFFFF"/>
              </a:solidFill>
              <a:cs typeface="Arial" charset="0"/>
            </a:endParaRPr>
          </a:p>
        </p:txBody>
      </p:sp>
      <p:pic>
        <p:nvPicPr>
          <p:cNvPr id="76805" name="Picture 6" descr="peo-girl">
            <a:extLst>
              <a:ext uri="{FF2B5EF4-FFF2-40B4-BE49-F238E27FC236}">
                <a16:creationId xmlns:a16="http://schemas.microsoft.com/office/drawing/2014/main" id="{8BF1A1CC-060E-E469-D858-911F13FC887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6238" y="2205038"/>
            <a:ext cx="33909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8616375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0"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rPr>
              <a:t>9</a:t>
            </a:r>
            <a:endParaRPr lang="en-US" dirty="0">
              <a:solidFill>
                <a:srgbClr val="FFFFFF"/>
              </a:solidFill>
            </a:endParaRPr>
          </a:p>
        </p:txBody>
      </p:sp>
      <p:pic>
        <p:nvPicPr>
          <p:cNvPr id="78851" name="Picture 6" descr="peo-anatomy_proffec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3113" y="2565400"/>
            <a:ext cx="2420937"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179388" y="549275"/>
            <a:ext cx="8785225" cy="2057400"/>
          </a:xfrm>
        </p:spPr>
        <p:txBody>
          <a:bodyPr/>
          <a:lstStyle/>
          <a:p>
            <a:pPr eaLnBrk="1" hangingPunct="1"/>
            <a:r>
              <a:rPr lang="ar-JO" altLang="ja-JP" sz="4000" b="1" dirty="0">
                <a:solidFill>
                  <a:srgbClr val="FFFFFF"/>
                </a:solidFill>
                <a:latin typeface="Arial" charset="0"/>
                <a:ea typeface="ＭＳ Ｐゴシック" charset="0"/>
                <a:cs typeface="Arial" charset="0"/>
              </a:rPr>
              <a:t>د. من الصعب تعليم الناس أن يقرأوا جيداً إذا كان لديهم فكر أنا أعرف كيف أقرأ مسبقاً</a:t>
            </a:r>
            <a:endParaRPr lang="en-US" sz="4000" b="1" dirty="0">
              <a:solidFill>
                <a:srgbClr val="FFFFFF"/>
              </a:solidFill>
              <a:latin typeface="Arial" charset="0"/>
              <a:ea typeface="ＭＳ Ｐゴシック" charset="0"/>
              <a:cs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009F4C9-FA23-0AD2-DBBC-CDF21FAC4A04}"/>
            </a:ext>
          </a:extLst>
        </p:cNvPr>
        <p:cNvGrpSpPr/>
        <p:nvPr/>
      </p:nvGrpSpPr>
      <p:grpSpPr>
        <a:xfrm>
          <a:off x="0" y="0"/>
          <a:ext cx="0" cy="0"/>
          <a:chOff x="0" y="0"/>
          <a:chExt cx="0" cy="0"/>
        </a:xfrm>
      </p:grpSpPr>
      <p:sp>
        <p:nvSpPr>
          <p:cNvPr id="78850" name="Text Box 5">
            <a:extLst>
              <a:ext uri="{FF2B5EF4-FFF2-40B4-BE49-F238E27FC236}">
                <a16:creationId xmlns:a16="http://schemas.microsoft.com/office/drawing/2014/main" id="{699E054A-C170-6008-6363-BDDB1F0CC9E9}"/>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rPr>
              <a:t>9</a:t>
            </a:r>
            <a:endParaRPr lang="en-US" dirty="0">
              <a:solidFill>
                <a:srgbClr val="FFFFFF"/>
              </a:solidFill>
            </a:endParaRPr>
          </a:p>
        </p:txBody>
      </p:sp>
      <p:pic>
        <p:nvPicPr>
          <p:cNvPr id="78851" name="Picture 6" descr="peo-anatomy_proffecor">
            <a:extLst>
              <a:ext uri="{FF2B5EF4-FFF2-40B4-BE49-F238E27FC236}">
                <a16:creationId xmlns:a16="http://schemas.microsoft.com/office/drawing/2014/main" id="{88788BF7-3600-6AA3-F031-EEB4204FFEC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3113" y="2565400"/>
            <a:ext cx="2420937"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2" name="Rectangle 2">
            <a:extLst>
              <a:ext uri="{FF2B5EF4-FFF2-40B4-BE49-F238E27FC236}">
                <a16:creationId xmlns:a16="http://schemas.microsoft.com/office/drawing/2014/main" id="{44167D41-55E2-E3EF-147F-EEC68C1FD92A}"/>
              </a:ext>
            </a:extLst>
          </p:cNvPr>
          <p:cNvSpPr>
            <a:spLocks noGrp="1" noChangeArrowheads="1"/>
          </p:cNvSpPr>
          <p:nvPr>
            <p:ph type="ctrTitle"/>
          </p:nvPr>
        </p:nvSpPr>
        <p:spPr>
          <a:xfrm>
            <a:off x="179388" y="549275"/>
            <a:ext cx="8785225" cy="2057400"/>
          </a:xfrm>
        </p:spPr>
        <p:txBody>
          <a:bodyPr/>
          <a:lstStyle/>
          <a:p>
            <a:pPr eaLnBrk="1" hangingPunct="1"/>
            <a:r>
              <a:rPr lang="ar-JO" altLang="ja-JP" sz="4000" b="1" dirty="0">
                <a:solidFill>
                  <a:srgbClr val="FFFFFF"/>
                </a:solidFill>
                <a:latin typeface="Arial" charset="0"/>
                <a:ea typeface="ＭＳ Ｐゴシック" charset="0"/>
                <a:cs typeface="Arial" charset="0"/>
              </a:rPr>
              <a:t>د. من الصعب تعليم الناس أن يقرأوا جيداً إذا كان لديهم فكر أنا أعرف كيف أقرأ مسبقاً</a:t>
            </a:r>
            <a:endParaRPr lang="en-US" sz="4000" b="1" dirty="0">
              <a:solidFill>
                <a:srgbClr val="FFFFFF"/>
              </a:solidFill>
              <a:latin typeface="Arial" charset="0"/>
              <a:ea typeface="ＭＳ Ｐゴシック" charset="0"/>
              <a:cs typeface="Arial" charset="0"/>
            </a:endParaRPr>
          </a:p>
        </p:txBody>
      </p:sp>
      <p:sp>
        <p:nvSpPr>
          <p:cNvPr id="237572" name="Text Box 4">
            <a:extLst>
              <a:ext uri="{FF2B5EF4-FFF2-40B4-BE49-F238E27FC236}">
                <a16:creationId xmlns:a16="http://schemas.microsoft.com/office/drawing/2014/main" id="{737F97D4-414A-F35B-5F11-4F50E283C3B0}"/>
              </a:ext>
            </a:extLst>
          </p:cNvPr>
          <p:cNvSpPr txBox="1">
            <a:spLocks noChangeArrowheads="1"/>
          </p:cNvSpPr>
          <p:nvPr/>
        </p:nvSpPr>
        <p:spPr bwMode="auto">
          <a:xfrm>
            <a:off x="285750" y="4519613"/>
            <a:ext cx="8534400"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000" b="1" dirty="0">
                <a:solidFill>
                  <a:srgbClr val="FFFFFF"/>
                </a:solidFill>
                <a:cs typeface="Arial" charset="0"/>
              </a:rPr>
              <a:t>لذا اختر 5 أشخاص في الكنيسة من القراء الجيدين وامنحهم هذه الندوة المصغرة.</a:t>
            </a:r>
            <a:endParaRPr lang="en-US" sz="4000" b="1" dirty="0">
              <a:solidFill>
                <a:srgbClr val="FFFFFF"/>
              </a:solidFill>
              <a:cs typeface="Arial" charset="0"/>
            </a:endParaRPr>
          </a:p>
        </p:txBody>
      </p:sp>
    </p:spTree>
    <p:extLst>
      <p:ext uri="{BB962C8B-B14F-4D97-AF65-F5344CB8AC3E}">
        <p14:creationId xmlns:p14="http://schemas.microsoft.com/office/powerpoint/2010/main" val="394960994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80898" name="Picture 6" descr="oth-bible_mosa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5375" y="2965450"/>
            <a:ext cx="2016125" cy="201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rPr>
              <a:t>9</a:t>
            </a:r>
            <a:endParaRPr lang="en-US" dirty="0">
              <a:solidFill>
                <a:srgbClr val="FFFFFF"/>
              </a:solidFill>
            </a:endParaRPr>
          </a:p>
        </p:txBody>
      </p:sp>
      <p:sp>
        <p:nvSpPr>
          <p:cNvPr id="62467" name="Rectangle 2"/>
          <p:cNvSpPr>
            <a:spLocks noGrp="1" noChangeArrowheads="1"/>
          </p:cNvSpPr>
          <p:nvPr>
            <p:ph type="ctrTitle"/>
          </p:nvPr>
        </p:nvSpPr>
        <p:spPr>
          <a:xfrm>
            <a:off x="0" y="188640"/>
            <a:ext cx="9109076" cy="2743200"/>
          </a:xfrm>
        </p:spPr>
        <p:txBody>
          <a:bodyPr/>
          <a:lstStyle/>
          <a:p>
            <a:pPr eaLnBrk="1" hangingPunct="1">
              <a:defRPr/>
            </a:pPr>
            <a:r>
              <a:rPr lang="ar-JO" altLang="ja-JP" sz="4000" b="1" dirty="0">
                <a:solidFill>
                  <a:srgbClr val="FFFFFF"/>
                </a:solidFill>
                <a:effectLst>
                  <a:glow rad="127000">
                    <a:schemeClr val="tx1"/>
                  </a:glow>
                </a:effectLst>
                <a:latin typeface="Arial" charset="0"/>
                <a:ea typeface="ＭＳ Ｐゴシック" charset="0"/>
                <a:cs typeface="Arial" charset="0"/>
              </a:rPr>
              <a:t>ذ. نشعر أننا نحتاج دائماً أن ننهي كل قراءة بالكليشيه المبتذل (ليبارك الرب هذه القراءة من كلمته) </a:t>
            </a:r>
            <a:endParaRPr lang="en-US" sz="4000" b="1" dirty="0">
              <a:solidFill>
                <a:srgbClr val="FFFFFF"/>
              </a:solidFill>
              <a:effectLst>
                <a:glow rad="127000">
                  <a:schemeClr val="tx1"/>
                </a:glow>
              </a:effectLst>
              <a:latin typeface="Arial" charset="0"/>
              <a:ea typeface="ＭＳ Ｐゴシック"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a:extLst>
            <a:ext uri="{FF2B5EF4-FFF2-40B4-BE49-F238E27FC236}">
              <a16:creationId xmlns:a16="http://schemas.microsoft.com/office/drawing/2014/main" id="{62698FC0-E20E-FF48-A3B6-48708106642D}"/>
            </a:ext>
          </a:extLst>
        </p:cNvPr>
        <p:cNvGrpSpPr/>
        <p:nvPr/>
      </p:nvGrpSpPr>
      <p:grpSpPr>
        <a:xfrm>
          <a:off x="0" y="0"/>
          <a:ext cx="0" cy="0"/>
          <a:chOff x="0" y="0"/>
          <a:chExt cx="0" cy="0"/>
        </a:xfrm>
      </p:grpSpPr>
      <p:pic>
        <p:nvPicPr>
          <p:cNvPr id="80898" name="Picture 6" descr="oth-bible_mosaic">
            <a:extLst>
              <a:ext uri="{FF2B5EF4-FFF2-40B4-BE49-F238E27FC236}">
                <a16:creationId xmlns:a16="http://schemas.microsoft.com/office/drawing/2014/main" id="{92C2AB6F-0AD2-B2BC-DD17-C2CE061203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5375" y="2965450"/>
            <a:ext cx="2016125"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Text Box 5">
            <a:extLst>
              <a:ext uri="{FF2B5EF4-FFF2-40B4-BE49-F238E27FC236}">
                <a16:creationId xmlns:a16="http://schemas.microsoft.com/office/drawing/2014/main" id="{725A4672-107F-DE45-09DF-AD1C07A09889}"/>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FF"/>
                </a:solidFill>
              </a:rPr>
              <a:t>9</a:t>
            </a:r>
            <a:endParaRPr lang="en-US" dirty="0">
              <a:solidFill>
                <a:srgbClr val="FFFFFF"/>
              </a:solidFill>
            </a:endParaRPr>
          </a:p>
        </p:txBody>
      </p:sp>
      <p:sp>
        <p:nvSpPr>
          <p:cNvPr id="62467" name="Rectangle 2">
            <a:extLst>
              <a:ext uri="{FF2B5EF4-FFF2-40B4-BE49-F238E27FC236}">
                <a16:creationId xmlns:a16="http://schemas.microsoft.com/office/drawing/2014/main" id="{5D198263-0F07-D89E-A09B-D70387CE7AA8}"/>
              </a:ext>
            </a:extLst>
          </p:cNvPr>
          <p:cNvSpPr>
            <a:spLocks noGrp="1" noChangeArrowheads="1"/>
          </p:cNvSpPr>
          <p:nvPr>
            <p:ph type="ctrTitle"/>
          </p:nvPr>
        </p:nvSpPr>
        <p:spPr>
          <a:xfrm>
            <a:off x="0" y="188640"/>
            <a:ext cx="9109076" cy="2743200"/>
          </a:xfrm>
        </p:spPr>
        <p:txBody>
          <a:bodyPr/>
          <a:lstStyle/>
          <a:p>
            <a:pPr eaLnBrk="1" hangingPunct="1">
              <a:defRPr/>
            </a:pPr>
            <a:r>
              <a:rPr lang="ar-JO" altLang="ja-JP" sz="4000" b="1" dirty="0">
                <a:solidFill>
                  <a:srgbClr val="FFFFFF"/>
                </a:solidFill>
                <a:effectLst>
                  <a:glow rad="127000">
                    <a:schemeClr val="tx1"/>
                  </a:glow>
                </a:effectLst>
                <a:latin typeface="Arial" charset="0"/>
                <a:ea typeface="ＭＳ Ｐゴシック" charset="0"/>
                <a:cs typeface="Arial" charset="0"/>
              </a:rPr>
              <a:t>ذ. نشعر أننا نحتاج دائماً أن ننهي كل قراءة بالكليشيه المبتذل (ليبارك الرب هذه القراءة من كلمته) </a:t>
            </a:r>
            <a:endParaRPr lang="en-US" sz="4000" b="1" dirty="0">
              <a:solidFill>
                <a:srgbClr val="FFFFFF"/>
              </a:solidFill>
              <a:effectLst>
                <a:glow rad="127000">
                  <a:schemeClr val="tx1"/>
                </a:glow>
              </a:effectLst>
              <a:latin typeface="Arial" charset="0"/>
              <a:ea typeface="ＭＳ Ｐゴシック" charset="0"/>
              <a:cs typeface="Arial" charset="0"/>
            </a:endParaRPr>
          </a:p>
        </p:txBody>
      </p:sp>
      <p:sp>
        <p:nvSpPr>
          <p:cNvPr id="239620" name="Text Box 4">
            <a:extLst>
              <a:ext uri="{FF2B5EF4-FFF2-40B4-BE49-F238E27FC236}">
                <a16:creationId xmlns:a16="http://schemas.microsoft.com/office/drawing/2014/main" id="{8D8618EE-58BC-F967-5412-FBC2F87B67BD}"/>
              </a:ext>
            </a:extLst>
          </p:cNvPr>
          <p:cNvSpPr txBox="1">
            <a:spLocks noChangeArrowheads="1"/>
          </p:cNvSpPr>
          <p:nvPr/>
        </p:nvSpPr>
        <p:spPr bwMode="auto">
          <a:xfrm>
            <a:off x="-1" y="4908376"/>
            <a:ext cx="910907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4000" b="1" dirty="0">
                <a:solidFill>
                  <a:srgbClr val="FFFFFF"/>
                </a:solidFill>
                <a:effectLst>
                  <a:glow rad="127000">
                    <a:schemeClr val="tx1"/>
                  </a:glow>
                </a:effectLst>
                <a:cs typeface="Arial" charset="0"/>
              </a:rPr>
              <a:t>إذا قرأنا الكتاب المقدس جيداً فسوف يكون بركة دون أن نحتاج إلى مباركته</a:t>
            </a:r>
            <a:endParaRPr lang="en-US" sz="4000" b="1" dirty="0">
              <a:solidFill>
                <a:srgbClr val="FFFFFF"/>
              </a:solidFill>
              <a:effectLst>
                <a:glow rad="127000">
                  <a:schemeClr val="tx1"/>
                </a:glow>
              </a:effectLst>
              <a:cs typeface="Arial" charset="0"/>
            </a:endParaRPr>
          </a:p>
        </p:txBody>
      </p:sp>
    </p:spTree>
    <p:extLst>
      <p:ext uri="{BB962C8B-B14F-4D97-AF65-F5344CB8AC3E}">
        <p14:creationId xmlns:p14="http://schemas.microsoft.com/office/powerpoint/2010/main" val="26964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144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chemeClr val="bg1"/>
                </a:solidFill>
                <a:latin typeface="Arial"/>
                <a:ea typeface="ＭＳ Ｐゴシック" charset="-128"/>
                <a:cs typeface="Arial"/>
              </a:rPr>
              <a:t>... هو الشيء الوحيد الذي يسمعه الحضور باعتباره </a:t>
            </a:r>
            <a:r>
              <a:rPr lang="ar-JO" sz="4400" b="1" dirty="0">
                <a:solidFill>
                  <a:srgbClr val="FFFF00"/>
                </a:solidFill>
                <a:latin typeface="Arial"/>
                <a:ea typeface="ＭＳ Ｐゴシック" charset="-128"/>
                <a:cs typeface="Arial"/>
              </a:rPr>
              <a:t>كلمة ا</a:t>
            </a:r>
            <a:r>
              <a:rPr lang="ar-JO" sz="4400" b="1" dirty="0">
                <a:solidFill>
                  <a:schemeClr val="bg1"/>
                </a:solidFill>
                <a:latin typeface="Arial"/>
                <a:ea typeface="ＭＳ Ｐゴシック" charset="-128"/>
                <a:cs typeface="Arial"/>
              </a:rPr>
              <a:t>لله الحقيقية</a:t>
            </a:r>
            <a:endParaRPr lang="en-US" sz="4400" b="1" dirty="0">
              <a:solidFill>
                <a:schemeClr val="bg1"/>
              </a:solidFill>
              <a:latin typeface="Arial"/>
              <a:ea typeface="ＭＳ Ｐゴシック" charset="-128"/>
              <a:cs typeface="Arial"/>
            </a:endParaRPr>
          </a:p>
        </p:txBody>
      </p:sp>
      <p:sp>
        <p:nvSpPr>
          <p:cNvPr id="55299"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9</a:t>
            </a:r>
            <a:endParaRPr lang="en-US" b="1" dirty="0">
              <a:solidFill>
                <a:schemeClr val="bg1"/>
              </a:solidFill>
              <a:cs typeface="Arial" charset="0"/>
            </a:endParaRPr>
          </a:p>
        </p:txBody>
      </p:sp>
      <p:sp>
        <p:nvSpPr>
          <p:cNvPr id="55300" name="Rectangle 5"/>
          <p:cNvSpPr>
            <a:spLocks noGrp="1" noChangeArrowheads="1"/>
          </p:cNvSpPr>
          <p:nvPr>
            <p:ph type="title" idx="4294967295"/>
          </p:nvPr>
        </p:nvSpPr>
        <p:spPr>
          <a:xfrm>
            <a:off x="457200" y="869950"/>
            <a:ext cx="8229600" cy="1524000"/>
          </a:xfrm>
          <a:solidFill>
            <a:schemeClr val="accent1"/>
          </a:solidFill>
        </p:spPr>
        <p:txBody>
          <a:bodyPr/>
          <a:lstStyle/>
          <a:p>
            <a:pPr eaLnBrk="1" hangingPunct="1"/>
            <a:r>
              <a:rPr lang="ar-JO" b="1" dirty="0">
                <a:solidFill>
                  <a:srgbClr val="FF0000"/>
                </a:solidFill>
                <a:latin typeface="Arial" charset="0"/>
                <a:cs typeface="Arial" charset="0"/>
              </a:rPr>
              <a:t>الجزء الأكثر أهمية</a:t>
            </a:r>
            <a:br>
              <a:rPr lang="ar-JO" b="1" dirty="0">
                <a:solidFill>
                  <a:srgbClr val="FF0000"/>
                </a:solidFill>
                <a:latin typeface="Arial" charset="0"/>
                <a:cs typeface="Arial" charset="0"/>
              </a:rPr>
            </a:br>
            <a:r>
              <a:rPr lang="ar-JO" b="1" dirty="0">
                <a:solidFill>
                  <a:srgbClr val="FF0000"/>
                </a:solidFill>
                <a:latin typeface="Arial" charset="0"/>
                <a:cs typeface="Arial" charset="0"/>
              </a:rPr>
              <a:t>في عظتك ...</a:t>
            </a:r>
            <a:endParaRPr lang="en-US"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cs typeface="Arial" charset="0"/>
              </a:rPr>
              <a:t>9</a:t>
            </a:r>
            <a:endParaRPr lang="en-US" b="1" dirty="0">
              <a:solidFill>
                <a:schemeClr val="bg1"/>
              </a:solidFill>
              <a:cs typeface="Arial" charset="0"/>
            </a:endParaRPr>
          </a:p>
        </p:txBody>
      </p:sp>
      <p:sp>
        <p:nvSpPr>
          <p:cNvPr id="82947"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ar-JO" b="1" dirty="0">
                <a:solidFill>
                  <a:srgbClr val="FF0000"/>
                </a:solidFill>
                <a:latin typeface="Arial" charset="0"/>
                <a:cs typeface="Arial" charset="0"/>
              </a:rPr>
              <a:t>قراء الكتاب المقدس الصفية</a:t>
            </a:r>
            <a:endParaRPr lang="en-US" b="1" dirty="0">
              <a:solidFill>
                <a:srgbClr val="FF0000"/>
              </a:solidFill>
              <a:latin typeface="Arial" charset="0"/>
              <a:cs typeface="Arial" charset="0"/>
            </a:endParaRPr>
          </a:p>
        </p:txBody>
      </p:sp>
      <p:sp>
        <p:nvSpPr>
          <p:cNvPr id="23558" name="Text Box 6"/>
          <p:cNvSpPr txBox="1">
            <a:spLocks noChangeArrowheads="1"/>
          </p:cNvSpPr>
          <p:nvPr/>
        </p:nvSpPr>
        <p:spPr bwMode="auto">
          <a:xfrm>
            <a:off x="609600" y="1676400"/>
            <a:ext cx="8077200" cy="5016758"/>
          </a:xfrm>
          <a:prstGeom prst="rect">
            <a:avLst/>
          </a:prstGeom>
          <a:noFill/>
          <a:ln w="9525">
            <a:noFill/>
            <a:miter lim="800000"/>
            <a:headEnd/>
            <a:tailEnd/>
          </a:ln>
          <a:effectLst/>
        </p:spPr>
        <p:txBody>
          <a:bodyPr>
            <a:spAutoFit/>
          </a:bodyPr>
          <a:lstStyle>
            <a:lvl1pPr marL="693738" indent="-69373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أ. السرد: الدخول الإنتصاري</a:t>
            </a:r>
          </a:p>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   (مرقس 11: 1-11)</a:t>
            </a:r>
            <a:br>
              <a:rPr lang="en-US" sz="4000" b="1" dirty="0">
                <a:solidFill>
                  <a:schemeClr val="bg1"/>
                </a:solidFill>
                <a:effectLst>
                  <a:outerShdw blurRad="38100" dist="38100" dir="2700000" algn="tl">
                    <a:srgbClr val="000000">
                      <a:alpha val="43137"/>
                    </a:srgbClr>
                  </a:outerShdw>
                </a:effectLst>
                <a:latin typeface="Arial"/>
                <a:cs typeface="Arial"/>
              </a:rPr>
            </a:br>
            <a:endParaRPr lang="en-US" sz="4000" b="1" dirty="0">
              <a:solidFill>
                <a:schemeClr val="bg1"/>
              </a:solidFill>
              <a:effectLst>
                <a:outerShdw blurRad="38100" dist="38100" dir="2700000" algn="tl">
                  <a:srgbClr val="000000">
                    <a:alpha val="43137"/>
                  </a:srgbClr>
                </a:outerShdw>
              </a:effectLst>
              <a:latin typeface="Arial"/>
              <a:cs typeface="Arial"/>
            </a:endParaRPr>
          </a:p>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ب. النبوة: العرش السماوي</a:t>
            </a:r>
          </a:p>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    (رؤيا 4: 1-11)</a:t>
            </a:r>
            <a:endParaRPr lang="en-US" sz="4000" b="1" dirty="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endParaRPr lang="en-US" sz="4000" b="1" dirty="0">
              <a:solidFill>
                <a:schemeClr val="bg1"/>
              </a:solidFill>
              <a:effectLst>
                <a:outerShdw blurRad="38100" dist="38100" dir="2700000" algn="tl">
                  <a:srgbClr val="000000">
                    <a:alpha val="43137"/>
                  </a:srgbClr>
                </a:outerShdw>
              </a:effectLst>
              <a:latin typeface="Arial"/>
              <a:cs typeface="Arial"/>
            </a:endParaRPr>
          </a:p>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ت. الرثاء: طلب المساعدة</a:t>
            </a:r>
          </a:p>
          <a:p>
            <a:pPr marL="0" indent="0" algn="r">
              <a:defRPr/>
            </a:pPr>
            <a:r>
              <a:rPr lang="ar-JO" sz="4000" b="1" dirty="0">
                <a:solidFill>
                  <a:schemeClr val="bg1"/>
                </a:solidFill>
                <a:effectLst>
                  <a:outerShdw blurRad="38100" dist="38100" dir="2700000" algn="tl">
                    <a:srgbClr val="000000">
                      <a:alpha val="43137"/>
                    </a:srgbClr>
                  </a:outerShdw>
                </a:effectLst>
                <a:latin typeface="Arial"/>
                <a:cs typeface="Arial"/>
              </a:rPr>
              <a:t>    (مزمور 70)</a:t>
            </a:r>
            <a:endParaRPr lang="en-US" dirty="0">
              <a:effectLst>
                <a:outerShdw blurRad="38100" dist="38100" dir="2700000" algn="tl">
                  <a:srgbClr val="000000">
                    <a:alpha val="43137"/>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1" end="1"/>
                                            </p:txEl>
                                          </p:spTgt>
                                        </p:tgtEl>
                                        <p:attrNameLst>
                                          <p:attrName>style.visibility</p:attrName>
                                        </p:attrNameLst>
                                      </p:cBhvr>
                                      <p:to>
                                        <p:strVal val="visible"/>
                                      </p:to>
                                    </p:set>
                                    <p:animEffect transition="in" filter="wipe(down)">
                                      <p:cBhvr>
                                        <p:cTn id="12" dur="500"/>
                                        <p:tgtEl>
                                          <p:spTgt spid="235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2" end="2"/>
                                            </p:txEl>
                                          </p:spTgt>
                                        </p:tgtEl>
                                        <p:attrNameLst>
                                          <p:attrName>style.visibility</p:attrName>
                                        </p:attrNameLst>
                                      </p:cBhvr>
                                      <p:to>
                                        <p:strVal val="visible"/>
                                      </p:to>
                                    </p:set>
                                    <p:animEffect transition="in" filter="wipe(down)">
                                      <p:cBhvr>
                                        <p:cTn id="17" dur="500"/>
                                        <p:tgtEl>
                                          <p:spTgt spid="235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58">
                                            <p:txEl>
                                              <p:pRg st="3" end="3"/>
                                            </p:txEl>
                                          </p:spTgt>
                                        </p:tgtEl>
                                        <p:attrNameLst>
                                          <p:attrName>style.visibility</p:attrName>
                                        </p:attrNameLst>
                                      </p:cBhvr>
                                      <p:to>
                                        <p:strVal val="visible"/>
                                      </p:to>
                                    </p:set>
                                    <p:animEffect transition="in" filter="wipe(down)">
                                      <p:cBhvr>
                                        <p:cTn id="22" dur="500"/>
                                        <p:tgtEl>
                                          <p:spTgt spid="235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558">
                                            <p:txEl>
                                              <p:pRg st="5" end="5"/>
                                            </p:txEl>
                                          </p:spTgt>
                                        </p:tgtEl>
                                        <p:attrNameLst>
                                          <p:attrName>style.visibility</p:attrName>
                                        </p:attrNameLst>
                                      </p:cBhvr>
                                      <p:to>
                                        <p:strVal val="visible"/>
                                      </p:to>
                                    </p:set>
                                    <p:animEffect transition="in" filter="wipe(down)">
                                      <p:cBhvr>
                                        <p:cTn id="27" dur="500"/>
                                        <p:tgtEl>
                                          <p:spTgt spid="235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558">
                                            <p:txEl>
                                              <p:pRg st="6" end="6"/>
                                            </p:txEl>
                                          </p:spTgt>
                                        </p:tgtEl>
                                        <p:attrNameLst>
                                          <p:attrName>style.visibility</p:attrName>
                                        </p:attrNameLst>
                                      </p:cBhvr>
                                      <p:to>
                                        <p:strVal val="visible"/>
                                      </p:to>
                                    </p:set>
                                    <p:animEffect transition="in" filter="wipe(down)">
                                      <p:cBhvr>
                                        <p:cTn id="32" dur="500"/>
                                        <p:tgtEl>
                                          <p:spTgt spid="235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p:txBody>
          <a:bodyPr/>
          <a:lstStyle/>
          <a:p>
            <a:pPr eaLnBrk="1" hangingPunct="1"/>
            <a:r>
              <a:rPr lang="en-US">
                <a:latin typeface="Arial" charset="0"/>
              </a:rPr>
              <a:t>Black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410479" y="1330325"/>
            <a:ext cx="5698596" cy="2374900"/>
          </a:xfrm>
        </p:spPr>
        <p:txBody>
          <a:bodyPr/>
          <a:lstStyle/>
          <a:p>
            <a:pPr eaLnBrk="1" hangingPunct="1"/>
            <a:r>
              <a:rPr lang="ar-JO" sz="5400" b="1" dirty="0">
                <a:solidFill>
                  <a:schemeClr val="bg1"/>
                </a:solidFill>
                <a:latin typeface="Arial" panose="020B0604020202020204" pitchFamily="34" charset="0"/>
                <a:ea typeface="ＭＳ Ｐゴシック" charset="0"/>
                <a:cs typeface="Arial" panose="020B0604020202020204" pitchFamily="34" charset="0"/>
              </a:rPr>
              <a:t>لهذا كيف نستطيع أن  نقرأ الكتاب المقدس  بشكل مناسب؟</a:t>
            </a:r>
            <a:endParaRPr lang="en-US" sz="54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43715" name="Rectangle 3"/>
          <p:cNvSpPr>
            <a:spLocks noGrp="1" noChangeArrowheads="1"/>
          </p:cNvSpPr>
          <p:nvPr>
            <p:ph type="subTitle" idx="1"/>
          </p:nvPr>
        </p:nvSpPr>
        <p:spPr>
          <a:xfrm>
            <a:off x="3417888" y="4162425"/>
            <a:ext cx="5522912" cy="2362200"/>
          </a:xfrm>
        </p:spPr>
        <p:txBody>
          <a:bodyPr/>
          <a:lstStyle/>
          <a:p>
            <a:pP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دعونا ننظر إلى بعض </a:t>
            </a:r>
          </a:p>
          <a:p>
            <a:pP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المشاكل والحلول ...</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57348"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chemeClr val="bg1"/>
                </a:solidFill>
                <a:latin typeface="Arial" panose="020B0604020202020204" pitchFamily="34" charset="0"/>
                <a:cs typeface="Arial" panose="020B0604020202020204" pitchFamily="34" charset="0"/>
              </a:rPr>
              <a:t>9</a:t>
            </a:r>
            <a:endParaRPr lang="en-US"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15695" y="3991378"/>
            <a:ext cx="3404177" cy="2263778"/>
          </a:xfrm>
          <a:prstGeom prst="rect">
            <a:avLst/>
          </a:prstGeom>
        </p:spPr>
      </p:pic>
      <p:pic>
        <p:nvPicPr>
          <p:cNvPr id="2" name="Picture 1"/>
          <p:cNvPicPr>
            <a:picLocks noChangeAspect="1"/>
          </p:cNvPicPr>
          <p:nvPr/>
        </p:nvPicPr>
        <p:blipFill>
          <a:blip r:embed="rId5"/>
          <a:stretch>
            <a:fillRect/>
          </a:stretch>
        </p:blipFill>
        <p:spPr>
          <a:xfrm>
            <a:off x="-10394" y="1412776"/>
            <a:ext cx="3420873" cy="25922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arn(inHorizontal)">
                                      <p:cBhvr>
                                        <p:cTn id="12" dur="500"/>
                                        <p:tgtEl>
                                          <p:spTgt spid="243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ctrTitle"/>
          </p:nvPr>
        </p:nvSpPr>
        <p:spPr>
          <a:xfrm>
            <a:off x="381000" y="1143000"/>
            <a:ext cx="8534400" cy="1752600"/>
          </a:xfrm>
        </p:spPr>
        <p:txBody>
          <a:bodyPr/>
          <a:lstStyle/>
          <a:p>
            <a:pPr eaLnBrk="1" hangingPunct="1"/>
            <a:r>
              <a:rPr lang="ar-JO" sz="4000" b="1" dirty="0">
                <a:latin typeface="Arial" charset="0"/>
                <a:ea typeface="ＭＳ Ｐゴシック" charset="0"/>
                <a:cs typeface="Arial" charset="0"/>
              </a:rPr>
              <a:t>أ. في كثير من الأحيان لا علاقة لقراءة الكتاب المقدس بالرسالة الصباحية.</a:t>
            </a:r>
            <a:br>
              <a:rPr lang="en-US" sz="4000" b="1" dirty="0">
                <a:latin typeface="Arial" charset="0"/>
                <a:ea typeface="ＭＳ Ｐゴシック" charset="0"/>
                <a:cs typeface="Arial" charset="0"/>
              </a:rPr>
            </a:br>
            <a:endParaRPr lang="en-US" sz="4000" b="1" dirty="0">
              <a:latin typeface="Arial" charset="0"/>
              <a:ea typeface="ＭＳ Ｐゴシック" charset="0"/>
              <a:cs typeface="Arial" charset="0"/>
            </a:endParaRPr>
          </a:p>
        </p:txBody>
      </p:sp>
      <p:sp>
        <p:nvSpPr>
          <p:cNvPr id="59395"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cs typeface="Arial" charset="0"/>
              </a:rPr>
              <a:t>9</a:t>
            </a:r>
            <a:endParaRPr lang="en-US" dirty="0">
              <a:cs typeface="Arial" charset="0"/>
            </a:endParaRPr>
          </a:p>
        </p:txBody>
      </p:sp>
      <p:pic>
        <p:nvPicPr>
          <p:cNvPr id="59396" name="Picture 7" descr="oth-checkli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800" y="3068638"/>
            <a:ext cx="2355850"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7" name="Picture 8" descr="image00999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3713" y="3213100"/>
            <a:ext cx="2557462"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841A7-049E-740C-3517-28DE725244DD}"/>
            </a:ext>
          </a:extLst>
        </p:cNvPr>
        <p:cNvGrpSpPr/>
        <p:nvPr/>
      </p:nvGrpSpPr>
      <p:grpSpPr>
        <a:xfrm>
          <a:off x="0" y="0"/>
          <a:ext cx="0" cy="0"/>
          <a:chOff x="0" y="0"/>
          <a:chExt cx="0" cy="0"/>
        </a:xfrm>
      </p:grpSpPr>
      <p:sp>
        <p:nvSpPr>
          <p:cNvPr id="59393" name="Rectangle 2">
            <a:extLst>
              <a:ext uri="{FF2B5EF4-FFF2-40B4-BE49-F238E27FC236}">
                <a16:creationId xmlns:a16="http://schemas.microsoft.com/office/drawing/2014/main" id="{8167D570-7305-A653-40C2-25FEA61E5090}"/>
              </a:ext>
            </a:extLst>
          </p:cNvPr>
          <p:cNvSpPr>
            <a:spLocks noGrp="1" noChangeArrowheads="1"/>
          </p:cNvSpPr>
          <p:nvPr>
            <p:ph type="ctrTitle"/>
          </p:nvPr>
        </p:nvSpPr>
        <p:spPr>
          <a:xfrm>
            <a:off x="381000" y="1143000"/>
            <a:ext cx="8534400" cy="1752600"/>
          </a:xfrm>
        </p:spPr>
        <p:txBody>
          <a:bodyPr/>
          <a:lstStyle/>
          <a:p>
            <a:pPr eaLnBrk="1" hangingPunct="1"/>
            <a:r>
              <a:rPr lang="ar-JO" sz="4000" b="1" dirty="0">
                <a:latin typeface="Arial" charset="0"/>
                <a:ea typeface="ＭＳ Ｐゴシック" charset="0"/>
                <a:cs typeface="Arial" charset="0"/>
              </a:rPr>
              <a:t>أ. في كثير من الأحيان لا علاقة لقراءة الكتاب المقدس بالرسالة الصباحية.</a:t>
            </a:r>
            <a:br>
              <a:rPr lang="en-US" sz="4000" b="1" dirty="0">
                <a:latin typeface="Arial" charset="0"/>
                <a:ea typeface="ＭＳ Ｐゴシック" charset="0"/>
                <a:cs typeface="Arial" charset="0"/>
              </a:rPr>
            </a:br>
            <a:endParaRPr lang="en-US" sz="4000" b="1" dirty="0">
              <a:latin typeface="Arial" charset="0"/>
              <a:ea typeface="ＭＳ Ｐゴシック" charset="0"/>
              <a:cs typeface="Arial" charset="0"/>
            </a:endParaRPr>
          </a:p>
        </p:txBody>
      </p:sp>
      <p:sp>
        <p:nvSpPr>
          <p:cNvPr id="6148" name="Rectangle 4">
            <a:extLst>
              <a:ext uri="{FF2B5EF4-FFF2-40B4-BE49-F238E27FC236}">
                <a16:creationId xmlns:a16="http://schemas.microsoft.com/office/drawing/2014/main" id="{73D2A108-8AB2-BD20-7DA9-BFEB855698B5}"/>
              </a:ext>
            </a:extLst>
          </p:cNvPr>
          <p:cNvSpPr>
            <a:spLocks noGrp="1" noChangeArrowheads="1"/>
          </p:cNvSpPr>
          <p:nvPr>
            <p:ph type="subTitle" idx="1"/>
          </p:nvPr>
        </p:nvSpPr>
        <p:spPr>
          <a:xfrm>
            <a:off x="76200" y="5029200"/>
            <a:ext cx="9032875" cy="1219200"/>
          </a:xfrm>
          <a:noFill/>
        </p:spPr>
        <p:txBody>
          <a:bodyPr anchor="ctr"/>
          <a:lstStyle/>
          <a:p>
            <a:pPr eaLnBrk="1" hangingPunct="1">
              <a:spcBef>
                <a:spcPct val="0"/>
              </a:spcBef>
            </a:pPr>
            <a:r>
              <a:rPr lang="ar-JO" sz="4000" b="1" dirty="0">
                <a:solidFill>
                  <a:schemeClr val="tx2"/>
                </a:solidFill>
                <a:latin typeface="Arial" charset="0"/>
                <a:ea typeface="ＭＳ Ｐゴシック" charset="0"/>
                <a:cs typeface="Arial" charset="0"/>
              </a:rPr>
              <a:t>لذلك تأكد أنهما مترابطتين</a:t>
            </a:r>
            <a:endParaRPr lang="en-US" sz="4000" b="1" dirty="0">
              <a:solidFill>
                <a:schemeClr val="tx2"/>
              </a:solidFill>
              <a:latin typeface="Arial" charset="0"/>
              <a:ea typeface="ＭＳ Ｐゴシック" charset="0"/>
              <a:cs typeface="Arial" charset="0"/>
            </a:endParaRPr>
          </a:p>
        </p:txBody>
      </p:sp>
      <p:sp>
        <p:nvSpPr>
          <p:cNvPr id="59395" name="Text Box 6">
            <a:extLst>
              <a:ext uri="{FF2B5EF4-FFF2-40B4-BE49-F238E27FC236}">
                <a16:creationId xmlns:a16="http://schemas.microsoft.com/office/drawing/2014/main" id="{A6F6FD8D-BE2A-1A72-807F-86941A42919F}"/>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cs typeface="Arial" charset="0"/>
              </a:rPr>
              <a:t>9</a:t>
            </a:r>
            <a:endParaRPr lang="en-US" dirty="0">
              <a:cs typeface="Arial" charset="0"/>
            </a:endParaRPr>
          </a:p>
        </p:txBody>
      </p:sp>
      <p:pic>
        <p:nvPicPr>
          <p:cNvPr id="59396" name="Picture 7" descr="oth-checklist">
            <a:extLst>
              <a:ext uri="{FF2B5EF4-FFF2-40B4-BE49-F238E27FC236}">
                <a16:creationId xmlns:a16="http://schemas.microsoft.com/office/drawing/2014/main" id="{9B4A2E9A-D4E9-B6EE-0A49-4C48D573B4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800" y="3068638"/>
            <a:ext cx="2355850"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7" name="Picture 8" descr="image009999">
            <a:extLst>
              <a:ext uri="{FF2B5EF4-FFF2-40B4-BE49-F238E27FC236}">
                <a16:creationId xmlns:a16="http://schemas.microsoft.com/office/drawing/2014/main" id="{15B8460F-0307-AB5D-3FC6-53A29EF96CB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3713" y="3213100"/>
            <a:ext cx="2557462"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5364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204325"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476250"/>
            <a:ext cx="8534400" cy="1981200"/>
          </a:xfrm>
        </p:spPr>
        <p:txBody>
          <a:bodyPr/>
          <a:lstStyle/>
          <a:p>
            <a:pPr eaLnBrk="1" hangingPunct="1">
              <a:defRPr/>
            </a:pPr>
            <a:r>
              <a:rPr lang="ar-JO" sz="4000" b="1" dirty="0">
                <a:solidFill>
                  <a:srgbClr val="FFFFFF"/>
                </a:solidFill>
                <a:effectLst>
                  <a:glow rad="165100">
                    <a:schemeClr val="tx1"/>
                  </a:glow>
                </a:effectLst>
                <a:latin typeface="Arial" charset="0"/>
                <a:ea typeface="ＭＳ Ｐゴシック" charset="0"/>
                <a:cs typeface="Arial" charset="0"/>
              </a:rPr>
              <a:t>ب. نقوم بتقديم الشاهد الكتابي بشكل ضعيف حتى يحتاج الناس أن يسأل أحدهم الآخر عنه</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b="1" dirty="0">
                <a:solidFill>
                  <a:srgbClr val="FFFFFF"/>
                </a:solidFill>
                <a:effectLst>
                  <a:glow rad="165100">
                    <a:schemeClr val="tx1"/>
                  </a:glow>
                </a:effectLst>
                <a:cs typeface="Arial" charset="0"/>
              </a:rPr>
              <a:t>9</a:t>
            </a:r>
            <a:endParaRPr lang="en-US" dirty="0">
              <a:solidFill>
                <a:srgbClr val="FFFFFF"/>
              </a:solidFill>
              <a:effectLst>
                <a:glow rad="165100">
                  <a:schemeClr val="tx1"/>
                </a:glow>
              </a:effectLst>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CEACCE8-114C-32B5-516A-DD6547E2D737}"/>
            </a:ext>
          </a:extLst>
        </p:cNvPr>
        <p:cNvGrpSpPr/>
        <p:nvPr/>
      </p:nvGrpSpPr>
      <p:grpSpPr>
        <a:xfrm>
          <a:off x="0" y="0"/>
          <a:ext cx="0" cy="0"/>
          <a:chOff x="0" y="0"/>
          <a:chExt cx="0" cy="0"/>
        </a:xfrm>
      </p:grpSpPr>
      <p:pic>
        <p:nvPicPr>
          <p:cNvPr id="61442" name="Picture 2">
            <a:extLst>
              <a:ext uri="{FF2B5EF4-FFF2-40B4-BE49-F238E27FC236}">
                <a16:creationId xmlns:a16="http://schemas.microsoft.com/office/drawing/2014/main" id="{60141145-9E9A-0259-A7C3-3516D6A05C7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204325"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5" name="Rectangle 2">
            <a:extLst>
              <a:ext uri="{FF2B5EF4-FFF2-40B4-BE49-F238E27FC236}">
                <a16:creationId xmlns:a16="http://schemas.microsoft.com/office/drawing/2014/main" id="{9631EBFF-8A05-F7C4-9FA4-7A2E7787D808}"/>
              </a:ext>
            </a:extLst>
          </p:cNvPr>
          <p:cNvSpPr>
            <a:spLocks noGrp="1" noChangeArrowheads="1"/>
          </p:cNvSpPr>
          <p:nvPr>
            <p:ph type="ctrTitle"/>
          </p:nvPr>
        </p:nvSpPr>
        <p:spPr>
          <a:xfrm>
            <a:off x="381000" y="476250"/>
            <a:ext cx="8534400" cy="1981200"/>
          </a:xfrm>
        </p:spPr>
        <p:txBody>
          <a:bodyPr/>
          <a:lstStyle/>
          <a:p>
            <a:pPr eaLnBrk="1" hangingPunct="1">
              <a:defRPr/>
            </a:pPr>
            <a:r>
              <a:rPr lang="ar-JO" sz="4000" b="1" dirty="0">
                <a:solidFill>
                  <a:srgbClr val="FFFFFF"/>
                </a:solidFill>
                <a:effectLst>
                  <a:glow rad="165100">
                    <a:schemeClr val="tx1"/>
                  </a:glow>
                </a:effectLst>
                <a:latin typeface="Arial" charset="0"/>
                <a:ea typeface="ＭＳ Ｐゴシック" charset="0"/>
                <a:cs typeface="Arial" charset="0"/>
              </a:rPr>
              <a:t>ب. نقوم بتقديم الشاهد الكتابي بشكل ضعيف حتى يحتاج الناس أن يسأل أحدهم الآخر عنه</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225284" name="Rectangle 4">
            <a:extLst>
              <a:ext uri="{FF2B5EF4-FFF2-40B4-BE49-F238E27FC236}">
                <a16:creationId xmlns:a16="http://schemas.microsoft.com/office/drawing/2014/main" id="{D443EFDF-EF7A-A353-2132-9A4ED9D1743E}"/>
              </a:ext>
            </a:extLst>
          </p:cNvPr>
          <p:cNvSpPr>
            <a:spLocks noGrp="1" noChangeArrowheads="1"/>
          </p:cNvSpPr>
          <p:nvPr>
            <p:ph type="subTitle" idx="1"/>
          </p:nvPr>
        </p:nvSpPr>
        <p:spPr>
          <a:xfrm>
            <a:off x="0" y="4968552"/>
            <a:ext cx="9144000" cy="1772816"/>
          </a:xfrm>
        </p:spPr>
        <p:txBody>
          <a:bodyPr anchor="ctr"/>
          <a:lstStyle/>
          <a:p>
            <a:pPr eaLnBrk="1" hangingPunct="1">
              <a:spcBef>
                <a:spcPct val="0"/>
              </a:spcBef>
              <a:defRPr/>
            </a:pPr>
            <a:r>
              <a:rPr lang="ar-JO" sz="4000" b="1" dirty="0">
                <a:solidFill>
                  <a:srgbClr val="FFFFFF"/>
                </a:solidFill>
                <a:effectLst>
                  <a:glow rad="165100">
                    <a:schemeClr val="tx1"/>
                  </a:glow>
                </a:effectLst>
                <a:latin typeface="Arial" charset="0"/>
                <a:ea typeface="ＭＳ Ｐゴシック" charset="0"/>
                <a:cs typeface="Arial" charset="0"/>
              </a:rPr>
              <a:t>لذلك قم بإعلان شاهد النص في المقدمة </a:t>
            </a:r>
            <a:r>
              <a:rPr lang="ar-JO" sz="4000" b="1" dirty="0">
                <a:solidFill>
                  <a:srgbClr val="FFFF00"/>
                </a:solidFill>
                <a:effectLst>
                  <a:glow rad="165100">
                    <a:schemeClr val="tx1"/>
                  </a:glow>
                </a:effectLst>
                <a:latin typeface="Arial" charset="0"/>
                <a:ea typeface="ＭＳ Ｐゴシック" charset="0"/>
                <a:cs typeface="Arial" charset="0"/>
              </a:rPr>
              <a:t>ثلاث مرات </a:t>
            </a:r>
            <a:r>
              <a:rPr lang="ar-JO" sz="4000" b="1" dirty="0">
                <a:solidFill>
                  <a:srgbClr val="FFFFFF"/>
                </a:solidFill>
                <a:effectLst>
                  <a:glow rad="165100">
                    <a:schemeClr val="tx1"/>
                  </a:glow>
                </a:effectLst>
                <a:latin typeface="Arial" charset="0"/>
                <a:ea typeface="ＭＳ Ｐゴシック" charset="0"/>
                <a:cs typeface="Arial" charset="0"/>
              </a:rPr>
              <a:t>لهؤلاء الذين لم يلتقطوه سابقاً</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47108" name="Text Box 6">
            <a:extLst>
              <a:ext uri="{FF2B5EF4-FFF2-40B4-BE49-F238E27FC236}">
                <a16:creationId xmlns:a16="http://schemas.microsoft.com/office/drawing/2014/main" id="{F368E9A8-155E-8229-F2B6-9405837478C0}"/>
              </a:ext>
            </a:extLst>
          </p:cNvPr>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ar-JO" b="1" dirty="0">
                <a:solidFill>
                  <a:srgbClr val="FFFFFF"/>
                </a:solidFill>
                <a:effectLst>
                  <a:glow rad="165100">
                    <a:schemeClr val="tx1"/>
                  </a:glow>
                </a:effectLst>
                <a:cs typeface="Arial" charset="0"/>
              </a:rPr>
              <a:t>9</a:t>
            </a:r>
            <a:endParaRPr lang="en-US" dirty="0">
              <a:solidFill>
                <a:srgbClr val="FFFFFF"/>
              </a:solidFill>
              <a:effectLst>
                <a:glow rad="165100">
                  <a:schemeClr val="tx1"/>
                </a:glow>
              </a:effectLst>
              <a:cs typeface="Arial" charset="0"/>
            </a:endParaRPr>
          </a:p>
        </p:txBody>
      </p:sp>
    </p:spTree>
    <p:extLst>
      <p:ext uri="{BB962C8B-B14F-4D97-AF65-F5344CB8AC3E}">
        <p14:creationId xmlns:p14="http://schemas.microsoft.com/office/powerpoint/2010/main" val="48329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227336" name="Picture 8"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2819400"/>
            <a:ext cx="193516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0" y="990600"/>
            <a:ext cx="9144000" cy="1981200"/>
          </a:xfrm>
        </p:spPr>
        <p:txBody>
          <a:bodyPr/>
          <a:lstStyle/>
          <a:p>
            <a:pPr eaLnBrk="1" hangingPunct="1"/>
            <a:r>
              <a:rPr lang="ar-JO" sz="4000" b="1" dirty="0">
                <a:latin typeface="Arial" charset="0"/>
                <a:ea typeface="ＭＳ Ｐゴシック" charset="0"/>
                <a:cs typeface="Arial" charset="0"/>
              </a:rPr>
              <a:t>ت. نبدأ بالقراءة قبل أن نتيح الفرصة للناس بإيجاد المقطع</a:t>
            </a:r>
            <a:endParaRPr lang="en-US" sz="4000" b="1" dirty="0">
              <a:latin typeface="Arial" charset="0"/>
              <a:ea typeface="ＭＳ Ｐゴシック" charset="0"/>
              <a:cs typeface="Arial"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1478</TotalTime>
  <Words>1027</Words>
  <Application>Microsoft Macintosh PowerPoint</Application>
  <PresentationFormat>On-screen Show (4:3)</PresentationFormat>
  <Paragraphs>139</Paragraphs>
  <Slides>32</Slides>
  <Notes>31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32</vt:i4>
      </vt:variant>
    </vt:vector>
  </HeadingPairs>
  <TitlesOfParts>
    <vt:vector size="43" baseType="lpstr">
      <vt:lpstr>ＭＳ Ｐゴシック</vt:lpstr>
      <vt:lpstr>Trajan</vt:lpstr>
      <vt:lpstr>Arial</vt:lpstr>
      <vt:lpstr>Times New Roman</vt:lpstr>
      <vt:lpstr>Wingdings</vt:lpstr>
      <vt:lpstr>Blank Presentation</vt:lpstr>
      <vt:lpstr>Default Design</vt:lpstr>
      <vt:lpstr>1_Default Design</vt:lpstr>
      <vt:lpstr>1_Blank Presentation</vt:lpstr>
      <vt:lpstr>2_Blank Presentation</vt:lpstr>
      <vt:lpstr>Orbit</vt:lpstr>
      <vt:lpstr>قراءة النص العلنية</vt:lpstr>
      <vt:lpstr>يقرأ المورمون كتاب مورمون أكثر  والكتاب المقدس أقل</vt:lpstr>
      <vt:lpstr>الجزء الأكثر أهمية في عظتك ...</vt:lpstr>
      <vt:lpstr>لهذا كيف نستطيع أن  نقرأ الكتاب المقدس  بشكل مناسب؟</vt:lpstr>
      <vt:lpstr>أ. في كثير من الأحيان لا علاقة لقراءة الكتاب المقدس بالرسالة الصباحية. </vt:lpstr>
      <vt:lpstr>أ. في كثير من الأحيان لا علاقة لقراءة الكتاب المقدس بالرسالة الصباحية. </vt:lpstr>
      <vt:lpstr>ب. نقوم بتقديم الشاهد الكتابي بشكل ضعيف حتى يحتاج الناس أن يسأل أحدهم الآخر عنه</vt:lpstr>
      <vt:lpstr>ب. نقوم بتقديم الشاهد الكتابي بشكل ضعيف حتى يحتاج الناس أن يسأل أحدهم الآخر عنه</vt:lpstr>
      <vt:lpstr>ت. نبدأ بالقراءة قبل أن نتيح الفرصة للناس بإيجاد المقطع</vt:lpstr>
      <vt:lpstr>ت. نبدأ بالقراءة قبل أن نتيح الفرصة للناس بإيجاد المقطع</vt:lpstr>
      <vt:lpstr>كيف ستعرف عندما يجدون النص على هواتفهم الذكية؟</vt:lpstr>
      <vt:lpstr>كيف ستعرف عندما يجدون النص على هواتفهم الذكية؟</vt:lpstr>
      <vt:lpstr>ث. نحن لا نقدم معلومات الخلفية التي نحتاجها لفهم النص (مثل، لا يوجد سياق لبدء القراءة في  أعمال الرسل 14: 21) </vt:lpstr>
      <vt:lpstr>ث. نحن لا نقدم معلومات الخلفية التي نحتاجها لفهم النص (مثل، لا يوجد سياق لبدء القراءة في  أعمال الرسل 14: 21) </vt:lpstr>
      <vt:lpstr>الرحلة التبشيرية الأولى</vt:lpstr>
      <vt:lpstr>ج. يتم تهجئة الكلمات الصعبة أحياناً بطريقة خاطئة بسبب نقص الإستعداد</vt:lpstr>
      <vt:lpstr>ج. يتم تهجئة الكلمات الصعبة أحياناً بطريقة خاطئة بسبب نقص الإستعداد</vt:lpstr>
      <vt:lpstr>ح. نحن نشدد على الكلمات الخطأ</vt:lpstr>
      <vt:lpstr>ح. نحن نشدد على الكلمات الخطأ</vt:lpstr>
      <vt:lpstr>ح. نحن نشدد على الكلمات الخطأ</vt:lpstr>
      <vt:lpstr>ح. نحن نشدد على الكلمات الخطأ</vt:lpstr>
      <vt:lpstr>ح. نحن نشدد على الكلمات الخطأ</vt:lpstr>
      <vt:lpstr>ح. نحن نشدد على الكلمات الخطأ</vt:lpstr>
      <vt:lpstr>خ. عادة ما يتم قراءة النص بنغمة صوت ثابتة</vt:lpstr>
      <vt:lpstr>خ. عادة ما يتم قراءة النص بنغمة صوت ثابتة</vt:lpstr>
      <vt:lpstr>د. من الصعب تعليم الناس أن يقرأوا جيداً إذا كان لديهم فكر أنا أعرف كيف أقرأ مسبقاً</vt:lpstr>
      <vt:lpstr>د. من الصعب تعليم الناس أن يقرأوا جيداً إذا كان لديهم فكر أنا أعرف كيف أقرأ مسبقاً</vt:lpstr>
      <vt:lpstr>ذ. نشعر أننا نحتاج دائماً أن ننهي كل قراءة بالكليشيه المبتذل (ليبارك الرب هذه القراءة من كلمته) </vt:lpstr>
      <vt:lpstr>ذ. نشعر أننا نحتاج دائماً أن ننهي كل قراءة بالكليشيه المبتذل (ليبارك الرب هذه القراءة من كلمته) </vt:lpstr>
      <vt:lpstr>قراء الكتاب المقدس الصفية</vt:lpstr>
      <vt:lpstr>Black</vt:lpstr>
      <vt:lpstr>الرابط للعرض التقديميِّ "فن الوعظ"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80</cp:revision>
  <dcterms:created xsi:type="dcterms:W3CDTF">2005-08-24T10:09:52Z</dcterms:created>
  <dcterms:modified xsi:type="dcterms:W3CDTF">2026-07-07T12:39:01Z</dcterms:modified>
</cp:coreProperties>
</file>