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885" r:id="rId3"/>
    <p:sldMasterId id="2147483988" r:id="rId4"/>
    <p:sldMasterId id="2147484000" r:id="rId5"/>
  </p:sldMasterIdLst>
  <p:notesMasterIdLst>
    <p:notesMasterId r:id="rId35"/>
  </p:notesMasterIdLst>
  <p:sldIdLst>
    <p:sldId id="261" r:id="rId6"/>
    <p:sldId id="300" r:id="rId7"/>
    <p:sldId id="301" r:id="rId8"/>
    <p:sldId id="302" r:id="rId9"/>
    <p:sldId id="275" r:id="rId10"/>
    <p:sldId id="276" r:id="rId11"/>
    <p:sldId id="277" r:id="rId12"/>
    <p:sldId id="269" r:id="rId13"/>
    <p:sldId id="270" r:id="rId14"/>
    <p:sldId id="271" r:id="rId15"/>
    <p:sldId id="273" r:id="rId16"/>
    <p:sldId id="4034" r:id="rId17"/>
    <p:sldId id="285" r:id="rId18"/>
    <p:sldId id="286" r:id="rId19"/>
    <p:sldId id="290" r:id="rId20"/>
    <p:sldId id="291" r:id="rId21"/>
    <p:sldId id="303" r:id="rId22"/>
    <p:sldId id="292" r:id="rId23"/>
    <p:sldId id="480" r:id="rId24"/>
    <p:sldId id="3796" r:id="rId25"/>
    <p:sldId id="293" r:id="rId26"/>
    <p:sldId id="294" r:id="rId27"/>
    <p:sldId id="299" r:id="rId28"/>
    <p:sldId id="298" r:id="rId29"/>
    <p:sldId id="297" r:id="rId30"/>
    <p:sldId id="296" r:id="rId31"/>
    <p:sldId id="289" r:id="rId32"/>
    <p:sldId id="284" r:id="rId33"/>
    <p:sldId id="4032"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7FD"/>
    <a:srgbClr val="D4ABFD"/>
    <a:srgbClr val="038F04"/>
    <a:srgbClr val="CC0B12"/>
    <a:srgbClr val="06FD07"/>
    <a:srgbClr val="C06DFD"/>
    <a:srgbClr val="E71AFD"/>
    <a:srgbClr val="FDEC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3" autoAdjust="0"/>
    <p:restoredTop sz="94249" autoAdjust="0"/>
  </p:normalViewPr>
  <p:slideViewPr>
    <p:cSldViewPr>
      <p:cViewPr varScale="1">
        <p:scale>
          <a:sx n="124" d="100"/>
          <a:sy n="124" d="100"/>
        </p:scale>
        <p:origin x="14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F75EDA1C-44CE-604C-83B8-C9312A62ACED}" type="slidenum">
              <a:rPr lang="en-US"/>
              <a:pPr>
                <a:defRPr/>
              </a:pPr>
              <a:t>‹#›</a:t>
            </a:fld>
            <a:endParaRPr lang="en-US"/>
          </a:p>
        </p:txBody>
      </p:sp>
    </p:spTree>
    <p:extLst>
      <p:ext uri="{BB962C8B-B14F-4D97-AF65-F5344CB8AC3E}">
        <p14:creationId xmlns:p14="http://schemas.microsoft.com/office/powerpoint/2010/main" val="697992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07B918-E05F-BC4B-AE92-241BFBF86637}" type="slidenum">
              <a:rPr lang="en-US" sz="1200"/>
              <a:pPr/>
              <a:t>1</a:t>
            </a:fld>
            <a:endParaRPr lang="en-US" sz="1200"/>
          </a:p>
        </p:txBody>
      </p:sp>
      <p:sp>
        <p:nvSpPr>
          <p:cNvPr id="54274" name="Rectangle 2"/>
          <p:cNvSpPr>
            <a:spLocks noGrp="1" noRot="1" noChangeAspect="1" noChangeArrowheads="1"/>
          </p:cNvSpPr>
          <p:nvPr>
            <p:ph type="sldImg"/>
          </p:nvPr>
        </p:nvSpPr>
        <p:spPr>
          <a:xfrm>
            <a:off x="1150938" y="692150"/>
            <a:ext cx="4556125" cy="3416300"/>
          </a:xfrm>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6BB7E2-54CB-CF4C-B503-89B320E4084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2706" name="Rectangle 2"/>
          <p:cNvSpPr>
            <a:spLocks noGrp="1" noRot="1" noChangeAspect="1" noChangeArrowheads="1"/>
          </p:cNvSpPr>
          <p:nvPr>
            <p:ph type="sldImg"/>
          </p:nvPr>
        </p:nvSpPr>
        <p:spPr>
          <a:xfrm>
            <a:off x="1150938" y="692150"/>
            <a:ext cx="4556125" cy="34163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u="sng" dirty="0">
                <a:latin typeface="Times" charset="0"/>
                <a:cs typeface="ＭＳ Ｐゴシック" charset="0"/>
              </a:rPr>
              <a:t>Summary</a:t>
            </a:r>
            <a:r>
              <a:rPr lang="en-US" dirty="0">
                <a:latin typeface="Times" charset="0"/>
                <a:cs typeface="ＭＳ Ｐゴシック" charset="0"/>
              </a:rPr>
              <a:t>: So then, what </a:t>
            </a:r>
            <a:r>
              <a:rPr lang="en-US" i="1" dirty="0">
                <a:latin typeface="Times" charset="0"/>
                <a:cs typeface="ＭＳ Ｐゴシック" charset="0"/>
              </a:rPr>
              <a:t>is</a:t>
            </a:r>
            <a:r>
              <a:rPr lang="en-US" dirty="0">
                <a:latin typeface="Times" charset="0"/>
                <a:cs typeface="ＭＳ Ｐゴシック" charset="0"/>
              </a:rPr>
              <a:t> expository preaching and what is it </a:t>
            </a:r>
            <a:r>
              <a:rPr lang="en-US" i="1" dirty="0">
                <a:latin typeface="Times" charset="0"/>
                <a:cs typeface="ＭＳ Ｐゴシック" charset="0"/>
              </a:rPr>
              <a:t>not</a:t>
            </a:r>
            <a:r>
              <a:rPr lang="en-US" dirty="0">
                <a:latin typeface="Times" charset="0"/>
                <a:cs typeface="ＭＳ Ｐゴシック"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1AD6CD-65D0-304B-B421-B938B3DE06DF}" type="slidenum">
              <a:rPr lang="en-US" sz="1200"/>
              <a:pPr/>
              <a:t>13</a:t>
            </a:fld>
            <a:endParaRPr lang="en-US" sz="1200"/>
          </a:p>
        </p:txBody>
      </p:sp>
      <p:sp>
        <p:nvSpPr>
          <p:cNvPr id="74754" name="Rectangle 2"/>
          <p:cNvSpPr>
            <a:spLocks noGrp="1" noRot="1" noChangeAspect="1" noChangeArrowheads="1"/>
          </p:cNvSpPr>
          <p:nvPr>
            <p:ph type="sldImg"/>
          </p:nvPr>
        </p:nvSpPr>
        <p:spPr>
          <a:xfrm>
            <a:off x="1150938" y="692150"/>
            <a:ext cx="4556125" cy="34163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378A8A-135E-8343-B67A-785B4D981795}" type="slidenum">
              <a:rPr lang="en-US" sz="1200"/>
              <a:pPr/>
              <a:t>14</a:t>
            </a:fld>
            <a:endParaRPr lang="en-US" sz="1200"/>
          </a:p>
        </p:txBody>
      </p:sp>
      <p:sp>
        <p:nvSpPr>
          <p:cNvPr id="76802" name="Rectangle 2"/>
          <p:cNvSpPr>
            <a:spLocks noGrp="1" noRot="1" noChangeAspect="1" noChangeArrowheads="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The more we preach from Scripture, the less false teaching we will have.</a:t>
            </a:r>
          </a:p>
          <a:p>
            <a:r>
              <a:rPr lang="en-US">
                <a:latin typeface="Times" charset="0"/>
                <a:cs typeface="ＭＳ Ｐゴシック" charset="0"/>
              </a:rPr>
              <a:t>We have only ONE inerrant book!  Why preach other things?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B3F2AA-5341-F44B-8ED3-7878E8FFDAEB}" type="slidenum">
              <a:rPr lang="en-US" sz="1200"/>
              <a:pPr/>
              <a:t>15</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God</a:t>
            </a:r>
            <a:r>
              <a:rPr lang="fr-FR" altLang="ja-JP">
                <a:cs typeface="ＭＳ Ｐゴシック" charset="0"/>
              </a:rPr>
              <a:t>'</a:t>
            </a:r>
            <a:r>
              <a:rPr lang="en-US" altLang="ja-JP">
                <a:latin typeface="Times" charset="0"/>
                <a:cs typeface="ＭＳ Ｐゴシック" charset="0"/>
              </a:rPr>
              <a:t>s Word is much more effective than the best of man</a:t>
            </a:r>
            <a:r>
              <a:rPr lang="fr-FR" altLang="ja-JP">
                <a:cs typeface="ＭＳ Ｐゴシック" charset="0"/>
              </a:rPr>
              <a:t>'</a:t>
            </a:r>
            <a:r>
              <a:rPr lang="en-US" altLang="ja-JP">
                <a:latin typeface="Times" charset="0"/>
                <a:cs typeface="ＭＳ Ｐゴシック" charset="0"/>
              </a:rPr>
              <a:t>s sermons to affect people</a:t>
            </a:r>
            <a:r>
              <a:rPr lang="fr-FR" altLang="ja-JP">
                <a:cs typeface="ＭＳ Ｐゴシック" charset="0"/>
              </a:rPr>
              <a:t>'</a:t>
            </a:r>
            <a:r>
              <a:rPr lang="en-US" altLang="ja-JP">
                <a:latin typeface="Times" charset="0"/>
                <a:cs typeface="ＭＳ Ｐゴシック" charset="0"/>
              </a:rPr>
              <a:t>s will and meet their needs.  </a:t>
            </a:r>
          </a:p>
          <a:p>
            <a:r>
              <a:rPr lang="en-US" altLang="ja-JP">
                <a:cs typeface="ＭＳ Ｐゴシック" charset="0"/>
              </a:rPr>
              <a:t>"</a:t>
            </a:r>
            <a:r>
              <a:rPr lang="en-US" altLang="ja-JP">
                <a:latin typeface="Times" charset="0"/>
                <a:cs typeface="ＭＳ Ｐゴシック" charset="0"/>
              </a:rPr>
              <a:t>The type of preaching that best carries the force of divine authority is expository preaching</a:t>
            </a:r>
            <a:r>
              <a:rPr lang="en-US" altLang="ja-JP">
                <a:cs typeface="ＭＳ Ｐゴシック" charset="0"/>
              </a:rPr>
              <a:t>"</a:t>
            </a:r>
            <a:r>
              <a:rPr lang="en-US" altLang="ja-JP">
                <a:latin typeface="Times" charset="0"/>
                <a:cs typeface="ＭＳ Ｐゴシック" charset="0"/>
              </a:rPr>
              <a:t> (Robinson, 19).</a:t>
            </a:r>
            <a:endParaRPr lang="en-US">
              <a:latin typeface="Times"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1D65F2-2A8F-1D49-ACEC-4B5E18232660}" type="slidenum">
              <a:rPr lang="en-US" sz="1200"/>
              <a:pPr/>
              <a:t>16</a:t>
            </a:fld>
            <a:endParaRPr lang="en-US" sz="1200"/>
          </a:p>
        </p:txBody>
      </p:sp>
      <p:sp>
        <p:nvSpPr>
          <p:cNvPr id="80898" name="Rectangle 2"/>
          <p:cNvSpPr>
            <a:spLocks noGrp="1" noRot="1" noChangeAspect="1" noChangeArrowheads="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Isaiah 55:10-11</a:t>
            </a:r>
          </a:p>
          <a:p>
            <a:r>
              <a:rPr lang="en-US">
                <a:cs typeface="ＭＳ Ｐゴシック" charset="0"/>
              </a:rPr>
              <a:t>----- Meeting Notes (7/5/12 11:23) -----</a:t>
            </a:r>
          </a:p>
          <a:p>
            <a:r>
              <a:rPr lang="en-US">
                <a:cs typeface="ＭＳ Ｐゴシック" charset="0"/>
              </a:rPr>
              <a:t>As water comes from God and blesses the earth, so God</a:t>
            </a:r>
            <a:r>
              <a:rPr lang="fr-FR">
                <a:cs typeface="ＭＳ Ｐゴシック" charset="0"/>
              </a:rPr>
              <a:t>'</a:t>
            </a:r>
            <a:r>
              <a:rPr lang="en-US">
                <a:cs typeface="ＭＳ Ｐゴシック" charset="0"/>
              </a:rPr>
              <a:t>s Word comes from him and blesses his people.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9C0257-E724-824F-A4F8-E46E9112C0A9}" type="slidenum">
              <a:rPr lang="en-US" sz="1200">
                <a:solidFill>
                  <a:srgbClr val="000000"/>
                </a:solidFill>
              </a:rPr>
              <a:pPr/>
              <a:t>17</a:t>
            </a:fld>
            <a:endParaRPr lang="en-US" sz="1200">
              <a:solidFill>
                <a:srgbClr val="000000"/>
              </a:solidFill>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Any kind of preaching is tough today!</a:t>
            </a:r>
          </a:p>
          <a:p>
            <a:r>
              <a:rPr lang="en-US">
                <a:cs typeface="ＭＳ Ｐゴシック" charset="0"/>
              </a:rPr>
              <a:t>Yet it still has inherent authority and power when it preaches God’s Word!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00FB82-A1DB-FA47-AE0A-90B10F2997BA}" type="slidenum">
              <a:rPr lang="en-US" sz="1200"/>
              <a:pPr/>
              <a:t>18</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By teaching his people how to get answers from Scripture itself, the pastor frees himself up from always being the authority. </a:t>
            </a:r>
          </a:p>
          <a:p>
            <a:r>
              <a:rPr lang="en-US">
                <a:latin typeface="Times" charset="0"/>
                <a:cs typeface="ＭＳ Ｐゴシック" charset="0"/>
              </a:rPr>
              <a:t> Expository sermons remind people that the final authority is the Bible—not the preacher!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7">
            <a:extLst>
              <a:ext uri="{FF2B5EF4-FFF2-40B4-BE49-F238E27FC236}">
                <a16:creationId xmlns:a16="http://schemas.microsoft.com/office/drawing/2014/main" id="{6917516E-67AA-A3E7-FE5F-2573BBC582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C79EB5A-B713-3143-B1D1-112878774CA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91203" name="Rectangle 2">
            <a:extLst>
              <a:ext uri="{FF2B5EF4-FFF2-40B4-BE49-F238E27FC236}">
                <a16:creationId xmlns:a16="http://schemas.microsoft.com/office/drawing/2014/main" id="{B14C739B-2DD7-A173-6EBE-CDBFBFE1AEF7}"/>
              </a:ext>
            </a:extLst>
          </p:cNvPr>
          <p:cNvSpPr>
            <a:spLocks noGrp="1" noRot="1" noChangeAspect="1" noChangeArrowheads="1" noTextEdit="1"/>
          </p:cNvSpPr>
          <p:nvPr>
            <p:ph type="sldImg"/>
          </p:nvPr>
        </p:nvSpPr>
        <p:spPr>
          <a:solidFill>
            <a:srgbClr val="FFFFFF"/>
          </a:solidFill>
          <a:ln/>
        </p:spPr>
      </p:sp>
      <p:sp>
        <p:nvSpPr>
          <p:cNvPr id="691204" name="Rectangle 3">
            <a:extLst>
              <a:ext uri="{FF2B5EF4-FFF2-40B4-BE49-F238E27FC236}">
                <a16:creationId xmlns:a16="http://schemas.microsoft.com/office/drawing/2014/main" id="{E3966AF4-0FA5-A9D7-B628-F69964A0E948}"/>
              </a:ext>
            </a:extLst>
          </p:cNvPr>
          <p:cNvSpPr>
            <a:spLocks noGrp="1" noChangeArrowheads="1"/>
          </p:cNvSpPr>
          <p:nvPr>
            <p:ph type="body" idx="1"/>
          </p:nvPr>
        </p:nvSpPr>
        <p:spPr>
          <a:solidFill>
            <a:srgbClr val="FFFFFF"/>
          </a:solidFill>
          <a:ln>
            <a:solidFill>
              <a:srgbClr val="000000"/>
            </a:solidFill>
          </a:ln>
        </p:spPr>
        <p:txBody>
          <a:bodyPr/>
          <a:lstStyle/>
          <a:p>
            <a:endParaRPr lang="ar-JO"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7">
            <a:extLst>
              <a:ext uri="{FF2B5EF4-FFF2-40B4-BE49-F238E27FC236}">
                <a16:creationId xmlns:a16="http://schemas.microsoft.com/office/drawing/2014/main" id="{67A7D8A4-F34E-18F9-C6B5-3916856618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6DD0A4-300F-CE44-B0A2-17A34E4DB04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92227" name="Rectangle 2">
            <a:extLst>
              <a:ext uri="{FF2B5EF4-FFF2-40B4-BE49-F238E27FC236}">
                <a16:creationId xmlns:a16="http://schemas.microsoft.com/office/drawing/2014/main" id="{AD4C2924-8D1A-7196-B187-2BDDB518B63B}"/>
              </a:ext>
            </a:extLst>
          </p:cNvPr>
          <p:cNvSpPr>
            <a:spLocks noGrp="1" noRot="1" noChangeAspect="1" noChangeArrowheads="1" noTextEdit="1"/>
          </p:cNvSpPr>
          <p:nvPr>
            <p:ph type="sldImg"/>
          </p:nvPr>
        </p:nvSpPr>
        <p:spPr>
          <a:solidFill>
            <a:srgbClr val="FFFFFF"/>
          </a:solidFill>
          <a:ln/>
        </p:spPr>
      </p:sp>
      <p:sp>
        <p:nvSpPr>
          <p:cNvPr id="60420" name="Rectangle 3">
            <a:extLst>
              <a:ext uri="{FF2B5EF4-FFF2-40B4-BE49-F238E27FC236}">
                <a16:creationId xmlns:a16="http://schemas.microsoft.com/office/drawing/2014/main" id="{3BFD7365-116E-0388-B8B1-60C96AD787A8}"/>
              </a:ext>
            </a:extLst>
          </p:cNvPr>
          <p:cNvSpPr>
            <a:spLocks noGrp="1" noChangeArrowheads="1"/>
          </p:cNvSpPr>
          <p:nvPr>
            <p:ph type="body" idx="1"/>
          </p:nvPr>
        </p:nvSpPr>
        <p:spPr>
          <a:solidFill>
            <a:srgbClr val="FFFFFF"/>
          </a:solidFill>
          <a:ln>
            <a:solidFill>
              <a:srgbClr val="000000"/>
            </a:solidFill>
          </a:ln>
        </p:spPr>
        <p:txBody>
          <a:bodyPr/>
          <a:lstStyle/>
          <a:p>
            <a:pPr>
              <a:defRPr/>
            </a:pPr>
            <a:r>
              <a:rPr lang="en-US" dirty="0">
                <a:ea typeface="宋体" charset="-122"/>
                <a:cs typeface="ＭＳ Ｐゴシック" charset="0"/>
              </a:rPr>
              <a:t>If you read sequentially through the Bible, you will have the divine balance in these four areas:</a:t>
            </a:r>
          </a:p>
          <a:p>
            <a:pPr marL="228600" indent="-228600">
              <a:buFontTx/>
              <a:buAutoNum type="arabicPeriod"/>
              <a:defRPr/>
            </a:pPr>
            <a:r>
              <a:rPr lang="en-US" dirty="0">
                <a:ea typeface="宋体" charset="-122"/>
                <a:cs typeface="ＭＳ Ｐゴシック" charset="0"/>
              </a:rPr>
              <a:t>Teaching tells people how to walk God</a:t>
            </a:r>
            <a:r>
              <a:rPr lang="fr-FR" dirty="0">
                <a:ea typeface="宋体" charset="-122"/>
                <a:cs typeface="ＭＳ Ｐゴシック" charset="0"/>
              </a:rPr>
              <a:t>'</a:t>
            </a:r>
            <a:r>
              <a:rPr lang="en-US" dirty="0">
                <a:ea typeface="宋体" charset="-122"/>
                <a:cs typeface="ＭＳ Ｐゴシック" charset="0"/>
              </a:rPr>
              <a:t>s road</a:t>
            </a:r>
          </a:p>
          <a:p>
            <a:pPr marL="228600" indent="-228600">
              <a:buFontTx/>
              <a:buAutoNum type="arabicPeriod"/>
              <a:defRPr/>
            </a:pPr>
            <a:r>
              <a:rPr lang="en-US" dirty="0">
                <a:ea typeface="宋体" charset="-122"/>
                <a:cs typeface="ＭＳ Ｐゴシック" charset="0"/>
              </a:rPr>
              <a:t>Rebuking tells them when they get off the path</a:t>
            </a:r>
          </a:p>
          <a:p>
            <a:pPr marL="228600" indent="-228600">
              <a:buFontTx/>
              <a:buAutoNum type="arabicPeriod"/>
              <a:defRPr/>
            </a:pPr>
            <a:r>
              <a:rPr lang="en-US" dirty="0">
                <a:ea typeface="宋体" charset="-122"/>
                <a:cs typeface="ＭＳ Ｐゴシック" charset="0"/>
              </a:rPr>
              <a:t>Correcting shows how to get back to the right way</a:t>
            </a:r>
          </a:p>
          <a:p>
            <a:pPr marL="228600" indent="-228600">
              <a:buFontTx/>
              <a:buAutoNum type="arabicPeriod"/>
              <a:defRPr/>
            </a:pPr>
            <a:r>
              <a:rPr lang="en-US" dirty="0">
                <a:ea typeface="宋体" charset="-122"/>
                <a:cs typeface="ＭＳ Ｐゴシック" charset="0"/>
              </a:rPr>
              <a:t>Training in righteousness is the result of the cycle of teaching, rebuking and correcting over and over.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BDAB17-B2F7-604F-86EE-B4E52A84C3C5}" type="slidenum">
              <a:rPr lang="en-US" sz="1200"/>
              <a:pPr/>
              <a:t>21</a:t>
            </a:fld>
            <a:endParaRPr lang="en-US" sz="1200"/>
          </a:p>
        </p:txBody>
      </p:sp>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Good expository preaching does not </a:t>
            </a:r>
            <a:r>
              <a:rPr lang="en-US" i="1">
                <a:latin typeface="Times" charset="0"/>
                <a:cs typeface="ＭＳ Ｐゴシック" charset="0"/>
              </a:rPr>
              <a:t>impress</a:t>
            </a:r>
            <a:r>
              <a:rPr lang="en-US">
                <a:latin typeface="Times" charset="0"/>
                <a:cs typeface="ＭＳ Ｐゴシック" charset="0"/>
              </a:rPr>
              <a:t> the congregation; it </a:t>
            </a:r>
            <a:r>
              <a:rPr lang="en-US" i="1">
                <a:latin typeface="Times" charset="0"/>
                <a:cs typeface="ＭＳ Ｐゴシック" charset="0"/>
              </a:rPr>
              <a:t>feeds</a:t>
            </a:r>
            <a:r>
              <a:rPr lang="en-US">
                <a:latin typeface="Times" charset="0"/>
                <a:cs typeface="ＭＳ Ｐゴシック" charset="0"/>
              </a:rPr>
              <a:t>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19E68E-8493-7D46-BC24-6257A52363D8}" type="slidenum">
              <a:rPr lang="en-US" sz="1200"/>
              <a:pPr/>
              <a:t>2</a:t>
            </a:fld>
            <a:endParaRPr lang="en-US" sz="1200"/>
          </a:p>
        </p:txBody>
      </p:sp>
      <p:sp>
        <p:nvSpPr>
          <p:cNvPr id="52226" name="Rectangle 2"/>
          <p:cNvSpPr>
            <a:spLocks noGrp="1" noRot="1" noChangeAspect="1" noChangeArrowheads="1"/>
          </p:cNvSpPr>
          <p:nvPr>
            <p:ph type="sldImg"/>
          </p:nvPr>
        </p:nvSpPr>
        <p:spPr>
          <a:xfrm>
            <a:off x="1150938" y="692150"/>
            <a:ext cx="4556125" cy="3416300"/>
          </a:xfrm>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Welcome &amp; thanks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4A6683-CA72-7944-BB89-98B00DC2764D}" type="slidenum">
              <a:rPr lang="en-US" sz="1200"/>
              <a:pPr/>
              <a:t>22</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ja-JP">
                <a:cs typeface="ＭＳ Ｐゴシック" charset="0"/>
              </a:rPr>
              <a:t>"</a:t>
            </a:r>
            <a:r>
              <a:rPr lang="en-US" altLang="ja-JP">
                <a:latin typeface="Times" charset="0"/>
                <a:cs typeface="ＭＳ Ｐゴシック" charset="0"/>
              </a:rPr>
              <a:t>Spiritualizing</a:t>
            </a:r>
            <a:r>
              <a:rPr lang="en-US" altLang="ja-JP">
                <a:cs typeface="ＭＳ Ｐゴシック" charset="0"/>
              </a:rPr>
              <a:t>"</a:t>
            </a:r>
            <a:r>
              <a:rPr lang="en-US" altLang="ja-JP">
                <a:latin typeface="Times" charset="0"/>
                <a:cs typeface="ＭＳ Ｐゴシック" charset="0"/>
              </a:rPr>
              <a:t> (drawing a spiritual lesson while ignoring the actual meaning of a passage) is more difficult to fall into when one preaches from a single text than when the pulpit hits at verses all over the Bible.</a:t>
            </a:r>
            <a:endParaRPr lang="en-US">
              <a:latin typeface="Times"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E33E1F-3373-E249-A994-A12312C0511A}" type="slidenum">
              <a:rPr lang="en-US" sz="1200"/>
              <a:pPr/>
              <a:t>23</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In a 10 year period, topical preaching might at best hit a third of the text in these two pages.</a:t>
            </a:r>
          </a:p>
          <a:p>
            <a:r>
              <a:rPr lang="en-US">
                <a:latin typeface="Times" charset="0"/>
                <a:cs typeface="ＭＳ Ｐゴシック" charset="0"/>
              </a:rPr>
              <a:t>Systematic exposition has an advantage in that it enables listeners to see the big picture of each biblical book and cover every passage.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ACDFA8-8706-2449-A9C9-CC1F6C549581}" type="slidenum">
              <a:rPr lang="en-US" sz="1200"/>
              <a:pPr/>
              <a:t>24</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a:p>
            <a:r>
              <a:rPr lang="en-US">
                <a:cs typeface="ＭＳ Ｐゴシック" charset="0"/>
              </a:rPr>
              <a:t>It</a:t>
            </a:r>
            <a:r>
              <a:rPr lang="en-US" baseline="0">
                <a:cs typeface="ＭＳ Ｐゴシック" charset="0"/>
              </a:rPr>
              <a:t> is good to wait upon God. But how sad to be switching topics as you study through the week as you wait on God to show you what to say. How much better to wait on Him to reveal the passage you are committed to preach. Then the text is master and you are the slave, obedient to it dictates.</a:t>
            </a:r>
            <a:endParaRPr lang="en-US">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38BD2F-2442-6246-95E1-54BBAF503D37}" type="slidenum">
              <a:rPr lang="en-US" sz="1200"/>
              <a:pPr/>
              <a:t>25</a:t>
            </a:fld>
            <a:endParaRPr lang="en-US" sz="1200"/>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dirty="0">
                <a:cs typeface="ＭＳ Ｐゴシック" charset="0"/>
              </a:rPr>
              <a:t>Who likes to preach on relational problems? Who would volunteer to preach on sex? Most pastors shy away from talking about giving, fearing that some might think they want a raise. Yet in</a:t>
            </a:r>
            <a:r>
              <a:rPr lang="en-US" baseline="0" dirty="0">
                <a:cs typeface="ＭＳ Ｐゴシック" charset="0"/>
              </a:rPr>
              <a:t> sequential exposition, these important topics come up naturally in the course of preaching through a book of Scripture. No one can accuse the speaker of meddling in their lives as this is what the text shows.</a:t>
            </a:r>
            <a:endParaRPr lang="en-US" dirty="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A6FBBD-AE7D-C348-8A68-332097C171CE}" type="slidenum">
              <a:rPr lang="en-US" sz="1200"/>
              <a:pPr/>
              <a:t>26</a:t>
            </a:fld>
            <a:endParaRPr lang="en-US"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1B1B05-8C60-B241-85C0-3A69246914D9}" type="slidenum">
              <a:rPr lang="en-US" sz="1200"/>
              <a:pPr/>
              <a:t>27</a:t>
            </a:fld>
            <a:endParaRPr lang="en-US" sz="1200"/>
          </a:p>
        </p:txBody>
      </p:sp>
      <p:sp>
        <p:nvSpPr>
          <p:cNvPr id="103426" name="Rectangle 2"/>
          <p:cNvSpPr>
            <a:spLocks noGrp="1" noRot="1" noChangeAspect="1" noChangeArrowheads="1"/>
          </p:cNvSpPr>
          <p:nvPr>
            <p:ph type="sldImg"/>
          </p:nvPr>
        </p:nvSpPr>
        <p:spPr>
          <a:xfrm>
            <a:off x="1150938" y="692150"/>
            <a:ext cx="4556125" cy="3416300"/>
          </a:xfrm>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F3DC4-94F9-264C-BF46-23BC0A5E4C40}" type="slidenum">
              <a:rPr lang="en-US" sz="1200"/>
              <a:pPr/>
              <a:t>28</a:t>
            </a:fld>
            <a:endParaRPr lang="en-US" sz="1200"/>
          </a:p>
        </p:txBody>
      </p:sp>
      <p:sp>
        <p:nvSpPr>
          <p:cNvPr id="105474" name="Rectangle 2"/>
          <p:cNvSpPr>
            <a:spLocks noGrp="1" noRot="1" noChangeAspect="1" noChangeArrowheads="1"/>
          </p:cNvSpPr>
          <p:nvPr>
            <p:ph type="sldImg"/>
          </p:nvPr>
        </p:nvSpPr>
        <p:spPr>
          <a:xfrm>
            <a:off x="1150938" y="692150"/>
            <a:ext cx="4556125" cy="34163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715B33-994D-2E41-9B3D-5C6BB5E16577}" type="slidenum">
              <a:rPr lang="en-US" sz="1200"/>
              <a:pPr/>
              <a:t>5</a:t>
            </a:fld>
            <a:endParaRPr lang="en-US" sz="1200"/>
          </a:p>
        </p:txBody>
      </p:sp>
      <p:sp>
        <p:nvSpPr>
          <p:cNvPr id="58370" name="Rectangle 2"/>
          <p:cNvSpPr>
            <a:spLocks noGrp="1" noRot="1" noChangeAspect="1" noChangeArrowheads="1"/>
          </p:cNvSpPr>
          <p:nvPr>
            <p:ph type="sldImg"/>
          </p:nvPr>
        </p:nvSpPr>
        <p:spPr>
          <a:xfrm>
            <a:off x="1150938" y="692150"/>
            <a:ext cx="4556125" cy="341630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04.03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CECA66-80B0-CC4F-9EA2-ACE9FCC58C5E}" type="slidenum">
              <a:rPr lang="en-US" sz="1200"/>
              <a:pPr/>
              <a:t>6</a:t>
            </a:fld>
            <a:endParaRPr lang="en-US" sz="1200"/>
          </a:p>
        </p:txBody>
      </p:sp>
      <p:sp>
        <p:nvSpPr>
          <p:cNvPr id="60418" name="Rectangle 2"/>
          <p:cNvSpPr>
            <a:spLocks noGrp="1" noRot="1" noChangeAspect="1" noChangeArrowheads="1"/>
          </p:cNvSpPr>
          <p:nvPr>
            <p:ph type="sldImg"/>
          </p:nvPr>
        </p:nvSpPr>
        <p:spPr>
          <a:xfrm>
            <a:off x="1150938" y="692150"/>
            <a:ext cx="4556125" cy="3416300"/>
          </a:xfrm>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43FBDF-AABE-F144-BA01-13A97AE69FD5}" type="slidenum">
              <a:rPr lang="en-US" sz="1200"/>
              <a:pPr/>
              <a:t>7</a:t>
            </a:fld>
            <a:endParaRPr lang="en-US" sz="1200"/>
          </a:p>
        </p:txBody>
      </p:sp>
      <p:sp>
        <p:nvSpPr>
          <p:cNvPr id="62466" name="Rectangle 2"/>
          <p:cNvSpPr>
            <a:spLocks noGrp="1" noRot="1" noChangeAspect="1" noChangeArrowheads="1"/>
          </p:cNvSpPr>
          <p:nvPr>
            <p:ph type="sldImg"/>
          </p:nvPr>
        </p:nvSpPr>
        <p:spPr>
          <a:xfrm>
            <a:off x="1150938" y="692150"/>
            <a:ext cx="4556125" cy="3416300"/>
          </a:xfrm>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E.g., 1 Cor 13:1-7</a:t>
            </a:r>
          </a:p>
          <a:p>
            <a:r>
              <a:rPr lang="en-US">
                <a:cs typeface="ＭＳ Ｐゴシック" charset="0"/>
              </a:rPr>
              <a:t>Reference to other Scriptures is subordinate to the exposition of the main passage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2C24A4-A216-7E40-AEAA-849F56032E7D}" type="slidenum">
              <a:rPr lang="en-US" sz="1200"/>
              <a:pPr/>
              <a:t>8</a:t>
            </a:fld>
            <a:endParaRPr lang="en-US" sz="1200"/>
          </a:p>
        </p:txBody>
      </p:sp>
      <p:sp>
        <p:nvSpPr>
          <p:cNvPr id="64514"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cs typeface="ＭＳ Ｐゴシック" charset="0"/>
              </a:rPr>
              <a:t>Neh 8:8</a:t>
            </a:r>
          </a:p>
          <a:p>
            <a:r>
              <a:rPr lang="en-US">
                <a:cs typeface="ＭＳ Ｐゴシック" charset="0"/>
              </a:rPr>
              <a:t>Luke 4:16-22 on Isa. 61:1-2</a:t>
            </a:r>
          </a:p>
          <a:p>
            <a:r>
              <a:rPr lang="en-US">
                <a:latin typeface="Times" charset="0"/>
                <a:cs typeface="ＭＳ Ｐゴシック" charset="0"/>
              </a:rPr>
              <a:t>The text is not a box of candy from which one selects his favorite treats.  It is the Word of God, which has come to us to be master, not servant.  </a:t>
            </a:r>
          </a:p>
          <a:p>
            <a:r>
              <a:rPr lang="en-US">
                <a:latin typeface="Times" charset="0"/>
                <a:cs typeface="ＭＳ Ｐゴシック" charset="0"/>
              </a:rPr>
              <a:t>For example, preaching leadership principles from Nehemiah 1—2 misreads authorial intent.  </a:t>
            </a:r>
          </a:p>
          <a:p>
            <a:r>
              <a:rPr lang="en-US">
                <a:latin typeface="Times" charset="0"/>
                <a:cs typeface="ＭＳ Ｐゴシック" charset="0"/>
              </a:rPr>
              <a:t>You can preach a biblical message from the wrong verse!  </a:t>
            </a:r>
          </a:p>
          <a:p>
            <a:r>
              <a:rPr lang="en-US">
                <a:latin typeface="Times" charset="0"/>
                <a:cs typeface="ＭＳ Ｐゴシック" charset="0"/>
              </a:rPr>
              <a:t>In other words, you can be held by a great theology so that you preach truth, but it may not be the message of the particular passage before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E29E1C-2EB0-DB46-B23F-3FA7EC34F91D}" type="slidenum">
              <a:rPr lang="en-US" sz="1200"/>
              <a:pPr/>
              <a:t>9</a:t>
            </a:fld>
            <a:endParaRPr lang="en-US" sz="1200"/>
          </a:p>
        </p:txBody>
      </p:sp>
      <p:sp>
        <p:nvSpPr>
          <p:cNvPr id="66562"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cs typeface="ＭＳ Ｐゴシック" charset="0"/>
              </a:rPr>
              <a:t>True exposition expounds the one, central idea of the text called the </a:t>
            </a:r>
            <a:r>
              <a:rPr lang="en-US" i="1">
                <a:latin typeface="Times" charset="0"/>
                <a:cs typeface="ＭＳ Ｐゴシック" charset="0"/>
              </a:rPr>
              <a:t>Big Idea</a:t>
            </a:r>
            <a:r>
              <a:rPr lang="en-US">
                <a:latin typeface="Times" charset="0"/>
                <a:cs typeface="ＭＳ Ｐゴシック" charset="0"/>
              </a:rPr>
              <a:t> (homiletical idea or main idea or synthetic statement).  Real exposition is not a series of exegetical comments, unrelated truths, or a cute outline that gives a survey of a passage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4A205C-A39B-CE44-AFE0-B29B6F73B074}" type="slidenum">
              <a:rPr lang="en-US" sz="1200"/>
              <a:pPr/>
              <a:t>10</a:t>
            </a:fld>
            <a:endParaRPr lang="en-US" sz="1200"/>
          </a:p>
        </p:txBody>
      </p:sp>
      <p:sp>
        <p:nvSpPr>
          <p:cNvPr id="68610" name="Rectangle 2"/>
          <p:cNvSpPr>
            <a:spLocks noGrp="1" noRot="1" noChangeAspect="1" noChangeArrowheads="1"/>
          </p:cNvSpPr>
          <p:nvPr>
            <p:ph type="sldImg"/>
          </p:nvPr>
        </p:nvSpPr>
        <p:spPr>
          <a:xfrm>
            <a:off x="1150938" y="692150"/>
            <a:ext cx="4556125" cy="34163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brings the hearers towards the same point made by the author.  The message does not simply state the main idea over and over without some design that brings the listeners along in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AA993D-86A4-9440-BAD7-23DF85343892}" type="slidenum">
              <a:rPr lang="en-US" sz="1200"/>
              <a:pPr/>
              <a:t>11</a:t>
            </a:fld>
            <a:endParaRPr lang="en-US" sz="1200"/>
          </a:p>
        </p:txBody>
      </p:sp>
      <p:sp>
        <p:nvSpPr>
          <p:cNvPr id="70658" name="Rectangle 2"/>
          <p:cNvSpPr>
            <a:spLocks noGrp="1" noRot="1" noChangeAspect="1" noChangeArrowheads="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It relates biblical truth to the listener</a:t>
            </a:r>
            <a:r>
              <a:rPr lang="fr-FR" altLang="ja-JP">
                <a:cs typeface="ＭＳ Ｐゴシック" charset="0"/>
              </a:rPr>
              <a:t>'</a:t>
            </a:r>
            <a:r>
              <a:rPr lang="en-US" altLang="ja-JP">
                <a:latin typeface="Times" charset="0"/>
                <a:cs typeface="ＭＳ Ｐゴシック" charset="0"/>
              </a:rPr>
              <a:t>s life in line with the original purpose, meaning, or function of the text.  </a:t>
            </a:r>
          </a:p>
          <a:p>
            <a:pPr>
              <a:spcBef>
                <a:spcPct val="0"/>
              </a:spcBef>
            </a:pPr>
            <a:r>
              <a:rPr lang="en-US">
                <a:latin typeface="Times" charset="0"/>
                <a:cs typeface="ＭＳ Ｐゴシック" charset="0"/>
              </a:rPr>
              <a:t>Application must first be applied to the preacher</a:t>
            </a:r>
            <a:r>
              <a:rPr lang="fr-FR" altLang="ja-JP">
                <a:cs typeface="ＭＳ Ｐゴシック" charset="0"/>
              </a:rPr>
              <a:t>'</a:t>
            </a:r>
            <a:r>
              <a:rPr lang="en-US" altLang="ja-JP">
                <a:latin typeface="Times" charset="0"/>
                <a:cs typeface="ＭＳ Ｐゴシック" charset="0"/>
              </a:rPr>
              <a:t>s life to be effective exposition</a:t>
            </a:r>
          </a:p>
          <a:p>
            <a:pPr>
              <a:spcBef>
                <a:spcPct val="0"/>
              </a:spcBef>
            </a:pPr>
            <a:r>
              <a:rPr lang="en-US" altLang="ja-JP">
                <a:latin typeface="Times" charset="0"/>
                <a:cs typeface="ＭＳ Ｐゴシック" charset="0"/>
              </a:rPr>
              <a:t>----- Meeting Notes (7/5/12 10:55) -----</a:t>
            </a:r>
          </a:p>
          <a:p>
            <a:pPr>
              <a:spcBef>
                <a:spcPct val="0"/>
              </a:spcBef>
            </a:pPr>
            <a:r>
              <a:rPr lang="en-US" altLang="ja-JP">
                <a:latin typeface="Times" charset="0"/>
                <a:cs typeface="ＭＳ Ｐゴシック" charset="0"/>
              </a:rPr>
              <a:t>Preaching without application is like making a car but forgetting to put the tyres on!  It is "where the rubber meets the road" in this sense, for the sermon will go nowhere without application.</a:t>
            </a:r>
            <a:endParaRPr lang="en-US">
              <a:latin typeface="Times"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5BC07-CE11-9349-9036-E79911E4FF60}" type="slidenum">
              <a:rPr lang="en-US"/>
              <a:pPr>
                <a:defRPr/>
              </a:pPr>
              <a:t>‹#›</a:t>
            </a:fld>
            <a:endParaRPr lang="en-US"/>
          </a:p>
        </p:txBody>
      </p:sp>
    </p:spTree>
    <p:extLst>
      <p:ext uri="{BB962C8B-B14F-4D97-AF65-F5344CB8AC3E}">
        <p14:creationId xmlns:p14="http://schemas.microsoft.com/office/powerpoint/2010/main" val="41707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2EC9B-0935-8A46-AFD0-D6AEF2AD6FCB}" type="slidenum">
              <a:rPr lang="en-US"/>
              <a:pPr>
                <a:defRPr/>
              </a:pPr>
              <a:t>‹#›</a:t>
            </a:fld>
            <a:endParaRPr lang="en-US"/>
          </a:p>
        </p:txBody>
      </p:sp>
    </p:spTree>
    <p:extLst>
      <p:ext uri="{BB962C8B-B14F-4D97-AF65-F5344CB8AC3E}">
        <p14:creationId xmlns:p14="http://schemas.microsoft.com/office/powerpoint/2010/main" val="509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ED244-F1C3-3646-97E1-B2207FEF675B}" type="slidenum">
              <a:rPr lang="en-US"/>
              <a:pPr>
                <a:defRPr/>
              </a:pPr>
              <a:t>‹#›</a:t>
            </a:fld>
            <a:endParaRPr lang="en-US"/>
          </a:p>
        </p:txBody>
      </p:sp>
    </p:spTree>
    <p:extLst>
      <p:ext uri="{BB962C8B-B14F-4D97-AF65-F5344CB8AC3E}">
        <p14:creationId xmlns:p14="http://schemas.microsoft.com/office/powerpoint/2010/main" val="264156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p:spPr>
          <p:txBody>
            <a:bodyPr wrap="none" anchor="ctr"/>
            <a:lstStyle/>
            <a:p>
              <a:pPr>
                <a:defRPr/>
              </a:pPr>
              <a:endParaRPr lang="en-US"/>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7" name="Freeform 9"/>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p:spPr>
          <p:txBody>
            <a:bodyPr wrap="none" anchor="ctr"/>
            <a:lstStyle/>
            <a:p>
              <a:pPr>
                <a:defRPr/>
              </a:pPr>
              <a:endParaRPr lang="en-US"/>
            </a:p>
          </p:txBody>
        </p:sp>
        <p:sp>
          <p:nvSpPr>
            <p:cNvPr id="8" name="Freeform 10"/>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p:spPr>
          <p:txBody>
            <a:bodyPr wrap="none" anchor="ctr"/>
            <a:lstStyle/>
            <a:p>
              <a:pPr>
                <a:defRPr/>
              </a:pPr>
              <a:endParaRPr lang="en-US"/>
            </a:p>
          </p:txBody>
        </p:sp>
        <p:sp>
          <p:nvSpPr>
            <p:cNvPr id="9" name="Freeform 11"/>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p:spPr>
          <p:txBody>
            <a:bodyPr wrap="none" anchor="ctr"/>
            <a:lstStyle/>
            <a:p>
              <a:pPr>
                <a:defRPr/>
              </a:pPr>
              <a:endParaRPr lang="en-US"/>
            </a:p>
          </p:txBody>
        </p:sp>
      </p:grpSp>
      <p:sp>
        <p:nvSpPr>
          <p:cNvPr id="125957" name="Rectangle 5"/>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25964" name="Rectangle 12"/>
          <p:cNvSpPr>
            <a:spLocks noGrp="1" noChangeArrowheads="1"/>
          </p:cNvSpPr>
          <p:nvPr>
            <p:ph type="ctrTitle" sz="quarter"/>
          </p:nvPr>
        </p:nvSpPr>
        <p:spPr>
          <a:xfrm>
            <a:off x="685800" y="2438400"/>
            <a:ext cx="7772400" cy="1143000"/>
          </a:xfrm>
        </p:spPr>
        <p:txBody>
          <a:bodyPr/>
          <a:lstStyle>
            <a:lvl1pPr>
              <a:defRPr/>
            </a:lvl1pPr>
          </a:lstStyle>
          <a:p>
            <a:pPr lvl="0"/>
            <a:r>
              <a:rPr lang="en-US" noProof="0"/>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a:lvl1pPr>
          </a:lstStyle>
          <a:p>
            <a:pPr>
              <a:defRPr/>
            </a:pPr>
            <a:fld id="{A917E285-30B4-8E46-88F0-F6CA38A97B8B}" type="slidenum">
              <a:rPr lang="en-US"/>
              <a:pPr>
                <a:defRPr/>
              </a:pPr>
              <a:t>‹#›</a:t>
            </a:fld>
            <a:endParaRPr lang="en-US"/>
          </a:p>
        </p:txBody>
      </p:sp>
    </p:spTree>
    <p:extLst>
      <p:ext uri="{BB962C8B-B14F-4D97-AF65-F5344CB8AC3E}">
        <p14:creationId xmlns:p14="http://schemas.microsoft.com/office/powerpoint/2010/main" val="281557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DB758B4-537D-4C41-90D5-6B2BBF4B95B9}" type="slidenum">
              <a:rPr lang="en-US"/>
              <a:pPr>
                <a:defRPr/>
              </a:pPr>
              <a:t>‹#›</a:t>
            </a:fld>
            <a:endParaRPr lang="en-US"/>
          </a:p>
        </p:txBody>
      </p:sp>
    </p:spTree>
    <p:extLst>
      <p:ext uri="{BB962C8B-B14F-4D97-AF65-F5344CB8AC3E}">
        <p14:creationId xmlns:p14="http://schemas.microsoft.com/office/powerpoint/2010/main" val="158955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8130871-8973-D048-AF3A-B3BC2F0070D2}" type="slidenum">
              <a:rPr lang="en-US"/>
              <a:pPr>
                <a:defRPr/>
              </a:pPr>
              <a:t>‹#›</a:t>
            </a:fld>
            <a:endParaRPr lang="en-US"/>
          </a:p>
        </p:txBody>
      </p:sp>
    </p:spTree>
    <p:extLst>
      <p:ext uri="{BB962C8B-B14F-4D97-AF65-F5344CB8AC3E}">
        <p14:creationId xmlns:p14="http://schemas.microsoft.com/office/powerpoint/2010/main" val="18277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015F4B5-78CA-1848-ABF1-08C4CE3D79C1}" type="slidenum">
              <a:rPr lang="en-US"/>
              <a:pPr>
                <a:defRPr/>
              </a:pPr>
              <a:t>‹#›</a:t>
            </a:fld>
            <a:endParaRPr lang="en-US"/>
          </a:p>
        </p:txBody>
      </p:sp>
    </p:spTree>
    <p:extLst>
      <p:ext uri="{BB962C8B-B14F-4D97-AF65-F5344CB8AC3E}">
        <p14:creationId xmlns:p14="http://schemas.microsoft.com/office/powerpoint/2010/main" val="6957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B953C53D-F452-3642-9B73-E1F0F0CB0DC3}" type="slidenum">
              <a:rPr lang="en-US"/>
              <a:pPr>
                <a:defRPr/>
              </a:pPr>
              <a:t>‹#›</a:t>
            </a:fld>
            <a:endParaRPr lang="en-US"/>
          </a:p>
        </p:txBody>
      </p:sp>
    </p:spTree>
    <p:extLst>
      <p:ext uri="{BB962C8B-B14F-4D97-AF65-F5344CB8AC3E}">
        <p14:creationId xmlns:p14="http://schemas.microsoft.com/office/powerpoint/2010/main" val="355457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7F0A6A00-3CE6-1B46-AF42-38F5D9ACF1AD}" type="slidenum">
              <a:rPr lang="en-US"/>
              <a:pPr>
                <a:defRPr/>
              </a:pPr>
              <a:t>‹#›</a:t>
            </a:fld>
            <a:endParaRPr lang="en-US"/>
          </a:p>
        </p:txBody>
      </p:sp>
    </p:spTree>
    <p:extLst>
      <p:ext uri="{BB962C8B-B14F-4D97-AF65-F5344CB8AC3E}">
        <p14:creationId xmlns:p14="http://schemas.microsoft.com/office/powerpoint/2010/main" val="11639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77DB1FC2-043D-5342-8F15-AA304826F35B}" type="slidenum">
              <a:rPr lang="en-US"/>
              <a:pPr>
                <a:defRPr/>
              </a:pPr>
              <a:t>‹#›</a:t>
            </a:fld>
            <a:endParaRPr lang="en-US"/>
          </a:p>
        </p:txBody>
      </p:sp>
    </p:spTree>
    <p:extLst>
      <p:ext uri="{BB962C8B-B14F-4D97-AF65-F5344CB8AC3E}">
        <p14:creationId xmlns:p14="http://schemas.microsoft.com/office/powerpoint/2010/main" val="3243053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D6BBE93-CE82-6744-A0CE-573E13CC85B3}" type="slidenum">
              <a:rPr lang="en-US"/>
              <a:pPr>
                <a:defRPr/>
              </a:pPr>
              <a:t>‹#›</a:t>
            </a:fld>
            <a:endParaRPr lang="en-US"/>
          </a:p>
        </p:txBody>
      </p:sp>
    </p:spTree>
    <p:extLst>
      <p:ext uri="{BB962C8B-B14F-4D97-AF65-F5344CB8AC3E}">
        <p14:creationId xmlns:p14="http://schemas.microsoft.com/office/powerpoint/2010/main" val="183309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79FA8-1BD2-1444-BE9C-A6F9841205D3}" type="slidenum">
              <a:rPr lang="en-US"/>
              <a:pPr>
                <a:defRPr/>
              </a:pPr>
              <a:t>‹#›</a:t>
            </a:fld>
            <a:endParaRPr lang="en-US"/>
          </a:p>
        </p:txBody>
      </p:sp>
    </p:spTree>
    <p:extLst>
      <p:ext uri="{BB962C8B-B14F-4D97-AF65-F5344CB8AC3E}">
        <p14:creationId xmlns:p14="http://schemas.microsoft.com/office/powerpoint/2010/main" val="7713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DE9E719-DCC7-4648-81EA-72B5FC2722BF}" type="slidenum">
              <a:rPr lang="en-US"/>
              <a:pPr>
                <a:defRPr/>
              </a:pPr>
              <a:t>‹#›</a:t>
            </a:fld>
            <a:endParaRPr lang="en-US"/>
          </a:p>
        </p:txBody>
      </p:sp>
    </p:spTree>
    <p:extLst>
      <p:ext uri="{BB962C8B-B14F-4D97-AF65-F5344CB8AC3E}">
        <p14:creationId xmlns:p14="http://schemas.microsoft.com/office/powerpoint/2010/main" val="191041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92422B0-76E3-2D45-8229-BA2BA65A13B3}" type="slidenum">
              <a:rPr lang="en-US"/>
              <a:pPr>
                <a:defRPr/>
              </a:pPr>
              <a:t>‹#›</a:t>
            </a:fld>
            <a:endParaRPr lang="en-US"/>
          </a:p>
        </p:txBody>
      </p:sp>
    </p:spTree>
    <p:extLst>
      <p:ext uri="{BB962C8B-B14F-4D97-AF65-F5344CB8AC3E}">
        <p14:creationId xmlns:p14="http://schemas.microsoft.com/office/powerpoint/2010/main" val="3512677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678AC81-BA22-1C43-8E9B-96E896DB0A20}" type="slidenum">
              <a:rPr lang="en-US"/>
              <a:pPr>
                <a:defRPr/>
              </a:pPr>
              <a:t>‹#›</a:t>
            </a:fld>
            <a:endParaRPr lang="en-US"/>
          </a:p>
        </p:txBody>
      </p:sp>
    </p:spTree>
    <p:extLst>
      <p:ext uri="{BB962C8B-B14F-4D97-AF65-F5344CB8AC3E}">
        <p14:creationId xmlns:p14="http://schemas.microsoft.com/office/powerpoint/2010/main" val="63189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EC7BB-D550-7049-9500-8E04A6F9139E}" type="slidenum">
              <a:rPr lang="en-US"/>
              <a:pPr>
                <a:defRPr/>
              </a:pPr>
              <a:t>‹#›</a:t>
            </a:fld>
            <a:endParaRPr lang="en-US"/>
          </a:p>
        </p:txBody>
      </p:sp>
    </p:spTree>
    <p:extLst>
      <p:ext uri="{BB962C8B-B14F-4D97-AF65-F5344CB8AC3E}">
        <p14:creationId xmlns:p14="http://schemas.microsoft.com/office/powerpoint/2010/main" val="4040855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C6934-E49E-814C-8FB0-EC7973AE67F1}" type="slidenum">
              <a:rPr lang="en-US"/>
              <a:pPr>
                <a:defRPr/>
              </a:pPr>
              <a:t>‹#›</a:t>
            </a:fld>
            <a:endParaRPr lang="en-US"/>
          </a:p>
        </p:txBody>
      </p:sp>
    </p:spTree>
    <p:extLst>
      <p:ext uri="{BB962C8B-B14F-4D97-AF65-F5344CB8AC3E}">
        <p14:creationId xmlns:p14="http://schemas.microsoft.com/office/powerpoint/2010/main" val="108953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22C0E-21EA-AC42-BFB1-1CA190D275FB}" type="slidenum">
              <a:rPr lang="en-US"/>
              <a:pPr>
                <a:defRPr/>
              </a:pPr>
              <a:t>‹#›</a:t>
            </a:fld>
            <a:endParaRPr lang="en-US"/>
          </a:p>
        </p:txBody>
      </p:sp>
    </p:spTree>
    <p:extLst>
      <p:ext uri="{BB962C8B-B14F-4D97-AF65-F5344CB8AC3E}">
        <p14:creationId xmlns:p14="http://schemas.microsoft.com/office/powerpoint/2010/main" val="2243158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8A065F-D975-5A4C-8E85-61737153A788}" type="slidenum">
              <a:rPr lang="en-US"/>
              <a:pPr>
                <a:defRPr/>
              </a:pPr>
              <a:t>‹#›</a:t>
            </a:fld>
            <a:endParaRPr lang="en-US"/>
          </a:p>
        </p:txBody>
      </p:sp>
    </p:spTree>
    <p:extLst>
      <p:ext uri="{BB962C8B-B14F-4D97-AF65-F5344CB8AC3E}">
        <p14:creationId xmlns:p14="http://schemas.microsoft.com/office/powerpoint/2010/main" val="2542986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864F0-2E88-E34A-A124-191ADA2774C7}" type="slidenum">
              <a:rPr lang="en-US"/>
              <a:pPr>
                <a:defRPr/>
              </a:pPr>
              <a:t>‹#›</a:t>
            </a:fld>
            <a:endParaRPr lang="en-US"/>
          </a:p>
        </p:txBody>
      </p:sp>
    </p:spTree>
    <p:extLst>
      <p:ext uri="{BB962C8B-B14F-4D97-AF65-F5344CB8AC3E}">
        <p14:creationId xmlns:p14="http://schemas.microsoft.com/office/powerpoint/2010/main" val="369672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AAB0FE-8154-A647-8F2B-081CA71CDF98}" type="slidenum">
              <a:rPr lang="en-US"/>
              <a:pPr>
                <a:defRPr/>
              </a:pPr>
              <a:t>‹#›</a:t>
            </a:fld>
            <a:endParaRPr lang="en-US"/>
          </a:p>
        </p:txBody>
      </p:sp>
    </p:spTree>
    <p:extLst>
      <p:ext uri="{BB962C8B-B14F-4D97-AF65-F5344CB8AC3E}">
        <p14:creationId xmlns:p14="http://schemas.microsoft.com/office/powerpoint/2010/main" val="204443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AE6DCC-6588-484D-942E-6224775E6A6B}" type="slidenum">
              <a:rPr lang="en-US"/>
              <a:pPr>
                <a:defRPr/>
              </a:pPr>
              <a:t>‹#›</a:t>
            </a:fld>
            <a:endParaRPr lang="en-US"/>
          </a:p>
        </p:txBody>
      </p:sp>
    </p:spTree>
    <p:extLst>
      <p:ext uri="{BB962C8B-B14F-4D97-AF65-F5344CB8AC3E}">
        <p14:creationId xmlns:p14="http://schemas.microsoft.com/office/powerpoint/2010/main" val="255649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6D369-3DDE-2A4F-B7BF-6287C551D3AB}" type="slidenum">
              <a:rPr lang="en-US"/>
              <a:pPr>
                <a:defRPr/>
              </a:pPr>
              <a:t>‹#›</a:t>
            </a:fld>
            <a:endParaRPr lang="en-US"/>
          </a:p>
        </p:txBody>
      </p:sp>
    </p:spTree>
    <p:extLst>
      <p:ext uri="{BB962C8B-B14F-4D97-AF65-F5344CB8AC3E}">
        <p14:creationId xmlns:p14="http://schemas.microsoft.com/office/powerpoint/2010/main" val="3372261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289BC-F277-D041-B1CB-FE605BCAEF99}" type="slidenum">
              <a:rPr lang="en-US"/>
              <a:pPr>
                <a:defRPr/>
              </a:pPr>
              <a:t>‹#›</a:t>
            </a:fld>
            <a:endParaRPr lang="en-US"/>
          </a:p>
        </p:txBody>
      </p:sp>
    </p:spTree>
    <p:extLst>
      <p:ext uri="{BB962C8B-B14F-4D97-AF65-F5344CB8AC3E}">
        <p14:creationId xmlns:p14="http://schemas.microsoft.com/office/powerpoint/2010/main" val="538599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D3C79-E00B-3A45-BCDE-D9BF1906ABEC}" type="slidenum">
              <a:rPr lang="en-US"/>
              <a:pPr>
                <a:defRPr/>
              </a:pPr>
              <a:t>‹#›</a:t>
            </a:fld>
            <a:endParaRPr lang="en-US"/>
          </a:p>
        </p:txBody>
      </p:sp>
    </p:spTree>
    <p:extLst>
      <p:ext uri="{BB962C8B-B14F-4D97-AF65-F5344CB8AC3E}">
        <p14:creationId xmlns:p14="http://schemas.microsoft.com/office/powerpoint/2010/main" val="1553519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49554-06C0-414B-9B5B-5302F81C276F}" type="slidenum">
              <a:rPr lang="en-US"/>
              <a:pPr>
                <a:defRPr/>
              </a:pPr>
              <a:t>‹#›</a:t>
            </a:fld>
            <a:endParaRPr lang="en-US"/>
          </a:p>
        </p:txBody>
      </p:sp>
    </p:spTree>
    <p:extLst>
      <p:ext uri="{BB962C8B-B14F-4D97-AF65-F5344CB8AC3E}">
        <p14:creationId xmlns:p14="http://schemas.microsoft.com/office/powerpoint/2010/main" val="1459275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E746F-7A84-FA4C-A7B7-37E35CECD075}" type="slidenum">
              <a:rPr lang="en-US"/>
              <a:pPr>
                <a:defRPr/>
              </a:pPr>
              <a:t>‹#›</a:t>
            </a:fld>
            <a:endParaRPr lang="en-US"/>
          </a:p>
        </p:txBody>
      </p:sp>
    </p:spTree>
    <p:extLst>
      <p:ext uri="{BB962C8B-B14F-4D97-AF65-F5344CB8AC3E}">
        <p14:creationId xmlns:p14="http://schemas.microsoft.com/office/powerpoint/2010/main" val="427679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4448898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5638051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514410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1172923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908962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127296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097A8-29DB-F346-A3E7-110E5F35909F}" type="slidenum">
              <a:rPr lang="en-US"/>
              <a:pPr>
                <a:defRPr/>
              </a:pPr>
              <a:t>‹#›</a:t>
            </a:fld>
            <a:endParaRPr lang="en-US"/>
          </a:p>
        </p:txBody>
      </p:sp>
    </p:spTree>
    <p:extLst>
      <p:ext uri="{BB962C8B-B14F-4D97-AF65-F5344CB8AC3E}">
        <p14:creationId xmlns:p14="http://schemas.microsoft.com/office/powerpoint/2010/main" val="2789337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5081126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437862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754451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7296154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4031937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E0BFF8A5-F1AE-7C78-8BFE-9F7264D66C79}"/>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a:extLst>
              <a:ext uri="{FF2B5EF4-FFF2-40B4-BE49-F238E27FC236}">
                <a16:creationId xmlns:a16="http://schemas.microsoft.com/office/drawing/2014/main" id="{F03B9B79-8085-E5A7-6448-7B2ECC605F9C}"/>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a:extLst>
              <a:ext uri="{FF2B5EF4-FFF2-40B4-BE49-F238E27FC236}">
                <a16:creationId xmlns:a16="http://schemas.microsoft.com/office/drawing/2014/main" id="{B2A6C534-83BA-F782-9B04-C972FD4C3E29}"/>
              </a:ext>
            </a:extLst>
          </p:cNvPr>
          <p:cNvSpPr>
            <a:spLocks noGrp="1" noChangeArrowheads="1"/>
          </p:cNvSpPr>
          <p:nvPr>
            <p:ph type="sldNum" sz="quarter" idx="12"/>
          </p:nvPr>
        </p:nvSpPr>
        <p:spPr/>
        <p:txBody>
          <a:bodyPr/>
          <a:lstStyle>
            <a:lvl1pPr>
              <a:defRPr/>
            </a:lvl1pPr>
          </a:lstStyle>
          <a:p>
            <a:fld id="{763E4323-5F60-D24B-9977-E6E56A9F50A4}" type="slidenum">
              <a:rPr lang="en-US" altLang="en-US"/>
              <a:pPr/>
              <a:t>‹#›</a:t>
            </a:fld>
            <a:endParaRPr lang="en-US" altLang="en-US"/>
          </a:p>
        </p:txBody>
      </p:sp>
    </p:spTree>
    <p:extLst>
      <p:ext uri="{BB962C8B-B14F-4D97-AF65-F5344CB8AC3E}">
        <p14:creationId xmlns:p14="http://schemas.microsoft.com/office/powerpoint/2010/main" val="12157592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112DC9-2E72-13F7-FFFF-962251B987D1}"/>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a:extLst>
              <a:ext uri="{FF2B5EF4-FFF2-40B4-BE49-F238E27FC236}">
                <a16:creationId xmlns:a16="http://schemas.microsoft.com/office/drawing/2014/main" id="{2686F024-247D-6EBD-1342-8A243A1760A8}"/>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a:extLst>
              <a:ext uri="{FF2B5EF4-FFF2-40B4-BE49-F238E27FC236}">
                <a16:creationId xmlns:a16="http://schemas.microsoft.com/office/drawing/2014/main" id="{3ED908D2-9E2D-983B-D9EB-4D4240F4C2F7}"/>
              </a:ext>
            </a:extLst>
          </p:cNvPr>
          <p:cNvSpPr>
            <a:spLocks noGrp="1" noChangeArrowheads="1"/>
          </p:cNvSpPr>
          <p:nvPr>
            <p:ph type="sldNum" sz="quarter" idx="12"/>
          </p:nvPr>
        </p:nvSpPr>
        <p:spPr/>
        <p:txBody>
          <a:bodyPr/>
          <a:lstStyle>
            <a:lvl1pPr>
              <a:defRPr/>
            </a:lvl1pPr>
          </a:lstStyle>
          <a:p>
            <a:fld id="{46B0B4E2-3131-AD42-BC06-D709FC515697}" type="slidenum">
              <a:rPr lang="en-US" altLang="en-US"/>
              <a:pPr/>
              <a:t>‹#›</a:t>
            </a:fld>
            <a:endParaRPr lang="en-US" altLang="en-US"/>
          </a:p>
        </p:txBody>
      </p:sp>
    </p:spTree>
    <p:extLst>
      <p:ext uri="{BB962C8B-B14F-4D97-AF65-F5344CB8AC3E}">
        <p14:creationId xmlns:p14="http://schemas.microsoft.com/office/powerpoint/2010/main" val="1382228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6ECEDAA-6BFD-F3E7-C652-9C1F49E26D49}"/>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a:extLst>
              <a:ext uri="{FF2B5EF4-FFF2-40B4-BE49-F238E27FC236}">
                <a16:creationId xmlns:a16="http://schemas.microsoft.com/office/drawing/2014/main" id="{8DA1D92F-5E76-B518-27A3-A591216D0A21}"/>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a:extLst>
              <a:ext uri="{FF2B5EF4-FFF2-40B4-BE49-F238E27FC236}">
                <a16:creationId xmlns:a16="http://schemas.microsoft.com/office/drawing/2014/main" id="{082AF93A-8BBA-F2ED-67D9-C68279BA2B91}"/>
              </a:ext>
            </a:extLst>
          </p:cNvPr>
          <p:cNvSpPr>
            <a:spLocks noGrp="1" noChangeArrowheads="1"/>
          </p:cNvSpPr>
          <p:nvPr>
            <p:ph type="sldNum" sz="quarter" idx="12"/>
          </p:nvPr>
        </p:nvSpPr>
        <p:spPr/>
        <p:txBody>
          <a:bodyPr/>
          <a:lstStyle>
            <a:lvl1pPr>
              <a:defRPr/>
            </a:lvl1pPr>
          </a:lstStyle>
          <a:p>
            <a:fld id="{8CF346E8-7424-7B4D-82D3-1824149C6C20}" type="slidenum">
              <a:rPr lang="en-US" altLang="en-US"/>
              <a:pPr/>
              <a:t>‹#›</a:t>
            </a:fld>
            <a:endParaRPr lang="en-US" altLang="en-US"/>
          </a:p>
        </p:txBody>
      </p:sp>
    </p:spTree>
    <p:extLst>
      <p:ext uri="{BB962C8B-B14F-4D97-AF65-F5344CB8AC3E}">
        <p14:creationId xmlns:p14="http://schemas.microsoft.com/office/powerpoint/2010/main" val="41315148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871911-AC5F-CC6A-91E9-64CC29013EF9}"/>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Footer Placeholder 5">
            <a:extLst>
              <a:ext uri="{FF2B5EF4-FFF2-40B4-BE49-F238E27FC236}">
                <a16:creationId xmlns:a16="http://schemas.microsoft.com/office/drawing/2014/main" id="{989F137F-65B1-EB48-3D5D-0D036EF85496}"/>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Slide Number Placeholder 6">
            <a:extLst>
              <a:ext uri="{FF2B5EF4-FFF2-40B4-BE49-F238E27FC236}">
                <a16:creationId xmlns:a16="http://schemas.microsoft.com/office/drawing/2014/main" id="{D061ACE1-91AD-6C09-4E9F-0E6E072265AD}"/>
              </a:ext>
            </a:extLst>
          </p:cNvPr>
          <p:cNvSpPr>
            <a:spLocks noGrp="1" noChangeArrowheads="1"/>
          </p:cNvSpPr>
          <p:nvPr>
            <p:ph type="sldNum" sz="quarter" idx="12"/>
          </p:nvPr>
        </p:nvSpPr>
        <p:spPr/>
        <p:txBody>
          <a:bodyPr/>
          <a:lstStyle>
            <a:lvl1pPr>
              <a:defRPr/>
            </a:lvl1pPr>
          </a:lstStyle>
          <a:p>
            <a:fld id="{2B23ACAD-5A89-024D-8A30-83809C0EF316}" type="slidenum">
              <a:rPr lang="en-US" altLang="en-US"/>
              <a:pPr/>
              <a:t>‹#›</a:t>
            </a:fld>
            <a:endParaRPr lang="en-US" altLang="en-US"/>
          </a:p>
        </p:txBody>
      </p:sp>
    </p:spTree>
    <p:extLst>
      <p:ext uri="{BB962C8B-B14F-4D97-AF65-F5344CB8AC3E}">
        <p14:creationId xmlns:p14="http://schemas.microsoft.com/office/powerpoint/2010/main" val="1110233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588DE57-95DD-5678-A147-E9960EA1A951}"/>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8" name="Rectangle 5">
            <a:extLst>
              <a:ext uri="{FF2B5EF4-FFF2-40B4-BE49-F238E27FC236}">
                <a16:creationId xmlns:a16="http://schemas.microsoft.com/office/drawing/2014/main" id="{9445A08D-985E-84AB-1162-9D6A03425569}"/>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9" name="Rectangle 6">
            <a:extLst>
              <a:ext uri="{FF2B5EF4-FFF2-40B4-BE49-F238E27FC236}">
                <a16:creationId xmlns:a16="http://schemas.microsoft.com/office/drawing/2014/main" id="{FEFBE7A8-DC3F-1B96-0CDB-92B32BE548B3}"/>
              </a:ext>
            </a:extLst>
          </p:cNvPr>
          <p:cNvSpPr>
            <a:spLocks noGrp="1" noChangeArrowheads="1"/>
          </p:cNvSpPr>
          <p:nvPr>
            <p:ph type="sldNum" sz="quarter" idx="12"/>
          </p:nvPr>
        </p:nvSpPr>
        <p:spPr/>
        <p:txBody>
          <a:bodyPr/>
          <a:lstStyle>
            <a:lvl1pPr>
              <a:defRPr/>
            </a:lvl1pPr>
          </a:lstStyle>
          <a:p>
            <a:fld id="{02CA8935-E5C5-8044-BC48-AAC2EC9D333B}" type="slidenum">
              <a:rPr lang="en-US" altLang="en-US"/>
              <a:pPr/>
              <a:t>‹#›</a:t>
            </a:fld>
            <a:endParaRPr lang="en-US" altLang="en-US"/>
          </a:p>
        </p:txBody>
      </p:sp>
    </p:spTree>
    <p:extLst>
      <p:ext uri="{BB962C8B-B14F-4D97-AF65-F5344CB8AC3E}">
        <p14:creationId xmlns:p14="http://schemas.microsoft.com/office/powerpoint/2010/main" val="425675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7C436F-7FEA-4C46-BEF7-0A6028BA3004}" type="slidenum">
              <a:rPr lang="en-US"/>
              <a:pPr>
                <a:defRPr/>
              </a:pPr>
              <a:t>‹#›</a:t>
            </a:fld>
            <a:endParaRPr lang="en-US"/>
          </a:p>
        </p:txBody>
      </p:sp>
    </p:spTree>
    <p:extLst>
      <p:ext uri="{BB962C8B-B14F-4D97-AF65-F5344CB8AC3E}">
        <p14:creationId xmlns:p14="http://schemas.microsoft.com/office/powerpoint/2010/main" val="1038966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243662-6957-9197-D397-F8569314CBC2}"/>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4" name="Rectangle 5">
            <a:extLst>
              <a:ext uri="{FF2B5EF4-FFF2-40B4-BE49-F238E27FC236}">
                <a16:creationId xmlns:a16="http://schemas.microsoft.com/office/drawing/2014/main" id="{12AC941B-043F-202D-0A93-32BF14CE3EE0}"/>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5" name="Rectangle 6">
            <a:extLst>
              <a:ext uri="{FF2B5EF4-FFF2-40B4-BE49-F238E27FC236}">
                <a16:creationId xmlns:a16="http://schemas.microsoft.com/office/drawing/2014/main" id="{220DE21D-DDFD-94FA-DFF9-1B5FCE903C61}"/>
              </a:ext>
            </a:extLst>
          </p:cNvPr>
          <p:cNvSpPr>
            <a:spLocks noGrp="1" noChangeArrowheads="1"/>
          </p:cNvSpPr>
          <p:nvPr>
            <p:ph type="sldNum" sz="quarter" idx="12"/>
          </p:nvPr>
        </p:nvSpPr>
        <p:spPr/>
        <p:txBody>
          <a:bodyPr/>
          <a:lstStyle>
            <a:lvl1pPr>
              <a:defRPr/>
            </a:lvl1pPr>
          </a:lstStyle>
          <a:p>
            <a:fld id="{DB43C572-CE58-274C-AB7F-9AD1E6B61598}" type="slidenum">
              <a:rPr lang="en-US" altLang="en-US"/>
              <a:pPr/>
              <a:t>‹#›</a:t>
            </a:fld>
            <a:endParaRPr lang="en-US" altLang="en-US"/>
          </a:p>
        </p:txBody>
      </p:sp>
    </p:spTree>
    <p:extLst>
      <p:ext uri="{BB962C8B-B14F-4D97-AF65-F5344CB8AC3E}">
        <p14:creationId xmlns:p14="http://schemas.microsoft.com/office/powerpoint/2010/main" val="708788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1F818A-6332-0302-AD68-051981404CF8}"/>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3" name="Rectangle 5">
            <a:extLst>
              <a:ext uri="{FF2B5EF4-FFF2-40B4-BE49-F238E27FC236}">
                <a16:creationId xmlns:a16="http://schemas.microsoft.com/office/drawing/2014/main" id="{D2821654-A69D-1EEC-5F8D-4DF30B9536B5}"/>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4" name="Rectangle 6">
            <a:extLst>
              <a:ext uri="{FF2B5EF4-FFF2-40B4-BE49-F238E27FC236}">
                <a16:creationId xmlns:a16="http://schemas.microsoft.com/office/drawing/2014/main" id="{7AFB5738-2522-9F03-99B0-9A5D2D5C7999}"/>
              </a:ext>
            </a:extLst>
          </p:cNvPr>
          <p:cNvSpPr>
            <a:spLocks noGrp="1" noChangeArrowheads="1"/>
          </p:cNvSpPr>
          <p:nvPr>
            <p:ph type="sldNum" sz="quarter" idx="12"/>
          </p:nvPr>
        </p:nvSpPr>
        <p:spPr/>
        <p:txBody>
          <a:bodyPr/>
          <a:lstStyle>
            <a:lvl1pPr>
              <a:defRPr/>
            </a:lvl1pPr>
          </a:lstStyle>
          <a:p>
            <a:fld id="{C5D6C5A7-88F6-BA4D-A9AE-64C40871CDBE}" type="slidenum">
              <a:rPr lang="en-US" altLang="en-US"/>
              <a:pPr/>
              <a:t>‹#›</a:t>
            </a:fld>
            <a:endParaRPr lang="en-US" altLang="en-US"/>
          </a:p>
        </p:txBody>
      </p:sp>
    </p:spTree>
    <p:extLst>
      <p:ext uri="{BB962C8B-B14F-4D97-AF65-F5344CB8AC3E}">
        <p14:creationId xmlns:p14="http://schemas.microsoft.com/office/powerpoint/2010/main" val="3208973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109B6C5-D810-1455-264E-82C36E24E476}"/>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Footer Placeholder 5">
            <a:extLst>
              <a:ext uri="{FF2B5EF4-FFF2-40B4-BE49-F238E27FC236}">
                <a16:creationId xmlns:a16="http://schemas.microsoft.com/office/drawing/2014/main" id="{64184B2B-AC42-F1C3-EFEF-32892275EF26}"/>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Slide Number Placeholder 6">
            <a:extLst>
              <a:ext uri="{FF2B5EF4-FFF2-40B4-BE49-F238E27FC236}">
                <a16:creationId xmlns:a16="http://schemas.microsoft.com/office/drawing/2014/main" id="{7FA0B5E5-72F8-7DA3-5B02-6FDC1C068C8F}"/>
              </a:ext>
            </a:extLst>
          </p:cNvPr>
          <p:cNvSpPr>
            <a:spLocks noGrp="1" noChangeArrowheads="1"/>
          </p:cNvSpPr>
          <p:nvPr>
            <p:ph type="sldNum" sz="quarter" idx="12"/>
          </p:nvPr>
        </p:nvSpPr>
        <p:spPr/>
        <p:txBody>
          <a:bodyPr/>
          <a:lstStyle>
            <a:lvl1pPr>
              <a:defRPr/>
            </a:lvl1pPr>
          </a:lstStyle>
          <a:p>
            <a:fld id="{778ED2BC-1F8A-9244-9987-A0015CC962E3}" type="slidenum">
              <a:rPr lang="en-US" altLang="en-US"/>
              <a:pPr/>
              <a:t>‹#›</a:t>
            </a:fld>
            <a:endParaRPr lang="en-US" altLang="en-US"/>
          </a:p>
        </p:txBody>
      </p:sp>
    </p:spTree>
    <p:extLst>
      <p:ext uri="{BB962C8B-B14F-4D97-AF65-F5344CB8AC3E}">
        <p14:creationId xmlns:p14="http://schemas.microsoft.com/office/powerpoint/2010/main" val="3197692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1BFF387-AC96-638F-9138-D39BEA24FE04}"/>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Footer Placeholder 5">
            <a:extLst>
              <a:ext uri="{FF2B5EF4-FFF2-40B4-BE49-F238E27FC236}">
                <a16:creationId xmlns:a16="http://schemas.microsoft.com/office/drawing/2014/main" id="{C6F12674-5577-4470-2461-714782DC82AF}"/>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Slide Number Placeholder 6">
            <a:extLst>
              <a:ext uri="{FF2B5EF4-FFF2-40B4-BE49-F238E27FC236}">
                <a16:creationId xmlns:a16="http://schemas.microsoft.com/office/drawing/2014/main" id="{F90C90FC-E397-9901-972C-6A6A30AA75AD}"/>
              </a:ext>
            </a:extLst>
          </p:cNvPr>
          <p:cNvSpPr>
            <a:spLocks noGrp="1" noChangeArrowheads="1"/>
          </p:cNvSpPr>
          <p:nvPr>
            <p:ph type="sldNum" sz="quarter" idx="12"/>
          </p:nvPr>
        </p:nvSpPr>
        <p:spPr/>
        <p:txBody>
          <a:bodyPr/>
          <a:lstStyle>
            <a:lvl1pPr>
              <a:defRPr/>
            </a:lvl1pPr>
          </a:lstStyle>
          <a:p>
            <a:fld id="{DE68B7FE-21A2-5F46-ACA8-27FCCB9636CE}" type="slidenum">
              <a:rPr lang="en-US" altLang="en-US"/>
              <a:pPr/>
              <a:t>‹#›</a:t>
            </a:fld>
            <a:endParaRPr lang="en-US" altLang="en-US"/>
          </a:p>
        </p:txBody>
      </p:sp>
    </p:spTree>
    <p:extLst>
      <p:ext uri="{BB962C8B-B14F-4D97-AF65-F5344CB8AC3E}">
        <p14:creationId xmlns:p14="http://schemas.microsoft.com/office/powerpoint/2010/main" val="3505279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8F84EA-15DC-50F1-C565-57184EC44F24}"/>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a:extLst>
              <a:ext uri="{FF2B5EF4-FFF2-40B4-BE49-F238E27FC236}">
                <a16:creationId xmlns:a16="http://schemas.microsoft.com/office/drawing/2014/main" id="{76D1B99C-1353-CF90-2DF9-42EBE0949A70}"/>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a:extLst>
              <a:ext uri="{FF2B5EF4-FFF2-40B4-BE49-F238E27FC236}">
                <a16:creationId xmlns:a16="http://schemas.microsoft.com/office/drawing/2014/main" id="{18AE8100-9C98-D01A-D563-71A425BC21E4}"/>
              </a:ext>
            </a:extLst>
          </p:cNvPr>
          <p:cNvSpPr>
            <a:spLocks noGrp="1" noChangeArrowheads="1"/>
          </p:cNvSpPr>
          <p:nvPr>
            <p:ph type="sldNum" sz="quarter" idx="12"/>
          </p:nvPr>
        </p:nvSpPr>
        <p:spPr/>
        <p:txBody>
          <a:bodyPr/>
          <a:lstStyle>
            <a:lvl1pPr>
              <a:defRPr/>
            </a:lvl1pPr>
          </a:lstStyle>
          <a:p>
            <a:fld id="{6E2D926A-6383-FD42-9E6E-AA18AD449103}" type="slidenum">
              <a:rPr lang="en-US" altLang="en-US"/>
              <a:pPr/>
              <a:t>‹#›</a:t>
            </a:fld>
            <a:endParaRPr lang="en-US" altLang="en-US"/>
          </a:p>
        </p:txBody>
      </p:sp>
    </p:spTree>
    <p:extLst>
      <p:ext uri="{BB962C8B-B14F-4D97-AF65-F5344CB8AC3E}">
        <p14:creationId xmlns:p14="http://schemas.microsoft.com/office/powerpoint/2010/main" val="386062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5695D2-3483-5EE1-A96D-AF724255093B}"/>
              </a:ext>
            </a:extLst>
          </p:cNvPr>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a:extLst>
              <a:ext uri="{FF2B5EF4-FFF2-40B4-BE49-F238E27FC236}">
                <a16:creationId xmlns:a16="http://schemas.microsoft.com/office/drawing/2014/main" id="{6E1F3078-4BE0-4E88-3FDD-458FD7E00782}"/>
              </a:ext>
            </a:extLst>
          </p:cNvPr>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a:extLst>
              <a:ext uri="{FF2B5EF4-FFF2-40B4-BE49-F238E27FC236}">
                <a16:creationId xmlns:a16="http://schemas.microsoft.com/office/drawing/2014/main" id="{EB36DD2A-723A-1F58-C0F5-4E0E35BB5F01}"/>
              </a:ext>
            </a:extLst>
          </p:cNvPr>
          <p:cNvSpPr>
            <a:spLocks noGrp="1" noChangeArrowheads="1"/>
          </p:cNvSpPr>
          <p:nvPr>
            <p:ph type="sldNum" sz="quarter" idx="12"/>
          </p:nvPr>
        </p:nvSpPr>
        <p:spPr/>
        <p:txBody>
          <a:bodyPr/>
          <a:lstStyle>
            <a:lvl1pPr>
              <a:defRPr/>
            </a:lvl1pPr>
          </a:lstStyle>
          <a:p>
            <a:fld id="{15BF25FC-22BF-CC4B-B06D-20599E518E53}" type="slidenum">
              <a:rPr lang="en-US" altLang="en-US"/>
              <a:pPr/>
              <a:t>‹#›</a:t>
            </a:fld>
            <a:endParaRPr lang="en-US" altLang="en-US"/>
          </a:p>
        </p:txBody>
      </p:sp>
    </p:spTree>
    <p:extLst>
      <p:ext uri="{BB962C8B-B14F-4D97-AF65-F5344CB8AC3E}">
        <p14:creationId xmlns:p14="http://schemas.microsoft.com/office/powerpoint/2010/main" val="392007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E1028E-7B59-964B-AFC6-1A89DEA99F51}" type="slidenum">
              <a:rPr lang="en-US"/>
              <a:pPr>
                <a:defRPr/>
              </a:pPr>
              <a:t>‹#›</a:t>
            </a:fld>
            <a:endParaRPr lang="en-US"/>
          </a:p>
        </p:txBody>
      </p:sp>
    </p:spTree>
    <p:extLst>
      <p:ext uri="{BB962C8B-B14F-4D97-AF65-F5344CB8AC3E}">
        <p14:creationId xmlns:p14="http://schemas.microsoft.com/office/powerpoint/2010/main" val="289710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A4BEC8-FA3D-F54A-9BC8-90F3F83DC082}" type="slidenum">
              <a:rPr lang="en-US"/>
              <a:pPr>
                <a:defRPr/>
              </a:pPr>
              <a:t>‹#›</a:t>
            </a:fld>
            <a:endParaRPr lang="en-US"/>
          </a:p>
        </p:txBody>
      </p:sp>
    </p:spTree>
    <p:extLst>
      <p:ext uri="{BB962C8B-B14F-4D97-AF65-F5344CB8AC3E}">
        <p14:creationId xmlns:p14="http://schemas.microsoft.com/office/powerpoint/2010/main" val="143863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2201D5-3557-714D-BD12-558F6A7B3A02}" type="slidenum">
              <a:rPr lang="en-US"/>
              <a:pPr>
                <a:defRPr/>
              </a:pPr>
              <a:t>‹#›</a:t>
            </a:fld>
            <a:endParaRPr lang="en-US"/>
          </a:p>
        </p:txBody>
      </p:sp>
    </p:spTree>
    <p:extLst>
      <p:ext uri="{BB962C8B-B14F-4D97-AF65-F5344CB8AC3E}">
        <p14:creationId xmlns:p14="http://schemas.microsoft.com/office/powerpoint/2010/main" val="36162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6FAFA-C991-6E44-9B4D-2B89729A5650}" type="slidenum">
              <a:rPr lang="en-US"/>
              <a:pPr>
                <a:defRPr/>
              </a:pPr>
              <a:t>‹#›</a:t>
            </a:fld>
            <a:endParaRPr lang="en-US"/>
          </a:p>
        </p:txBody>
      </p:sp>
    </p:spTree>
    <p:extLst>
      <p:ext uri="{BB962C8B-B14F-4D97-AF65-F5344CB8AC3E}">
        <p14:creationId xmlns:p14="http://schemas.microsoft.com/office/powerpoint/2010/main" val="383379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D862E8F6-4755-C94C-BF05-4F1CF39413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57200" y="304800"/>
            <a:ext cx="8305800" cy="1295400"/>
            <a:chOff x="288" y="192"/>
            <a:chExt cx="5232" cy="816"/>
          </a:xfrm>
        </p:grpSpPr>
        <p:sp>
          <p:nvSpPr>
            <p:cNvPr id="124931"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p:spPr>
          <p:txBody>
            <a:bodyPr wrap="none" anchor="ctr"/>
            <a:lstStyle/>
            <a:p>
              <a:pPr>
                <a:defRPr/>
              </a:pPr>
              <a:endParaRPr lang="en-US"/>
            </a:p>
          </p:txBody>
        </p:sp>
        <p:sp>
          <p:nvSpPr>
            <p:cNvPr id="124932"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24933" name="Freeform 5"/>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p:spPr>
          <p:txBody>
            <a:bodyPr wrap="none" anchor="ctr"/>
            <a:lstStyle/>
            <a:p>
              <a:pPr>
                <a:defRPr/>
              </a:pPr>
              <a:endParaRPr lang="en-US"/>
            </a:p>
          </p:txBody>
        </p:sp>
        <p:sp>
          <p:nvSpPr>
            <p:cNvPr id="124934" name="Freeform 6"/>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p:spPr>
          <p:txBody>
            <a:bodyPr wrap="none" anchor="ctr"/>
            <a:lstStyle/>
            <a:p>
              <a:pPr>
                <a:defRPr/>
              </a:pPr>
              <a:endParaRPr lang="en-US"/>
            </a:p>
          </p:txBody>
        </p:sp>
        <p:sp>
          <p:nvSpPr>
            <p:cNvPr id="124935" name="Freeform 7"/>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p:spPr>
          <p:txBody>
            <a:bodyPr wrap="none" anchor="ctr"/>
            <a:lstStyle/>
            <a:p>
              <a:pPr>
                <a:defRPr/>
              </a:pPr>
              <a:endParaRPr lang="en-US"/>
            </a:p>
          </p:txBody>
        </p:sp>
      </p:grpSp>
      <p:sp>
        <p:nvSpPr>
          <p:cNvPr id="13315"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8" name="Rectangle 10"/>
          <p:cNvSpPr>
            <a:spLocks noGrp="1" noChangeArrowheads="1"/>
          </p:cNvSpPr>
          <p:nvPr>
            <p:ph type="dt" sz="half" idx="2"/>
          </p:nvPr>
        </p:nvSpPr>
        <p:spPr bwMode="auto">
          <a:xfrm>
            <a:off x="533400" y="63246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24939" name="Rectangle 11"/>
          <p:cNvSpPr>
            <a:spLocks noGrp="1" noChangeArrowheads="1"/>
          </p:cNvSpPr>
          <p:nvPr>
            <p:ph type="ftr" sz="quarter" idx="3"/>
          </p:nvPr>
        </p:nvSpPr>
        <p:spPr bwMode="auto">
          <a:xfrm>
            <a:off x="2590800" y="6324600"/>
            <a:ext cx="381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24940" name="Rectangle 12"/>
          <p:cNvSpPr>
            <a:spLocks noGrp="1" noChangeArrowheads="1"/>
          </p:cNvSpPr>
          <p:nvPr>
            <p:ph type="sldNum" sz="quarter" idx="4"/>
          </p:nvPr>
        </p:nvSpPr>
        <p:spPr bwMode="auto">
          <a:xfrm>
            <a:off x="6477000" y="6324600"/>
            <a:ext cx="2286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4DF64650-6917-C04A-801E-90033B13A5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Osaka"/>
                <a:cs typeface="Osaka"/>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Osaka"/>
                <a:cs typeface="Osaka"/>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0948BF82-0DA0-0340-9BC5-337AEDF79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031868013"/>
      </p:ext>
    </p:extLst>
  </p:cSld>
  <p:clrMap bg1="dk2" tx1="lt1" bg2="dk1"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9149B45-F503-3235-67A7-4461F199CEA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3D9382E-F070-E4B7-61D1-5381D536657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0900" name="Rectangle 4">
            <a:extLst>
              <a:ext uri="{FF2B5EF4-FFF2-40B4-BE49-F238E27FC236}">
                <a16:creationId xmlns:a16="http://schemas.microsoft.com/office/drawing/2014/main" id="{BD9D0DDA-7E52-BD06-AA81-530B6EE01616}"/>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Osaka"/>
                <a:cs typeface="Osaka"/>
              </a:defRPr>
            </a:lvl1pPr>
          </a:lstStyle>
          <a:p>
            <a:pPr>
              <a:defRPr/>
            </a:pPr>
            <a:endParaRPr lang="en-US"/>
          </a:p>
        </p:txBody>
      </p:sp>
      <p:sp>
        <p:nvSpPr>
          <p:cNvPr id="80901" name="Rectangle 5">
            <a:extLst>
              <a:ext uri="{FF2B5EF4-FFF2-40B4-BE49-F238E27FC236}">
                <a16:creationId xmlns:a16="http://schemas.microsoft.com/office/drawing/2014/main" id="{59530C67-B83C-A936-E710-42000244440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Osaka"/>
                <a:cs typeface="Osaka"/>
              </a:defRPr>
            </a:lvl1pPr>
          </a:lstStyle>
          <a:p>
            <a:pPr>
              <a:defRPr/>
            </a:pPr>
            <a:endParaRPr lang="en-US"/>
          </a:p>
        </p:txBody>
      </p:sp>
      <p:sp>
        <p:nvSpPr>
          <p:cNvPr id="80902" name="Rectangle 6">
            <a:extLst>
              <a:ext uri="{FF2B5EF4-FFF2-40B4-BE49-F238E27FC236}">
                <a16:creationId xmlns:a16="http://schemas.microsoft.com/office/drawing/2014/main" id="{B34070AE-9CC7-6D18-BA0E-7E12285EBDC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panose="020B0600000000000000" pitchFamily="34" charset="-128"/>
              </a:defRPr>
            </a:lvl1pPr>
          </a:lstStyle>
          <a:p>
            <a:fld id="{12E2F455-6B20-6F42-B94D-93839EFBEC5D}" type="slidenum">
              <a:rPr lang="en-US" altLang="en-US"/>
              <a:pPr/>
              <a:t>‹#›</a:t>
            </a:fld>
            <a:endParaRPr lang="en-US" altLang="en-US"/>
          </a:p>
        </p:txBody>
      </p:sp>
    </p:spTree>
    <p:extLst>
      <p:ext uri="{BB962C8B-B14F-4D97-AF65-F5344CB8AC3E}">
        <p14:creationId xmlns:p14="http://schemas.microsoft.com/office/powerpoint/2010/main" val="257158221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algn="ctr">
              <a:defRPr/>
            </a:pPr>
            <a:endParaRPr lang="en-US" sz="1000">
              <a:latin typeface="Arial" panose="020B0604020202020204" pitchFamily="34" charset="0"/>
              <a:cs typeface="Arial" panose="020B0604020202020204" pitchFamily="34" charset="0"/>
            </a:endParaRPr>
          </a:p>
        </p:txBody>
      </p:sp>
      <p:pic>
        <p:nvPicPr>
          <p:cNvPr id="53250" name="Picture 3" descr="Scribes and scrolls"/>
          <p:cNvPicPr>
            <a:picLocks noChangeAspect="1" noChangeArrowheads="1"/>
          </p:cNvPicPr>
          <p:nvPr/>
        </p:nvPicPr>
        <p:blipFill rotWithShape="1">
          <a:blip r:embed="rId3">
            <a:extLst>
              <a:ext uri="{28A0092B-C50C-407E-A947-70E740481C1C}">
                <a14:useLocalDpi xmlns:a14="http://schemas.microsoft.com/office/drawing/2010/main"/>
              </a:ext>
            </a:extLst>
          </a:blip>
          <a:srcRect b="9298"/>
          <a:stretch/>
        </p:blipFill>
        <p:spPr bwMode="auto">
          <a:xfrm>
            <a:off x="0" y="0"/>
            <a:ext cx="9144000" cy="68533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1" name="Text Box 5"/>
          <p:cNvSpPr txBox="1">
            <a:spLocks noChangeArrowheads="1"/>
          </p:cNvSpPr>
          <p:nvPr/>
        </p:nvSpPr>
        <p:spPr bwMode="auto">
          <a:xfrm>
            <a:off x="669925" y="5849938"/>
            <a:ext cx="1841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000">
              <a:latin typeface="Arial" panose="020B0604020202020204" pitchFamily="34" charset="0"/>
              <a:cs typeface="Arial" panose="020B0604020202020204" pitchFamily="34" charset="0"/>
            </a:endParaRPr>
          </a:p>
        </p:txBody>
      </p:sp>
      <p:sp>
        <p:nvSpPr>
          <p:cNvPr id="53252" name="Rectangle 6"/>
          <p:cNvSpPr>
            <a:spLocks noGrp="1" noChangeArrowheads="1"/>
          </p:cNvSpPr>
          <p:nvPr>
            <p:ph type="title" idx="4294967295"/>
          </p:nvPr>
        </p:nvSpPr>
        <p:spPr>
          <a:xfrm>
            <a:off x="0" y="4429109"/>
            <a:ext cx="4800600" cy="1016115"/>
          </a:xfrm>
          <a:gradFill rotWithShape="1">
            <a:gsLst>
              <a:gs pos="0">
                <a:srgbClr val="250044"/>
              </a:gs>
              <a:gs pos="100000">
                <a:srgbClr val="500093"/>
              </a:gs>
            </a:gsLst>
            <a:lin ang="5400000" scaled="1"/>
          </a:gradFill>
        </p:spPr>
        <p:txBody>
          <a:bodyPr/>
          <a:lstStyle/>
          <a:p>
            <a:pPr eaLnBrk="1" hangingPunct="1"/>
            <a:r>
              <a:rPr lang="ar-JO" b="1" dirty="0">
                <a:solidFill>
                  <a:schemeClr val="bg1"/>
                </a:solidFill>
                <a:latin typeface="Arial" panose="020B0604020202020204" pitchFamily="34" charset="0"/>
                <a:ea typeface="Osaka" charset="0"/>
                <a:cs typeface="Arial" panose="020B0604020202020204" pitchFamily="34" charset="0"/>
              </a:rPr>
              <a:t>تفسير ماذا ولماذا؟</a:t>
            </a:r>
            <a:endParaRPr lang="en-US" b="1" dirty="0">
              <a:solidFill>
                <a:schemeClr val="bg1"/>
              </a:solidFill>
              <a:latin typeface="Arial" panose="020B0604020202020204" pitchFamily="34" charset="0"/>
              <a:ea typeface="Osaka" charset="0"/>
              <a:cs typeface="Arial" panose="020B0604020202020204" pitchFamily="34" charset="0"/>
            </a:endParaRPr>
          </a:p>
        </p:txBody>
      </p:sp>
      <p:sp>
        <p:nvSpPr>
          <p:cNvPr id="2" name="Rectangle 1">
            <a:extLst>
              <a:ext uri="{FF2B5EF4-FFF2-40B4-BE49-F238E27FC236}">
                <a16:creationId xmlns:a16="http://schemas.microsoft.com/office/drawing/2014/main" id="{96BE7758-590C-65A4-A68F-75870391BEFC}"/>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rgbClr val="F7D7FD"/>
                </a:solidFill>
                <a:latin typeface="Arial"/>
                <a:cs typeface="Arial"/>
              </a:rPr>
              <a:t>الحركة والوجهة</a:t>
            </a:r>
            <a:endParaRPr lang="en-US" sz="4400" b="1" dirty="0">
              <a:solidFill>
                <a:srgbClr val="F7D7FD"/>
              </a:solidFill>
              <a:latin typeface="Arial"/>
              <a:cs typeface="Arial"/>
            </a:endParaRPr>
          </a:p>
        </p:txBody>
      </p:sp>
      <p:sp>
        <p:nvSpPr>
          <p:cNvPr id="44037" name="Text Box 5"/>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dirty="0">
                <a:solidFill>
                  <a:schemeClr val="bg1"/>
                </a:solidFill>
                <a:latin typeface="Arial"/>
                <a:cs typeface="Arial"/>
              </a:rPr>
              <a:t>لايفيلد، 6-7</a:t>
            </a:r>
            <a:endParaRPr lang="en-US" sz="3200" b="1" dirty="0">
              <a:solidFill>
                <a:schemeClr val="bg1"/>
              </a:solidFill>
              <a:latin typeface="Arial"/>
              <a:cs typeface="Arial"/>
            </a:endParaRPr>
          </a:p>
        </p:txBody>
      </p:sp>
      <p:sp>
        <p:nvSpPr>
          <p:cNvPr id="44038" name="Rectangle 6"/>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latin typeface="Arial" charset="0"/>
                <a:ea typeface="Osaka" charset="0"/>
                <a:cs typeface="Arial" charset="0"/>
              </a:rPr>
              <a:t>خصائص</a:t>
            </a:r>
            <a:br>
              <a:rPr lang="ar-JO" sz="4800" b="1" dirty="0">
                <a:solidFill>
                  <a:schemeClr val="bg1"/>
                </a:solidFill>
                <a:latin typeface="Arial" charset="0"/>
                <a:ea typeface="Osaka" charset="0"/>
                <a:cs typeface="Arial" charset="0"/>
              </a:rPr>
            </a:br>
            <a:r>
              <a:rPr lang="ar-JO" sz="4800" b="1" dirty="0">
                <a:solidFill>
                  <a:schemeClr val="bg1"/>
                </a:solidFill>
                <a:latin typeface="Arial" charset="0"/>
                <a:ea typeface="Osaka" charset="0"/>
                <a:cs typeface="Arial" charset="0"/>
              </a:rPr>
              <a:t>النص</a:t>
            </a:r>
            <a:endParaRPr lang="en-US" sz="4800" b="1" dirty="0">
              <a:latin typeface="Arial" charset="0"/>
              <a:ea typeface="Osaka" charset="0"/>
              <a:cs typeface="Arial" charset="0"/>
            </a:endParaRPr>
          </a:p>
        </p:txBody>
      </p:sp>
      <p:sp>
        <p:nvSpPr>
          <p:cNvPr id="67589" name="Rectangle 7"/>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44040" name="Text Box 8"/>
          <p:cNvSpPr txBox="1">
            <a:spLocks noChangeArrowheads="1"/>
          </p:cNvSpPr>
          <p:nvPr/>
        </p:nvSpPr>
        <p:spPr bwMode="auto">
          <a:xfrm>
            <a:off x="762000" y="4267200"/>
            <a:ext cx="1752600" cy="156966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800" b="1" dirty="0">
                <a:solidFill>
                  <a:schemeClr val="bg1"/>
                </a:solidFill>
                <a:cs typeface="Arial" charset="0"/>
              </a:rPr>
              <a:t>فكرة النص</a:t>
            </a:r>
            <a:endParaRPr lang="en-US" sz="3200" b="1" dirty="0">
              <a:solidFill>
                <a:schemeClr val="bg1"/>
              </a:solidFill>
              <a:cs typeface="Arial" charset="0"/>
            </a:endParaRPr>
          </a:p>
        </p:txBody>
      </p:sp>
      <p:sp>
        <p:nvSpPr>
          <p:cNvPr id="44044" name="AutoShape 12"/>
          <p:cNvSpPr>
            <a:spLocks noChangeArrowheads="1"/>
          </p:cNvSpPr>
          <p:nvPr/>
        </p:nvSpPr>
        <p:spPr bwMode="auto">
          <a:xfrm>
            <a:off x="3200400" y="2582863"/>
            <a:ext cx="5715000" cy="2286000"/>
          </a:xfrm>
          <a:prstGeom prst="wedgeRectCallout">
            <a:avLst>
              <a:gd name="adj1" fmla="val -59222"/>
              <a:gd name="adj2" fmla="val 82569"/>
            </a:avLst>
          </a:prstGeom>
          <a:solidFill>
            <a:srgbClr val="F7D7FD"/>
          </a:solidFill>
          <a:ln w="9525">
            <a:solidFill>
              <a:schemeClr val="tx1"/>
            </a:solidFill>
            <a:miter lim="800000"/>
            <a:headEnd/>
            <a:tailEnd/>
          </a:ln>
        </p:spPr>
        <p:txBody>
          <a:bodyPr wrap="none" anchor="ctr"/>
          <a:lstStyle/>
          <a:p>
            <a:pPr algn="ctr"/>
            <a:endParaRPr lang="en-US">
              <a:cs typeface="Arial" charset="0"/>
            </a:endParaRPr>
          </a:p>
        </p:txBody>
      </p:sp>
      <p:sp>
        <p:nvSpPr>
          <p:cNvPr id="44045" name="Text Box 13"/>
          <p:cNvSpPr txBox="1">
            <a:spLocks noChangeArrowheads="1"/>
          </p:cNvSpPr>
          <p:nvPr/>
        </p:nvSpPr>
        <p:spPr bwMode="auto">
          <a:xfrm>
            <a:off x="4966281" y="2663825"/>
            <a:ext cx="360868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cs typeface="Arial" charset="0"/>
              </a:rPr>
              <a:t>1. مرتبط بالفكرة الكبيرة</a:t>
            </a:r>
          </a:p>
          <a:p>
            <a:pPr algn="r"/>
            <a:r>
              <a:rPr lang="ar-JO" sz="3200" b="1" dirty="0">
                <a:cs typeface="Arial" charset="0"/>
              </a:rPr>
              <a:t>2. مرتبطة بالفكرة الكبيرة</a:t>
            </a:r>
          </a:p>
          <a:p>
            <a:pPr algn="r"/>
            <a:r>
              <a:rPr lang="ar-JO" sz="3200" b="1" dirty="0">
                <a:cs typeface="Arial" charset="0"/>
              </a:rPr>
              <a:t>3. مرتبط بالفكرة الكبيرة</a:t>
            </a:r>
            <a:endParaRPr lang="en-US" sz="3200" b="1" dirty="0">
              <a:cs typeface="Arial" charset="0"/>
            </a:endParaRPr>
          </a:p>
          <a:p>
            <a:pPr algn="r"/>
            <a:r>
              <a:rPr lang="ar-JO" sz="3200" b="1" dirty="0">
                <a:cs typeface="Arial" charset="0"/>
              </a:rPr>
              <a:t>ذكر الفكرة الكبيرة</a:t>
            </a:r>
            <a:endParaRPr lang="en-US" sz="3200" b="1" dirty="0">
              <a:cs typeface="Arial" charset="0"/>
            </a:endParaRPr>
          </a:p>
        </p:txBody>
      </p:sp>
      <p:sp>
        <p:nvSpPr>
          <p:cNvPr id="44046" name="Text Box 14"/>
          <p:cNvSpPr txBox="1">
            <a:spLocks noChangeArrowheads="1"/>
          </p:cNvSpPr>
          <p:nvPr/>
        </p:nvSpPr>
        <p:spPr bwMode="auto">
          <a:xfrm>
            <a:off x="8594725" y="76200"/>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a:cs typeface="Arial"/>
              </a:rPr>
              <a:t>1</a:t>
            </a:r>
            <a:endParaRPr lang="en-US" b="1" dirty="0">
              <a:solidFill>
                <a:srgbClr val="F9F9F9"/>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4045">
                                            <p:txEl>
                                              <p:pRg st="0" end="0"/>
                                            </p:txEl>
                                          </p:spTgt>
                                        </p:tgtEl>
                                        <p:attrNameLst>
                                          <p:attrName>style.visibility</p:attrName>
                                        </p:attrNameLst>
                                      </p:cBhvr>
                                      <p:to>
                                        <p:strVal val="visible"/>
                                      </p:to>
                                    </p:set>
                                    <p:anim calcmode="lin" valueType="num">
                                      <p:cBhvr>
                                        <p:cTn id="11" dur="1000" fill="hold"/>
                                        <p:tgtEl>
                                          <p:spTgt spid="440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4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4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404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4045">
                                            <p:txEl>
                                              <p:pRg st="1" end="1"/>
                                            </p:txEl>
                                          </p:spTgt>
                                        </p:tgtEl>
                                        <p:attrNameLst>
                                          <p:attrName>style.visibility</p:attrName>
                                        </p:attrNameLst>
                                      </p:cBhvr>
                                      <p:to>
                                        <p:strVal val="visible"/>
                                      </p:to>
                                    </p:set>
                                    <p:anim calcmode="lin" valueType="num">
                                      <p:cBhvr>
                                        <p:cTn id="19" dur="1000" fill="hold"/>
                                        <p:tgtEl>
                                          <p:spTgt spid="4404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404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4045">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40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44045">
                                            <p:txEl>
                                              <p:pRg st="2" end="2"/>
                                            </p:txEl>
                                          </p:spTgt>
                                        </p:tgtEl>
                                        <p:attrNameLst>
                                          <p:attrName>style.visibility</p:attrName>
                                        </p:attrNameLst>
                                      </p:cBhvr>
                                      <p:to>
                                        <p:strVal val="visible"/>
                                      </p:to>
                                    </p:set>
                                    <p:anim calcmode="lin" valueType="num">
                                      <p:cBhvr>
                                        <p:cTn id="27" dur="1000" fill="hold"/>
                                        <p:tgtEl>
                                          <p:spTgt spid="44045">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4045">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4045">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4045">
                                            <p:txEl>
                                              <p:pRg st="2" end="2"/>
                                            </p:txEl>
                                          </p:spTgt>
                                        </p:tgtEl>
                                      </p:cBhvr>
                                    </p:animEffect>
                                  </p:childTnLst>
                                </p:cTn>
                              </p:par>
                            </p:childTnLst>
                          </p:cTn>
                        </p:par>
                        <p:par>
                          <p:cTn id="31" fill="hold" nodeType="afterGroup">
                            <p:stCondLst>
                              <p:cond delay="2000"/>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44045">
                                            <p:txEl>
                                              <p:pRg st="3" end="3"/>
                                            </p:txEl>
                                          </p:spTgt>
                                        </p:tgtEl>
                                        <p:attrNameLst>
                                          <p:attrName>style.visibility</p:attrName>
                                        </p:attrNameLst>
                                      </p:cBhvr>
                                      <p:to>
                                        <p:strVal val="visible"/>
                                      </p:to>
                                    </p:set>
                                    <p:anim calcmode="lin" valueType="num">
                                      <p:cBhvr>
                                        <p:cTn id="34" dur="1000" fill="hold"/>
                                        <p:tgtEl>
                                          <p:spTgt spid="44045">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4045">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44045">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44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P spid="440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400" b="1" dirty="0">
                <a:solidFill>
                  <a:srgbClr val="06FD07"/>
                </a:solidFill>
                <a:cs typeface="Arial" charset="0"/>
              </a:rPr>
              <a:t>التطبيق</a:t>
            </a:r>
            <a:endParaRPr lang="en-US" sz="4400" b="1" dirty="0">
              <a:solidFill>
                <a:srgbClr val="C06DFD"/>
              </a:solidFill>
              <a:cs typeface="Arial" charset="0"/>
            </a:endParaRPr>
          </a:p>
        </p:txBody>
      </p:sp>
      <p:sp>
        <p:nvSpPr>
          <p:cNvPr id="5734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dirty="0">
                <a:solidFill>
                  <a:schemeClr val="bg1"/>
                </a:solidFill>
                <a:latin typeface="Arial"/>
                <a:cs typeface="Arial"/>
              </a:rPr>
              <a:t>لايفيلد، 6-7</a:t>
            </a:r>
            <a:endParaRPr lang="en-US" sz="3200" b="1" dirty="0">
              <a:solidFill>
                <a:schemeClr val="bg1"/>
              </a:solidFill>
              <a:latin typeface="Arial"/>
              <a:cs typeface="Arial"/>
            </a:endParaRPr>
          </a:p>
        </p:txBody>
      </p:sp>
      <p:sp>
        <p:nvSpPr>
          <p:cNvPr id="5734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latin typeface="Arial" charset="0"/>
                <a:ea typeface="Osaka" charset="0"/>
                <a:cs typeface="Arial" charset="0"/>
              </a:rPr>
              <a:t>خصائص</a:t>
            </a:r>
            <a:br>
              <a:rPr lang="ar-JO" sz="4800" b="1" dirty="0">
                <a:solidFill>
                  <a:schemeClr val="bg1"/>
                </a:solidFill>
                <a:latin typeface="Arial" charset="0"/>
                <a:ea typeface="Osaka" charset="0"/>
                <a:cs typeface="Arial" charset="0"/>
              </a:rPr>
            </a:br>
            <a:r>
              <a:rPr lang="ar-JO" sz="4800" b="1" dirty="0">
                <a:solidFill>
                  <a:schemeClr val="bg1"/>
                </a:solidFill>
                <a:latin typeface="Arial" charset="0"/>
                <a:ea typeface="Osaka" charset="0"/>
                <a:cs typeface="Arial" charset="0"/>
              </a:rPr>
              <a:t>التفسير</a:t>
            </a:r>
            <a:endParaRPr lang="en-US" sz="4800" b="1" dirty="0">
              <a:latin typeface="Arial" charset="0"/>
              <a:ea typeface="Osaka" charset="0"/>
              <a:cs typeface="Arial" charset="0"/>
            </a:endParaRPr>
          </a:p>
        </p:txBody>
      </p:sp>
      <p:sp>
        <p:nvSpPr>
          <p:cNvPr id="69637"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57351" name="Text Box 7"/>
          <p:cNvSpPr txBox="1">
            <a:spLocks noChangeArrowheads="1"/>
          </p:cNvSpPr>
          <p:nvPr/>
        </p:nvSpPr>
        <p:spPr bwMode="auto">
          <a:xfrm>
            <a:off x="762000" y="4267200"/>
            <a:ext cx="1752600" cy="156966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800" b="1" dirty="0">
                <a:solidFill>
                  <a:schemeClr val="bg1"/>
                </a:solidFill>
                <a:cs typeface="Arial" charset="0"/>
              </a:rPr>
              <a:t>فكرة النص</a:t>
            </a:r>
            <a:endParaRPr lang="en-US" sz="3200" b="1" dirty="0">
              <a:solidFill>
                <a:schemeClr val="bg1"/>
              </a:solidFill>
              <a:cs typeface="Arial" charset="0"/>
            </a:endParaRPr>
          </a:p>
        </p:txBody>
      </p:sp>
      <p:sp>
        <p:nvSpPr>
          <p:cNvPr id="57354" name="Text Box 10"/>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a:cs typeface="Arial"/>
              </a:rPr>
              <a:t>1</a:t>
            </a:r>
            <a:endParaRPr lang="en-US" b="1" dirty="0">
              <a:solidFill>
                <a:srgbClr val="F9F9F9"/>
              </a:solidFill>
              <a:latin typeface="Arial"/>
              <a:cs typeface="Arial"/>
            </a:endParaRPr>
          </a:p>
        </p:txBody>
      </p:sp>
      <p:sp>
        <p:nvSpPr>
          <p:cNvPr id="57358" name="AutoShape 14"/>
          <p:cNvSpPr>
            <a:spLocks noChangeArrowheads="1"/>
          </p:cNvSpPr>
          <p:nvPr/>
        </p:nvSpPr>
        <p:spPr bwMode="auto">
          <a:xfrm>
            <a:off x="2590800" y="2355850"/>
            <a:ext cx="5943600" cy="3657600"/>
          </a:xfrm>
          <a:prstGeom prst="wedgeEllipseCallout">
            <a:avLst>
              <a:gd name="adj1" fmla="val -51764"/>
              <a:gd name="adj2" fmla="val 33375"/>
            </a:avLst>
          </a:prstGeom>
          <a:solidFill>
            <a:srgbClr val="038F04"/>
          </a:solidFill>
          <a:ln w="9525">
            <a:solidFill>
              <a:schemeClr val="tx1"/>
            </a:solidFill>
            <a:miter lim="800000"/>
            <a:headEnd/>
            <a:tailEnd/>
          </a:ln>
        </p:spPr>
        <p:txBody>
          <a:bodyPr wrap="none" anchor="ctr"/>
          <a:lstStyle/>
          <a:p>
            <a:pPr algn="ctr"/>
            <a:endParaRPr lang="en-US">
              <a:cs typeface="Arial" charset="0"/>
            </a:endParaRPr>
          </a:p>
        </p:txBody>
      </p:sp>
      <p:sp>
        <p:nvSpPr>
          <p:cNvPr id="57357" name="Text Box 13"/>
          <p:cNvSpPr txBox="1">
            <a:spLocks noChangeArrowheads="1"/>
          </p:cNvSpPr>
          <p:nvPr/>
        </p:nvSpPr>
        <p:spPr bwMode="auto">
          <a:xfrm>
            <a:off x="3352800" y="2857500"/>
            <a:ext cx="4387552" cy="2774950"/>
          </a:xfrm>
          <a:prstGeom prst="rect">
            <a:avLst/>
          </a:prstGeom>
          <a:noFill/>
          <a:ln>
            <a:noFill/>
          </a:ln>
          <a:effectLst>
            <a:outerShdw blurRad="63500" dist="38099" dir="2700000" algn="ctr" rotWithShape="0">
              <a:schemeClr val="tx1">
                <a:alpha val="74998"/>
              </a:schemeClr>
            </a:outerShdw>
          </a:effectLst>
        </p:spPr>
        <p:txBody>
          <a:bodyPr wrap="square">
            <a:spAutoFit/>
          </a:bodyPr>
          <a:lstStyle/>
          <a:p>
            <a:pPr marL="263525" indent="-263525" algn="r" eaLnBrk="1" hangingPunct="1">
              <a:spcBef>
                <a:spcPct val="50000"/>
              </a:spcBef>
              <a:defRPr/>
            </a:pPr>
            <a:r>
              <a:rPr lang="ar-JO" sz="3200" b="1" dirty="0">
                <a:solidFill>
                  <a:schemeClr val="bg1"/>
                </a:solidFill>
                <a:latin typeface="Arial"/>
                <a:cs typeface="Arial"/>
              </a:rPr>
              <a:t>ماذا يجب على المستمع أن:</a:t>
            </a:r>
            <a:endParaRPr lang="en-US" sz="3200" b="1" dirty="0">
              <a:solidFill>
                <a:schemeClr val="bg1"/>
              </a:solidFill>
              <a:latin typeface="Arial"/>
              <a:cs typeface="Arial"/>
            </a:endParaRPr>
          </a:p>
          <a:p>
            <a:pPr marL="263525" indent="-263525" algn="r" rtl="1" eaLnBrk="1" hangingPunct="1">
              <a:spcBef>
                <a:spcPct val="50000"/>
              </a:spcBef>
              <a:buFontTx/>
              <a:buChar char="•"/>
              <a:defRPr/>
            </a:pPr>
            <a:r>
              <a:rPr lang="ar-JO" sz="3200" b="1" dirty="0">
                <a:solidFill>
                  <a:schemeClr val="bg1"/>
                </a:solidFill>
                <a:latin typeface="Arial"/>
                <a:cs typeface="Arial"/>
              </a:rPr>
              <a:t>يعرف</a:t>
            </a:r>
            <a:endParaRPr lang="en-US" sz="3200" b="1" dirty="0">
              <a:solidFill>
                <a:schemeClr val="bg1"/>
              </a:solidFill>
              <a:latin typeface="Arial"/>
              <a:cs typeface="Arial"/>
            </a:endParaRPr>
          </a:p>
          <a:p>
            <a:pPr marL="263525" indent="-263525" algn="r" rtl="1" eaLnBrk="1" hangingPunct="1">
              <a:spcBef>
                <a:spcPct val="50000"/>
              </a:spcBef>
              <a:buFontTx/>
              <a:buChar char="•"/>
              <a:defRPr/>
            </a:pPr>
            <a:r>
              <a:rPr lang="ar-JO" sz="3200" b="1" dirty="0">
                <a:solidFill>
                  <a:schemeClr val="bg1"/>
                </a:solidFill>
                <a:latin typeface="Arial"/>
                <a:cs typeface="Arial"/>
              </a:rPr>
              <a:t>يشعر</a:t>
            </a:r>
            <a:endParaRPr lang="en-US" sz="3200" b="1" dirty="0">
              <a:solidFill>
                <a:schemeClr val="bg1"/>
              </a:solidFill>
              <a:latin typeface="Arial"/>
              <a:cs typeface="Arial"/>
            </a:endParaRPr>
          </a:p>
          <a:p>
            <a:pPr marL="263525" indent="-263525" algn="r" rtl="1" eaLnBrk="1" hangingPunct="1">
              <a:spcBef>
                <a:spcPct val="50000"/>
              </a:spcBef>
              <a:buFontTx/>
              <a:buChar char="•"/>
              <a:defRPr/>
            </a:pPr>
            <a:r>
              <a:rPr lang="ar-JO" sz="3200" b="1" dirty="0">
                <a:solidFill>
                  <a:schemeClr val="bg1"/>
                </a:solidFill>
                <a:latin typeface="Arial"/>
                <a:cs typeface="Arial"/>
              </a:rPr>
              <a:t>يفعل</a:t>
            </a:r>
            <a:endParaRPr lang="en-US" sz="3200" b="1" dirty="0">
              <a:solidFill>
                <a:schemeClr val="bg1"/>
              </a:solidFill>
              <a:latin typeface="Arial"/>
              <a:cs typeface="Arial"/>
            </a:endParaRPr>
          </a:p>
        </p:txBody>
      </p:sp>
      <p:pic>
        <p:nvPicPr>
          <p:cNvPr id="57356" name="Picture 12" descr="whe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90800" y="3779550"/>
            <a:ext cx="3048000" cy="24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dissolve">
                                      <p:cBhvr>
                                        <p:cTn id="7" dur="500"/>
                                        <p:tgtEl>
                                          <p:spTgt spid="57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56"/>
                                        </p:tgtEl>
                                        <p:attrNameLst>
                                          <p:attrName>style.visibility</p:attrName>
                                        </p:attrNameLst>
                                      </p:cBhvr>
                                      <p:to>
                                        <p:strVal val="visible"/>
                                      </p:to>
                                    </p:set>
                                    <p:animEffect transition="in" filter="dissolve">
                                      <p:cBhvr>
                                        <p:cTn id="17"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animBg="1"/>
      <p:bldP spid="573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7" name="Rectangle 5"/>
          <p:cNvSpPr>
            <a:spLocks noGrp="1" noChangeArrowheads="1"/>
          </p:cNvSpPr>
          <p:nvPr>
            <p:ph type="title" idx="4294967295"/>
          </p:nvPr>
        </p:nvSpPr>
        <p:spPr>
          <a:xfrm>
            <a:off x="0" y="39689"/>
            <a:ext cx="9144000" cy="725016"/>
          </a:xfrm>
          <a:effectLst>
            <a:outerShdw blurRad="63500" dist="35921" dir="2700000" algn="ctr" rotWithShape="0">
              <a:schemeClr val="tx2">
                <a:alpha val="74998"/>
              </a:schemeClr>
            </a:outerShdw>
          </a:effectLst>
        </p:spPr>
        <p:txBody>
          <a:bodyPr/>
          <a:lstStyle/>
          <a:p>
            <a:pPr eaLnBrk="1" hangingPunct="1">
              <a:defRPr/>
            </a:pPr>
            <a:r>
              <a:rPr lang="ar-JO" sz="4000" b="1" dirty="0">
                <a:solidFill>
                  <a:schemeClr val="bg1"/>
                </a:solidFill>
                <a:latin typeface="Arial" charset="0"/>
                <a:ea typeface="Osaka" charset="0"/>
                <a:cs typeface="Arial" charset="0"/>
              </a:rPr>
              <a:t>تلخيص الخصائص</a:t>
            </a:r>
            <a:endParaRPr lang="en-US" sz="3200" b="1" dirty="0">
              <a:latin typeface="Arial" charset="0"/>
              <a:ea typeface="Osaka" charset="0"/>
              <a:cs typeface="Arial" charset="0"/>
            </a:endParaRPr>
          </a:p>
        </p:txBody>
      </p:sp>
      <p:sp>
        <p:nvSpPr>
          <p:cNvPr id="59403" name="Text Box 11"/>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9F9F9"/>
                </a:solidFill>
                <a:effectLst/>
                <a:uLnTx/>
                <a:uFillTx/>
                <a:latin typeface="Arial"/>
                <a:ea typeface="ＭＳ Ｐゴシック" charset="0"/>
                <a:cs typeface="Arial"/>
              </a:rPr>
              <a:t>1</a:t>
            </a:r>
            <a:endParaRPr kumimoji="0" lang="en-US" sz="2400" b="1" i="0" u="none" strike="noStrike" kern="1200" cap="none" spc="0" normalizeH="0" baseline="0" noProof="0" dirty="0">
              <a:ln>
                <a:noFill/>
              </a:ln>
              <a:solidFill>
                <a:srgbClr val="F9F9F9"/>
              </a:solidFill>
              <a:effectLst/>
              <a:uLnTx/>
              <a:uFillTx/>
              <a:latin typeface="Arial"/>
              <a:ea typeface="ＭＳ Ｐゴシック" charset="0"/>
              <a:cs typeface="Arial"/>
            </a:endParaRPr>
          </a:p>
        </p:txBody>
      </p:sp>
      <p:graphicFrame>
        <p:nvGraphicFramePr>
          <p:cNvPr id="2" name="Table 1">
            <a:extLst>
              <a:ext uri="{FF2B5EF4-FFF2-40B4-BE49-F238E27FC236}">
                <a16:creationId xmlns:a16="http://schemas.microsoft.com/office/drawing/2014/main" id="{292900DD-E1A2-BD88-0E5B-73B82CAE4B9C}"/>
              </a:ext>
            </a:extLst>
          </p:cNvPr>
          <p:cNvGraphicFramePr>
            <a:graphicFrameLocks noGrp="1"/>
          </p:cNvGraphicFramePr>
          <p:nvPr>
            <p:extLst>
              <p:ext uri="{D42A27DB-BD31-4B8C-83A1-F6EECF244321}">
                <p14:modId xmlns:p14="http://schemas.microsoft.com/office/powerpoint/2010/main" val="1989274678"/>
              </p:ext>
            </p:extLst>
          </p:nvPr>
        </p:nvGraphicFramePr>
        <p:xfrm>
          <a:off x="0" y="764704"/>
          <a:ext cx="9144000" cy="5843834"/>
        </p:xfrm>
        <a:graphic>
          <a:graphicData uri="http://schemas.openxmlformats.org/drawingml/2006/table">
            <a:tbl>
              <a:tblPr firstRow="1" bandRow="1">
                <a:tableStyleId>{21E4AEA4-8DFA-4A89-87EB-49C32662AFE0}</a:tableStyleId>
              </a:tblPr>
              <a:tblGrid>
                <a:gridCol w="4860032">
                  <a:extLst>
                    <a:ext uri="{9D8B030D-6E8A-4147-A177-3AD203B41FA5}">
                      <a16:colId xmlns:a16="http://schemas.microsoft.com/office/drawing/2014/main" val="2212025883"/>
                    </a:ext>
                  </a:extLst>
                </a:gridCol>
                <a:gridCol w="4283968">
                  <a:extLst>
                    <a:ext uri="{9D8B030D-6E8A-4147-A177-3AD203B41FA5}">
                      <a16:colId xmlns:a16="http://schemas.microsoft.com/office/drawing/2014/main" val="1570815585"/>
                    </a:ext>
                  </a:extLst>
                </a:gridCol>
              </a:tblGrid>
              <a:tr h="451006">
                <a:tc>
                  <a:txBody>
                    <a:bodyPr/>
                    <a:lstStyle/>
                    <a:p>
                      <a:pPr marL="120650" marR="210820" algn="ctr">
                        <a:lnSpc>
                          <a:spcPts val="2400"/>
                        </a:lnSpc>
                        <a:spcBef>
                          <a:spcPts val="0"/>
                        </a:spcBef>
                        <a:spcAft>
                          <a:spcPts val="0"/>
                        </a:spcAft>
                      </a:pPr>
                      <a:r>
                        <a:rPr lang="ar-JO" sz="2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التفسير ليس ...</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tx1"/>
                    </a:solidFill>
                  </a:tcPr>
                </a:tc>
                <a:tc>
                  <a:txBody>
                    <a:bodyPr/>
                    <a:lstStyle/>
                    <a:p>
                      <a:pPr marL="120650" marR="210820" algn="ctr">
                        <a:lnSpc>
                          <a:spcPts val="2400"/>
                        </a:lnSpc>
                        <a:spcBef>
                          <a:spcPts val="0"/>
                        </a:spcBef>
                        <a:spcAft>
                          <a:spcPts val="0"/>
                        </a:spcAft>
                      </a:pPr>
                      <a:r>
                        <a:rPr lang="ar-JO" sz="2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التفسير هو ...</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tx1"/>
                    </a:solidFill>
                  </a:tcPr>
                </a:tc>
                <a:extLst>
                  <a:ext uri="{0D108BD9-81ED-4DB2-BD59-A6C34878D82A}">
                    <a16:rowId xmlns:a16="http://schemas.microsoft.com/office/drawing/2014/main" val="2819139095"/>
                  </a:ext>
                </a:extLst>
              </a:tr>
              <a:tr h="1170741">
                <a:tc>
                  <a:txBody>
                    <a:bodyPr/>
                    <a:lstStyle/>
                    <a:p>
                      <a:pPr marL="120650" marR="210820" algn="ctr">
                        <a:lnSpc>
                          <a:spcPts val="2400"/>
                        </a:lnSpc>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panose="02020603050405020304"/>
                        <a:ea typeface="Times New Roman" panose="02020603050405020304" pitchFamily="18" charset="0"/>
                        <a:cs typeface="Times New Roman" panose="02020603050405020304" pitchFamily="18" charset="0"/>
                      </a:endParaRPr>
                    </a:p>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الوعظ من عدة نصوص من الكتاب المقدس</a:t>
                      </a:r>
                      <a:endParaRPr lang="en-US" sz="1600" dirty="0">
                        <a:effectLst/>
                        <a:latin typeface="Times" panose="02020603050405020304"/>
                        <a:ea typeface="Times New Roman" panose="02020603050405020304" pitchFamily="18" charset="0"/>
                        <a:cs typeface="Times New Roman" panose="02020603050405020304" pitchFamily="18" charset="0"/>
                      </a:endParaRPr>
                    </a:p>
                    <a:p>
                      <a:pPr marL="120650" marR="210820" algn="ctr">
                        <a:lnSpc>
                          <a:spcPts val="2400"/>
                        </a:lnSpc>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tc>
                  <a:txBody>
                    <a:bodyPr/>
                    <a:lstStyle/>
                    <a:p>
                      <a:pPr marL="120650" marR="210820" algn="ctr">
                        <a:lnSpc>
                          <a:spcPts val="2400"/>
                        </a:lnSpc>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panose="02020603050405020304"/>
                        <a:ea typeface="Times New Roman" panose="02020603050405020304" pitchFamily="18" charset="0"/>
                        <a:cs typeface="Times New Roman" panose="02020603050405020304" pitchFamily="18" charset="0"/>
                      </a:endParaRPr>
                    </a:p>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التركيز على مقطع واحد</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extLst>
                  <a:ext uri="{0D108BD9-81ED-4DB2-BD59-A6C34878D82A}">
                    <a16:rowId xmlns:a16="http://schemas.microsoft.com/office/drawing/2014/main" val="2900437246"/>
                  </a:ext>
                </a:extLst>
              </a:tr>
              <a:tr h="735414">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اختيار ما تريد قوله من النص</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تمييز ما يقوله الله من خلال المؤلف</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extLst>
                  <a:ext uri="{0D108BD9-81ED-4DB2-BD59-A6C34878D82A}">
                    <a16:rowId xmlns:a16="http://schemas.microsoft.com/office/drawing/2014/main" val="3444378910"/>
                  </a:ext>
                </a:extLst>
              </a:tr>
              <a:tr h="1130695">
                <a:tc>
                  <a:txBody>
                    <a:bodyPr/>
                    <a:lstStyle/>
                    <a:p>
                      <a:pPr marL="120650" marR="210820" algn="ctr">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العديد من التعليقات التفسيرية لآية تلو الآية أو مسح مكتوب لمقطع ما</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التركيز على فكرة رئيسية واحدة</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extLst>
                  <a:ext uri="{0D108BD9-81ED-4DB2-BD59-A6C34878D82A}">
                    <a16:rowId xmlns:a16="http://schemas.microsoft.com/office/drawing/2014/main" val="1265525222"/>
                  </a:ext>
                </a:extLst>
              </a:tr>
              <a:tr h="873189">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تعليق مستمر بدون اتجاه</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تعليقات مختارة وذات صلة حتى النهاية</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extLst>
                  <a:ext uri="{0D108BD9-81ED-4DB2-BD59-A6C34878D82A}">
                    <a16:rowId xmlns:a16="http://schemas.microsoft.com/office/drawing/2014/main" val="1062910215"/>
                  </a:ext>
                </a:extLst>
              </a:tr>
              <a:tr h="873189">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شرح بدون تسديد الحاجة</a:t>
                      </a:r>
                      <a:endParaRPr lang="en-US" sz="1600" dirty="0">
                        <a:effectLst/>
                        <a:latin typeface="Times" panose="02020603050405020304"/>
                        <a:ea typeface="Times New Roman" panose="02020603050405020304" pitchFamily="18" charset="0"/>
                        <a:cs typeface="Times New Roman" panose="02020603050405020304" pitchFamily="18" charset="0"/>
                      </a:endParaRPr>
                    </a:p>
                    <a:p>
                      <a:pPr marL="120650" marR="210820" algn="ctr">
                        <a:lnSpc>
                          <a:spcPts val="2400"/>
                        </a:lnSpc>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شرح يصل النص بالحياة</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extLst>
                  <a:ext uri="{0D108BD9-81ED-4DB2-BD59-A6C34878D82A}">
                    <a16:rowId xmlns:a16="http://schemas.microsoft.com/office/drawing/2014/main" val="836439260"/>
                  </a:ext>
                </a:extLst>
              </a:tr>
              <a:tr h="575638">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الوعظ في سفر من الكتاب المقدس</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tc>
                  <a:txBody>
                    <a:bodyPr/>
                    <a:lstStyle/>
                    <a:p>
                      <a:pPr marL="120650" marR="210820" algn="ctr">
                        <a:lnSpc>
                          <a:spcPts val="2400"/>
                        </a:lnSpc>
                        <a:spcBef>
                          <a:spcPts val="0"/>
                        </a:spcBef>
                        <a:spcAft>
                          <a:spcPts val="0"/>
                        </a:spcAft>
                      </a:pPr>
                      <a:r>
                        <a:rPr lang="ar-JO" sz="2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وعظ نص (حتى لو لم يكن جزءً من سلسلة)</a:t>
                      </a:r>
                      <a:endParaRPr lang="en-US" sz="16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accent2">
                        <a:lumMod val="75000"/>
                      </a:schemeClr>
                    </a:solidFill>
                  </a:tcPr>
                </a:tc>
                <a:extLst>
                  <a:ext uri="{0D108BD9-81ED-4DB2-BD59-A6C34878D82A}">
                    <a16:rowId xmlns:a16="http://schemas.microsoft.com/office/drawing/2014/main" val="3960801208"/>
                  </a:ext>
                </a:extLst>
              </a:tr>
            </a:tbl>
          </a:graphicData>
        </a:graphic>
      </p:graphicFrame>
    </p:spTree>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Bible and lamp ph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7" name="Rectangle 3"/>
          <p:cNvSpPr>
            <a:spLocks noGrp="1" noChangeArrowheads="1"/>
          </p:cNvSpPr>
          <p:nvPr>
            <p:ph type="title"/>
          </p:nvPr>
        </p:nvSpPr>
        <p:spPr>
          <a:xfrm>
            <a:off x="-36512" y="457200"/>
            <a:ext cx="9217024" cy="3657600"/>
          </a:xfrm>
          <a:effectLst>
            <a:outerShdw blurRad="63500" dist="38099" dir="2700000" algn="ctr" rotWithShape="0">
              <a:schemeClr val="tx2">
                <a:alpha val="74998"/>
              </a:schemeClr>
            </a:outerShdw>
          </a:effectLst>
        </p:spPr>
        <p:txBody>
          <a:bodyPr/>
          <a:lstStyle/>
          <a:p>
            <a:pPr eaLnBrk="1" hangingPunct="1">
              <a:defRPr/>
            </a:pPr>
            <a:r>
              <a:rPr lang="ar-JO" sz="6600" b="1" dirty="0">
                <a:solidFill>
                  <a:schemeClr val="bg1"/>
                </a:solidFill>
                <a:effectLst>
                  <a:glow rad="139700">
                    <a:schemeClr val="accent4">
                      <a:satMod val="175000"/>
                      <a:alpha val="40000"/>
                    </a:schemeClr>
                  </a:glow>
                </a:effectLst>
                <a:cs typeface="Arial"/>
              </a:rPr>
              <a:t>لماذا الوعظ التفسيري مهم؟</a:t>
            </a:r>
            <a:endParaRPr lang="en-US" b="1" dirty="0">
              <a:solidFill>
                <a:schemeClr val="bg1"/>
              </a:solidFill>
              <a:effectLst>
                <a:glow rad="139700">
                  <a:schemeClr val="accent4">
                    <a:satMod val="175000"/>
                    <a:alpha val="40000"/>
                  </a:schemeClr>
                </a:glow>
              </a:effectLst>
              <a:cs typeface="Arial"/>
            </a:endParaRPr>
          </a:p>
        </p:txBody>
      </p:sp>
      <p:sp>
        <p:nvSpPr>
          <p:cNvPr id="93188" name="Text Box 4"/>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a:cs typeface="Arial"/>
              </a:rPr>
              <a:t>2</a:t>
            </a:r>
            <a:endParaRPr lang="en-US" b="1" dirty="0">
              <a:solidFill>
                <a:srgbClr val="F9F9F9"/>
              </a:solidFill>
              <a:latin typeface="Arial"/>
              <a:cs typeface="Arial"/>
            </a:endParaRPr>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503238"/>
            <a:ext cx="8686800" cy="1401762"/>
          </a:xfrm>
        </p:spPr>
        <p:txBody>
          <a:bodyPr/>
          <a:lstStyle/>
          <a:p>
            <a:pPr algn="r" eaLnBrk="1" hangingPunct="1"/>
            <a:r>
              <a:rPr lang="ar-JO" altLang="ja-JP" sz="3600" b="1" dirty="0">
                <a:solidFill>
                  <a:schemeClr val="bg1"/>
                </a:solidFill>
                <a:latin typeface="Arial" panose="020B0604020202020204" pitchFamily="34" charset="0"/>
                <a:ea typeface="Osaka" charset="0"/>
                <a:cs typeface="Arial" panose="020B0604020202020204" pitchFamily="34" charset="0"/>
              </a:rPr>
              <a:t>أ. يرتكز التفسير على </a:t>
            </a:r>
            <a:r>
              <a:rPr lang="ar-JO" altLang="ja-JP" sz="3600" b="1" dirty="0">
                <a:solidFill>
                  <a:srgbClr val="FFFF00"/>
                </a:solidFill>
                <a:latin typeface="Arial" panose="020B0604020202020204" pitchFamily="34" charset="0"/>
                <a:ea typeface="Osaka" charset="0"/>
                <a:cs typeface="Arial" panose="020B0604020202020204" pitchFamily="34" charset="0"/>
              </a:rPr>
              <a:t>نص معصوم </a:t>
            </a:r>
            <a:r>
              <a:rPr lang="ar-JO" altLang="ja-JP" sz="3600" b="1" dirty="0">
                <a:solidFill>
                  <a:schemeClr val="bg1"/>
                </a:solidFill>
                <a:latin typeface="Arial" panose="020B0604020202020204" pitchFamily="34" charset="0"/>
                <a:ea typeface="Osaka" charset="0"/>
                <a:cs typeface="Arial" panose="020B0604020202020204" pitchFamily="34" charset="0"/>
              </a:rPr>
              <a:t>يظهر إرادة الله</a:t>
            </a:r>
            <a:endParaRPr lang="en-US" sz="4000" dirty="0">
              <a:solidFill>
                <a:schemeClr val="bg1"/>
              </a:solidFill>
              <a:latin typeface="Arial" panose="020B0604020202020204" pitchFamily="34" charset="0"/>
              <a:ea typeface="Osaka" charset="0"/>
              <a:cs typeface="Arial" panose="020B0604020202020204" pitchFamily="34" charset="0"/>
            </a:endParaRP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237" name="Text Box 5"/>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sp>
        <p:nvSpPr>
          <p:cNvPr id="95238" name="Rectangle 6"/>
          <p:cNvSpPr>
            <a:spLocks noChangeArrowheads="1"/>
          </p:cNvSpPr>
          <p:nvPr/>
        </p:nvSpPr>
        <p:spPr bwMode="auto">
          <a:xfrm>
            <a:off x="609600" y="2133600"/>
            <a:ext cx="4572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rtl="1" eaLnBrk="1" hangingPunct="1">
              <a:spcBef>
                <a:spcPct val="20000"/>
              </a:spcBef>
              <a:buFontTx/>
              <a:buChar char="•"/>
            </a:pPr>
            <a:r>
              <a:rPr lang="ar-JO" sz="3200" b="1" dirty="0">
                <a:solidFill>
                  <a:schemeClr val="bg1"/>
                </a:solidFill>
                <a:latin typeface="Arial" panose="020B0604020202020204" pitchFamily="34" charset="0"/>
                <a:ea typeface="Osaka" charset="0"/>
                <a:cs typeface="Arial" panose="020B0604020202020204" pitchFamily="34" charset="0"/>
              </a:rPr>
              <a:t>في حياتنا التعبدية الشخصية</a:t>
            </a:r>
            <a:endParaRPr lang="en-US" sz="3200" b="1" dirty="0">
              <a:solidFill>
                <a:schemeClr val="bg1"/>
              </a:solidFill>
              <a:latin typeface="Arial" panose="020B0604020202020204" pitchFamily="34" charset="0"/>
              <a:ea typeface="Osaka" charset="0"/>
              <a:cs typeface="Arial" panose="020B0604020202020204" pitchFamily="34" charset="0"/>
            </a:endParaRPr>
          </a:p>
          <a:p>
            <a:pPr marL="342900" indent="-342900" algn="r" rtl="1" eaLnBrk="1" hangingPunct="1">
              <a:spcBef>
                <a:spcPct val="20000"/>
              </a:spcBef>
              <a:buFontTx/>
              <a:buChar char="•"/>
            </a:pPr>
            <a:r>
              <a:rPr lang="ar-JO" sz="3200" b="1" dirty="0">
                <a:solidFill>
                  <a:schemeClr val="bg1"/>
                </a:solidFill>
                <a:latin typeface="Arial" panose="020B0604020202020204" pitchFamily="34" charset="0"/>
                <a:ea typeface="Osaka" charset="0"/>
                <a:cs typeface="Arial" panose="020B0604020202020204" pitchFamily="34" charset="0"/>
              </a:rPr>
              <a:t>في عائلاتنا</a:t>
            </a:r>
            <a:endParaRPr lang="en-US" sz="3200" b="1" dirty="0">
              <a:solidFill>
                <a:schemeClr val="bg1"/>
              </a:solidFill>
              <a:latin typeface="Arial" panose="020B0604020202020204" pitchFamily="34" charset="0"/>
              <a:ea typeface="Osaka" charset="0"/>
              <a:cs typeface="Arial" panose="020B0604020202020204" pitchFamily="34" charset="0"/>
            </a:endParaRPr>
          </a:p>
          <a:p>
            <a:pPr marL="342900" indent="-342900" algn="r" rtl="1" eaLnBrk="1" hangingPunct="1">
              <a:spcBef>
                <a:spcPct val="20000"/>
              </a:spcBef>
              <a:buFontTx/>
              <a:buChar char="•"/>
            </a:pPr>
            <a:r>
              <a:rPr lang="ar-JO" sz="3200" b="1" dirty="0">
                <a:solidFill>
                  <a:schemeClr val="bg1"/>
                </a:solidFill>
                <a:latin typeface="Arial" panose="020B0604020202020204" pitchFamily="34" charset="0"/>
                <a:ea typeface="Osaka" charset="0"/>
                <a:cs typeface="Arial" panose="020B0604020202020204" pitchFamily="34" charset="0"/>
              </a:rPr>
              <a:t>في عملنا</a:t>
            </a:r>
            <a:endParaRPr lang="en-US" sz="3200" b="1" dirty="0">
              <a:solidFill>
                <a:schemeClr val="bg1"/>
              </a:solidFill>
              <a:latin typeface="Arial" panose="020B0604020202020204" pitchFamily="34" charset="0"/>
              <a:ea typeface="Osaka" charset="0"/>
              <a:cs typeface="Arial" panose="020B0604020202020204" pitchFamily="34" charset="0"/>
            </a:endParaRPr>
          </a:p>
          <a:p>
            <a:pPr marL="342900" indent="-342900" algn="r" rtl="1" eaLnBrk="1" hangingPunct="1">
              <a:spcBef>
                <a:spcPct val="20000"/>
              </a:spcBef>
              <a:buFontTx/>
              <a:buChar char="•"/>
            </a:pPr>
            <a:r>
              <a:rPr lang="ar-JO" sz="3200" b="1" dirty="0">
                <a:solidFill>
                  <a:schemeClr val="bg1"/>
                </a:solidFill>
                <a:latin typeface="Arial" panose="020B0604020202020204" pitchFamily="34" charset="0"/>
                <a:ea typeface="Osaka" charset="0"/>
                <a:cs typeface="Arial" panose="020B0604020202020204" pitchFamily="34" charset="0"/>
              </a:rPr>
              <a:t>في دراستنا للكتاب المقدس (بما فيها هذه الدراسة)</a:t>
            </a:r>
            <a:endParaRPr lang="en-US" sz="3200" b="1" dirty="0">
              <a:solidFill>
                <a:schemeClr val="bg1"/>
              </a:solidFill>
              <a:latin typeface="Arial" panose="020B0604020202020204" pitchFamily="34" charset="0"/>
              <a:ea typeface="Osaka"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503238"/>
            <a:ext cx="8686800" cy="1401762"/>
          </a:xfrm>
        </p:spPr>
        <p:txBody>
          <a:bodyPr/>
          <a:lstStyle/>
          <a:p>
            <a:pPr algn="r" eaLnBrk="1" hangingPunct="1"/>
            <a:r>
              <a:rPr lang="ar-JO" altLang="ja-JP" sz="3600" b="1" dirty="0">
                <a:solidFill>
                  <a:schemeClr val="bg1"/>
                </a:solidFill>
                <a:latin typeface="Arial" panose="020B0604020202020204" pitchFamily="34" charset="0"/>
                <a:ea typeface="Osaka" charset="0"/>
                <a:cs typeface="Arial" panose="020B0604020202020204" pitchFamily="34" charset="0"/>
              </a:rPr>
              <a:t>ب. يعلم التفسير كلمة الله في </a:t>
            </a:r>
            <a:r>
              <a:rPr lang="ar-JO" altLang="ja-JP" sz="3600" b="1" dirty="0">
                <a:solidFill>
                  <a:srgbClr val="FFFF00"/>
                </a:solidFill>
                <a:latin typeface="Arial" panose="020B0604020202020204" pitchFamily="34" charset="0"/>
                <a:ea typeface="Osaka" charset="0"/>
                <a:cs typeface="Arial" panose="020B0604020202020204" pitchFamily="34" charset="0"/>
              </a:rPr>
              <a:t>الإطار</a:t>
            </a:r>
            <a:r>
              <a:rPr lang="ar-JO" altLang="ja-JP" sz="3600" b="1" dirty="0">
                <a:solidFill>
                  <a:schemeClr val="bg1"/>
                </a:solidFill>
                <a:latin typeface="Arial" panose="020B0604020202020204" pitchFamily="34" charset="0"/>
                <a:ea typeface="Osaka" charset="0"/>
                <a:cs typeface="Arial" panose="020B0604020202020204" pitchFamily="34" charset="0"/>
              </a:rPr>
              <a:t> المختار من الروح </a:t>
            </a:r>
            <a:br>
              <a:rPr lang="ar-JO" altLang="ja-JP" sz="3600" b="1" dirty="0">
                <a:solidFill>
                  <a:schemeClr val="bg1"/>
                </a:solidFill>
                <a:latin typeface="Arial" panose="020B0604020202020204" pitchFamily="34" charset="0"/>
                <a:ea typeface="Osaka" charset="0"/>
                <a:cs typeface="Arial" panose="020B0604020202020204" pitchFamily="34" charset="0"/>
              </a:rPr>
            </a:br>
            <a:r>
              <a:rPr lang="ar-JO" altLang="ja-JP" sz="3600" b="1" dirty="0">
                <a:solidFill>
                  <a:schemeClr val="bg1"/>
                </a:solidFill>
                <a:latin typeface="Arial" panose="020B0604020202020204" pitchFamily="34" charset="0"/>
                <a:ea typeface="Osaka" charset="0"/>
                <a:cs typeface="Arial" panose="020B0604020202020204" pitchFamily="34" charset="0"/>
              </a:rPr>
              <a:t>    القدس</a:t>
            </a:r>
            <a:endParaRPr lang="en-US" sz="4000" dirty="0">
              <a:solidFill>
                <a:schemeClr val="bg1"/>
              </a:solidFill>
              <a:latin typeface="Arial" panose="020B0604020202020204" pitchFamily="34" charset="0"/>
              <a:ea typeface="Osaka" charset="0"/>
              <a:cs typeface="Arial" panose="020B0604020202020204" pitchFamily="34" charset="0"/>
            </a:endParaRPr>
          </a:p>
        </p:txBody>
      </p:sp>
      <p:sp>
        <p:nvSpPr>
          <p:cNvPr id="103429" name="Text Box 5"/>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pic>
        <p:nvPicPr>
          <p:cNvPr id="77828" name="Picture 6" descr="Bible pictur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2057400"/>
            <a:ext cx="3673475"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31" name="Rectangle 7"/>
          <p:cNvSpPr>
            <a:spLocks noChangeArrowheads="1"/>
          </p:cNvSpPr>
          <p:nvPr/>
        </p:nvSpPr>
        <p:spPr bwMode="auto">
          <a:xfrm>
            <a:off x="533400" y="2286000"/>
            <a:ext cx="4572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rtl="1" eaLnBrk="1" hangingPunct="1">
              <a:spcBef>
                <a:spcPct val="20000"/>
              </a:spcBef>
              <a:buFontTx/>
              <a:buChar char="•"/>
            </a:pPr>
            <a:r>
              <a:rPr lang="ar-JO" altLang="ja-JP" sz="3200" b="1" dirty="0">
                <a:solidFill>
                  <a:schemeClr val="bg1"/>
                </a:solidFill>
                <a:latin typeface="Arial" panose="020B0604020202020204" pitchFamily="34" charset="0"/>
                <a:ea typeface="Osaka" charset="0"/>
                <a:cs typeface="Arial" panose="020B0604020202020204" pitchFamily="34" charset="0"/>
              </a:rPr>
              <a:t>الدفاع ضد التدقيق النصي</a:t>
            </a:r>
            <a:endParaRPr lang="en-US" altLang="ja-JP" sz="3200" b="1" dirty="0">
              <a:solidFill>
                <a:schemeClr val="bg1"/>
              </a:solidFill>
              <a:latin typeface="Arial" panose="020B0604020202020204" pitchFamily="34" charset="0"/>
              <a:ea typeface="Osaka" charset="0"/>
              <a:cs typeface="Arial" panose="020B0604020202020204" pitchFamily="34" charset="0"/>
            </a:endParaRPr>
          </a:p>
          <a:p>
            <a:pPr eaLnBrk="1" hangingPunct="1">
              <a:spcBef>
                <a:spcPct val="20000"/>
              </a:spcBef>
            </a:pPr>
            <a:endParaRPr lang="en-US" altLang="ja-JP" sz="3200" b="1" dirty="0">
              <a:solidFill>
                <a:schemeClr val="bg1"/>
              </a:solidFill>
              <a:latin typeface="Arial" panose="020B0604020202020204" pitchFamily="34" charset="0"/>
              <a:ea typeface="Osaka" charset="0"/>
              <a:cs typeface="Arial" panose="020B0604020202020204" pitchFamily="34" charset="0"/>
            </a:endParaRPr>
          </a:p>
          <a:p>
            <a:pPr marL="342900" indent="-342900" algn="r" rtl="1" eaLnBrk="1" hangingPunct="1">
              <a:spcBef>
                <a:spcPct val="20000"/>
              </a:spcBef>
              <a:buFontTx/>
              <a:buChar char="•"/>
            </a:pPr>
            <a:r>
              <a:rPr lang="ar-JO" sz="3200" b="1" dirty="0">
                <a:solidFill>
                  <a:schemeClr val="bg1"/>
                </a:solidFill>
                <a:latin typeface="Arial" panose="020B0604020202020204" pitchFamily="34" charset="0"/>
                <a:ea typeface="Osaka" charset="0"/>
                <a:cs typeface="Arial" panose="020B0604020202020204" pitchFamily="34" charset="0"/>
              </a:rPr>
              <a:t>الدفاع ضد المبادئ غير الصحيحة</a:t>
            </a:r>
            <a:endParaRPr lang="en-US" sz="3200" b="1" dirty="0">
              <a:solidFill>
                <a:schemeClr val="bg1"/>
              </a:solidFill>
              <a:latin typeface="Arial" panose="020B0604020202020204" pitchFamily="34" charset="0"/>
              <a:ea typeface="Osaka"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fade">
                                      <p:cBhvr>
                                        <p:cTn id="7" dur="800" decel="100000"/>
                                        <p:tgtEl>
                                          <p:spTgt spid="103431">
                                            <p:txEl>
                                              <p:pRg st="0" end="0"/>
                                            </p:txEl>
                                          </p:spTgt>
                                        </p:tgtEl>
                                      </p:cBhvr>
                                    </p:animEffect>
                                    <p:anim calcmode="lin" valueType="num">
                                      <p:cBhvr>
                                        <p:cTn id="8" dur="800" decel="100000" fill="hold"/>
                                        <p:tgtEl>
                                          <p:spTgt spid="1034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34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34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fade">
                                      <p:cBhvr>
                                        <p:cTn id="17" dur="800" decel="100000"/>
                                        <p:tgtEl>
                                          <p:spTgt spid="103431">
                                            <p:txEl>
                                              <p:pRg st="2" end="2"/>
                                            </p:txEl>
                                          </p:spTgt>
                                        </p:tgtEl>
                                      </p:cBhvr>
                                    </p:animEffect>
                                    <p:anim calcmode="lin" valueType="num">
                                      <p:cBhvr>
                                        <p:cTn id="18" dur="800" decel="100000" fill="hold"/>
                                        <p:tgtEl>
                                          <p:spTgt spid="10343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343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343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343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343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503238"/>
            <a:ext cx="8686800" cy="1401762"/>
          </a:xfrm>
        </p:spPr>
        <p:txBody>
          <a:bodyPr/>
          <a:lstStyle/>
          <a:p>
            <a:pPr algn="r" eaLnBrk="1" hangingPunct="1"/>
            <a:r>
              <a:rPr lang="ar-JO" sz="3600" b="1" dirty="0">
                <a:solidFill>
                  <a:schemeClr val="bg1"/>
                </a:solidFill>
                <a:latin typeface="Arial" panose="020B0604020202020204" pitchFamily="34" charset="0"/>
                <a:ea typeface="Osaka" charset="0"/>
                <a:cs typeface="Arial" panose="020B0604020202020204" pitchFamily="34" charset="0"/>
              </a:rPr>
              <a:t>ت. التفسير له </a:t>
            </a:r>
            <a:r>
              <a:rPr lang="ar-JO" sz="3600" b="1" dirty="0">
                <a:solidFill>
                  <a:srgbClr val="FDEC06"/>
                </a:solidFill>
                <a:latin typeface="Arial" panose="020B0604020202020204" pitchFamily="34" charset="0"/>
                <a:ea typeface="Osaka" charset="0"/>
                <a:cs typeface="Arial" panose="020B0604020202020204" pitchFamily="34" charset="0"/>
              </a:rPr>
              <a:t>سلطة </a:t>
            </a:r>
            <a:r>
              <a:rPr lang="ar-JO" sz="3600" b="1" dirty="0">
                <a:solidFill>
                  <a:schemeClr val="bg1"/>
                </a:solidFill>
                <a:latin typeface="Arial" panose="020B0604020202020204" pitchFamily="34" charset="0"/>
                <a:ea typeface="Osaka" charset="0"/>
                <a:cs typeface="Arial" panose="020B0604020202020204" pitchFamily="34" charset="0"/>
              </a:rPr>
              <a:t>و</a:t>
            </a:r>
            <a:r>
              <a:rPr lang="ar-JO" sz="3600" b="1" dirty="0">
                <a:solidFill>
                  <a:srgbClr val="FDEC06"/>
                </a:solidFill>
                <a:latin typeface="Arial" panose="020B0604020202020204" pitchFamily="34" charset="0"/>
                <a:ea typeface="Osaka" charset="0"/>
                <a:cs typeface="Arial" panose="020B0604020202020204" pitchFamily="34" charset="0"/>
              </a:rPr>
              <a:t>قوة </a:t>
            </a:r>
            <a:r>
              <a:rPr lang="ar-JO" sz="3600" b="1" dirty="0">
                <a:solidFill>
                  <a:schemeClr val="bg1"/>
                </a:solidFill>
                <a:latin typeface="Arial" panose="020B0604020202020204" pitchFamily="34" charset="0"/>
                <a:ea typeface="Osaka" charset="0"/>
                <a:cs typeface="Arial" panose="020B0604020202020204" pitchFamily="34" charset="0"/>
              </a:rPr>
              <a:t>متأصلة</a:t>
            </a:r>
            <a:endParaRPr lang="en-US" sz="4000" dirty="0">
              <a:solidFill>
                <a:schemeClr val="bg1"/>
              </a:solidFill>
              <a:latin typeface="Arial" panose="020B0604020202020204" pitchFamily="34" charset="0"/>
              <a:ea typeface="Osaka" charset="0"/>
              <a:cs typeface="Arial" panose="020B0604020202020204" pitchFamily="34" charset="0"/>
            </a:endParaRPr>
          </a:p>
        </p:txBody>
      </p:sp>
      <p:sp>
        <p:nvSpPr>
          <p:cNvPr id="105476" name="Text Box 4"/>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pic>
        <p:nvPicPr>
          <p:cNvPr id="79876" name="Picture 6" descr="National Libr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905000"/>
            <a:ext cx="6567488" cy="436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620713"/>
            <a:ext cx="9193213" cy="623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1923" name="Group 3"/>
          <p:cNvGrpSpPr>
            <a:grpSpLocks/>
          </p:cNvGrpSpPr>
          <p:nvPr/>
        </p:nvGrpSpPr>
        <p:grpSpPr bwMode="auto">
          <a:xfrm>
            <a:off x="611188" y="908050"/>
            <a:ext cx="7993062" cy="3429000"/>
            <a:chOff x="611560" y="908720"/>
            <a:chExt cx="7992888" cy="3427668"/>
          </a:xfrm>
        </p:grpSpPr>
        <p:sp>
          <p:nvSpPr>
            <p:cNvPr id="81934" name="Oval 2"/>
            <p:cNvSpPr>
              <a:spLocks noChangeArrowheads="1"/>
            </p:cNvSpPr>
            <p:nvPr/>
          </p:nvSpPr>
          <p:spPr bwMode="auto">
            <a:xfrm>
              <a:off x="755576" y="1700808"/>
              <a:ext cx="1440160" cy="792088"/>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sp>
          <p:nvSpPr>
            <p:cNvPr id="81935" name="Oval 6"/>
            <p:cNvSpPr>
              <a:spLocks noChangeArrowheads="1"/>
            </p:cNvSpPr>
            <p:nvPr/>
          </p:nvSpPr>
          <p:spPr bwMode="auto">
            <a:xfrm>
              <a:off x="3203848" y="908720"/>
              <a:ext cx="1656184" cy="792088"/>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sp>
          <p:nvSpPr>
            <p:cNvPr id="81936" name="Oval 7"/>
            <p:cNvSpPr>
              <a:spLocks noChangeArrowheads="1"/>
            </p:cNvSpPr>
            <p:nvPr/>
          </p:nvSpPr>
          <p:spPr bwMode="auto">
            <a:xfrm>
              <a:off x="611560" y="3212976"/>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sp>
          <p:nvSpPr>
            <p:cNvPr id="81937" name="Oval 8"/>
            <p:cNvSpPr>
              <a:spLocks noChangeArrowheads="1"/>
            </p:cNvSpPr>
            <p:nvPr/>
          </p:nvSpPr>
          <p:spPr bwMode="auto">
            <a:xfrm>
              <a:off x="5076056" y="1772816"/>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sp>
          <p:nvSpPr>
            <p:cNvPr id="81938" name="Oval 9"/>
            <p:cNvSpPr>
              <a:spLocks noChangeArrowheads="1"/>
            </p:cNvSpPr>
            <p:nvPr/>
          </p:nvSpPr>
          <p:spPr bwMode="auto">
            <a:xfrm>
              <a:off x="7164288" y="2204864"/>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sp>
          <p:nvSpPr>
            <p:cNvPr id="81939" name="Oval 10"/>
            <p:cNvSpPr>
              <a:spLocks noChangeArrowheads="1"/>
            </p:cNvSpPr>
            <p:nvPr/>
          </p:nvSpPr>
          <p:spPr bwMode="auto">
            <a:xfrm>
              <a:off x="7092280" y="3501008"/>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sp>
          <p:nvSpPr>
            <p:cNvPr id="81940" name="Oval 11"/>
            <p:cNvSpPr>
              <a:spLocks noChangeArrowheads="1"/>
            </p:cNvSpPr>
            <p:nvPr/>
          </p:nvSpPr>
          <p:spPr bwMode="auto">
            <a:xfrm>
              <a:off x="5076056" y="3140968"/>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sp>
          <p:nvSpPr>
            <p:cNvPr id="81941" name="Oval 12"/>
            <p:cNvSpPr>
              <a:spLocks noChangeArrowheads="1"/>
            </p:cNvSpPr>
            <p:nvPr/>
          </p:nvSpPr>
          <p:spPr bwMode="auto">
            <a:xfrm rot="-210482">
              <a:off x="2483768" y="2348880"/>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sp>
          <p:nvSpPr>
            <p:cNvPr id="81942" name="Oval 13"/>
            <p:cNvSpPr>
              <a:spLocks noChangeArrowheads="1"/>
            </p:cNvSpPr>
            <p:nvPr/>
          </p:nvSpPr>
          <p:spPr bwMode="auto">
            <a:xfrm rot="-210482">
              <a:off x="2147465" y="3716159"/>
              <a:ext cx="1440160" cy="620229"/>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3200" b="1">
                <a:solidFill>
                  <a:srgbClr val="000000"/>
                </a:solidFill>
                <a:latin typeface="Arial" panose="020B0604020202020204" pitchFamily="34" charset="0"/>
                <a:cs typeface="Arial" panose="020B0604020202020204" pitchFamily="34" charset="0"/>
              </a:endParaRPr>
            </a:p>
          </p:txBody>
        </p:sp>
      </p:grpSp>
      <p:sp>
        <p:nvSpPr>
          <p:cNvPr id="81924" name="Rectangle 2"/>
          <p:cNvSpPr>
            <a:spLocks noGrp="1" noChangeArrowheads="1"/>
          </p:cNvSpPr>
          <p:nvPr>
            <p:ph type="title"/>
          </p:nvPr>
        </p:nvSpPr>
        <p:spPr>
          <a:xfrm>
            <a:off x="0" y="0"/>
            <a:ext cx="9144000" cy="620713"/>
          </a:xfrm>
        </p:spPr>
        <p:txBody>
          <a:bodyPr/>
          <a:lstStyle/>
          <a:p>
            <a:pPr eaLnBrk="1" hangingPunct="1"/>
            <a:r>
              <a:rPr lang="ar-JO" b="1" dirty="0">
                <a:solidFill>
                  <a:schemeClr val="bg1"/>
                </a:solidFill>
                <a:latin typeface="Arial" panose="020B0604020202020204" pitchFamily="34" charset="0"/>
                <a:ea typeface="Osaka" charset="0"/>
                <a:cs typeface="Arial" panose="020B0604020202020204" pitchFamily="34" charset="0"/>
              </a:rPr>
              <a:t>كيف تفسر هذا الكارتون؟</a:t>
            </a:r>
            <a:endParaRPr lang="en-US" sz="4800" b="1" dirty="0">
              <a:solidFill>
                <a:schemeClr val="bg1"/>
              </a:solidFill>
              <a:latin typeface="Arial" panose="020B0604020202020204" pitchFamily="34" charset="0"/>
              <a:ea typeface="Osaka" charset="0"/>
              <a:cs typeface="Arial" panose="020B0604020202020204" pitchFamily="34" charset="0"/>
            </a:endParaRPr>
          </a:p>
        </p:txBody>
      </p:sp>
      <p:sp>
        <p:nvSpPr>
          <p:cNvPr id="6" name="TextBox 5"/>
          <p:cNvSpPr txBox="1">
            <a:spLocks noChangeArrowheads="1"/>
          </p:cNvSpPr>
          <p:nvPr/>
        </p:nvSpPr>
        <p:spPr bwMode="auto">
          <a:xfrm>
            <a:off x="611188" y="1700213"/>
            <a:ext cx="17287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أرشدني</a:t>
            </a:r>
            <a:endParaRPr lang="en-US" sz="3200" b="1" dirty="0">
              <a:latin typeface="Arial" panose="020B0604020202020204" pitchFamily="34" charset="0"/>
              <a:cs typeface="Arial" panose="020B0604020202020204" pitchFamily="34" charset="0"/>
            </a:endParaRPr>
          </a:p>
        </p:txBody>
      </p:sp>
      <p:sp>
        <p:nvSpPr>
          <p:cNvPr id="18" name="TextBox 17"/>
          <p:cNvSpPr txBox="1">
            <a:spLocks noChangeArrowheads="1"/>
          </p:cNvSpPr>
          <p:nvPr/>
        </p:nvSpPr>
        <p:spPr bwMode="auto">
          <a:xfrm>
            <a:off x="3132138" y="1022350"/>
            <a:ext cx="1727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أطعمني</a:t>
            </a:r>
            <a:endParaRPr lang="en-US" sz="3200" b="1" dirty="0">
              <a:latin typeface="Arial" panose="020B0604020202020204" pitchFamily="34" charset="0"/>
              <a:cs typeface="Arial" panose="020B0604020202020204" pitchFamily="34" charset="0"/>
            </a:endParaRPr>
          </a:p>
        </p:txBody>
      </p:sp>
      <p:sp>
        <p:nvSpPr>
          <p:cNvPr id="19" name="TextBox 18"/>
          <p:cNvSpPr txBox="1">
            <a:spLocks noChangeArrowheads="1"/>
          </p:cNvSpPr>
          <p:nvPr/>
        </p:nvSpPr>
        <p:spPr bwMode="auto">
          <a:xfrm rot="-303120">
            <a:off x="2484438" y="2400013"/>
            <a:ext cx="1727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وبخني</a:t>
            </a:r>
            <a:endParaRPr lang="en-US" sz="3200" b="1" dirty="0">
              <a:latin typeface="Arial" panose="020B0604020202020204" pitchFamily="34" charset="0"/>
              <a:cs typeface="Arial" panose="020B0604020202020204" pitchFamily="34" charset="0"/>
            </a:endParaRPr>
          </a:p>
        </p:txBody>
      </p:sp>
      <p:sp>
        <p:nvSpPr>
          <p:cNvPr id="20" name="TextBox 19"/>
          <p:cNvSpPr txBox="1">
            <a:spLocks noChangeArrowheads="1"/>
          </p:cNvSpPr>
          <p:nvPr/>
        </p:nvSpPr>
        <p:spPr bwMode="auto">
          <a:xfrm>
            <a:off x="5003800" y="1844675"/>
            <a:ext cx="17287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زرني</a:t>
            </a:r>
            <a:endParaRPr lang="en-US" sz="3200" b="1" dirty="0">
              <a:latin typeface="Arial" panose="020B0604020202020204" pitchFamily="34" charset="0"/>
              <a:cs typeface="Arial" panose="020B0604020202020204" pitchFamily="34" charset="0"/>
            </a:endParaRPr>
          </a:p>
        </p:txBody>
      </p:sp>
      <p:sp>
        <p:nvSpPr>
          <p:cNvPr id="21" name="TextBox 20"/>
          <p:cNvSpPr txBox="1">
            <a:spLocks noChangeArrowheads="1"/>
          </p:cNvSpPr>
          <p:nvPr/>
        </p:nvSpPr>
        <p:spPr bwMode="auto">
          <a:xfrm>
            <a:off x="7164388" y="2165350"/>
            <a:ext cx="17287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تلمذني</a:t>
            </a:r>
            <a:endParaRPr lang="en-US" sz="3200" b="1" dirty="0">
              <a:latin typeface="Arial" panose="020B0604020202020204" pitchFamily="34" charset="0"/>
              <a:cs typeface="Arial" panose="020B0604020202020204" pitchFamily="34" charset="0"/>
            </a:endParaRPr>
          </a:p>
        </p:txBody>
      </p:sp>
      <p:sp>
        <p:nvSpPr>
          <p:cNvPr id="22" name="TextBox 21"/>
          <p:cNvSpPr txBox="1">
            <a:spLocks noChangeArrowheads="1"/>
          </p:cNvSpPr>
          <p:nvPr/>
        </p:nvSpPr>
        <p:spPr bwMode="auto">
          <a:xfrm rot="-303120">
            <a:off x="500063" y="3266788"/>
            <a:ext cx="17287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أضحكني</a:t>
            </a:r>
            <a:endParaRPr lang="en-US" sz="3200" b="1" dirty="0">
              <a:latin typeface="Arial" panose="020B0604020202020204" pitchFamily="34" charset="0"/>
              <a:cs typeface="Arial" panose="020B0604020202020204" pitchFamily="34" charset="0"/>
            </a:endParaRPr>
          </a:p>
        </p:txBody>
      </p:sp>
      <p:sp>
        <p:nvSpPr>
          <p:cNvPr id="23" name="TextBox 22"/>
          <p:cNvSpPr txBox="1">
            <a:spLocks noChangeArrowheads="1"/>
          </p:cNvSpPr>
          <p:nvPr/>
        </p:nvSpPr>
        <p:spPr bwMode="auto">
          <a:xfrm rot="-303120">
            <a:off x="1941513" y="3698589"/>
            <a:ext cx="1727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أحببني</a:t>
            </a:r>
            <a:endParaRPr lang="en-US" sz="3200" b="1" dirty="0">
              <a:latin typeface="Arial" panose="020B0604020202020204" pitchFamily="34" charset="0"/>
              <a:cs typeface="Arial" panose="020B0604020202020204" pitchFamily="34" charset="0"/>
            </a:endParaRPr>
          </a:p>
        </p:txBody>
      </p:sp>
      <p:sp>
        <p:nvSpPr>
          <p:cNvPr id="24" name="TextBox 23"/>
          <p:cNvSpPr txBox="1">
            <a:spLocks noChangeArrowheads="1"/>
          </p:cNvSpPr>
          <p:nvPr/>
        </p:nvSpPr>
        <p:spPr bwMode="auto">
          <a:xfrm rot="-303120">
            <a:off x="5056188" y="3292188"/>
            <a:ext cx="178752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شجعني</a:t>
            </a:r>
            <a:endParaRPr lang="en-US" sz="3200" b="1" dirty="0">
              <a:latin typeface="Arial" panose="020B0604020202020204" pitchFamily="34" charset="0"/>
              <a:cs typeface="Arial" panose="020B0604020202020204" pitchFamily="34" charset="0"/>
            </a:endParaRPr>
          </a:p>
        </p:txBody>
      </p:sp>
      <p:sp>
        <p:nvSpPr>
          <p:cNvPr id="25" name="TextBox 24"/>
          <p:cNvSpPr txBox="1">
            <a:spLocks noChangeArrowheads="1"/>
          </p:cNvSpPr>
          <p:nvPr/>
        </p:nvSpPr>
        <p:spPr bwMode="auto">
          <a:xfrm>
            <a:off x="7053263" y="3506788"/>
            <a:ext cx="178752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cs typeface="Arial" panose="020B0604020202020204" pitchFamily="34" charset="0"/>
              </a:rPr>
              <a:t>أرحني</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503238"/>
            <a:ext cx="8686800" cy="1401762"/>
          </a:xfrm>
        </p:spPr>
        <p:txBody>
          <a:bodyPr/>
          <a:lstStyle/>
          <a:p>
            <a:pPr algn="r" eaLnBrk="1" hangingPunct="1"/>
            <a:r>
              <a:rPr lang="ar-JO" sz="3600" b="1" dirty="0">
                <a:solidFill>
                  <a:schemeClr val="bg1"/>
                </a:solidFill>
                <a:latin typeface="Arial" panose="020B0604020202020204" pitchFamily="34" charset="0"/>
                <a:ea typeface="Osaka" charset="0"/>
                <a:cs typeface="Arial" panose="020B0604020202020204" pitchFamily="34" charset="0"/>
              </a:rPr>
              <a:t>ث. يوجه التفسير انتباه مستمع </a:t>
            </a:r>
            <a:r>
              <a:rPr lang="ar-JO" sz="3600" b="1" dirty="0">
                <a:solidFill>
                  <a:srgbClr val="FDEC06"/>
                </a:solidFill>
                <a:latin typeface="Arial" panose="020B0604020202020204" pitchFamily="34" charset="0"/>
                <a:ea typeface="Osaka" charset="0"/>
                <a:cs typeface="Arial" panose="020B0604020202020204" pitchFamily="34" charset="0"/>
              </a:rPr>
              <a:t>الكتاب المقدس</a:t>
            </a:r>
            <a:endParaRPr lang="en-US" sz="4000" dirty="0">
              <a:solidFill>
                <a:schemeClr val="bg1"/>
              </a:solidFill>
              <a:latin typeface="Arial" panose="020B0604020202020204" pitchFamily="34" charset="0"/>
              <a:ea typeface="Osaka" charset="0"/>
              <a:cs typeface="Arial" panose="020B0604020202020204" pitchFamily="34" charset="0"/>
            </a:endParaRPr>
          </a:p>
        </p:txBody>
      </p:sp>
      <p:sp>
        <p:nvSpPr>
          <p:cNvPr id="108547" name="Text Box 3"/>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pic>
        <p:nvPicPr>
          <p:cNvPr id="83972" name="Picture 6" descr="images-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4041775"/>
            <a:ext cx="3429000"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3" name="Picture 7" descr="Bible pictur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3752850"/>
            <a:ext cx="19431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52" name="AutoShape 8"/>
          <p:cNvSpPr>
            <a:spLocks noChangeArrowheads="1"/>
          </p:cNvSpPr>
          <p:nvPr/>
        </p:nvSpPr>
        <p:spPr bwMode="auto">
          <a:xfrm>
            <a:off x="3657600" y="2286000"/>
            <a:ext cx="1905000" cy="17526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p>
            <a:pPr algn="ctr"/>
            <a:r>
              <a:rPr lang="ar-JO" sz="3200" b="1" dirty="0">
                <a:latin typeface="Arial" panose="020B0604020202020204" pitchFamily="34" charset="0"/>
                <a:cs typeface="Arial" panose="020B0604020202020204" pitchFamily="34" charset="0"/>
              </a:rPr>
              <a:t>الغداء</a:t>
            </a:r>
            <a:endParaRPr lang="en-US" sz="3200" b="1" dirty="0">
              <a:latin typeface="Arial" panose="020B0604020202020204" pitchFamily="34" charset="0"/>
              <a:cs typeface="Arial" panose="020B0604020202020204" pitchFamily="34" charset="0"/>
            </a:endParaRPr>
          </a:p>
        </p:txBody>
      </p:sp>
      <p:sp>
        <p:nvSpPr>
          <p:cNvPr id="108553" name="AutoShape 9"/>
          <p:cNvSpPr>
            <a:spLocks noChangeArrowheads="1"/>
          </p:cNvSpPr>
          <p:nvPr/>
        </p:nvSpPr>
        <p:spPr bwMode="auto">
          <a:xfrm>
            <a:off x="990600" y="1828800"/>
            <a:ext cx="1905000" cy="1752600"/>
          </a:xfrm>
          <a:prstGeom prst="cloudCallout">
            <a:avLst>
              <a:gd name="adj1" fmla="val -27750"/>
              <a:gd name="adj2" fmla="val 96106"/>
            </a:avLst>
          </a:prstGeom>
          <a:solidFill>
            <a:schemeClr val="accent1"/>
          </a:solidFill>
          <a:ln w="9525">
            <a:solidFill>
              <a:schemeClr val="tx1"/>
            </a:solidFill>
            <a:round/>
            <a:headEnd/>
            <a:tailEnd/>
          </a:ln>
        </p:spPr>
        <p:txBody>
          <a:bodyPr wrap="none" anchor="ctr"/>
          <a:lstStyle/>
          <a:p>
            <a:pPr algn="ctr"/>
            <a:r>
              <a:rPr lang="ar-JO" sz="3200" b="1" dirty="0">
                <a:latin typeface="Arial" panose="020B0604020202020204" pitchFamily="34" charset="0"/>
                <a:cs typeface="Arial" panose="020B0604020202020204" pitchFamily="34" charset="0"/>
              </a:rPr>
              <a:t>الملابس</a:t>
            </a:r>
            <a:endParaRPr lang="en-US" sz="3200" b="1" dirty="0">
              <a:latin typeface="Arial" panose="020B0604020202020204" pitchFamily="34" charset="0"/>
              <a:cs typeface="Arial" panose="020B0604020202020204" pitchFamily="34" charset="0"/>
            </a:endParaRPr>
          </a:p>
        </p:txBody>
      </p:sp>
      <p:sp>
        <p:nvSpPr>
          <p:cNvPr id="108554" name="AutoShape 10"/>
          <p:cNvSpPr>
            <a:spLocks noChangeArrowheads="1"/>
          </p:cNvSpPr>
          <p:nvPr/>
        </p:nvSpPr>
        <p:spPr bwMode="auto">
          <a:xfrm>
            <a:off x="3505200" y="5562600"/>
            <a:ext cx="1905000" cy="1295400"/>
          </a:xfrm>
          <a:prstGeom prst="cloudCallout">
            <a:avLst>
              <a:gd name="adj1" fmla="val -84667"/>
              <a:gd name="adj2" fmla="val -87745"/>
            </a:avLst>
          </a:prstGeom>
          <a:solidFill>
            <a:schemeClr val="accent1"/>
          </a:solidFill>
          <a:ln w="9525">
            <a:solidFill>
              <a:schemeClr val="tx1"/>
            </a:solidFill>
            <a:round/>
            <a:headEnd/>
            <a:tailEnd/>
          </a:ln>
        </p:spPr>
        <p:txBody>
          <a:bodyPr wrap="none" anchor="ctr"/>
          <a:lstStyle/>
          <a:p>
            <a:pPr algn="ctr"/>
            <a:r>
              <a:rPr lang="ar-JO" sz="3200" b="1" dirty="0">
                <a:latin typeface="Arial" panose="020B0604020202020204" pitchFamily="34" charset="0"/>
                <a:cs typeface="Arial" panose="020B0604020202020204" pitchFamily="34" charset="0"/>
              </a:rPr>
              <a:t>الأطفال</a:t>
            </a:r>
            <a:endParaRPr lang="en-US" sz="3200" b="1" dirty="0">
              <a:latin typeface="Arial" panose="020B0604020202020204" pitchFamily="34" charset="0"/>
              <a:cs typeface="Arial" panose="020B0604020202020204" pitchFamily="34" charset="0"/>
            </a:endParaRPr>
          </a:p>
        </p:txBody>
      </p:sp>
      <p:sp>
        <p:nvSpPr>
          <p:cNvPr id="108555" name="AutoShape 11"/>
          <p:cNvSpPr>
            <a:spLocks noChangeArrowheads="1"/>
          </p:cNvSpPr>
          <p:nvPr/>
        </p:nvSpPr>
        <p:spPr bwMode="auto">
          <a:xfrm>
            <a:off x="4419600" y="4495800"/>
            <a:ext cx="2514600" cy="990600"/>
          </a:xfrm>
          <a:prstGeom prst="notchedRightArrow">
            <a:avLst>
              <a:gd name="adj1" fmla="val 50000"/>
              <a:gd name="adj2" fmla="val 63462"/>
            </a:avLst>
          </a:pr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ipe(down)">
                                      <p:cBhvr>
                                        <p:cTn id="7" dur="500"/>
                                        <p:tgtEl>
                                          <p:spTgt spid="1085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wipe(down)">
                                      <p:cBhvr>
                                        <p:cTn id="11" dur="500"/>
                                        <p:tgtEl>
                                          <p:spTgt spid="10855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8554"/>
                                        </p:tgtEl>
                                        <p:attrNameLst>
                                          <p:attrName>style.visibility</p:attrName>
                                        </p:attrNameLst>
                                      </p:cBhvr>
                                      <p:to>
                                        <p:strVal val="visible"/>
                                      </p:to>
                                    </p:set>
                                    <p:animEffect transition="in" filter="wipe(down)">
                                      <p:cBhvr>
                                        <p:cTn id="15" dur="500"/>
                                        <p:tgtEl>
                                          <p:spTgt spid="1085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8555"/>
                                        </p:tgtEl>
                                        <p:attrNameLst>
                                          <p:attrName>style.visibility</p:attrName>
                                        </p:attrNameLst>
                                      </p:cBhvr>
                                      <p:to>
                                        <p:strVal val="visible"/>
                                      </p:to>
                                    </p:set>
                                    <p:animEffect transition="in" filter="wipe(left)">
                                      <p:cBhvr>
                                        <p:cTn id="20" dur="500"/>
                                        <p:tgtEl>
                                          <p:spTgt spid="108555"/>
                                        </p:tgtEl>
                                      </p:cBhvr>
                                    </p:animEffect>
                                  </p:childTnLst>
                                </p:cTn>
                              </p:par>
                            </p:childTnLst>
                          </p:cTn>
                        </p:par>
                        <p:par>
                          <p:cTn id="21" fill="hold" nodeType="afterGroup">
                            <p:stCondLst>
                              <p:cond delay="500"/>
                            </p:stCondLst>
                            <p:childTnLst>
                              <p:par>
                                <p:cTn id="22" presetID="9" presetClass="exit" presetSubtype="0" fill="hold" grpId="1" nodeType="afterEffect">
                                  <p:stCondLst>
                                    <p:cond delay="0"/>
                                  </p:stCondLst>
                                  <p:childTnLst>
                                    <p:animEffect transition="out" filter="dissolve">
                                      <p:cBhvr>
                                        <p:cTn id="23" dur="500"/>
                                        <p:tgtEl>
                                          <p:spTgt spid="108552"/>
                                        </p:tgtEl>
                                      </p:cBhvr>
                                    </p:animEffect>
                                    <p:set>
                                      <p:cBhvr>
                                        <p:cTn id="24" dur="1" fill="hold">
                                          <p:stCondLst>
                                            <p:cond delay="499"/>
                                          </p:stCondLst>
                                        </p:cTn>
                                        <p:tgtEl>
                                          <p:spTgt spid="108552"/>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xit" presetSubtype="0" fill="hold" grpId="1" nodeType="afterEffect">
                                  <p:stCondLst>
                                    <p:cond delay="0"/>
                                  </p:stCondLst>
                                  <p:childTnLst>
                                    <p:animEffect transition="out" filter="dissolve">
                                      <p:cBhvr>
                                        <p:cTn id="27" dur="500"/>
                                        <p:tgtEl>
                                          <p:spTgt spid="108553"/>
                                        </p:tgtEl>
                                      </p:cBhvr>
                                    </p:animEffect>
                                    <p:set>
                                      <p:cBhvr>
                                        <p:cTn id="28" dur="1" fill="hold">
                                          <p:stCondLst>
                                            <p:cond delay="499"/>
                                          </p:stCondLst>
                                        </p:cTn>
                                        <p:tgtEl>
                                          <p:spTgt spid="108553"/>
                                        </p:tgtEl>
                                        <p:attrNameLst>
                                          <p:attrName>style.visibility</p:attrName>
                                        </p:attrNameLst>
                                      </p:cBhvr>
                                      <p:to>
                                        <p:strVal val="hidden"/>
                                      </p:to>
                                    </p:set>
                                  </p:childTnLst>
                                </p:cTn>
                              </p:par>
                            </p:childTnLst>
                          </p:cTn>
                        </p:par>
                        <p:par>
                          <p:cTn id="29" fill="hold" nodeType="afterGroup">
                            <p:stCondLst>
                              <p:cond delay="1500"/>
                            </p:stCondLst>
                            <p:childTnLst>
                              <p:par>
                                <p:cTn id="30" presetID="9" presetClass="exit" presetSubtype="0" fill="hold" grpId="1" nodeType="afterEffect">
                                  <p:stCondLst>
                                    <p:cond delay="0"/>
                                  </p:stCondLst>
                                  <p:childTnLst>
                                    <p:animEffect transition="out" filter="dissolve">
                                      <p:cBhvr>
                                        <p:cTn id="31" dur="500"/>
                                        <p:tgtEl>
                                          <p:spTgt spid="108554"/>
                                        </p:tgtEl>
                                      </p:cBhvr>
                                    </p:animEffect>
                                    <p:set>
                                      <p:cBhvr>
                                        <p:cTn id="32" dur="1" fill="hold">
                                          <p:stCondLst>
                                            <p:cond delay="499"/>
                                          </p:stCondLst>
                                        </p:cTn>
                                        <p:tgtEl>
                                          <p:spTgt spid="108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3" grpId="0" animBg="1"/>
      <p:bldP spid="108553" grpId="1" animBg="1"/>
      <p:bldP spid="108554" grpId="0" animBg="1"/>
      <p:bldP spid="108554" grpId="1" animBg="1"/>
      <p:bldP spid="1085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7250" name="Rectangle 2" descr="Purple mesh">
            <a:extLst>
              <a:ext uri="{FF2B5EF4-FFF2-40B4-BE49-F238E27FC236}">
                <a16:creationId xmlns:a16="http://schemas.microsoft.com/office/drawing/2014/main" id="{9A1F6436-A3F1-BCF1-4073-09095467762E}"/>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JO" altLang="en-US" sz="2400" b="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7283" name="Text Box 3">
            <a:extLst>
              <a:ext uri="{FF2B5EF4-FFF2-40B4-BE49-F238E27FC236}">
                <a16:creationId xmlns:a16="http://schemas.microsoft.com/office/drawing/2014/main" id="{873DD0FF-838A-3977-BAAB-F444B8E30172}"/>
              </a:ext>
            </a:extLst>
          </p:cNvPr>
          <p:cNvSpPr txBox="1">
            <a:spLocks noChangeArrowheads="1"/>
          </p:cNvSpPr>
          <p:nvPr/>
        </p:nvSpPr>
        <p:spPr bwMode="auto">
          <a:xfrm>
            <a:off x="609600" y="1524000"/>
            <a:ext cx="8001000" cy="4154984"/>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4800" b="1" u="none" strike="noStrike" kern="1200" cap="none" spc="0" normalizeH="0" baseline="0" noProof="0" dirty="0">
                <a:ln>
                  <a:noFill/>
                </a:ln>
                <a:solidFill>
                  <a:srgbClr val="FFFFFF"/>
                </a:solidFill>
                <a:effectLst/>
                <a:uLnTx/>
                <a:uFillTx/>
                <a:latin typeface="Arial"/>
                <a:ea typeface="ＭＳ Ｐゴシック" charset="0"/>
                <a:cs typeface="Arial"/>
              </a:rPr>
              <a:t>16 كل الكتاب هو موحى به من الله ونافع للتعليم والتوبيخ للتقويم والتأديب الذي في البر</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4800" b="1" u="none" strike="noStrike" kern="1200" cap="none" spc="0" normalizeH="0" baseline="0" noProof="0" dirty="0">
                <a:ln>
                  <a:noFill/>
                </a:ln>
                <a:solidFill>
                  <a:srgbClr val="FFFFFF"/>
                </a:solidFill>
                <a:effectLst/>
                <a:uLnTx/>
                <a:uFillTx/>
                <a:latin typeface="Arial"/>
                <a:ea typeface="ＭＳ Ｐゴシック" charset="0"/>
                <a:cs typeface="Arial"/>
              </a:rPr>
              <a:t>17 لكي يكون إنسان الله كاملا</a:t>
            </a:r>
            <a:r>
              <a:rPr kumimoji="0" lang="ar-JO" sz="4800" b="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ar-SA" sz="4800" b="1" u="none" strike="noStrike" kern="1200" cap="none" spc="0" normalizeH="0" baseline="0" noProof="0" dirty="0">
                <a:ln>
                  <a:noFill/>
                </a:ln>
                <a:solidFill>
                  <a:srgbClr val="FFFFFF"/>
                </a:solidFill>
                <a:effectLst/>
                <a:uLnTx/>
                <a:uFillTx/>
                <a:latin typeface="Arial"/>
                <a:ea typeface="ＭＳ Ｐゴシック" charset="0"/>
                <a:cs typeface="Arial"/>
              </a:rPr>
              <a:t> متأهبا</a:t>
            </a:r>
            <a:r>
              <a:rPr kumimoji="0" lang="ar-JO" sz="4800" b="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ar-SA" sz="4800" b="1" u="none" strike="noStrike" kern="1200" cap="none" spc="0" normalizeH="0" baseline="0" noProof="0" dirty="0">
                <a:ln>
                  <a:noFill/>
                </a:ln>
                <a:solidFill>
                  <a:srgbClr val="FFFFFF"/>
                </a:solidFill>
                <a:effectLst/>
                <a:uLnTx/>
                <a:uFillTx/>
                <a:latin typeface="Arial"/>
                <a:ea typeface="ＭＳ Ｐゴシック" charset="0"/>
                <a:cs typeface="Arial"/>
              </a:rPr>
              <a:t> لكل عمل صالح.</a:t>
            </a:r>
          </a:p>
        </p:txBody>
      </p:sp>
      <p:sp>
        <p:nvSpPr>
          <p:cNvPr id="97284" name="Text Box 4">
            <a:extLst>
              <a:ext uri="{FF2B5EF4-FFF2-40B4-BE49-F238E27FC236}">
                <a16:creationId xmlns:a16="http://schemas.microsoft.com/office/drawing/2014/main" id="{3B5FB8EC-2B5C-C711-237D-EAEB114738CB}"/>
              </a:ext>
            </a:extLst>
          </p:cNvPr>
          <p:cNvSpPr txBox="1">
            <a:spLocks noChangeArrowheads="1"/>
          </p:cNvSpPr>
          <p:nvPr/>
        </p:nvSpPr>
        <p:spPr bwMode="auto">
          <a:xfrm>
            <a:off x="4067175" y="5943600"/>
            <a:ext cx="4924425" cy="707886"/>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SA" sz="4000" b="1" u="none" strike="noStrike" kern="1200" cap="none" spc="0" normalizeH="0" baseline="0" noProof="0" dirty="0">
                <a:ln>
                  <a:noFill/>
                </a:ln>
                <a:solidFill>
                  <a:srgbClr val="FFFFFF"/>
                </a:solidFill>
                <a:effectLst/>
                <a:uLnTx/>
                <a:uFillTx/>
                <a:latin typeface="Arial"/>
                <a:ea typeface="ＭＳ Ｐゴシック" charset="0"/>
                <a:cs typeface="Arial"/>
              </a:rPr>
              <a:t>٢ تيموثاوس ٣ : ١٦-١٧</a:t>
            </a:r>
          </a:p>
        </p:txBody>
      </p:sp>
      <p:sp>
        <p:nvSpPr>
          <p:cNvPr id="97285" name="Rectangle 5">
            <a:extLst>
              <a:ext uri="{FF2B5EF4-FFF2-40B4-BE49-F238E27FC236}">
                <a16:creationId xmlns:a16="http://schemas.microsoft.com/office/drawing/2014/main" id="{6E05BC17-76FE-33B8-65C4-BC6AFDFAB666}"/>
              </a:ext>
            </a:extLst>
          </p:cNvPr>
          <p:cNvSpPr>
            <a:spLocks noGrp="1" noChangeArrowheads="1"/>
          </p:cNvSpPr>
          <p:nvPr>
            <p:ph type="title" idx="4294967295"/>
          </p:nvPr>
        </p:nvSpPr>
        <p:spPr>
          <a:xfrm>
            <a:off x="0" y="279400"/>
            <a:ext cx="9144000" cy="701675"/>
          </a:xfrm>
          <a:solidFill>
            <a:srgbClr val="FF0000"/>
          </a:solidFill>
          <a:effectLst>
            <a:outerShdw blurRad="63500" dist="107763" dir="2700000" algn="ctr" rotWithShape="0">
              <a:schemeClr val="tx1">
                <a:alpha val="74998"/>
              </a:schemeClr>
            </a:outerShdw>
          </a:effectLst>
        </p:spPr>
        <p:txBody>
          <a:bodyPr anchor="t">
            <a:spAutoFit/>
          </a:bodyPr>
          <a:lstStyle/>
          <a:p>
            <a:pPr marL="400050" algn="r" rtl="1" eaLnBrk="1" hangingPunct="1">
              <a:spcBef>
                <a:spcPct val="50000"/>
              </a:spcBef>
              <a:defRPr/>
            </a:pPr>
            <a:r>
              <a:rPr lang="ar-JO" sz="4000" b="1" dirty="0">
                <a:solidFill>
                  <a:schemeClr val="bg1"/>
                </a:solidFill>
                <a:effectLst>
                  <a:outerShdw blurRad="38100" dist="38100" dir="2700000" algn="tl">
                    <a:srgbClr val="000000"/>
                  </a:outerShdw>
                </a:effectLst>
                <a:ea typeface="ＭＳ Ｐゴシック" charset="0"/>
                <a:cs typeface="Arial"/>
              </a:rPr>
              <a:t>لماذا كلمة الله مفعمة بالحيوية جداً؟</a:t>
            </a:r>
            <a:endParaRPr lang="en-US" sz="4000" b="1" dirty="0">
              <a:solidFill>
                <a:schemeClr val="bg1"/>
              </a:solidFill>
              <a:effectLst>
                <a:outerShdw blurRad="38100" dist="38100" dir="2700000" algn="tl">
                  <a:srgbClr val="000000"/>
                </a:outerShdw>
              </a:effectLst>
              <a:cs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79" name="Rectangle 3"/>
          <p:cNvSpPr>
            <a:spLocks noGrp="1" noChangeArrowheads="1"/>
          </p:cNvSpPr>
          <p:nvPr>
            <p:ph type="title"/>
          </p:nvPr>
        </p:nvSpPr>
        <p:spPr>
          <a:xfrm>
            <a:off x="304800" y="609600"/>
            <a:ext cx="8305800" cy="5334000"/>
          </a:xfrm>
          <a:effectLst>
            <a:outerShdw blurRad="63500" dist="107763" dir="8100000" algn="ctr" rotWithShape="0">
              <a:srgbClr val="000000">
                <a:alpha val="74998"/>
              </a:srgbClr>
            </a:outerShdw>
          </a:effectLst>
        </p:spPr>
        <p:txBody>
          <a:bodyPr/>
          <a:lstStyle/>
          <a:p>
            <a:pPr eaLnBrk="1" hangingPunct="1">
              <a:defRPr/>
            </a:pPr>
            <a:r>
              <a:rPr lang="ar-JO" sz="11700" dirty="0">
                <a:latin typeface="Arial" panose="020B0604020202020204" pitchFamily="34" charset="0"/>
                <a:ea typeface="ＭＳ Ｐゴシック" charset="0"/>
                <a:cs typeface="Arial" panose="020B0604020202020204" pitchFamily="34" charset="0"/>
              </a:rPr>
              <a:t>فن الوعظ:</a:t>
            </a:r>
            <a:br>
              <a:rPr lang="en-US" sz="11700" dirty="0">
                <a:latin typeface="Arial" panose="020B0604020202020204" pitchFamily="34" charset="0"/>
                <a:ea typeface="ＭＳ Ｐゴシック" charset="0"/>
                <a:cs typeface="Arial" panose="020B0604020202020204" pitchFamily="34" charset="0"/>
              </a:rPr>
            </a:br>
            <a:r>
              <a:rPr lang="ar-JO" sz="6600" dirty="0">
                <a:latin typeface="Arial" panose="020B0604020202020204" pitchFamily="34" charset="0"/>
                <a:ea typeface="ＭＳ Ｐゴシック" charset="0"/>
                <a:cs typeface="Arial" panose="020B0604020202020204" pitchFamily="34" charset="0"/>
              </a:rPr>
              <a:t>فن</a:t>
            </a:r>
            <a:br>
              <a:rPr lang="ar-JO" sz="6600" dirty="0">
                <a:latin typeface="Arial" panose="020B0604020202020204" pitchFamily="34" charset="0"/>
                <a:ea typeface="ＭＳ Ｐゴシック" charset="0"/>
                <a:cs typeface="Arial" panose="020B0604020202020204" pitchFamily="34" charset="0"/>
              </a:rPr>
            </a:br>
            <a:r>
              <a:rPr lang="ar-JO" sz="6600" dirty="0">
                <a:latin typeface="Arial" panose="020B0604020202020204" pitchFamily="34" charset="0"/>
                <a:ea typeface="ＭＳ Ｐゴシック" charset="0"/>
                <a:cs typeface="Arial" panose="020B0604020202020204" pitchFamily="34" charset="0"/>
              </a:rPr>
              <a:t> الوعظ التفسيري</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1" name="AutoShape 3" descr="Cork">
            <a:extLst>
              <a:ext uri="{FF2B5EF4-FFF2-40B4-BE49-F238E27FC236}">
                <a16:creationId xmlns:a16="http://schemas.microsoft.com/office/drawing/2014/main" id="{98976E8E-198D-D994-EA17-3EE91A359619}"/>
              </a:ext>
            </a:extLst>
          </p:cNvPr>
          <p:cNvSpPr>
            <a:spLocks noChangeArrowheads="1"/>
          </p:cNvSpPr>
          <p:nvPr/>
        </p:nvSpPr>
        <p:spPr bwMode="auto">
          <a:xfrm>
            <a:off x="606425" y="1774825"/>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8275" name="Rectangle 4">
            <a:extLst>
              <a:ext uri="{FF2B5EF4-FFF2-40B4-BE49-F238E27FC236}">
                <a16:creationId xmlns:a16="http://schemas.microsoft.com/office/drawing/2014/main" id="{B2F9433A-168C-8B5C-3E52-5423D0BF208A}"/>
              </a:ext>
            </a:extLst>
          </p:cNvPr>
          <p:cNvSpPr>
            <a:spLocks noChangeArrowheads="1"/>
          </p:cNvSpPr>
          <p:nvPr/>
        </p:nvSpPr>
        <p:spPr bwMode="auto">
          <a:xfrm>
            <a:off x="4067175" y="1546225"/>
            <a:ext cx="3962400" cy="30480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JO" altLang="en-US" sz="2400" b="0" i="0" u="none" strike="noStrike" kern="1200" cap="none" spc="0" normalizeH="0" baseline="0" noProof="0">
              <a:ln>
                <a:noFill/>
              </a:ln>
              <a:solidFill>
                <a:srgbClr val="000000"/>
              </a:solidFill>
              <a:effectLst/>
              <a:uLnTx/>
              <a:uFillTx/>
              <a:ea typeface="Osaka" panose="020B0600000000000000" pitchFamily="34" charset="-128"/>
              <a:cs typeface="Arial" panose="020B0604020202020204" pitchFamily="34" charset="0"/>
            </a:endParaRPr>
          </a:p>
        </p:txBody>
      </p:sp>
      <p:sp>
        <p:nvSpPr>
          <p:cNvPr id="11" name="AutoShape 3" descr="Cork">
            <a:extLst>
              <a:ext uri="{FF2B5EF4-FFF2-40B4-BE49-F238E27FC236}">
                <a16:creationId xmlns:a16="http://schemas.microsoft.com/office/drawing/2014/main" id="{4F433FF6-F1D4-ED3C-3028-2F0668D5984D}"/>
              </a:ext>
            </a:extLst>
          </p:cNvPr>
          <p:cNvSpPr>
            <a:spLocks noChangeArrowheads="1"/>
          </p:cNvSpPr>
          <p:nvPr/>
        </p:nvSpPr>
        <p:spPr bwMode="auto">
          <a:xfrm>
            <a:off x="611188" y="1773238"/>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8277" name="Rectangle 2">
            <a:extLst>
              <a:ext uri="{FF2B5EF4-FFF2-40B4-BE49-F238E27FC236}">
                <a16:creationId xmlns:a16="http://schemas.microsoft.com/office/drawing/2014/main" id="{10B727F2-BA99-880A-0229-A3EA714C4220}"/>
              </a:ext>
            </a:extLst>
          </p:cNvPr>
          <p:cNvSpPr>
            <a:spLocks noGrp="1" noChangeArrowheads="1"/>
          </p:cNvSpPr>
          <p:nvPr>
            <p:ph type="title"/>
          </p:nvPr>
        </p:nvSpPr>
        <p:spPr>
          <a:xfrm>
            <a:off x="0" y="333375"/>
            <a:ext cx="9144000" cy="762000"/>
          </a:xfrm>
        </p:spPr>
        <p:txBody>
          <a:bodyPr/>
          <a:lstStyle/>
          <a:p>
            <a:pPr eaLnBrk="1" hangingPunct="1"/>
            <a:r>
              <a:rPr lang="ar-JO" altLang="en-US" sz="4800" b="1">
                <a:solidFill>
                  <a:schemeClr val="bg1"/>
                </a:solidFill>
                <a:latin typeface="Arial" panose="020B0604020202020204" pitchFamily="34" charset="0"/>
                <a:cs typeface="Arial" panose="020B0604020202020204" pitchFamily="34" charset="0"/>
              </a:rPr>
              <a:t>أربع نتائج لكلمة الله</a:t>
            </a:r>
            <a:endParaRPr lang="en-US" altLang="en-US" sz="4800" b="1">
              <a:latin typeface="Arial" panose="020B0604020202020204" pitchFamily="34" charset="0"/>
              <a:cs typeface="Arial" panose="020B0604020202020204" pitchFamily="34" charset="0"/>
            </a:endParaRPr>
          </a:p>
        </p:txBody>
      </p:sp>
      <p:sp>
        <p:nvSpPr>
          <p:cNvPr id="99333" name="Rectangle 5" descr="Cork">
            <a:extLst>
              <a:ext uri="{FF2B5EF4-FFF2-40B4-BE49-F238E27FC236}">
                <a16:creationId xmlns:a16="http://schemas.microsoft.com/office/drawing/2014/main" id="{2BCC0135-FECF-90EE-E660-0DF20E7D0556}"/>
              </a:ext>
            </a:extLst>
          </p:cNvPr>
          <p:cNvSpPr>
            <a:spLocks noChangeArrowheads="1"/>
          </p:cNvSpPr>
          <p:nvPr/>
        </p:nvSpPr>
        <p:spPr bwMode="auto">
          <a:xfrm>
            <a:off x="0" y="4038600"/>
            <a:ext cx="9144000" cy="17526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JO" altLang="en-US" sz="2400" b="0" i="0" u="none" strike="noStrike" kern="1200" cap="none" spc="0" normalizeH="0" baseline="0" noProof="0">
              <a:ln>
                <a:noFill/>
              </a:ln>
              <a:solidFill>
                <a:srgbClr val="000000"/>
              </a:solidFill>
              <a:effectLst/>
              <a:uLnTx/>
              <a:uFillTx/>
              <a:ea typeface="Osaka" panose="020B0600000000000000" pitchFamily="34" charset="-128"/>
              <a:cs typeface="Arial" panose="020B0604020202020204" pitchFamily="34" charset="0"/>
            </a:endParaRPr>
          </a:p>
        </p:txBody>
      </p:sp>
      <p:sp>
        <p:nvSpPr>
          <p:cNvPr id="99335" name="Text Box 7">
            <a:extLst>
              <a:ext uri="{FF2B5EF4-FFF2-40B4-BE49-F238E27FC236}">
                <a16:creationId xmlns:a16="http://schemas.microsoft.com/office/drawing/2014/main" id="{A6710C2B-921B-F346-2CFD-C0218E810410}"/>
              </a:ext>
            </a:extLst>
          </p:cNvPr>
          <p:cNvSpPr txBox="1">
            <a:spLocks noChangeArrowheads="1"/>
          </p:cNvSpPr>
          <p:nvPr/>
        </p:nvSpPr>
        <p:spPr bwMode="auto">
          <a:xfrm>
            <a:off x="368289" y="4314030"/>
            <a:ext cx="2186817" cy="1323439"/>
          </a:xfrm>
          <a:prstGeom prst="rect">
            <a:avLst/>
          </a:prstGeom>
          <a:noFill/>
          <a:ln>
            <a:noFill/>
          </a:ln>
          <a:extLst>
            <a:ext uri="{909E8E84-426E-40dd-AFC4-6F175D3DCCD1}"/>
            <a:ext uri="{91240B29-F687-4f45-9708-019B960494DF}"/>
          </a:extLst>
        </p:spPr>
        <p:txBody>
          <a:bodyPr wrap="none">
            <a:spAutoFit/>
          </a:bodyPr>
          <a:lstStyle>
            <a:defPPr>
              <a:defRPr lang="en-US"/>
            </a:defPPr>
            <a:lvl1pPr algn="r">
              <a:defRPr sz="6600" b="1">
                <a:solidFill>
                  <a:srgbClr val="000000"/>
                </a:solidFill>
                <a:effectLst>
                  <a:glow rad="139700">
                    <a:srgbClr val="FFFFFF">
                      <a:alpha val="97000"/>
                    </a:srgbClr>
                  </a:glow>
                </a:effectLst>
                <a:latin typeface="Arial Black"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0" b="1" i="0" u="none" strike="noStrike" kern="1200" cap="none" spc="0" normalizeH="0" baseline="0" noProof="0" dirty="0">
                <a:ln>
                  <a:noFill/>
                </a:ln>
                <a:solidFill>
                  <a:srgbClr val="000000"/>
                </a:solidFill>
                <a:effectLst>
                  <a:glow rad="139700">
                    <a:srgbClr val="FFFFFF">
                      <a:alpha val="97000"/>
                    </a:srgbClr>
                  </a:glow>
                </a:effectLst>
                <a:uLnTx/>
                <a:uFillTx/>
                <a:latin typeface="Arial" panose="020B0604020202020204" pitchFamily="34" charset="0"/>
                <a:cs typeface="Arial" panose="020B0604020202020204" pitchFamily="34" charset="0"/>
              </a:rPr>
              <a:t>التعليم</a:t>
            </a:r>
            <a:endParaRPr kumimoji="0" lang="en-US" sz="8000" b="1" i="0" u="none" strike="noStrike" kern="1200" cap="none" spc="0" normalizeH="0" baseline="0" noProof="0" dirty="0">
              <a:ln>
                <a:noFill/>
              </a:ln>
              <a:solidFill>
                <a:srgbClr val="000000"/>
              </a:solidFill>
              <a:effectLst>
                <a:glow rad="139700">
                  <a:srgbClr val="FFFFFF">
                    <a:alpha val="97000"/>
                  </a:srgbClr>
                </a:glow>
              </a:effectLst>
              <a:uLnTx/>
              <a:uFillTx/>
              <a:latin typeface="Arial" panose="020B0604020202020204" pitchFamily="34" charset="0"/>
              <a:cs typeface="Arial" panose="020B0604020202020204" pitchFamily="34" charset="0"/>
            </a:endParaRPr>
          </a:p>
        </p:txBody>
      </p:sp>
      <p:sp>
        <p:nvSpPr>
          <p:cNvPr id="99337" name="WordArt 9">
            <a:extLst>
              <a:ext uri="{FF2B5EF4-FFF2-40B4-BE49-F238E27FC236}">
                <a16:creationId xmlns:a16="http://schemas.microsoft.com/office/drawing/2014/main" id="{7817A0E2-2C39-92BE-6B64-361D8501ED6D}"/>
              </a:ext>
            </a:extLst>
          </p:cNvPr>
          <p:cNvSpPr>
            <a:spLocks noChangeArrowheads="1" noChangeShapeType="1" noTextEdit="1"/>
          </p:cNvSpPr>
          <p:nvPr/>
        </p:nvSpPr>
        <p:spPr bwMode="auto">
          <a:xfrm rot="-2488043">
            <a:off x="1590150" y="3006931"/>
            <a:ext cx="1929914" cy="446032"/>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0" cap="none" spc="0" normalizeH="0" baseline="0" noProof="0" dirty="0">
                <a:ln w="9525">
                  <a:solidFill>
                    <a:srgbClr val="000000"/>
                  </a:solidFill>
                  <a:round/>
                  <a:headEnd/>
                  <a:tailEnd/>
                </a:ln>
                <a:solidFill>
                  <a:srgbClr val="000000"/>
                </a:solidFill>
                <a:effectLst>
                  <a:glow rad="139700">
                    <a:srgbClr val="FFFFFF">
                      <a:alpha val="97000"/>
                    </a:srgbClr>
                  </a:glow>
                </a:effectLst>
                <a:uLnTx/>
                <a:uFillTx/>
                <a:latin typeface="Arial Black"/>
                <a:ea typeface="Arial Black"/>
                <a:cs typeface="Arial Black"/>
              </a:rPr>
              <a:t>التوبيخ</a:t>
            </a:r>
            <a:endParaRPr kumimoji="0" lang="en-US" sz="2000" b="0" i="0" u="none" strike="noStrike" kern="10" cap="none" spc="0" normalizeH="0" baseline="0" noProof="0" dirty="0">
              <a:ln w="9525">
                <a:solidFill>
                  <a:srgbClr val="000000"/>
                </a:solidFill>
                <a:round/>
                <a:headEnd/>
                <a:tailEnd/>
              </a:ln>
              <a:solidFill>
                <a:srgbClr val="000000"/>
              </a:solidFill>
              <a:effectLst>
                <a:glow rad="139700">
                  <a:srgbClr val="FFFFFF">
                    <a:alpha val="97000"/>
                  </a:srgbClr>
                </a:glow>
              </a:effectLst>
              <a:uLnTx/>
              <a:uFillTx/>
              <a:latin typeface="Arial Black"/>
              <a:ea typeface="Arial Black"/>
              <a:cs typeface="Arial Black"/>
            </a:endParaRPr>
          </a:p>
        </p:txBody>
      </p:sp>
      <p:sp>
        <p:nvSpPr>
          <p:cNvPr id="99338" name="Text Box 10">
            <a:extLst>
              <a:ext uri="{FF2B5EF4-FFF2-40B4-BE49-F238E27FC236}">
                <a16:creationId xmlns:a16="http://schemas.microsoft.com/office/drawing/2014/main" id="{9FF57DE3-3156-01A7-3F81-26FB72BC5782}"/>
              </a:ext>
            </a:extLst>
          </p:cNvPr>
          <p:cNvSpPr txBox="1">
            <a:spLocks noChangeArrowheads="1"/>
          </p:cNvSpPr>
          <p:nvPr/>
        </p:nvSpPr>
        <p:spPr bwMode="auto">
          <a:xfrm>
            <a:off x="6734484" y="4005064"/>
            <a:ext cx="2233304" cy="1938992"/>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7200" b="1" i="0" u="none" strike="noStrike" kern="1200" cap="none" spc="0" normalizeH="0" baseline="0" noProof="0" dirty="0">
                <a:ln>
                  <a:noFill/>
                </a:ln>
                <a:solidFill>
                  <a:srgbClr val="000000"/>
                </a:solidFill>
                <a:effectLst>
                  <a:glow rad="139700">
                    <a:srgbClr val="FFFFFF">
                      <a:alpha val="97000"/>
                    </a:srgbClr>
                  </a:glow>
                </a:effectLst>
                <a:uLnTx/>
                <a:uFillTx/>
                <a:latin typeface="Arial" panose="020B0604020202020204" pitchFamily="34" charset="0"/>
                <a:cs typeface="Arial" panose="020B0604020202020204" pitchFamily="34" charset="0"/>
              </a:rPr>
              <a:t>التأديب</a:t>
            </a:r>
            <a:br>
              <a:rPr kumimoji="0" lang="en-US" sz="7200" b="1" i="0" u="none" strike="noStrike" kern="1200" cap="none" spc="0" normalizeH="0" baseline="0" noProof="0" dirty="0">
                <a:ln>
                  <a:noFill/>
                </a:ln>
                <a:solidFill>
                  <a:srgbClr val="000000"/>
                </a:solidFill>
                <a:effectLst>
                  <a:glow rad="139700">
                    <a:srgbClr val="FFFFFF">
                      <a:alpha val="97000"/>
                    </a:srgbClr>
                  </a:glow>
                </a:effectLst>
                <a:uLnTx/>
                <a:uFillTx/>
                <a:latin typeface="Arial" panose="020B0604020202020204" pitchFamily="34" charset="0"/>
                <a:cs typeface="Arial" panose="020B0604020202020204" pitchFamily="34" charset="0"/>
              </a:rPr>
            </a:br>
            <a:r>
              <a:rPr kumimoji="0" lang="en-US" sz="4800" b="1" i="0" u="none" strike="noStrike" kern="1200" cap="none" spc="0" normalizeH="0" baseline="0" noProof="0" dirty="0">
                <a:ln>
                  <a:noFill/>
                </a:ln>
                <a:solidFill>
                  <a:srgbClr val="000000"/>
                </a:solidFill>
                <a:effectLst>
                  <a:glow rad="139700">
                    <a:srgbClr val="FFFFFF">
                      <a:alpha val="97000"/>
                    </a:srgbClr>
                  </a:glow>
                </a:effectLst>
                <a:uLnTx/>
                <a:uFillTx/>
                <a:latin typeface="Arial" panose="020B0604020202020204" pitchFamily="34" charset="0"/>
                <a:cs typeface="Arial" panose="020B0604020202020204" pitchFamily="34" charset="0"/>
              </a:rPr>
              <a:t>(</a:t>
            </a:r>
            <a:r>
              <a:rPr kumimoji="0" lang="ar-JO" sz="4800" b="1" i="0" u="none" strike="noStrike" kern="1200" cap="none" spc="0" normalizeH="0" baseline="0" noProof="0" dirty="0">
                <a:ln>
                  <a:noFill/>
                </a:ln>
                <a:solidFill>
                  <a:srgbClr val="000000"/>
                </a:solidFill>
                <a:effectLst>
                  <a:glow rad="139700">
                    <a:srgbClr val="FFFFFF">
                      <a:alpha val="97000"/>
                    </a:srgbClr>
                  </a:glow>
                </a:effectLst>
                <a:uLnTx/>
                <a:uFillTx/>
                <a:latin typeface="Arial" panose="020B0604020202020204" pitchFamily="34" charset="0"/>
                <a:cs typeface="Arial" panose="020B0604020202020204" pitchFamily="34" charset="0"/>
              </a:rPr>
              <a:t>في البر</a:t>
            </a:r>
            <a:r>
              <a:rPr kumimoji="0" lang="en-US" sz="4800" b="1" i="0" u="none" strike="noStrike" kern="1200" cap="none" spc="0" normalizeH="0" baseline="0" noProof="0" dirty="0">
                <a:ln>
                  <a:noFill/>
                </a:ln>
                <a:solidFill>
                  <a:srgbClr val="000000"/>
                </a:solidFill>
                <a:effectLst>
                  <a:glow rad="139700">
                    <a:srgbClr val="FFFFFF">
                      <a:alpha val="97000"/>
                    </a:srgbClr>
                  </a:glow>
                </a:effectLst>
                <a:uLnTx/>
                <a:uFillTx/>
                <a:latin typeface="Arial" panose="020B0604020202020204" pitchFamily="34" charset="0"/>
                <a:cs typeface="Arial" panose="020B0604020202020204" pitchFamily="34" charset="0"/>
              </a:rPr>
              <a:t>)</a:t>
            </a:r>
            <a:endParaRPr kumimoji="0" lang="en-US" sz="4800" b="0" i="0" u="none" strike="noStrike" kern="1200" cap="none" spc="0" normalizeH="0" baseline="0" noProof="0" dirty="0">
              <a:ln>
                <a:noFill/>
              </a:ln>
              <a:solidFill>
                <a:srgbClr val="000000"/>
              </a:solidFill>
              <a:effectLst>
                <a:glow rad="139700">
                  <a:srgbClr val="FFFFFF">
                    <a:alpha val="97000"/>
                  </a:srgbClr>
                </a:glow>
              </a:effectLst>
              <a:uLnTx/>
              <a:uFillTx/>
              <a:latin typeface="Arial" panose="020B0604020202020204" pitchFamily="34" charset="0"/>
              <a:cs typeface="Arial" panose="020B0604020202020204" pitchFamily="34" charset="0"/>
            </a:endParaRPr>
          </a:p>
        </p:txBody>
      </p:sp>
      <p:sp>
        <p:nvSpPr>
          <p:cNvPr id="438282" name="Text Box 11">
            <a:extLst>
              <a:ext uri="{FF2B5EF4-FFF2-40B4-BE49-F238E27FC236}">
                <a16:creationId xmlns:a16="http://schemas.microsoft.com/office/drawing/2014/main" id="{7D9CE7B5-2B44-F59B-D3F6-591BBD34CB0C}"/>
              </a:ext>
            </a:extLst>
          </p:cNvPr>
          <p:cNvSpPr txBox="1">
            <a:spLocks noChangeArrowheads="1"/>
          </p:cNvSpPr>
          <p:nvPr/>
        </p:nvSpPr>
        <p:spPr bwMode="auto">
          <a:xfrm>
            <a:off x="2727325" y="6096000"/>
            <a:ext cx="35269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a:ln>
                  <a:noFill/>
                </a:ln>
                <a:solidFill>
                  <a:srgbClr val="FFFFFF"/>
                </a:solidFill>
                <a:effectLst/>
                <a:uLnTx/>
                <a:uFillTx/>
                <a:ea typeface="Osaka" panose="020B0600000000000000" pitchFamily="34" charset="-128"/>
                <a:cs typeface="Arial" panose="020B0604020202020204" pitchFamily="34" charset="0"/>
              </a:rPr>
              <a:t>2 تيموثاوس 3: 16-17</a:t>
            </a:r>
            <a:endParaRPr kumimoji="0" lang="en-US" altLang="en-US" sz="3200" b="1" i="0" u="none" strike="noStrike" kern="1200" cap="none" spc="0" normalizeH="0" baseline="0" noProof="0">
              <a:ln>
                <a:noFill/>
              </a:ln>
              <a:solidFill>
                <a:srgbClr val="FFFFFF"/>
              </a:solidFill>
              <a:effectLst/>
              <a:uLnTx/>
              <a:uFillTx/>
              <a:ea typeface="Osaka" panose="020B0600000000000000" pitchFamily="34" charset="-128"/>
              <a:cs typeface="Arial" panose="020B0604020202020204" pitchFamily="34" charset="0"/>
            </a:endParaRPr>
          </a:p>
        </p:txBody>
      </p:sp>
      <p:sp>
        <p:nvSpPr>
          <p:cNvPr id="99336" name="WordArt 8">
            <a:extLst>
              <a:ext uri="{FF2B5EF4-FFF2-40B4-BE49-F238E27FC236}">
                <a16:creationId xmlns:a16="http://schemas.microsoft.com/office/drawing/2014/main" id="{BDDEBD31-A247-E3C6-7BF6-6E05D9A0A0A9}"/>
              </a:ext>
            </a:extLst>
          </p:cNvPr>
          <p:cNvSpPr>
            <a:spLocks noChangeArrowheads="1" noChangeShapeType="1" noTextEdit="1"/>
          </p:cNvSpPr>
          <p:nvPr/>
        </p:nvSpPr>
        <p:spPr bwMode="auto">
          <a:xfrm rot="2422233">
            <a:off x="4071267" y="2845219"/>
            <a:ext cx="2171965" cy="529689"/>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0" cap="none" spc="0" normalizeH="0" baseline="0" noProof="0" dirty="0">
                <a:ln w="9525">
                  <a:solidFill>
                    <a:srgbClr val="000000"/>
                  </a:solidFill>
                  <a:round/>
                  <a:headEnd/>
                  <a:tailEnd/>
                </a:ln>
                <a:solidFill>
                  <a:srgbClr val="000000"/>
                </a:solidFill>
                <a:effectLst>
                  <a:glow rad="139700">
                    <a:srgbClr val="FFFFFF">
                      <a:alpha val="97000"/>
                    </a:srgbClr>
                  </a:glow>
                </a:effectLst>
                <a:uLnTx/>
                <a:uFillTx/>
                <a:latin typeface="Arial Black"/>
                <a:ea typeface="Arial Black"/>
                <a:cs typeface="Arial Black"/>
              </a:rPr>
              <a:t>التقويم</a:t>
            </a:r>
            <a:endParaRPr kumimoji="0" lang="en-US" sz="2000" b="0" i="0" u="none" strike="noStrike" kern="10" cap="none" spc="0" normalizeH="0" baseline="0" noProof="0" dirty="0">
              <a:ln w="9525">
                <a:solidFill>
                  <a:srgbClr val="000000"/>
                </a:solidFill>
                <a:round/>
                <a:headEnd/>
                <a:tailEnd/>
              </a:ln>
              <a:solidFill>
                <a:srgbClr val="000000"/>
              </a:solidFill>
              <a:effectLst>
                <a:glow rad="139700">
                  <a:srgbClr val="FFFFFF">
                    <a:alpha val="97000"/>
                  </a:srgbClr>
                </a:glow>
              </a:effectLst>
              <a:uLnTx/>
              <a:uFillTx/>
              <a:latin typeface="Arial Black"/>
              <a:ea typeface="Arial Black"/>
              <a:cs typeface="Arial Black"/>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wipe(left)">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9337"/>
                                        </p:tgtEl>
                                        <p:attrNameLst>
                                          <p:attrName>style.visibility</p:attrName>
                                        </p:attrNameLst>
                                      </p:cBhvr>
                                      <p:to>
                                        <p:strVal val="visible"/>
                                      </p:to>
                                    </p:set>
                                    <p:animEffect transition="in" filter="dissolve">
                                      <p:cBhvr>
                                        <p:cTn id="22" dur="500"/>
                                        <p:tgtEl>
                                          <p:spTgt spid="99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9336"/>
                                        </p:tgtEl>
                                        <p:attrNameLst>
                                          <p:attrName>style.visibility</p:attrName>
                                        </p:attrNameLst>
                                      </p:cBhvr>
                                      <p:to>
                                        <p:strVal val="visible"/>
                                      </p:to>
                                    </p:set>
                                    <p:animEffect transition="in" filter="dissolve">
                                      <p:cBhvr>
                                        <p:cTn id="32" dur="500"/>
                                        <p:tgtEl>
                                          <p:spTgt spid="99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99338"/>
                                        </p:tgtEl>
                                        <p:attrNameLst>
                                          <p:attrName>style.visibility</p:attrName>
                                        </p:attrNameLst>
                                      </p:cBhvr>
                                      <p:to>
                                        <p:strVal val="visible"/>
                                      </p:to>
                                    </p:set>
                                    <p:animEffect transition="in" filter="dissolve">
                                      <p:cBhvr>
                                        <p:cTn id="37"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 y="503238"/>
            <a:ext cx="8820472" cy="1401762"/>
          </a:xfrm>
        </p:spPr>
        <p:txBody>
          <a:bodyPr/>
          <a:lstStyle/>
          <a:p>
            <a:pPr algn="r" eaLnBrk="1" hangingPunct="1"/>
            <a:r>
              <a:rPr lang="ar-JO" altLang="ja-JP" sz="3600" b="1" dirty="0">
                <a:solidFill>
                  <a:schemeClr val="bg1"/>
                </a:solidFill>
                <a:latin typeface="Arial" panose="020B0604020202020204" pitchFamily="34" charset="0"/>
                <a:ea typeface="Osaka" charset="0"/>
                <a:cs typeface="Arial" panose="020B0604020202020204" pitchFamily="34" charset="0"/>
              </a:rPr>
              <a:t>ج. يسدد التفسير </a:t>
            </a:r>
            <a:r>
              <a:rPr lang="ar-JO" altLang="ja-JP" sz="3600" b="1" dirty="0">
                <a:solidFill>
                  <a:srgbClr val="FFFF00"/>
                </a:solidFill>
                <a:latin typeface="Arial" panose="020B0604020202020204" pitchFamily="34" charset="0"/>
                <a:ea typeface="Osaka" charset="0"/>
                <a:cs typeface="Arial" panose="020B0604020202020204" pitchFamily="34" charset="0"/>
              </a:rPr>
              <a:t>الحاجات الحقيقية </a:t>
            </a:r>
            <a:r>
              <a:rPr lang="ar-JO" altLang="ja-JP" sz="3600" b="1" dirty="0">
                <a:solidFill>
                  <a:schemeClr val="bg1"/>
                </a:solidFill>
                <a:latin typeface="Arial" panose="020B0604020202020204" pitchFamily="34" charset="0"/>
                <a:ea typeface="Osaka" charset="0"/>
                <a:cs typeface="Arial" panose="020B0604020202020204" pitchFamily="34" charset="0"/>
              </a:rPr>
              <a:t>للناس للتغذية الروحية </a:t>
            </a:r>
            <a:endParaRPr lang="en-US" sz="4000" dirty="0">
              <a:solidFill>
                <a:schemeClr val="bg1"/>
              </a:solidFill>
              <a:latin typeface="Arial" panose="020B0604020202020204" pitchFamily="34" charset="0"/>
              <a:ea typeface="Osaka" charset="0"/>
              <a:cs typeface="Arial" panose="020B0604020202020204" pitchFamily="34" charset="0"/>
            </a:endParaRPr>
          </a:p>
        </p:txBody>
      </p:sp>
      <p:sp>
        <p:nvSpPr>
          <p:cNvPr id="110595" name="Text Box 3"/>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lgn="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pic>
        <p:nvPicPr>
          <p:cNvPr id="90116" name="Picture 5" descr="Cul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2057400"/>
            <a:ext cx="6248400" cy="414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503238"/>
            <a:ext cx="8686800" cy="1401762"/>
          </a:xfrm>
        </p:spPr>
        <p:txBody>
          <a:bodyPr/>
          <a:lstStyle/>
          <a:p>
            <a:pPr algn="r" eaLnBrk="1" hangingPunct="1"/>
            <a:r>
              <a:rPr lang="ar-JO" sz="3600" b="1" dirty="0">
                <a:solidFill>
                  <a:schemeClr val="bg1"/>
                </a:solidFill>
                <a:latin typeface="Arial" panose="020B0604020202020204" pitchFamily="34" charset="0"/>
                <a:ea typeface="Osaka" charset="0"/>
                <a:cs typeface="Arial" panose="020B0604020202020204" pitchFamily="34" charset="0"/>
              </a:rPr>
              <a:t>ح. يحمي التفسير ضد </a:t>
            </a:r>
            <a:r>
              <a:rPr lang="ar-JO" sz="3600" b="1" dirty="0">
                <a:solidFill>
                  <a:srgbClr val="FFFF00"/>
                </a:solidFill>
                <a:latin typeface="Arial" panose="020B0604020202020204" pitchFamily="34" charset="0"/>
                <a:ea typeface="Osaka" charset="0"/>
                <a:cs typeface="Arial" panose="020B0604020202020204" pitchFamily="34" charset="0"/>
              </a:rPr>
              <a:t>إساءة تفسير </a:t>
            </a:r>
            <a:r>
              <a:rPr lang="ar-JO" sz="3600" b="1" dirty="0">
                <a:solidFill>
                  <a:schemeClr val="bg1"/>
                </a:solidFill>
                <a:latin typeface="Arial" panose="020B0604020202020204" pitchFamily="34" charset="0"/>
                <a:ea typeface="Osaka" charset="0"/>
                <a:cs typeface="Arial" panose="020B0604020202020204" pitchFamily="34" charset="0"/>
              </a:rPr>
              <a:t>الكتاب المقدس</a:t>
            </a:r>
            <a:endParaRPr lang="en-US" sz="4000" dirty="0">
              <a:solidFill>
                <a:schemeClr val="bg1"/>
              </a:solidFill>
              <a:latin typeface="Arial" panose="020B0604020202020204" pitchFamily="34" charset="0"/>
              <a:ea typeface="Osaka" charset="0"/>
              <a:cs typeface="Arial" panose="020B0604020202020204" pitchFamily="34" charset="0"/>
            </a:endParaRPr>
          </a:p>
        </p:txBody>
      </p:sp>
      <p:sp>
        <p:nvSpPr>
          <p:cNvPr id="112643" name="Text Box 3"/>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pic>
        <p:nvPicPr>
          <p:cNvPr id="92164" name="Picture 4" descr="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2017713"/>
            <a:ext cx="6629400" cy="461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6" name="AutoShape 6"/>
          <p:cNvSpPr>
            <a:spLocks noChangeArrowheads="1"/>
          </p:cNvSpPr>
          <p:nvPr/>
        </p:nvSpPr>
        <p:spPr bwMode="auto">
          <a:xfrm rot="-190378">
            <a:off x="4572000" y="3429000"/>
            <a:ext cx="1295400" cy="685800"/>
          </a:xfrm>
          <a:prstGeom prst="parallelogram">
            <a:avLst>
              <a:gd name="adj" fmla="val 47222"/>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12647" name="Text Box 7"/>
          <p:cNvSpPr txBox="1">
            <a:spLocks noChangeArrowheads="1"/>
          </p:cNvSpPr>
          <p:nvPr/>
        </p:nvSpPr>
        <p:spPr bwMode="auto">
          <a:xfrm>
            <a:off x="4800600" y="3581400"/>
            <a:ext cx="7264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latin typeface="Arial" panose="020B0604020202020204" pitchFamily="34" charset="0"/>
                <a:cs typeface="Arial" panose="020B0604020202020204" pitchFamily="34" charset="0"/>
              </a:rPr>
              <a:t>النص</a:t>
            </a:r>
            <a:endParaRPr lang="en-US" dirty="0">
              <a:latin typeface="Arial" panose="020B0604020202020204" pitchFamily="34" charset="0"/>
              <a:cs typeface="Arial" panose="020B0604020202020204" pitchFamily="34" charset="0"/>
            </a:endParaRPr>
          </a:p>
        </p:txBody>
      </p:sp>
      <p:sp>
        <p:nvSpPr>
          <p:cNvPr id="112648" name="Text Box 8"/>
          <p:cNvSpPr txBox="1">
            <a:spLocks noChangeArrowheads="1"/>
          </p:cNvSpPr>
          <p:nvPr/>
        </p:nvSpPr>
        <p:spPr bwMode="auto">
          <a:xfrm>
            <a:off x="3429000" y="2743200"/>
            <a:ext cx="8018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latin typeface="Arial" panose="020B0604020202020204" pitchFamily="34" charset="0"/>
                <a:cs typeface="Arial" panose="020B0604020202020204" pitchFamily="34" charset="0"/>
              </a:rPr>
              <a:t>السياق</a:t>
            </a:r>
            <a:endParaRPr lang="en-US" dirty="0">
              <a:latin typeface="Arial" panose="020B0604020202020204" pitchFamily="34" charset="0"/>
              <a:cs typeface="Arial" panose="020B0604020202020204" pitchFamily="34" charset="0"/>
            </a:endParaRPr>
          </a:p>
        </p:txBody>
      </p:sp>
      <p:sp>
        <p:nvSpPr>
          <p:cNvPr id="112649" name="Text Box 9"/>
          <p:cNvSpPr txBox="1">
            <a:spLocks noChangeArrowheads="1"/>
          </p:cNvSpPr>
          <p:nvPr/>
        </p:nvSpPr>
        <p:spPr bwMode="auto">
          <a:xfrm>
            <a:off x="5486400" y="4419600"/>
            <a:ext cx="8018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latin typeface="Arial" panose="020B0604020202020204" pitchFamily="34" charset="0"/>
                <a:cs typeface="Arial" panose="020B0604020202020204" pitchFamily="34" charset="0"/>
              </a:rPr>
              <a:t>السياق</a:t>
            </a:r>
            <a:endParaRPr lang="en-US" dirty="0">
              <a:latin typeface="Arial" panose="020B0604020202020204" pitchFamily="34" charset="0"/>
              <a:cs typeface="Arial" panose="020B0604020202020204" pitchFamily="34" charset="0"/>
            </a:endParaRPr>
          </a:p>
        </p:txBody>
      </p:sp>
      <p:sp>
        <p:nvSpPr>
          <p:cNvPr id="112650" name="Text Box 10"/>
          <p:cNvSpPr txBox="1">
            <a:spLocks noChangeArrowheads="1"/>
          </p:cNvSpPr>
          <p:nvPr/>
        </p:nvSpPr>
        <p:spPr bwMode="auto">
          <a:xfrm>
            <a:off x="5867400" y="2819400"/>
            <a:ext cx="8018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latin typeface="Arial" panose="020B0604020202020204" pitchFamily="34" charset="0"/>
                <a:cs typeface="Arial" panose="020B0604020202020204" pitchFamily="34" charset="0"/>
              </a:rPr>
              <a:t>السياق</a:t>
            </a:r>
            <a:endParaRPr lang="en-US" dirty="0">
              <a:latin typeface="Arial" panose="020B0604020202020204" pitchFamily="34" charset="0"/>
              <a:cs typeface="Arial" panose="020B0604020202020204" pitchFamily="34" charset="0"/>
            </a:endParaRPr>
          </a:p>
        </p:txBody>
      </p:sp>
      <p:sp>
        <p:nvSpPr>
          <p:cNvPr id="112651" name="Text Box 11"/>
          <p:cNvSpPr txBox="1">
            <a:spLocks noChangeArrowheads="1"/>
          </p:cNvSpPr>
          <p:nvPr/>
        </p:nvSpPr>
        <p:spPr bwMode="auto">
          <a:xfrm>
            <a:off x="3124200" y="4267200"/>
            <a:ext cx="8018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latin typeface="Arial" panose="020B0604020202020204" pitchFamily="34" charset="0"/>
                <a:cs typeface="Arial" panose="020B0604020202020204" pitchFamily="34" charset="0"/>
              </a:rPr>
              <a:t>السياق</a:t>
            </a:r>
            <a:endParaRPr lang="en-US" dirty="0">
              <a:latin typeface="Arial" panose="020B0604020202020204" pitchFamily="34" charset="0"/>
              <a:cs typeface="Arial" panose="020B0604020202020204" pitchFamily="34" charset="0"/>
            </a:endParaRPr>
          </a:p>
        </p:txBody>
      </p:sp>
      <p:sp>
        <p:nvSpPr>
          <p:cNvPr id="112652" name="AutoShape 12"/>
          <p:cNvSpPr>
            <a:spLocks noChangeArrowheads="1"/>
          </p:cNvSpPr>
          <p:nvPr/>
        </p:nvSpPr>
        <p:spPr bwMode="auto">
          <a:xfrm rot="-1581556">
            <a:off x="4114800" y="3962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653" name="AutoShape 13"/>
          <p:cNvSpPr>
            <a:spLocks noChangeArrowheads="1"/>
          </p:cNvSpPr>
          <p:nvPr/>
        </p:nvSpPr>
        <p:spPr bwMode="auto">
          <a:xfrm rot="-1581556">
            <a:off x="5410200" y="3276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654" name="AutoShape 14"/>
          <p:cNvSpPr>
            <a:spLocks noChangeArrowheads="1"/>
          </p:cNvSpPr>
          <p:nvPr/>
        </p:nvSpPr>
        <p:spPr bwMode="auto">
          <a:xfrm rot="1549298">
            <a:off x="4267200" y="3200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655" name="AutoShape 15"/>
          <p:cNvSpPr>
            <a:spLocks noChangeArrowheads="1"/>
          </p:cNvSpPr>
          <p:nvPr/>
        </p:nvSpPr>
        <p:spPr bwMode="auto">
          <a:xfrm rot="1549298">
            <a:off x="5257800" y="4038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arn(outVertical)">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47">
                                            <p:txEl>
                                              <p:pRg st="0" end="0"/>
                                            </p:txEl>
                                          </p:spTgt>
                                        </p:tgtEl>
                                        <p:attrNameLst>
                                          <p:attrName>style.visibility</p:attrName>
                                        </p:attrNameLst>
                                      </p:cBhvr>
                                      <p:to>
                                        <p:strVal val="visible"/>
                                      </p:to>
                                    </p:set>
                                    <p:animEffect transition="in" filter="barn(outVertical)">
                                      <p:cBhvr>
                                        <p:cTn id="12" dur="500"/>
                                        <p:tgtEl>
                                          <p:spTgt spid="112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48">
                                            <p:txEl>
                                              <p:pRg st="0" end="0"/>
                                            </p:txEl>
                                          </p:spTgt>
                                        </p:tgtEl>
                                        <p:attrNameLst>
                                          <p:attrName>style.visibility</p:attrName>
                                        </p:attrNameLst>
                                      </p:cBhvr>
                                      <p:to>
                                        <p:strVal val="visible"/>
                                      </p:to>
                                    </p:set>
                                    <p:animEffect transition="in" filter="barn(outVertical)">
                                      <p:cBhvr>
                                        <p:cTn id="17" dur="500"/>
                                        <p:tgtEl>
                                          <p:spTgt spid="112648">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animEffect transition="in" filter="barn(outVertical)">
                                      <p:cBhvr>
                                        <p:cTn id="20" dur="500"/>
                                        <p:tgtEl>
                                          <p:spTgt spid="112649">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12650">
                                            <p:txEl>
                                              <p:pRg st="0" end="0"/>
                                            </p:txEl>
                                          </p:spTgt>
                                        </p:tgtEl>
                                        <p:attrNameLst>
                                          <p:attrName>style.visibility</p:attrName>
                                        </p:attrNameLst>
                                      </p:cBhvr>
                                      <p:to>
                                        <p:strVal val="visible"/>
                                      </p:to>
                                    </p:set>
                                    <p:animEffect transition="in" filter="barn(outVertical)">
                                      <p:cBhvr>
                                        <p:cTn id="23" dur="500"/>
                                        <p:tgtEl>
                                          <p:spTgt spid="112650">
                                            <p:txEl>
                                              <p:pRg st="0" end="0"/>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12651">
                                            <p:txEl>
                                              <p:pRg st="0" end="0"/>
                                            </p:txEl>
                                          </p:spTgt>
                                        </p:tgtEl>
                                        <p:attrNameLst>
                                          <p:attrName>style.visibility</p:attrName>
                                        </p:attrNameLst>
                                      </p:cBhvr>
                                      <p:to>
                                        <p:strVal val="visible"/>
                                      </p:to>
                                    </p:set>
                                    <p:animEffect transition="in" filter="barn(outVertical)">
                                      <p:cBhvr>
                                        <p:cTn id="26" dur="500"/>
                                        <p:tgtEl>
                                          <p:spTgt spid="112651">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checkerboard(across)">
                                      <p:cBhvr>
                                        <p:cTn id="29" dur="500"/>
                                        <p:tgtEl>
                                          <p:spTgt spid="11265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checkerboard(across)">
                                      <p:cBhvr>
                                        <p:cTn id="32" dur="500"/>
                                        <p:tgtEl>
                                          <p:spTgt spid="11265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checkerboard(across)">
                                      <p:cBhvr>
                                        <p:cTn id="35" dur="500"/>
                                        <p:tgtEl>
                                          <p:spTgt spid="11265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2655"/>
                                        </p:tgtEl>
                                        <p:attrNameLst>
                                          <p:attrName>style.visibility</p:attrName>
                                        </p:attrNameLst>
                                      </p:cBhvr>
                                      <p:to>
                                        <p:strVal val="visible"/>
                                      </p:to>
                                    </p:set>
                                    <p:animEffect transition="in" filter="checkerboard(across)">
                                      <p:cBhvr>
                                        <p:cTn id="38"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build="p" autoUpdateAnimBg="0"/>
      <p:bldP spid="112648" grpId="0" build="p" autoUpdateAnimBg="0"/>
      <p:bldP spid="112649" grpId="0" build="p" autoUpdateAnimBg="0"/>
      <p:bldP spid="112650" grpId="0" build="p" autoUpdateAnimBg="0"/>
      <p:bldP spid="112651" grpId="0" build="p" autoUpdateAnimBg="0"/>
      <p:bldP spid="112652" grpId="0" animBg="1"/>
      <p:bldP spid="112653" grpId="0" animBg="1"/>
      <p:bldP spid="112654" grpId="0" animBg="1"/>
      <p:bldP spid="1126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Bibles"/>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5410200" y="3087688"/>
            <a:ext cx="3548063" cy="2855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1" name="Rectangle 4"/>
          <p:cNvSpPr>
            <a:spLocks noGrp="1" noChangeArrowheads="1"/>
          </p:cNvSpPr>
          <p:nvPr>
            <p:ph type="title"/>
          </p:nvPr>
        </p:nvSpPr>
        <p:spPr>
          <a:xfrm>
            <a:off x="0" y="533400"/>
            <a:ext cx="9144000" cy="1371600"/>
          </a:xfrm>
        </p:spPr>
        <p:txBody>
          <a:bodyPr/>
          <a:lstStyle/>
          <a:p>
            <a:pPr algn="r" eaLnBrk="1" hangingPunct="1"/>
            <a:r>
              <a:rPr lang="ar-JO" sz="3600" b="1" dirty="0">
                <a:solidFill>
                  <a:schemeClr val="bg1"/>
                </a:solidFill>
                <a:latin typeface="Arial" panose="020B0604020202020204" pitchFamily="34" charset="0"/>
                <a:ea typeface="Osaka" charset="0"/>
                <a:cs typeface="Arial" panose="020B0604020202020204" pitchFamily="34" charset="0"/>
              </a:rPr>
              <a:t>خ. يتيح العرض الوعظ بشكل أفضل من خلال </a:t>
            </a:r>
            <a:r>
              <a:rPr lang="ar-JO" sz="3600" b="1" dirty="0">
                <a:solidFill>
                  <a:srgbClr val="FFFF00"/>
                </a:solidFill>
                <a:latin typeface="Arial" panose="020B0604020202020204" pitchFamily="34" charset="0"/>
                <a:ea typeface="Osaka" charset="0"/>
                <a:cs typeface="Arial" panose="020B0604020202020204" pitchFamily="34" charset="0"/>
              </a:rPr>
              <a:t>أسفار </a:t>
            </a:r>
            <a:br>
              <a:rPr lang="ar-JO" sz="3600" b="1" dirty="0">
                <a:solidFill>
                  <a:srgbClr val="FFFF00"/>
                </a:solidFill>
                <a:latin typeface="Arial" panose="020B0604020202020204" pitchFamily="34" charset="0"/>
                <a:ea typeface="Osaka" charset="0"/>
                <a:cs typeface="Arial" panose="020B0604020202020204" pitchFamily="34" charset="0"/>
              </a:rPr>
            </a:br>
            <a:r>
              <a:rPr lang="ar-JO" sz="3600" b="1" dirty="0">
                <a:solidFill>
                  <a:srgbClr val="FFFF00"/>
                </a:solidFill>
                <a:latin typeface="Arial" panose="020B0604020202020204" pitchFamily="34" charset="0"/>
                <a:ea typeface="Osaka" charset="0"/>
                <a:cs typeface="Arial" panose="020B0604020202020204" pitchFamily="34" charset="0"/>
              </a:rPr>
              <a:t>     الكتاب المقدس بأكملها</a:t>
            </a:r>
            <a:endParaRPr lang="en-US" sz="4000" dirty="0">
              <a:solidFill>
                <a:srgbClr val="FFFF00"/>
              </a:solidFill>
              <a:latin typeface="Arial" panose="020B0604020202020204" pitchFamily="34" charset="0"/>
              <a:ea typeface="Osaka" charset="0"/>
              <a:cs typeface="Arial" panose="020B0604020202020204" pitchFamily="34" charset="0"/>
            </a:endParaRPr>
          </a:p>
        </p:txBody>
      </p:sp>
      <p:sp>
        <p:nvSpPr>
          <p:cNvPr id="94212" name="Text Box 5"/>
          <p:cNvSpPr txBox="1">
            <a:spLocks noChangeArrowheads="1"/>
          </p:cNvSpPr>
          <p:nvPr/>
        </p:nvSpPr>
        <p:spPr bwMode="auto">
          <a:xfrm>
            <a:off x="8594725" y="39688"/>
            <a:ext cx="3577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pic>
        <p:nvPicPr>
          <p:cNvPr id="122886" name="Picture 6" descr="Bible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762000" y="3657600"/>
            <a:ext cx="3200400" cy="257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8" name="Text Box 8"/>
          <p:cNvSpPr txBox="1">
            <a:spLocks noChangeArrowheads="1"/>
          </p:cNvSpPr>
          <p:nvPr/>
        </p:nvSpPr>
        <p:spPr bwMode="auto">
          <a:xfrm>
            <a:off x="152400" y="27432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2017</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889" name="AutoShape 9"/>
          <p:cNvSpPr>
            <a:spLocks noChangeArrowheads="1"/>
          </p:cNvSpPr>
          <p:nvPr/>
        </p:nvSpPr>
        <p:spPr bwMode="auto">
          <a:xfrm>
            <a:off x="1371600" y="4495800"/>
            <a:ext cx="304800" cy="228600"/>
          </a:xfrm>
          <a:prstGeom prst="wedgeRectCallout">
            <a:avLst>
              <a:gd name="adj1" fmla="val -204690"/>
              <a:gd name="adj2" fmla="val -443750"/>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890" name="Text Box 10"/>
          <p:cNvSpPr txBox="1">
            <a:spLocks noChangeArrowheads="1"/>
          </p:cNvSpPr>
          <p:nvPr/>
        </p:nvSpPr>
        <p:spPr bwMode="auto">
          <a:xfrm>
            <a:off x="2895600" y="28956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2009</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891" name="AutoShape 11"/>
          <p:cNvSpPr>
            <a:spLocks noChangeArrowheads="1"/>
          </p:cNvSpPr>
          <p:nvPr/>
        </p:nvSpPr>
        <p:spPr bwMode="auto">
          <a:xfrm>
            <a:off x="3200400" y="4724400"/>
            <a:ext cx="304800" cy="228600"/>
          </a:xfrm>
          <a:prstGeom prst="wedgeRectCallout">
            <a:avLst>
              <a:gd name="adj1" fmla="val 99481"/>
              <a:gd name="adj2" fmla="val -493750"/>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892" name="Text Box 12"/>
          <p:cNvSpPr txBox="1">
            <a:spLocks noChangeArrowheads="1"/>
          </p:cNvSpPr>
          <p:nvPr/>
        </p:nvSpPr>
        <p:spPr bwMode="auto">
          <a:xfrm>
            <a:off x="0" y="51054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2020</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893" name="AutoShape 13"/>
          <p:cNvSpPr>
            <a:spLocks noChangeArrowheads="1"/>
          </p:cNvSpPr>
          <p:nvPr/>
        </p:nvSpPr>
        <p:spPr bwMode="auto">
          <a:xfrm>
            <a:off x="2057400" y="5410200"/>
            <a:ext cx="304800" cy="228600"/>
          </a:xfrm>
          <a:prstGeom prst="wedgeRectCallout">
            <a:avLst>
              <a:gd name="adj1" fmla="val -354690"/>
              <a:gd name="adj2" fmla="val -10417"/>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894" name="Text Box 14"/>
          <p:cNvSpPr txBox="1">
            <a:spLocks noChangeArrowheads="1"/>
          </p:cNvSpPr>
          <p:nvPr/>
        </p:nvSpPr>
        <p:spPr bwMode="auto">
          <a:xfrm>
            <a:off x="0" y="42672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2021</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895" name="AutoShape 15"/>
          <p:cNvSpPr>
            <a:spLocks noChangeArrowheads="1"/>
          </p:cNvSpPr>
          <p:nvPr/>
        </p:nvSpPr>
        <p:spPr bwMode="auto">
          <a:xfrm>
            <a:off x="2057400" y="4800600"/>
            <a:ext cx="304800" cy="228600"/>
          </a:xfrm>
          <a:prstGeom prst="wedgeRectCallout">
            <a:avLst>
              <a:gd name="adj1" fmla="val -354690"/>
              <a:gd name="adj2" fmla="val -82639"/>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896" name="Text Box 16"/>
          <p:cNvSpPr txBox="1">
            <a:spLocks noChangeArrowheads="1"/>
          </p:cNvSpPr>
          <p:nvPr/>
        </p:nvSpPr>
        <p:spPr bwMode="auto">
          <a:xfrm>
            <a:off x="3619872" y="431165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2022</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897" name="AutoShape 17"/>
          <p:cNvSpPr>
            <a:spLocks noChangeArrowheads="1"/>
          </p:cNvSpPr>
          <p:nvPr/>
        </p:nvSpPr>
        <p:spPr bwMode="auto">
          <a:xfrm>
            <a:off x="3200400" y="5486400"/>
            <a:ext cx="304800" cy="228600"/>
          </a:xfrm>
          <a:prstGeom prst="wedgeRectCallout">
            <a:avLst>
              <a:gd name="adj1" fmla="val 128648"/>
              <a:gd name="adj2" fmla="val -360417"/>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898" name="Text Box 18"/>
          <p:cNvSpPr txBox="1">
            <a:spLocks noChangeArrowheads="1"/>
          </p:cNvSpPr>
          <p:nvPr/>
        </p:nvSpPr>
        <p:spPr bwMode="auto">
          <a:xfrm>
            <a:off x="2362200" y="19812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2023</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899" name="AutoShape 19"/>
          <p:cNvSpPr>
            <a:spLocks noChangeArrowheads="1"/>
          </p:cNvSpPr>
          <p:nvPr/>
        </p:nvSpPr>
        <p:spPr bwMode="auto">
          <a:xfrm>
            <a:off x="2514600" y="4572000"/>
            <a:ext cx="304800" cy="228600"/>
          </a:xfrm>
          <a:prstGeom prst="wedgeRectCallout">
            <a:avLst>
              <a:gd name="adj1" fmla="val 82815"/>
              <a:gd name="adj2" fmla="val -788194"/>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00" name="AutoShape 20"/>
          <p:cNvSpPr>
            <a:spLocks noChangeArrowheads="1"/>
          </p:cNvSpPr>
          <p:nvPr/>
        </p:nvSpPr>
        <p:spPr bwMode="auto">
          <a:xfrm>
            <a:off x="2438400" y="5562600"/>
            <a:ext cx="304800" cy="228600"/>
          </a:xfrm>
          <a:prstGeom prst="wedgeRectCallout">
            <a:avLst>
              <a:gd name="adj1" fmla="val 11981"/>
              <a:gd name="adj2" fmla="val 167361"/>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01" name="Text Box 21"/>
          <p:cNvSpPr txBox="1">
            <a:spLocks noChangeArrowheads="1"/>
          </p:cNvSpPr>
          <p:nvPr/>
        </p:nvSpPr>
        <p:spPr bwMode="auto">
          <a:xfrm>
            <a:off x="1600200" y="5795218"/>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2024</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02" name="Text Box 22"/>
          <p:cNvSpPr txBox="1">
            <a:spLocks noChangeArrowheads="1"/>
          </p:cNvSpPr>
          <p:nvPr/>
        </p:nvSpPr>
        <p:spPr bwMode="auto">
          <a:xfrm>
            <a:off x="990600" y="19812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2025</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03" name="AutoShape 23"/>
          <p:cNvSpPr>
            <a:spLocks noChangeArrowheads="1"/>
          </p:cNvSpPr>
          <p:nvPr/>
        </p:nvSpPr>
        <p:spPr bwMode="auto">
          <a:xfrm>
            <a:off x="1981200" y="4572000"/>
            <a:ext cx="304800" cy="228600"/>
          </a:xfrm>
          <a:prstGeom prst="wedgeRectCallout">
            <a:avLst>
              <a:gd name="adj1" fmla="val -96356"/>
              <a:gd name="adj2" fmla="val -815972"/>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04" name="AutoShape 24"/>
          <p:cNvSpPr>
            <a:spLocks noChangeArrowheads="1"/>
          </p:cNvSpPr>
          <p:nvPr/>
        </p:nvSpPr>
        <p:spPr bwMode="auto">
          <a:xfrm>
            <a:off x="2590800" y="5029200"/>
            <a:ext cx="304800" cy="228600"/>
          </a:xfrm>
          <a:prstGeom prst="wedgeRectCallout">
            <a:avLst>
              <a:gd name="adj1" fmla="val -413023"/>
              <a:gd name="adj2" fmla="val 500694"/>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05" name="Text Box 25"/>
          <p:cNvSpPr txBox="1">
            <a:spLocks noChangeArrowheads="1"/>
          </p:cNvSpPr>
          <p:nvPr/>
        </p:nvSpPr>
        <p:spPr bwMode="auto">
          <a:xfrm>
            <a:off x="179512" y="591185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2026</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94232" name="Text Box 26"/>
          <p:cNvSpPr txBox="1">
            <a:spLocks noChangeArrowheads="1"/>
          </p:cNvSpPr>
          <p:nvPr/>
        </p:nvSpPr>
        <p:spPr bwMode="auto">
          <a:xfrm>
            <a:off x="1414462" y="4851400"/>
            <a:ext cx="212920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ea typeface="Osaka" charset="0"/>
                <a:cs typeface="Arial" panose="020B0604020202020204" pitchFamily="34" charset="0"/>
              </a:rPr>
              <a:t>غلاطية</a:t>
            </a:r>
            <a:endParaRPr lang="en-US" sz="3200" b="1" dirty="0">
              <a:latin typeface="Arial" panose="020B0604020202020204" pitchFamily="34" charset="0"/>
              <a:ea typeface="Osaka" charset="0"/>
              <a:cs typeface="Arial" panose="020B0604020202020204" pitchFamily="34" charset="0"/>
            </a:endParaRPr>
          </a:p>
        </p:txBody>
      </p:sp>
      <p:sp>
        <p:nvSpPr>
          <p:cNvPr id="122907" name="AutoShape 27"/>
          <p:cNvSpPr>
            <a:spLocks noChangeArrowheads="1"/>
          </p:cNvSpPr>
          <p:nvPr/>
        </p:nvSpPr>
        <p:spPr bwMode="auto">
          <a:xfrm>
            <a:off x="2743200" y="5486400"/>
            <a:ext cx="304800" cy="228600"/>
          </a:xfrm>
          <a:prstGeom prst="wedgeRectCallout">
            <a:avLst>
              <a:gd name="adj1" fmla="val 232815"/>
              <a:gd name="adj2" fmla="val 222917"/>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08" name="Text Box 28"/>
          <p:cNvSpPr txBox="1">
            <a:spLocks noChangeArrowheads="1"/>
          </p:cNvSpPr>
          <p:nvPr/>
        </p:nvSpPr>
        <p:spPr bwMode="auto">
          <a:xfrm>
            <a:off x="3048000" y="57150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وعظ  2018</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11" name="AutoShape 31"/>
          <p:cNvSpPr>
            <a:spLocks noChangeArrowheads="1"/>
          </p:cNvSpPr>
          <p:nvPr/>
        </p:nvSpPr>
        <p:spPr bwMode="auto">
          <a:xfrm>
            <a:off x="6324600" y="4498975"/>
            <a:ext cx="457200" cy="304800"/>
          </a:xfrm>
          <a:prstGeom prst="wedgeRectCallout">
            <a:avLst>
              <a:gd name="adj1" fmla="val -61458"/>
              <a:gd name="adj2" fmla="val -670315"/>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14" name="AutoShape 34"/>
          <p:cNvSpPr>
            <a:spLocks noChangeArrowheads="1"/>
          </p:cNvSpPr>
          <p:nvPr/>
        </p:nvSpPr>
        <p:spPr bwMode="auto">
          <a:xfrm>
            <a:off x="6324600" y="4113213"/>
            <a:ext cx="457200" cy="304800"/>
          </a:xfrm>
          <a:prstGeom prst="wedgeRectCallout">
            <a:avLst>
              <a:gd name="adj1" fmla="val -55903"/>
              <a:gd name="adj2" fmla="val -678648"/>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17" name="AutoShape 37"/>
          <p:cNvSpPr>
            <a:spLocks noChangeArrowheads="1"/>
          </p:cNvSpPr>
          <p:nvPr/>
        </p:nvSpPr>
        <p:spPr bwMode="auto">
          <a:xfrm>
            <a:off x="6324600" y="4875213"/>
            <a:ext cx="457200" cy="304800"/>
          </a:xfrm>
          <a:prstGeom prst="wedgeRectCallout">
            <a:avLst>
              <a:gd name="adj1" fmla="val -64236"/>
              <a:gd name="adj2" fmla="val -666148"/>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20" name="AutoShape 40"/>
          <p:cNvSpPr>
            <a:spLocks noChangeArrowheads="1"/>
          </p:cNvSpPr>
          <p:nvPr/>
        </p:nvSpPr>
        <p:spPr bwMode="auto">
          <a:xfrm>
            <a:off x="7442200" y="4113213"/>
            <a:ext cx="457200" cy="304800"/>
          </a:xfrm>
          <a:prstGeom prst="wedgeRectCallout">
            <a:avLst>
              <a:gd name="adj1" fmla="val -314236"/>
              <a:gd name="adj2" fmla="val 525523"/>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23" name="AutoShape 43"/>
          <p:cNvSpPr>
            <a:spLocks noChangeArrowheads="1"/>
          </p:cNvSpPr>
          <p:nvPr/>
        </p:nvSpPr>
        <p:spPr bwMode="auto">
          <a:xfrm>
            <a:off x="6883400" y="4497388"/>
            <a:ext cx="457200" cy="304800"/>
          </a:xfrm>
          <a:prstGeom prst="wedgeRectCallout">
            <a:avLst>
              <a:gd name="adj1" fmla="val 248264"/>
              <a:gd name="adj2" fmla="val -641148"/>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25" name="Text Box 45"/>
          <p:cNvSpPr txBox="1">
            <a:spLocks noChangeArrowheads="1"/>
          </p:cNvSpPr>
          <p:nvPr/>
        </p:nvSpPr>
        <p:spPr bwMode="auto">
          <a:xfrm>
            <a:off x="6934200" y="1927225"/>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4</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26" name="AutoShape 46"/>
          <p:cNvSpPr>
            <a:spLocks noChangeArrowheads="1"/>
          </p:cNvSpPr>
          <p:nvPr/>
        </p:nvSpPr>
        <p:spPr bwMode="auto">
          <a:xfrm>
            <a:off x="6883400" y="4111625"/>
            <a:ext cx="457200" cy="304800"/>
          </a:xfrm>
          <a:prstGeom prst="wedgeRectCallout">
            <a:avLst>
              <a:gd name="adj1" fmla="val 253819"/>
              <a:gd name="adj2" fmla="val -649481"/>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28" name="Text Box 48"/>
          <p:cNvSpPr txBox="1">
            <a:spLocks noChangeArrowheads="1"/>
          </p:cNvSpPr>
          <p:nvPr/>
        </p:nvSpPr>
        <p:spPr bwMode="auto">
          <a:xfrm>
            <a:off x="6934200" y="2667000"/>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6</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29" name="AutoShape 49"/>
          <p:cNvSpPr>
            <a:spLocks noChangeArrowheads="1"/>
          </p:cNvSpPr>
          <p:nvPr/>
        </p:nvSpPr>
        <p:spPr bwMode="auto">
          <a:xfrm>
            <a:off x="6883400" y="4873625"/>
            <a:ext cx="457200" cy="304800"/>
          </a:xfrm>
          <a:prstGeom prst="wedgeRectCallout">
            <a:avLst>
              <a:gd name="adj1" fmla="val 251042"/>
              <a:gd name="adj2" fmla="val -655731"/>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32" name="AutoShape 52"/>
          <p:cNvSpPr>
            <a:spLocks noChangeArrowheads="1"/>
          </p:cNvSpPr>
          <p:nvPr/>
        </p:nvSpPr>
        <p:spPr bwMode="auto">
          <a:xfrm>
            <a:off x="7442200" y="4875213"/>
            <a:ext cx="457200" cy="304800"/>
          </a:xfrm>
          <a:prstGeom prst="wedgeRectCallout">
            <a:avLst>
              <a:gd name="adj1" fmla="val -292014"/>
              <a:gd name="adj2" fmla="val 500523"/>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35" name="AutoShape 55"/>
          <p:cNvSpPr>
            <a:spLocks noChangeArrowheads="1"/>
          </p:cNvSpPr>
          <p:nvPr/>
        </p:nvSpPr>
        <p:spPr bwMode="auto">
          <a:xfrm>
            <a:off x="7442200" y="4497388"/>
            <a:ext cx="457200" cy="304800"/>
          </a:xfrm>
          <a:prstGeom prst="wedgeRectCallout">
            <a:avLst>
              <a:gd name="adj1" fmla="val -314236"/>
              <a:gd name="adj2" fmla="val 513023"/>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37" name="AutoShape 57"/>
          <p:cNvSpPr>
            <a:spLocks noChangeArrowheads="1"/>
          </p:cNvSpPr>
          <p:nvPr/>
        </p:nvSpPr>
        <p:spPr bwMode="auto">
          <a:xfrm>
            <a:off x="8001000" y="4113213"/>
            <a:ext cx="457200" cy="304800"/>
          </a:xfrm>
          <a:prstGeom prst="wedgeRectCallout">
            <a:avLst>
              <a:gd name="adj1" fmla="val -18403"/>
              <a:gd name="adj2" fmla="val 417190"/>
            </a:avLst>
          </a:prstGeom>
          <a:solidFill>
            <a:srgbClr val="06FD07"/>
          </a:solidFill>
          <a:ln w="9525">
            <a:solidFill>
              <a:schemeClr val="tx1"/>
            </a:solidFill>
            <a:miter lim="800000"/>
            <a:headEnd/>
            <a:tailEnd/>
          </a:ln>
        </p:spPr>
        <p:txBody>
          <a:bodyPr wrap="none" anchor="ctr"/>
          <a:lstStyle/>
          <a:p>
            <a:pPr algn="r"/>
            <a:endParaRPr lang="en-US">
              <a:latin typeface="Arial" panose="020B0604020202020204" pitchFamily="34" charset="0"/>
              <a:cs typeface="Arial" panose="020B0604020202020204" pitchFamily="34" charset="0"/>
            </a:endParaRPr>
          </a:p>
        </p:txBody>
      </p:sp>
      <p:sp>
        <p:nvSpPr>
          <p:cNvPr id="122940" name="AutoShape 60"/>
          <p:cNvSpPr>
            <a:spLocks noChangeArrowheads="1"/>
          </p:cNvSpPr>
          <p:nvPr/>
        </p:nvSpPr>
        <p:spPr bwMode="auto">
          <a:xfrm>
            <a:off x="8001000" y="4498975"/>
            <a:ext cx="457200" cy="304800"/>
          </a:xfrm>
          <a:prstGeom prst="wedgeRectCallout">
            <a:avLst>
              <a:gd name="adj1" fmla="val 1042"/>
              <a:gd name="adj2" fmla="val 413023"/>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43" name="AutoShape 63"/>
          <p:cNvSpPr>
            <a:spLocks noChangeArrowheads="1"/>
          </p:cNvSpPr>
          <p:nvPr/>
        </p:nvSpPr>
        <p:spPr bwMode="auto">
          <a:xfrm>
            <a:off x="8001000" y="4875213"/>
            <a:ext cx="457200" cy="304800"/>
          </a:xfrm>
          <a:prstGeom prst="wedgeRectCallout">
            <a:avLst>
              <a:gd name="adj1" fmla="val 14931"/>
              <a:gd name="adj2" fmla="val 444273"/>
            </a:avLst>
          </a:prstGeom>
          <a:solidFill>
            <a:srgbClr val="06FD07"/>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22944" name="Text Box 64"/>
          <p:cNvSpPr txBox="1">
            <a:spLocks noChangeArrowheads="1"/>
          </p:cNvSpPr>
          <p:nvPr/>
        </p:nvSpPr>
        <p:spPr bwMode="auto">
          <a:xfrm>
            <a:off x="6934200" y="6338888"/>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800" b="1" dirty="0">
                <a:solidFill>
                  <a:schemeClr val="bg1"/>
                </a:solidFill>
                <a:latin typeface="Arial" panose="020B0604020202020204" pitchFamily="34" charset="0"/>
                <a:ea typeface="Osaka" charset="0"/>
                <a:cs typeface="Arial" panose="020B0604020202020204" pitchFamily="34" charset="0"/>
              </a:rPr>
              <a:t>الأسبوع 12</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38" name="Text Box 58"/>
          <p:cNvSpPr txBox="1">
            <a:spLocks noChangeArrowheads="1"/>
          </p:cNvSpPr>
          <p:nvPr/>
        </p:nvSpPr>
        <p:spPr bwMode="auto">
          <a:xfrm>
            <a:off x="6934200" y="5608638"/>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800" b="1" dirty="0">
                <a:solidFill>
                  <a:schemeClr val="bg1"/>
                </a:solidFill>
                <a:latin typeface="Arial" panose="020B0604020202020204" pitchFamily="34" charset="0"/>
                <a:ea typeface="Osaka" charset="0"/>
                <a:cs typeface="Arial" panose="020B0604020202020204" pitchFamily="34" charset="0"/>
              </a:rPr>
              <a:t>الأسبوع 10</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41" name="Text Box 61"/>
          <p:cNvSpPr txBox="1">
            <a:spLocks noChangeArrowheads="1"/>
          </p:cNvSpPr>
          <p:nvPr/>
        </p:nvSpPr>
        <p:spPr bwMode="auto">
          <a:xfrm>
            <a:off x="6934200" y="5967413"/>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800" b="1" dirty="0">
                <a:solidFill>
                  <a:schemeClr val="bg1"/>
                </a:solidFill>
                <a:latin typeface="Arial" panose="020B0604020202020204" pitchFamily="34" charset="0"/>
                <a:ea typeface="Osaka" charset="0"/>
                <a:cs typeface="Arial" panose="020B0604020202020204" pitchFamily="34" charset="0"/>
              </a:rPr>
              <a:t>الأسبوع 11</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10" name="Text Box 30"/>
          <p:cNvSpPr txBox="1">
            <a:spLocks noChangeArrowheads="1"/>
          </p:cNvSpPr>
          <p:nvPr/>
        </p:nvSpPr>
        <p:spPr bwMode="auto">
          <a:xfrm>
            <a:off x="4953000" y="2263775"/>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2</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13" name="Text Box 33"/>
          <p:cNvSpPr txBox="1">
            <a:spLocks noChangeArrowheads="1"/>
          </p:cNvSpPr>
          <p:nvPr/>
        </p:nvSpPr>
        <p:spPr bwMode="auto">
          <a:xfrm>
            <a:off x="4953000" y="1905000"/>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1</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16" name="Text Box 36"/>
          <p:cNvSpPr txBox="1">
            <a:spLocks noChangeArrowheads="1"/>
          </p:cNvSpPr>
          <p:nvPr/>
        </p:nvSpPr>
        <p:spPr bwMode="auto">
          <a:xfrm>
            <a:off x="4953000" y="2644775"/>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3</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883" name="Text Box 3"/>
          <p:cNvSpPr txBox="1">
            <a:spLocks noChangeArrowheads="1"/>
          </p:cNvSpPr>
          <p:nvPr/>
        </p:nvSpPr>
        <p:spPr bwMode="auto">
          <a:xfrm>
            <a:off x="6367462" y="4343400"/>
            <a:ext cx="20907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latin typeface="Arial" panose="020B0604020202020204" pitchFamily="34" charset="0"/>
                <a:ea typeface="Osaka" charset="0"/>
                <a:cs typeface="Arial" panose="020B0604020202020204" pitchFamily="34" charset="0"/>
              </a:rPr>
              <a:t>غلاطية</a:t>
            </a:r>
            <a:endParaRPr lang="en-US" sz="3200" b="1" dirty="0">
              <a:latin typeface="Arial" panose="020B0604020202020204" pitchFamily="34" charset="0"/>
              <a:ea typeface="Osaka" charset="0"/>
              <a:cs typeface="Arial" panose="020B0604020202020204" pitchFamily="34" charset="0"/>
            </a:endParaRPr>
          </a:p>
        </p:txBody>
      </p:sp>
      <p:sp>
        <p:nvSpPr>
          <p:cNvPr id="122887" name="Text Box 7"/>
          <p:cNvSpPr txBox="1">
            <a:spLocks noChangeArrowheads="1"/>
          </p:cNvSpPr>
          <p:nvPr/>
        </p:nvSpPr>
        <p:spPr bwMode="auto">
          <a:xfrm>
            <a:off x="1066800" y="3733800"/>
            <a:ext cx="255307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rgbClr val="FDEC06"/>
                </a:solidFill>
                <a:latin typeface="Arial" panose="020B0604020202020204" pitchFamily="34" charset="0"/>
                <a:ea typeface="Osaka" charset="0"/>
                <a:cs typeface="Arial" panose="020B0604020202020204" pitchFamily="34" charset="0"/>
              </a:rPr>
              <a:t>معظم الوعظ</a:t>
            </a:r>
            <a:endParaRPr lang="en-US" sz="2800" b="1" dirty="0">
              <a:solidFill>
                <a:srgbClr val="FDEC06"/>
              </a:solidFill>
              <a:latin typeface="Arial" panose="020B0604020202020204" pitchFamily="34" charset="0"/>
              <a:ea typeface="Osaka" charset="0"/>
              <a:cs typeface="Arial" panose="020B0604020202020204" pitchFamily="34" charset="0"/>
            </a:endParaRPr>
          </a:p>
        </p:txBody>
      </p:sp>
      <p:sp>
        <p:nvSpPr>
          <p:cNvPr id="122945" name="Text Box 65"/>
          <p:cNvSpPr txBox="1">
            <a:spLocks noChangeArrowheads="1"/>
          </p:cNvSpPr>
          <p:nvPr/>
        </p:nvSpPr>
        <p:spPr bwMode="auto">
          <a:xfrm>
            <a:off x="6227763" y="3352800"/>
            <a:ext cx="20907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rgbClr val="FDEC06"/>
                </a:solidFill>
                <a:latin typeface="Arial" panose="020B0604020202020204" pitchFamily="34" charset="0"/>
                <a:ea typeface="Osaka" charset="0"/>
                <a:cs typeface="Arial" panose="020B0604020202020204" pitchFamily="34" charset="0"/>
              </a:rPr>
              <a:t>التفسير</a:t>
            </a:r>
            <a:endParaRPr lang="en-US" sz="2800" b="1" dirty="0">
              <a:solidFill>
                <a:srgbClr val="FDEC06"/>
              </a:solidFill>
              <a:latin typeface="Arial" panose="020B0604020202020204" pitchFamily="34" charset="0"/>
              <a:ea typeface="Osaka" charset="0"/>
              <a:cs typeface="Arial" panose="020B0604020202020204" pitchFamily="34" charset="0"/>
            </a:endParaRPr>
          </a:p>
        </p:txBody>
      </p:sp>
      <p:sp>
        <p:nvSpPr>
          <p:cNvPr id="122919" name="Text Box 39"/>
          <p:cNvSpPr txBox="1">
            <a:spLocks noChangeArrowheads="1"/>
          </p:cNvSpPr>
          <p:nvPr/>
        </p:nvSpPr>
        <p:spPr bwMode="auto">
          <a:xfrm>
            <a:off x="4953000" y="5599113"/>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7</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31" name="Text Box 51"/>
          <p:cNvSpPr txBox="1">
            <a:spLocks noChangeArrowheads="1"/>
          </p:cNvSpPr>
          <p:nvPr/>
        </p:nvSpPr>
        <p:spPr bwMode="auto">
          <a:xfrm>
            <a:off x="4953000" y="6338888"/>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9</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34" name="Text Box 54"/>
          <p:cNvSpPr txBox="1">
            <a:spLocks noChangeArrowheads="1"/>
          </p:cNvSpPr>
          <p:nvPr/>
        </p:nvSpPr>
        <p:spPr bwMode="auto">
          <a:xfrm>
            <a:off x="4953000" y="5957888"/>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8</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
        <p:nvSpPr>
          <p:cNvPr id="122922" name="Text Box 42"/>
          <p:cNvSpPr txBox="1">
            <a:spLocks noChangeArrowheads="1"/>
          </p:cNvSpPr>
          <p:nvPr/>
        </p:nvSpPr>
        <p:spPr bwMode="auto">
          <a:xfrm>
            <a:off x="6934200" y="2286000"/>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800" b="1" dirty="0">
                <a:solidFill>
                  <a:schemeClr val="bg1"/>
                </a:solidFill>
                <a:latin typeface="Arial" panose="020B0604020202020204" pitchFamily="34" charset="0"/>
                <a:ea typeface="Osaka" charset="0"/>
                <a:cs typeface="Arial" panose="020B0604020202020204" pitchFamily="34" charset="0"/>
              </a:rPr>
              <a:t>الأسبوع 5</a:t>
            </a:r>
            <a:endParaRPr lang="en-US" sz="2800" b="1" dirty="0">
              <a:solidFill>
                <a:schemeClr val="bg1"/>
              </a:solidFill>
              <a:latin typeface="Arial" panose="020B0604020202020204" pitchFamily="34" charset="0"/>
              <a:ea typeface="Osaka"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8">
                                            <p:txEl>
                                              <p:pRg st="0" end="0"/>
                                            </p:txEl>
                                          </p:spTgt>
                                        </p:tgtEl>
                                        <p:attrNameLst>
                                          <p:attrName>style.visibility</p:attrName>
                                        </p:attrNameLst>
                                      </p:cBhvr>
                                      <p:to>
                                        <p:strVal val="visible"/>
                                      </p:to>
                                    </p:set>
                                    <p:animEffect transition="in" filter="fade">
                                      <p:cBhvr>
                                        <p:cTn id="15" dur="500"/>
                                        <p:tgtEl>
                                          <p:spTgt spid="122888">
                                            <p:txEl>
                                              <p:pRg st="0" end="0"/>
                                            </p:txEl>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fade">
                                      <p:cBhvr>
                                        <p:cTn id="19" dur="500"/>
                                        <p:tgtEl>
                                          <p:spTgt spid="122889"/>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890">
                                            <p:txEl>
                                              <p:pRg st="0" end="0"/>
                                            </p:txEl>
                                          </p:spTgt>
                                        </p:tgtEl>
                                        <p:attrNameLst>
                                          <p:attrName>style.visibility</p:attrName>
                                        </p:attrNameLst>
                                      </p:cBhvr>
                                      <p:to>
                                        <p:strVal val="visible"/>
                                      </p:to>
                                    </p:set>
                                    <p:animEffect transition="in" filter="fade">
                                      <p:cBhvr>
                                        <p:cTn id="23" dur="500"/>
                                        <p:tgtEl>
                                          <p:spTgt spid="122890">
                                            <p:txEl>
                                              <p:pRg st="0" end="0"/>
                                            </p:txEl>
                                          </p:spTgt>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2891"/>
                                        </p:tgtEl>
                                        <p:attrNameLst>
                                          <p:attrName>style.visibility</p:attrName>
                                        </p:attrNameLst>
                                      </p:cBhvr>
                                      <p:to>
                                        <p:strVal val="visible"/>
                                      </p:to>
                                    </p:set>
                                    <p:animEffect transition="in" filter="fade">
                                      <p:cBhvr>
                                        <p:cTn id="27" dur="500"/>
                                        <p:tgtEl>
                                          <p:spTgt spid="122891"/>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892">
                                            <p:txEl>
                                              <p:pRg st="0" end="0"/>
                                            </p:txEl>
                                          </p:spTgt>
                                        </p:tgtEl>
                                        <p:attrNameLst>
                                          <p:attrName>style.visibility</p:attrName>
                                        </p:attrNameLst>
                                      </p:cBhvr>
                                      <p:to>
                                        <p:strVal val="visible"/>
                                      </p:to>
                                    </p:set>
                                    <p:animEffect transition="in" filter="fade">
                                      <p:cBhvr>
                                        <p:cTn id="31" dur="500"/>
                                        <p:tgtEl>
                                          <p:spTgt spid="122892">
                                            <p:txEl>
                                              <p:pRg st="0" end="0"/>
                                            </p:txEl>
                                          </p:spTgt>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2893"/>
                                        </p:tgtEl>
                                        <p:attrNameLst>
                                          <p:attrName>style.visibility</p:attrName>
                                        </p:attrNameLst>
                                      </p:cBhvr>
                                      <p:to>
                                        <p:strVal val="visible"/>
                                      </p:to>
                                    </p:set>
                                    <p:animEffect transition="in" filter="fade">
                                      <p:cBhvr>
                                        <p:cTn id="35" dur="500"/>
                                        <p:tgtEl>
                                          <p:spTgt spid="122893"/>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2894">
                                            <p:txEl>
                                              <p:pRg st="0" end="0"/>
                                            </p:txEl>
                                          </p:spTgt>
                                        </p:tgtEl>
                                        <p:attrNameLst>
                                          <p:attrName>style.visibility</p:attrName>
                                        </p:attrNameLst>
                                      </p:cBhvr>
                                      <p:to>
                                        <p:strVal val="visible"/>
                                      </p:to>
                                    </p:set>
                                    <p:animEffect transition="in" filter="fade">
                                      <p:cBhvr>
                                        <p:cTn id="39" dur="500"/>
                                        <p:tgtEl>
                                          <p:spTgt spid="122894">
                                            <p:txEl>
                                              <p:pRg st="0" end="0"/>
                                            </p:txEl>
                                          </p:spTgt>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500"/>
                                        <p:tgtEl>
                                          <p:spTgt spid="122895"/>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2896">
                                            <p:txEl>
                                              <p:pRg st="0" end="0"/>
                                            </p:txEl>
                                          </p:spTgt>
                                        </p:tgtEl>
                                        <p:attrNameLst>
                                          <p:attrName>style.visibility</p:attrName>
                                        </p:attrNameLst>
                                      </p:cBhvr>
                                      <p:to>
                                        <p:strVal val="visible"/>
                                      </p:to>
                                    </p:set>
                                    <p:animEffect transition="in" filter="fade">
                                      <p:cBhvr>
                                        <p:cTn id="47" dur="500"/>
                                        <p:tgtEl>
                                          <p:spTgt spid="122896">
                                            <p:txEl>
                                              <p:pRg st="0" end="0"/>
                                            </p:txEl>
                                          </p:spTgt>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22897"/>
                                        </p:tgtEl>
                                        <p:attrNameLst>
                                          <p:attrName>style.visibility</p:attrName>
                                        </p:attrNameLst>
                                      </p:cBhvr>
                                      <p:to>
                                        <p:strVal val="visible"/>
                                      </p:to>
                                    </p:set>
                                    <p:animEffect transition="in" filter="fade">
                                      <p:cBhvr>
                                        <p:cTn id="51" dur="500"/>
                                        <p:tgtEl>
                                          <p:spTgt spid="122897"/>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22898">
                                            <p:txEl>
                                              <p:pRg st="0" end="0"/>
                                            </p:txEl>
                                          </p:spTgt>
                                        </p:tgtEl>
                                        <p:attrNameLst>
                                          <p:attrName>style.visibility</p:attrName>
                                        </p:attrNameLst>
                                      </p:cBhvr>
                                      <p:to>
                                        <p:strVal val="visible"/>
                                      </p:to>
                                    </p:set>
                                    <p:animEffect transition="in" filter="fade">
                                      <p:cBhvr>
                                        <p:cTn id="55" dur="500"/>
                                        <p:tgtEl>
                                          <p:spTgt spid="122898">
                                            <p:txEl>
                                              <p:pRg st="0" end="0"/>
                                            </p:txEl>
                                          </p:spTgt>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2899"/>
                                        </p:tgtEl>
                                        <p:attrNameLst>
                                          <p:attrName>style.visibility</p:attrName>
                                        </p:attrNameLst>
                                      </p:cBhvr>
                                      <p:to>
                                        <p:strVal val="visible"/>
                                      </p:to>
                                    </p:set>
                                    <p:animEffect transition="in" filter="fade">
                                      <p:cBhvr>
                                        <p:cTn id="59" dur="500"/>
                                        <p:tgtEl>
                                          <p:spTgt spid="122899"/>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22901">
                                            <p:txEl>
                                              <p:pRg st="0" end="0"/>
                                            </p:txEl>
                                          </p:spTgt>
                                        </p:tgtEl>
                                        <p:attrNameLst>
                                          <p:attrName>style.visibility</p:attrName>
                                        </p:attrNameLst>
                                      </p:cBhvr>
                                      <p:to>
                                        <p:strVal val="visible"/>
                                      </p:to>
                                    </p:set>
                                    <p:animEffect transition="in" filter="fade">
                                      <p:cBhvr>
                                        <p:cTn id="63" dur="500"/>
                                        <p:tgtEl>
                                          <p:spTgt spid="122901">
                                            <p:txEl>
                                              <p:pRg st="0" end="0"/>
                                            </p:txEl>
                                          </p:spTgt>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22900"/>
                                        </p:tgtEl>
                                        <p:attrNameLst>
                                          <p:attrName>style.visibility</p:attrName>
                                        </p:attrNameLst>
                                      </p:cBhvr>
                                      <p:to>
                                        <p:strVal val="visible"/>
                                      </p:to>
                                    </p:set>
                                    <p:animEffect transition="in" filter="fade">
                                      <p:cBhvr>
                                        <p:cTn id="67" dur="500"/>
                                        <p:tgtEl>
                                          <p:spTgt spid="122900"/>
                                        </p:tgtEl>
                                      </p:cBhvr>
                                    </p:animEffect>
                                  </p:childTnLst>
                                </p:cTn>
                              </p:par>
                            </p:childTnLst>
                          </p:cTn>
                        </p:par>
                        <p:par>
                          <p:cTn id="68" fill="hold" nodeType="afterGroup">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22902">
                                            <p:txEl>
                                              <p:pRg st="0" end="0"/>
                                            </p:txEl>
                                          </p:spTgt>
                                        </p:tgtEl>
                                        <p:attrNameLst>
                                          <p:attrName>style.visibility</p:attrName>
                                        </p:attrNameLst>
                                      </p:cBhvr>
                                      <p:to>
                                        <p:strVal val="visible"/>
                                      </p:to>
                                    </p:set>
                                    <p:animEffect transition="in" filter="fade">
                                      <p:cBhvr>
                                        <p:cTn id="71" dur="500"/>
                                        <p:tgtEl>
                                          <p:spTgt spid="122902">
                                            <p:txEl>
                                              <p:pRg st="0" end="0"/>
                                            </p:txEl>
                                          </p:spTgt>
                                        </p:tgtEl>
                                      </p:cBhvr>
                                    </p:animEffect>
                                  </p:childTnLst>
                                </p:cTn>
                              </p:par>
                            </p:childTnLst>
                          </p:cTn>
                        </p:par>
                        <p:par>
                          <p:cTn id="72" fill="hold" nodeType="afterGroup">
                            <p:stCondLst>
                              <p:cond delay="7500"/>
                            </p:stCondLst>
                            <p:childTnLst>
                              <p:par>
                                <p:cTn id="73" presetID="10" presetClass="entr" presetSubtype="0" fill="hold" nodeType="afterEffect">
                                  <p:stCondLst>
                                    <p:cond delay="0"/>
                                  </p:stCondLst>
                                  <p:childTnLst>
                                    <p:set>
                                      <p:cBhvr>
                                        <p:cTn id="74" dur="1" fill="hold">
                                          <p:stCondLst>
                                            <p:cond delay="0"/>
                                          </p:stCondLst>
                                        </p:cTn>
                                        <p:tgtEl>
                                          <p:spTgt spid="122903"/>
                                        </p:tgtEl>
                                        <p:attrNameLst>
                                          <p:attrName>style.visibility</p:attrName>
                                        </p:attrNameLst>
                                      </p:cBhvr>
                                      <p:to>
                                        <p:strVal val="visible"/>
                                      </p:to>
                                    </p:set>
                                    <p:animEffect transition="in" filter="fade">
                                      <p:cBhvr>
                                        <p:cTn id="75" dur="500"/>
                                        <p:tgtEl>
                                          <p:spTgt spid="122903"/>
                                        </p:tgtEl>
                                      </p:cBhvr>
                                    </p:animEffect>
                                  </p:childTnLst>
                                </p:cTn>
                              </p:par>
                            </p:childTnLst>
                          </p:cTn>
                        </p:par>
                        <p:par>
                          <p:cTn id="76" fill="hold" nodeType="afterGroup">
                            <p:stCondLst>
                              <p:cond delay="8000"/>
                            </p:stCondLst>
                            <p:childTnLst>
                              <p:par>
                                <p:cTn id="77" presetID="10" presetClass="entr" presetSubtype="0" fill="hold" nodeType="afterEffect">
                                  <p:stCondLst>
                                    <p:cond delay="0"/>
                                  </p:stCondLst>
                                  <p:childTnLst>
                                    <p:set>
                                      <p:cBhvr>
                                        <p:cTn id="78" dur="1" fill="hold">
                                          <p:stCondLst>
                                            <p:cond delay="0"/>
                                          </p:stCondLst>
                                        </p:cTn>
                                        <p:tgtEl>
                                          <p:spTgt spid="122905">
                                            <p:txEl>
                                              <p:pRg st="0" end="0"/>
                                            </p:txEl>
                                          </p:spTgt>
                                        </p:tgtEl>
                                        <p:attrNameLst>
                                          <p:attrName>style.visibility</p:attrName>
                                        </p:attrNameLst>
                                      </p:cBhvr>
                                      <p:to>
                                        <p:strVal val="visible"/>
                                      </p:to>
                                    </p:set>
                                    <p:animEffect transition="in" filter="fade">
                                      <p:cBhvr>
                                        <p:cTn id="79" dur="500"/>
                                        <p:tgtEl>
                                          <p:spTgt spid="122905">
                                            <p:txEl>
                                              <p:pRg st="0" end="0"/>
                                            </p:txEl>
                                          </p:spTgt>
                                        </p:tgtEl>
                                      </p:cBhvr>
                                    </p:animEffect>
                                  </p:childTnLst>
                                </p:cTn>
                              </p:par>
                            </p:childTnLst>
                          </p:cTn>
                        </p:par>
                        <p:par>
                          <p:cTn id="80" fill="hold" nodeType="afterGroup">
                            <p:stCondLst>
                              <p:cond delay="8500"/>
                            </p:stCondLst>
                            <p:childTnLst>
                              <p:par>
                                <p:cTn id="81" presetID="10" presetClass="entr" presetSubtype="0" fill="hold" nodeType="afterEffect">
                                  <p:stCondLst>
                                    <p:cond delay="0"/>
                                  </p:stCondLst>
                                  <p:childTnLst>
                                    <p:set>
                                      <p:cBhvr>
                                        <p:cTn id="82" dur="1" fill="hold">
                                          <p:stCondLst>
                                            <p:cond delay="0"/>
                                          </p:stCondLst>
                                        </p:cTn>
                                        <p:tgtEl>
                                          <p:spTgt spid="122904"/>
                                        </p:tgtEl>
                                        <p:attrNameLst>
                                          <p:attrName>style.visibility</p:attrName>
                                        </p:attrNameLst>
                                      </p:cBhvr>
                                      <p:to>
                                        <p:strVal val="visible"/>
                                      </p:to>
                                    </p:set>
                                    <p:animEffect transition="in" filter="fade">
                                      <p:cBhvr>
                                        <p:cTn id="83" dur="500"/>
                                        <p:tgtEl>
                                          <p:spTgt spid="122904"/>
                                        </p:tgtEl>
                                      </p:cBhvr>
                                    </p:animEffect>
                                  </p:childTnLst>
                                </p:cTn>
                              </p:par>
                            </p:childTnLst>
                          </p:cTn>
                        </p:par>
                        <p:par>
                          <p:cTn id="84" fill="hold" nodeType="afterGroup">
                            <p:stCondLst>
                              <p:cond delay="9000"/>
                            </p:stCondLst>
                            <p:childTnLst>
                              <p:par>
                                <p:cTn id="85" presetID="10" presetClass="entr" presetSubtype="0" fill="hold" nodeType="afterEffect">
                                  <p:stCondLst>
                                    <p:cond delay="0"/>
                                  </p:stCondLst>
                                  <p:childTnLst>
                                    <p:set>
                                      <p:cBhvr>
                                        <p:cTn id="86" dur="1" fill="hold">
                                          <p:stCondLst>
                                            <p:cond delay="0"/>
                                          </p:stCondLst>
                                        </p:cTn>
                                        <p:tgtEl>
                                          <p:spTgt spid="122908">
                                            <p:txEl>
                                              <p:pRg st="0" end="0"/>
                                            </p:txEl>
                                          </p:spTgt>
                                        </p:tgtEl>
                                        <p:attrNameLst>
                                          <p:attrName>style.visibility</p:attrName>
                                        </p:attrNameLst>
                                      </p:cBhvr>
                                      <p:to>
                                        <p:strVal val="visible"/>
                                      </p:to>
                                    </p:set>
                                    <p:animEffect transition="in" filter="fade">
                                      <p:cBhvr>
                                        <p:cTn id="87" dur="500"/>
                                        <p:tgtEl>
                                          <p:spTgt spid="122908">
                                            <p:txEl>
                                              <p:pRg st="0" end="0"/>
                                            </p:txEl>
                                          </p:spTgt>
                                        </p:tgtEl>
                                      </p:cBhvr>
                                    </p:animEffect>
                                  </p:childTnLst>
                                </p:cTn>
                              </p:par>
                            </p:childTnLst>
                          </p:cTn>
                        </p:par>
                        <p:par>
                          <p:cTn id="88" fill="hold" nodeType="afterGroup">
                            <p:stCondLst>
                              <p:cond delay="9500"/>
                            </p:stCondLst>
                            <p:childTnLst>
                              <p:par>
                                <p:cTn id="89" presetID="10" presetClass="entr" presetSubtype="0" fill="hold" nodeType="afterEffect">
                                  <p:stCondLst>
                                    <p:cond delay="0"/>
                                  </p:stCondLst>
                                  <p:childTnLst>
                                    <p:set>
                                      <p:cBhvr>
                                        <p:cTn id="90" dur="1" fill="hold">
                                          <p:stCondLst>
                                            <p:cond delay="0"/>
                                          </p:stCondLst>
                                        </p:cTn>
                                        <p:tgtEl>
                                          <p:spTgt spid="122907"/>
                                        </p:tgtEl>
                                        <p:attrNameLst>
                                          <p:attrName>style.visibility</p:attrName>
                                        </p:attrNameLst>
                                      </p:cBhvr>
                                      <p:to>
                                        <p:strVal val="visible"/>
                                      </p:to>
                                    </p:set>
                                    <p:animEffect transition="in" filter="fade">
                                      <p:cBhvr>
                                        <p:cTn id="91" dur="500"/>
                                        <p:tgtEl>
                                          <p:spTgt spid="12290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2945"/>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2288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288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9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9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229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291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291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292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2926"/>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29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292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292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292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291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2920"/>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293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22935"/>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293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932"/>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2293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22937"/>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2294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22940"/>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29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2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autoUpdateAnimBg="0"/>
      <p:bldP spid="122889" grpId="0" animBg="1" autoUpdateAnimBg="0"/>
      <p:bldP spid="122890" grpId="0" build="p" autoUpdateAnimBg="0"/>
      <p:bldP spid="122891" grpId="0" animBg="1" autoUpdateAnimBg="0"/>
      <p:bldP spid="122892" grpId="0" build="p" autoUpdateAnimBg="0"/>
      <p:bldP spid="122893" grpId="0" animBg="1" autoUpdateAnimBg="0"/>
      <p:bldP spid="122894" grpId="0" build="p" autoUpdateAnimBg="0"/>
      <p:bldP spid="122895" grpId="0" animBg="1" autoUpdateAnimBg="0"/>
      <p:bldP spid="122896" grpId="0" build="p" autoUpdateAnimBg="0"/>
      <p:bldP spid="122897" grpId="0" animBg="1" autoUpdateAnimBg="0"/>
      <p:bldP spid="122898" grpId="0" build="p" autoUpdateAnimBg="0"/>
      <p:bldP spid="122899" grpId="0" animBg="1" autoUpdateAnimBg="0"/>
      <p:bldP spid="122900" grpId="0" animBg="1" autoUpdateAnimBg="0"/>
      <p:bldP spid="122901" grpId="0" build="p" autoUpdateAnimBg="0"/>
      <p:bldP spid="122902" grpId="0" build="p" autoUpdateAnimBg="0"/>
      <p:bldP spid="122911" grpId="0" animBg="1"/>
      <p:bldP spid="122914" grpId="0" animBg="1"/>
      <p:bldP spid="122917" grpId="0" animBg="1"/>
      <p:bldP spid="122920" grpId="0" animBg="1"/>
      <p:bldP spid="122923" grpId="0" animBg="1"/>
      <p:bldP spid="122925" grpId="0"/>
      <p:bldP spid="122926" grpId="0" animBg="1"/>
      <p:bldP spid="122928" grpId="0"/>
      <p:bldP spid="122929" grpId="0" animBg="1"/>
      <p:bldP spid="122932" grpId="0" animBg="1"/>
      <p:bldP spid="122935" grpId="0" animBg="1"/>
      <p:bldP spid="122937" grpId="0" animBg="1"/>
      <p:bldP spid="122940" grpId="0" animBg="1"/>
      <p:bldP spid="122943" grpId="0" animBg="1"/>
      <p:bldP spid="122944" grpId="0"/>
      <p:bldP spid="122938" grpId="0"/>
      <p:bldP spid="122941" grpId="0"/>
      <p:bldP spid="122910" grpId="0"/>
      <p:bldP spid="122913" grpId="0"/>
      <p:bldP spid="122916" grpId="0"/>
      <p:bldP spid="122883" grpId="0"/>
      <p:bldP spid="122887" grpId="0"/>
      <p:bldP spid="122945" grpId="0"/>
      <p:bldP spid="122919" grpId="0"/>
      <p:bldP spid="122931" grpId="0"/>
      <p:bldP spid="122934" grpId="0"/>
      <p:bldP spid="1229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7" name="Picture 5" descr="christh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895600"/>
            <a:ext cx="3962400" cy="296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title"/>
          </p:nvPr>
        </p:nvSpPr>
        <p:spPr>
          <a:xfrm>
            <a:off x="0" y="731094"/>
            <a:ext cx="8915400" cy="1401762"/>
          </a:xfrm>
        </p:spPr>
        <p:txBody>
          <a:bodyPr/>
          <a:lstStyle/>
          <a:p>
            <a:pPr algn="r" eaLnBrk="1" hangingPunct="1"/>
            <a:r>
              <a:rPr lang="ar-JO" sz="3600" b="1" dirty="0">
                <a:solidFill>
                  <a:schemeClr val="bg1"/>
                </a:solidFill>
                <a:latin typeface="Arial" panose="020B0604020202020204" pitchFamily="34" charset="0"/>
                <a:ea typeface="Osaka" charset="0"/>
                <a:cs typeface="Arial" panose="020B0604020202020204" pitchFamily="34" charset="0"/>
              </a:rPr>
              <a:t>د. </a:t>
            </a:r>
            <a:r>
              <a:rPr lang="ar-JO" sz="3600" b="1" dirty="0">
                <a:solidFill>
                  <a:srgbClr val="FFFF00"/>
                </a:solidFill>
                <a:latin typeface="Arial" panose="020B0604020202020204" pitchFamily="34" charset="0"/>
                <a:ea typeface="Osaka" charset="0"/>
                <a:cs typeface="Arial" panose="020B0604020202020204" pitchFamily="34" charset="0"/>
              </a:rPr>
              <a:t>يوفر التفسير الوقت </a:t>
            </a:r>
            <a:r>
              <a:rPr lang="ar-JO" sz="3600" b="1" dirty="0">
                <a:solidFill>
                  <a:schemeClr val="bg1"/>
                </a:solidFill>
                <a:latin typeface="Arial" panose="020B0604020202020204" pitchFamily="34" charset="0"/>
                <a:ea typeface="Osaka" charset="0"/>
                <a:cs typeface="Arial" panose="020B0604020202020204" pitchFamily="34" charset="0"/>
              </a:rPr>
              <a:t>من خلال عدم الحاجة لاتخاذ القرار </a:t>
            </a:r>
            <a:br>
              <a:rPr lang="ar-JO" sz="3600" b="1" dirty="0">
                <a:solidFill>
                  <a:schemeClr val="bg1"/>
                </a:solidFill>
                <a:latin typeface="Arial" panose="020B0604020202020204" pitchFamily="34" charset="0"/>
                <a:ea typeface="Osaka" charset="0"/>
                <a:cs typeface="Arial" panose="020B0604020202020204" pitchFamily="34" charset="0"/>
              </a:rPr>
            </a:br>
            <a:r>
              <a:rPr lang="ar-JO" sz="3600" b="1" dirty="0">
                <a:solidFill>
                  <a:schemeClr val="bg1"/>
                </a:solidFill>
                <a:latin typeface="Arial" panose="020B0604020202020204" pitchFamily="34" charset="0"/>
                <a:ea typeface="Osaka" charset="0"/>
                <a:cs typeface="Arial" panose="020B0604020202020204" pitchFamily="34" charset="0"/>
              </a:rPr>
              <a:t>   عن أي موضوع تحتاج أن تتكلم عنه</a:t>
            </a:r>
            <a:endParaRPr lang="en-US" sz="4000" dirty="0">
              <a:solidFill>
                <a:schemeClr val="bg1"/>
              </a:solidFill>
              <a:latin typeface="Arial" panose="020B0604020202020204" pitchFamily="34" charset="0"/>
              <a:ea typeface="Osaka" charset="0"/>
              <a:cs typeface="Arial" panose="020B0604020202020204" pitchFamily="34" charset="0"/>
            </a:endParaRPr>
          </a:p>
        </p:txBody>
      </p:sp>
      <p:sp>
        <p:nvSpPr>
          <p:cNvPr id="120835" name="Text Box 3"/>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sp>
        <p:nvSpPr>
          <p:cNvPr id="120836" name="Text Box 4"/>
          <p:cNvSpPr txBox="1">
            <a:spLocks noChangeArrowheads="1"/>
          </p:cNvSpPr>
          <p:nvPr/>
        </p:nvSpPr>
        <p:spPr bwMode="auto">
          <a:xfrm>
            <a:off x="304800" y="4725144"/>
            <a:ext cx="3886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600" b="1" dirty="0">
                <a:effectLst>
                  <a:glow rad="127000">
                    <a:schemeClr val="bg1">
                      <a:alpha val="99000"/>
                    </a:schemeClr>
                  </a:glow>
                </a:effectLst>
                <a:latin typeface="Arial" panose="020B0604020202020204" pitchFamily="34" charset="0"/>
                <a:ea typeface="Osaka" charset="0"/>
                <a:cs typeface="Arial" panose="020B0604020202020204" pitchFamily="34" charset="0"/>
              </a:rPr>
              <a:t>يارب، ما هو موضوع هذا الأسبوع؟</a:t>
            </a:r>
            <a:endParaRPr lang="en-US" sz="3600" b="1" dirty="0">
              <a:effectLst>
                <a:glow rad="127000">
                  <a:schemeClr val="bg1">
                    <a:alpha val="99000"/>
                  </a:schemeClr>
                </a:glow>
              </a:effectLst>
              <a:latin typeface="Arial" panose="020B0604020202020204" pitchFamily="34" charset="0"/>
              <a:ea typeface="Osaka" charset="0"/>
              <a:cs typeface="Arial" panose="020B0604020202020204" pitchFamily="34" charset="0"/>
            </a:endParaRPr>
          </a:p>
        </p:txBody>
      </p:sp>
      <p:pic>
        <p:nvPicPr>
          <p:cNvPr id="120839" name="Picture 7" descr="john-3-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2895600"/>
            <a:ext cx="4495800" cy="297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fade">
                                      <p:cBhvr>
                                        <p:cTn id="7" dur="5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9"/>
                                        </p:tgtEl>
                                        <p:attrNameLst>
                                          <p:attrName>style.visibility</p:attrName>
                                        </p:attrNameLst>
                                      </p:cBhvr>
                                      <p:to>
                                        <p:strVal val="visible"/>
                                      </p:to>
                                    </p:set>
                                    <p:animEffect transition="in" filter="fade">
                                      <p:cBhvr>
                                        <p:cTn id="12"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503238"/>
            <a:ext cx="8686800" cy="1401762"/>
          </a:xfrm>
        </p:spPr>
        <p:txBody>
          <a:bodyPr/>
          <a:lstStyle/>
          <a:p>
            <a:pPr algn="r" eaLnBrk="1" hangingPunct="1"/>
            <a:r>
              <a:rPr lang="ar-JO" sz="3600" b="1" dirty="0">
                <a:solidFill>
                  <a:schemeClr val="bg1"/>
                </a:solidFill>
                <a:latin typeface="Arial" panose="020B0604020202020204" pitchFamily="34" charset="0"/>
                <a:ea typeface="Osaka" charset="0"/>
                <a:cs typeface="Arial" panose="020B0604020202020204" pitchFamily="34" charset="0"/>
              </a:rPr>
              <a:t>ذ. يمكن التفسير الواعظ من </a:t>
            </a:r>
            <a:r>
              <a:rPr lang="ar-JO" sz="3600" b="1" dirty="0">
                <a:solidFill>
                  <a:srgbClr val="FDEC06"/>
                </a:solidFill>
                <a:latin typeface="Arial" panose="020B0604020202020204" pitchFamily="34" charset="0"/>
                <a:ea typeface="Osaka" charset="0"/>
                <a:cs typeface="Arial" panose="020B0604020202020204" pitchFamily="34" charset="0"/>
              </a:rPr>
              <a:t>التكلم بالإيمان</a:t>
            </a:r>
            <a:endParaRPr lang="en-US" sz="4000" dirty="0">
              <a:solidFill>
                <a:schemeClr val="bg1"/>
              </a:solidFill>
              <a:latin typeface="Arial" panose="020B0604020202020204" pitchFamily="34" charset="0"/>
              <a:ea typeface="Osaka" charset="0"/>
              <a:cs typeface="Arial" panose="020B0604020202020204" pitchFamily="34" charset="0"/>
            </a:endParaRPr>
          </a:p>
        </p:txBody>
      </p:sp>
      <p:sp>
        <p:nvSpPr>
          <p:cNvPr id="118787"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square">
            <a:spAutoFit/>
          </a:bodyPr>
          <a:lstStyle/>
          <a:p>
            <a:pP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416C9C42-C7FD-E406-9566-0433FD2D3EFD}"/>
              </a:ext>
            </a:extLst>
          </p:cNvPr>
          <p:cNvSpPr txBox="1">
            <a:spLocks noChangeArrowheads="1"/>
          </p:cNvSpPr>
          <p:nvPr/>
        </p:nvSpPr>
        <p:spPr bwMode="auto">
          <a:xfrm rot="20724780">
            <a:off x="172368" y="2404761"/>
            <a:ext cx="5201468" cy="1015663"/>
          </a:xfrm>
          <a:prstGeom prst="rect">
            <a:avLst/>
          </a:prstGeom>
          <a:noFill/>
          <a:ln>
            <a:noFill/>
          </a:ln>
          <a:effectLst>
            <a:outerShdw blurRad="63500" dist="35921" dir="2700000" algn="ctr" rotWithShape="0">
              <a:schemeClr val="tx2">
                <a:alpha val="74998"/>
              </a:schemeClr>
            </a:outerShdw>
          </a:effectLst>
        </p:spPr>
        <p:txBody>
          <a:bodyPr wrap="square">
            <a:spAutoFit/>
          </a:bodyPr>
          <a:lstStyle/>
          <a:p>
            <a:pPr algn="ctr">
              <a:defRPr/>
            </a:pPr>
            <a:r>
              <a:rPr lang="ar-JO" sz="6000" b="1" dirty="0">
                <a:solidFill>
                  <a:srgbClr val="FFC000"/>
                </a:solidFill>
                <a:latin typeface="Arial" panose="020B0604020202020204" pitchFamily="34" charset="0"/>
                <a:cs typeface="Arial" panose="020B0604020202020204" pitchFamily="34" charset="0"/>
              </a:rPr>
              <a:t>الصراع</a:t>
            </a:r>
            <a:endParaRPr lang="en-US" sz="6000" b="1" dirty="0">
              <a:solidFill>
                <a:srgbClr val="FFC000"/>
              </a:solidFill>
              <a:latin typeface="Arial" panose="020B0604020202020204" pitchFamily="34" charset="0"/>
              <a:cs typeface="Arial" panose="020B0604020202020204" pitchFamily="34" charset="0"/>
            </a:endParaRPr>
          </a:p>
        </p:txBody>
      </p:sp>
      <p:sp>
        <p:nvSpPr>
          <p:cNvPr id="3" name="Text Box 3">
            <a:extLst>
              <a:ext uri="{FF2B5EF4-FFF2-40B4-BE49-F238E27FC236}">
                <a16:creationId xmlns:a16="http://schemas.microsoft.com/office/drawing/2014/main" id="{3FFBBB41-BD96-4FEA-1644-8F970257C5C3}"/>
              </a:ext>
            </a:extLst>
          </p:cNvPr>
          <p:cNvSpPr txBox="1">
            <a:spLocks noChangeArrowheads="1"/>
          </p:cNvSpPr>
          <p:nvPr/>
        </p:nvSpPr>
        <p:spPr bwMode="auto">
          <a:xfrm>
            <a:off x="539552" y="4881614"/>
            <a:ext cx="5760640" cy="923330"/>
          </a:xfrm>
          <a:prstGeom prst="rect">
            <a:avLst/>
          </a:prstGeom>
          <a:noFill/>
          <a:ln>
            <a:noFill/>
          </a:ln>
          <a:effectLst>
            <a:outerShdw blurRad="63500" dist="35921" dir="2700000" algn="ctr" rotWithShape="0">
              <a:schemeClr val="tx2">
                <a:alpha val="74998"/>
              </a:schemeClr>
            </a:outerShdw>
          </a:effectLst>
        </p:spPr>
        <p:txBody>
          <a:bodyPr wrap="square">
            <a:spAutoFit/>
          </a:bodyPr>
          <a:lstStyle/>
          <a:p>
            <a:pPr algn="ctr">
              <a:defRPr/>
            </a:pPr>
            <a:r>
              <a:rPr lang="ar-JO" sz="5400" b="1" dirty="0">
                <a:solidFill>
                  <a:schemeClr val="accent5"/>
                </a:solidFill>
                <a:latin typeface="Arial" panose="020B0604020202020204" pitchFamily="34" charset="0"/>
                <a:cs typeface="Arial" panose="020B0604020202020204" pitchFamily="34" charset="0"/>
              </a:rPr>
              <a:t>الطهارة الجنسية</a:t>
            </a:r>
            <a:endParaRPr lang="en-US" sz="5400" b="1" dirty="0">
              <a:solidFill>
                <a:schemeClr val="accent5"/>
              </a:solidFill>
              <a:latin typeface="Arial" panose="020B0604020202020204" pitchFamily="34" charset="0"/>
              <a:cs typeface="Arial" panose="020B0604020202020204" pitchFamily="34" charset="0"/>
            </a:endParaRPr>
          </a:p>
        </p:txBody>
      </p:sp>
      <p:sp>
        <p:nvSpPr>
          <p:cNvPr id="4" name="Text Box 3">
            <a:extLst>
              <a:ext uri="{FF2B5EF4-FFF2-40B4-BE49-F238E27FC236}">
                <a16:creationId xmlns:a16="http://schemas.microsoft.com/office/drawing/2014/main" id="{13263E22-19D0-E129-1A33-38D4C3274EB0}"/>
              </a:ext>
            </a:extLst>
          </p:cNvPr>
          <p:cNvSpPr txBox="1">
            <a:spLocks noChangeArrowheads="1"/>
          </p:cNvSpPr>
          <p:nvPr/>
        </p:nvSpPr>
        <p:spPr bwMode="auto">
          <a:xfrm>
            <a:off x="4211960" y="2850631"/>
            <a:ext cx="5201468" cy="1107996"/>
          </a:xfrm>
          <a:prstGeom prst="rect">
            <a:avLst/>
          </a:prstGeom>
          <a:noFill/>
          <a:ln>
            <a:noFill/>
          </a:ln>
          <a:effectLst>
            <a:outerShdw blurRad="63500" dist="35921" dir="2700000" algn="ctr" rotWithShape="0">
              <a:schemeClr val="tx2">
                <a:alpha val="74998"/>
              </a:schemeClr>
            </a:outerShdw>
          </a:effectLst>
        </p:spPr>
        <p:txBody>
          <a:bodyPr wrap="square">
            <a:spAutoFit/>
          </a:bodyPr>
          <a:lstStyle/>
          <a:p>
            <a:pPr algn="ctr">
              <a:defRPr/>
            </a:pPr>
            <a:r>
              <a:rPr lang="ar-JO" sz="6600" b="1" dirty="0">
                <a:solidFill>
                  <a:srgbClr val="92D050"/>
                </a:solidFill>
                <a:latin typeface="Arial" panose="020B0604020202020204" pitchFamily="34" charset="0"/>
                <a:cs typeface="Arial" panose="020B0604020202020204" pitchFamily="34" charset="0"/>
              </a:rPr>
              <a:t>العطاء</a:t>
            </a:r>
            <a:endParaRPr lang="en-US" sz="6600" b="1" dirty="0">
              <a:solidFill>
                <a:srgbClr val="92D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503238"/>
            <a:ext cx="8686800" cy="1401762"/>
          </a:xfrm>
        </p:spPr>
        <p:txBody>
          <a:bodyPr/>
          <a:lstStyle/>
          <a:p>
            <a:pPr algn="r" eaLnBrk="1" hangingPunct="1"/>
            <a:r>
              <a:rPr lang="ar-JO" sz="3600" b="1" dirty="0">
                <a:solidFill>
                  <a:schemeClr val="bg1"/>
                </a:solidFill>
                <a:latin typeface="Arial" panose="020B0604020202020204" pitchFamily="34" charset="0"/>
                <a:ea typeface="Osaka" charset="0"/>
                <a:cs typeface="Arial" panose="020B0604020202020204" pitchFamily="34" charset="0"/>
              </a:rPr>
              <a:t>ر. يحمينا التفسير  من بعض مخاطر </a:t>
            </a:r>
            <a:r>
              <a:rPr lang="ar-JO" sz="3600" b="1" dirty="0">
                <a:solidFill>
                  <a:srgbClr val="FDEC06"/>
                </a:solidFill>
                <a:latin typeface="Arial" panose="020B0604020202020204" pitchFamily="34" charset="0"/>
                <a:ea typeface="Osaka" charset="0"/>
                <a:cs typeface="Arial" panose="020B0604020202020204" pitchFamily="34" charset="0"/>
              </a:rPr>
              <a:t>الوعظ الموضوعي</a:t>
            </a:r>
            <a:endParaRPr lang="en-US" sz="4000" dirty="0">
              <a:solidFill>
                <a:schemeClr val="bg1"/>
              </a:solidFill>
              <a:latin typeface="Arial" panose="020B0604020202020204" pitchFamily="34" charset="0"/>
              <a:ea typeface="Osaka" charset="0"/>
              <a:cs typeface="Arial" panose="020B0604020202020204" pitchFamily="34" charset="0"/>
            </a:endParaRPr>
          </a:p>
        </p:txBody>
      </p:sp>
      <p:sp>
        <p:nvSpPr>
          <p:cNvPr id="116739" name="Text Box 3"/>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panose="020B0604020202020204" pitchFamily="34" charset="0"/>
                <a:cs typeface="Arial" panose="020B0604020202020204" pitchFamily="34" charset="0"/>
              </a:rPr>
              <a:t>2</a:t>
            </a:r>
            <a:endParaRPr lang="en-US" b="1" dirty="0">
              <a:solidFill>
                <a:srgbClr val="F9F9F9"/>
              </a:solidFill>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71509201-686E-A13C-B760-36FBBA1263D9}"/>
              </a:ext>
            </a:extLst>
          </p:cNvPr>
          <p:cNvSpPr txBox="1">
            <a:spLocks noChangeArrowheads="1"/>
          </p:cNvSpPr>
          <p:nvPr/>
        </p:nvSpPr>
        <p:spPr bwMode="auto">
          <a:xfrm rot="20724780">
            <a:off x="1635991" y="2613747"/>
            <a:ext cx="5201468" cy="2800767"/>
          </a:xfrm>
          <a:prstGeom prst="rect">
            <a:avLst/>
          </a:prstGeom>
          <a:noFill/>
          <a:ln>
            <a:noFill/>
          </a:ln>
          <a:effectLst>
            <a:outerShdw blurRad="63500" dist="35921" dir="2700000" algn="ctr" rotWithShape="0">
              <a:schemeClr val="tx2">
                <a:alpha val="74998"/>
              </a:schemeClr>
            </a:outerShdw>
          </a:effectLst>
        </p:spPr>
        <p:txBody>
          <a:bodyPr wrap="square">
            <a:spAutoFit/>
          </a:bodyPr>
          <a:lstStyle/>
          <a:p>
            <a:pPr algn="ctr">
              <a:defRPr/>
            </a:pPr>
            <a:r>
              <a:rPr lang="ar-JO" sz="8800" b="1" dirty="0">
                <a:solidFill>
                  <a:srgbClr val="FFC000"/>
                </a:solidFill>
                <a:latin typeface="Arial" panose="020B0604020202020204" pitchFamily="34" charset="0"/>
                <a:cs typeface="Arial" panose="020B0604020202020204" pitchFamily="34" charset="0"/>
              </a:rPr>
              <a:t>أي</a:t>
            </a:r>
          </a:p>
          <a:p>
            <a:pPr algn="ctr">
              <a:defRPr/>
            </a:pPr>
            <a:r>
              <a:rPr lang="ar-JO" sz="8800" b="1" dirty="0">
                <a:solidFill>
                  <a:srgbClr val="FFC000"/>
                </a:solidFill>
                <a:latin typeface="Arial" panose="020B0604020202020204" pitchFamily="34" charset="0"/>
                <a:cs typeface="Arial" panose="020B0604020202020204" pitchFamily="34" charset="0"/>
              </a:rPr>
              <a:t>مخاطر؟</a:t>
            </a:r>
            <a:endParaRPr lang="en-US" sz="6000" b="1" dirty="0">
              <a:solidFill>
                <a:srgbClr val="FFC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228600"/>
            <a:ext cx="8534400" cy="609600"/>
          </a:xfrm>
          <a:solidFill>
            <a:schemeClr val="bg1"/>
          </a:solidFill>
        </p:spPr>
        <p:txBody>
          <a:bodyPr/>
          <a:lstStyle/>
          <a:p>
            <a:pPr eaLnBrk="1" hangingPunct="1"/>
            <a:r>
              <a:rPr lang="ar-JO" sz="4000" b="1" dirty="0">
                <a:solidFill>
                  <a:schemeClr val="tx1"/>
                </a:solidFill>
                <a:latin typeface="Arial" panose="020B0604020202020204" pitchFamily="34" charset="0"/>
                <a:ea typeface="Osaka" charset="0"/>
                <a:cs typeface="Arial" panose="020B0604020202020204" pitchFamily="34" charset="0"/>
              </a:rPr>
              <a:t>بعض مخاطر الوعظ الموضوعي</a:t>
            </a:r>
            <a:endParaRPr lang="en-US" sz="4000" dirty="0">
              <a:solidFill>
                <a:schemeClr val="tx1"/>
              </a:solidFill>
              <a:latin typeface="Arial" panose="020B0604020202020204" pitchFamily="34" charset="0"/>
              <a:ea typeface="Osaka" charset="0"/>
              <a:cs typeface="Arial" panose="020B0604020202020204" pitchFamily="34" charset="0"/>
            </a:endParaRPr>
          </a:p>
        </p:txBody>
      </p:sp>
      <p:sp>
        <p:nvSpPr>
          <p:cNvPr id="102404" name="Text Box 4"/>
          <p:cNvSpPr txBox="1">
            <a:spLocks noChangeArrowheads="1"/>
          </p:cNvSpPr>
          <p:nvPr/>
        </p:nvSpPr>
        <p:spPr bwMode="auto">
          <a:xfrm>
            <a:off x="8713788" y="39688"/>
            <a:ext cx="3577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2</a:t>
            </a:r>
            <a:endParaRPr lang="en-US" b="1" dirty="0">
              <a:solidFill>
                <a:schemeClr val="bg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69022284"/>
              </p:ext>
            </p:extLst>
          </p:nvPr>
        </p:nvGraphicFramePr>
        <p:xfrm>
          <a:off x="323528" y="1052736"/>
          <a:ext cx="8496944" cy="5328592"/>
        </p:xfrm>
        <a:graphic>
          <a:graphicData uri="http://schemas.openxmlformats.org/drawingml/2006/table">
            <a:tbl>
              <a:tblPr firstRow="1" bandRow="1">
                <a:tableStyleId>{37CE84F3-28C3-443E-9E96-99CF82512B78}</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464185">
                <a:tc>
                  <a:txBody>
                    <a:bodyPr/>
                    <a:lstStyle/>
                    <a:p>
                      <a:pPr marR="210820" algn="ctr">
                        <a:spcAft>
                          <a:spcPts val="0"/>
                        </a:spcAft>
                      </a:pPr>
                      <a:r>
                        <a:rPr lang="ar-JO" sz="2400" dirty="0">
                          <a:effectLst/>
                          <a:latin typeface="Arial" panose="020B0604020202020204" pitchFamily="34" charset="0"/>
                          <a:cs typeface="Arial" panose="020B0604020202020204" pitchFamily="34" charset="0"/>
                        </a:rPr>
                        <a:t>الوعظ الموضوعي</a:t>
                      </a:r>
                      <a:endParaRPr lang="en-SG" sz="1400" dirty="0">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marR="210820" algn="ctr">
                        <a:spcAft>
                          <a:spcPts val="0"/>
                        </a:spcAft>
                      </a:pPr>
                      <a:r>
                        <a:rPr lang="ar-JO" sz="2400" dirty="0">
                          <a:effectLst/>
                          <a:latin typeface="Arial" panose="020B0604020202020204" pitchFamily="34" charset="0"/>
                          <a:cs typeface="Arial" panose="020B0604020202020204" pitchFamily="34" charset="0"/>
                        </a:rPr>
                        <a:t>الوعظ التفسيري</a:t>
                      </a:r>
                      <a:endParaRPr lang="en-SG" sz="1400" dirty="0">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0"/>
                  </a:ext>
                </a:extLst>
              </a:tr>
              <a:tr h="858425">
                <a:tc>
                  <a:txBody>
                    <a:bodyPr/>
                    <a:lstStyle/>
                    <a:p>
                      <a:pPr marR="210820" algn="ctr">
                        <a:spcAft>
                          <a:spcPts val="0"/>
                        </a:spcAft>
                      </a:pPr>
                      <a:r>
                        <a:rPr lang="ar-JO" sz="2000" b="1" dirty="0">
                          <a:effectLst/>
                          <a:latin typeface="Arial" panose="020B0604020202020204" pitchFamily="34" charset="0"/>
                          <a:cs typeface="Arial" panose="020B0604020202020204" pitchFamily="34" charset="0"/>
                        </a:rPr>
                        <a:t>يعظ نصين أو أكثر من الكتاب المقدس</a:t>
                      </a:r>
                      <a:endParaRPr lang="en-SG" sz="1800" b="1" dirty="0">
                        <a:effectLst/>
                        <a:latin typeface="Arial" panose="020B0604020202020204" pitchFamily="34" charset="0"/>
                        <a:cs typeface="Arial" panose="020B0604020202020204" pitchFamily="34" charset="0"/>
                      </a:endParaRPr>
                    </a:p>
                  </a:txBody>
                  <a:tcPr marL="50800" marR="50800" marT="0" marB="0" anchor="ctr"/>
                </a:tc>
                <a:tc>
                  <a:txBody>
                    <a:bodyPr/>
                    <a:lstStyle/>
                    <a:p>
                      <a:pPr marR="210820" algn="ctr">
                        <a:spcAft>
                          <a:spcPts val="0"/>
                        </a:spcAft>
                      </a:pPr>
                      <a:r>
                        <a:rPr lang="ar-JO" sz="2000" b="1" dirty="0">
                          <a:effectLst/>
                          <a:latin typeface="Arial" panose="020B0604020202020204" pitchFamily="34" charset="0"/>
                          <a:cs typeface="Arial" panose="020B0604020202020204" pitchFamily="34" charset="0"/>
                        </a:rPr>
                        <a:t>يركز على نص واحد</a:t>
                      </a:r>
                      <a:r>
                        <a:rPr lang="en-US" sz="2000" b="1" dirty="0">
                          <a:effectLst/>
                          <a:latin typeface="Arial" panose="020B0604020202020204" pitchFamily="34" charset="0"/>
                          <a:cs typeface="Arial" panose="020B0604020202020204" pitchFamily="34" charset="0"/>
                        </a:rPr>
                        <a:t> </a:t>
                      </a:r>
                      <a:endParaRPr lang="en-SG" sz="1800" b="1" dirty="0">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1"/>
                  </a:ext>
                </a:extLst>
              </a:tr>
              <a:tr h="1144566">
                <a:tc>
                  <a:txBody>
                    <a:bodyPr/>
                    <a:lstStyle/>
                    <a:p>
                      <a:pPr marR="210820" algn="ctr">
                        <a:spcAft>
                          <a:spcPts val="0"/>
                        </a:spcAft>
                      </a:pPr>
                      <a:r>
                        <a:rPr lang="ar-JO" sz="2000" b="1" dirty="0">
                          <a:effectLst/>
                          <a:latin typeface="Arial" panose="020B0604020202020204" pitchFamily="34" charset="0"/>
                          <a:ea typeface="Times New Roman"/>
                          <a:cs typeface="Arial" panose="020B0604020202020204" pitchFamily="34" charset="0"/>
                        </a:rPr>
                        <a:t>يسهل اختيار ما يرد الواعظ أن يقوله من النص</a:t>
                      </a:r>
                      <a:endParaRPr lang="en-SG" sz="1800" b="1" dirty="0">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marR="210820" algn="ctr">
                        <a:spcAft>
                          <a:spcPts val="0"/>
                        </a:spcAft>
                      </a:pPr>
                      <a:r>
                        <a:rPr lang="ar-JO" sz="2000" b="1" dirty="0">
                          <a:effectLst/>
                          <a:latin typeface="Arial" panose="020B0604020202020204" pitchFamily="34" charset="0"/>
                          <a:cs typeface="Arial" panose="020B0604020202020204" pitchFamily="34" charset="0"/>
                        </a:rPr>
                        <a:t>يميز ما يريد الله أن يقوله من خلال الكاتب</a:t>
                      </a:r>
                      <a:r>
                        <a:rPr lang="en-US" sz="2000" b="1" dirty="0">
                          <a:effectLst/>
                          <a:latin typeface="Arial" panose="020B0604020202020204" pitchFamily="34" charset="0"/>
                          <a:cs typeface="Arial" panose="020B0604020202020204" pitchFamily="34" charset="0"/>
                        </a:rPr>
                        <a:t> </a:t>
                      </a:r>
                      <a:endParaRPr lang="en-SG" sz="1800" b="1" dirty="0">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2"/>
                  </a:ext>
                </a:extLst>
              </a:tr>
              <a:tr h="858425">
                <a:tc>
                  <a:txBody>
                    <a:bodyPr/>
                    <a:lstStyle/>
                    <a:p>
                      <a:pPr marR="210820" algn="ctr">
                        <a:spcAft>
                          <a:spcPts val="0"/>
                        </a:spcAft>
                      </a:pPr>
                      <a:r>
                        <a:rPr lang="ar-JO" sz="2000" b="1" dirty="0">
                          <a:effectLst/>
                          <a:latin typeface="Arial" panose="020B0604020202020204" pitchFamily="34" charset="0"/>
                          <a:ea typeface="Times New Roman"/>
                          <a:cs typeface="Arial" panose="020B0604020202020204" pitchFamily="34" charset="0"/>
                        </a:rPr>
                        <a:t>يقوم الواعظ بتصميم مخططه</a:t>
                      </a:r>
                      <a:endParaRPr lang="en-SG" sz="1800" b="1" dirty="0">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marR="210820" algn="ctr">
                        <a:spcAft>
                          <a:spcPts val="0"/>
                        </a:spcAft>
                      </a:pPr>
                      <a:r>
                        <a:rPr lang="ar-JO" sz="2000" b="1" dirty="0">
                          <a:effectLst/>
                          <a:latin typeface="Arial" panose="020B0604020202020204" pitchFamily="34" charset="0"/>
                          <a:cs typeface="Arial" panose="020B0604020202020204" pitchFamily="34" charset="0"/>
                        </a:rPr>
                        <a:t>يستنبط الواعظ مخططه من النص</a:t>
                      </a:r>
                      <a:endParaRPr lang="en-SG" sz="1800" b="1" dirty="0">
                        <a:effectLst/>
                        <a:latin typeface="Arial" panose="020B0604020202020204" pitchFamily="34" charset="0"/>
                        <a:cs typeface="Arial" panose="020B0604020202020204" pitchFamily="34" charset="0"/>
                      </a:endParaRPr>
                    </a:p>
                    <a:p>
                      <a:pPr marR="210820" algn="ctr">
                        <a:spcAft>
                          <a:spcPts val="0"/>
                        </a:spcAft>
                      </a:pPr>
                      <a:r>
                        <a:rPr lang="en-US" sz="2000" b="1" dirty="0">
                          <a:effectLst/>
                          <a:latin typeface="Arial" panose="020B0604020202020204" pitchFamily="34" charset="0"/>
                          <a:cs typeface="Arial" panose="020B0604020202020204" pitchFamily="34" charset="0"/>
                        </a:rPr>
                        <a:t> </a:t>
                      </a:r>
                      <a:endParaRPr lang="en-SG" sz="1800" b="1" dirty="0">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3"/>
                  </a:ext>
                </a:extLst>
              </a:tr>
              <a:tr h="858425">
                <a:tc>
                  <a:txBody>
                    <a:bodyPr/>
                    <a:lstStyle/>
                    <a:p>
                      <a:pPr marR="210820" algn="ctr">
                        <a:spcAft>
                          <a:spcPts val="0"/>
                        </a:spcAft>
                      </a:pPr>
                      <a:r>
                        <a:rPr lang="ar-JO" sz="2000" b="1" dirty="0">
                          <a:effectLst/>
                          <a:latin typeface="Arial" panose="020B0604020202020204" pitchFamily="34" charset="0"/>
                          <a:cs typeface="Arial" panose="020B0604020202020204" pitchFamily="34" charset="0"/>
                        </a:rPr>
                        <a:t>الوقت لا يكون متاحاً لوضع الأعداد في سياقها المناسب</a:t>
                      </a:r>
                      <a:endParaRPr lang="en-SG" sz="1800" b="1" dirty="0">
                        <a:effectLst/>
                        <a:latin typeface="Arial" panose="020B0604020202020204" pitchFamily="34" charset="0"/>
                        <a:cs typeface="Arial" panose="020B0604020202020204" pitchFamily="34" charset="0"/>
                      </a:endParaRPr>
                    </a:p>
                  </a:txBody>
                  <a:tcPr marL="50800" marR="50800" marT="0" marB="0" anchor="ctr"/>
                </a:tc>
                <a:tc>
                  <a:txBody>
                    <a:bodyPr/>
                    <a:lstStyle/>
                    <a:p>
                      <a:pPr marR="210820" algn="ctr">
                        <a:spcAft>
                          <a:spcPts val="0"/>
                        </a:spcAft>
                      </a:pPr>
                      <a:r>
                        <a:rPr lang="ar-JO" sz="2000" b="1" dirty="0">
                          <a:effectLst/>
                          <a:latin typeface="Arial" panose="020B0604020202020204" pitchFamily="34" charset="0"/>
                          <a:cs typeface="Arial" panose="020B0604020202020204" pitchFamily="34" charset="0"/>
                        </a:rPr>
                        <a:t>الوقت متاح لوضع الأعداد في السياق</a:t>
                      </a:r>
                      <a:r>
                        <a:rPr lang="en-US" sz="2000" b="1" dirty="0">
                          <a:effectLst/>
                          <a:latin typeface="Arial" panose="020B0604020202020204" pitchFamily="34" charset="0"/>
                          <a:cs typeface="Arial" panose="020B0604020202020204" pitchFamily="34" charset="0"/>
                        </a:rPr>
                        <a:t> </a:t>
                      </a:r>
                      <a:endParaRPr lang="en-SG" sz="1800" b="1" dirty="0">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4"/>
                  </a:ext>
                </a:extLst>
              </a:tr>
              <a:tr h="1144566">
                <a:tc>
                  <a:txBody>
                    <a:bodyPr/>
                    <a:lstStyle/>
                    <a:p>
                      <a:pPr marR="210820" algn="ctr">
                        <a:spcAft>
                          <a:spcPts val="0"/>
                        </a:spcAft>
                      </a:pPr>
                      <a:r>
                        <a:rPr lang="ar-JO" sz="2000" b="1" dirty="0">
                          <a:effectLst/>
                          <a:latin typeface="Arial" panose="020B0604020202020204" pitchFamily="34" charset="0"/>
                          <a:ea typeface="Times New Roman"/>
                          <a:cs typeface="Arial" panose="020B0604020202020204" pitchFamily="34" charset="0"/>
                        </a:rPr>
                        <a:t>قد يتم اتهام الواعظ بمخاطبة أشخاص محددين</a:t>
                      </a:r>
                      <a:endParaRPr lang="en-SG" sz="1800" b="1" dirty="0">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marR="210820" algn="ctr">
                        <a:spcAft>
                          <a:spcPts val="0"/>
                        </a:spcAft>
                      </a:pPr>
                      <a:r>
                        <a:rPr lang="ar-JO" sz="2000" b="1" dirty="0">
                          <a:effectLst/>
                          <a:latin typeface="Arial" panose="020B0604020202020204" pitchFamily="34" charset="0"/>
                          <a:cs typeface="Arial" panose="020B0604020202020204" pitchFamily="34" charset="0"/>
                        </a:rPr>
                        <a:t>هناك سهولة أقل في اتهام المتكلم باستهداف موضوعات أو أشخاص معينين أثناء وعظه بشكل نظامي</a:t>
                      </a:r>
                      <a:endParaRPr lang="en-SG" sz="1800" b="1" dirty="0">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5"/>
                  </a:ext>
                </a:extLst>
              </a:tr>
            </a:tbl>
          </a:graphicData>
        </a:graphic>
      </p:graphicFrame>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pPr eaLnBrk="1" hangingPunct="1"/>
            <a:r>
              <a:rPr lang="en-US">
                <a:latin typeface="Arial" charset="0"/>
                <a:ea typeface="Osaka" charset="0"/>
                <a:cs typeface="Osaka" charset="0"/>
              </a:rPr>
              <a:t>Black</a:t>
            </a:r>
          </a:p>
        </p:txBody>
      </p:sp>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5298"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802063"/>
            <a:ext cx="9144000" cy="236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0" y="-26987"/>
            <a:ext cx="9144000" cy="1018852"/>
          </a:xfrm>
          <a:solidFill>
            <a:schemeClr val="tx1"/>
          </a:solidFill>
        </p:spPr>
        <p:txBody>
          <a:bodyPr/>
          <a:lstStyle/>
          <a:p>
            <a:r>
              <a:rPr lang="ar-JO" sz="4000" b="1" dirty="0">
                <a:solidFill>
                  <a:schemeClr val="bg1"/>
                </a:solidFill>
                <a:latin typeface="Arial" panose="020B0604020202020204" pitchFamily="34" charset="0"/>
                <a:ea typeface="Osaka" charset="0"/>
                <a:cs typeface="Arial" panose="020B0604020202020204" pitchFamily="34" charset="0"/>
              </a:rPr>
              <a:t>سوف نذهب في رحلة في الأسبوع القادم</a:t>
            </a:r>
            <a:endParaRPr lang="en-US" sz="4000" b="1" dirty="0">
              <a:solidFill>
                <a:schemeClr val="bg1"/>
              </a:solidFill>
              <a:latin typeface="Arial" panose="020B0604020202020204" pitchFamily="34" charset="0"/>
              <a:ea typeface="Osaka" charset="0"/>
              <a:cs typeface="Arial" panose="020B0604020202020204" pitchFamily="34" charset="0"/>
            </a:endParaRPr>
          </a:p>
        </p:txBody>
      </p:sp>
      <p:sp>
        <p:nvSpPr>
          <p:cNvPr id="3" name="Title 1"/>
          <p:cNvSpPr txBox="1">
            <a:spLocks/>
          </p:cNvSpPr>
          <p:nvPr/>
        </p:nvSpPr>
        <p:spPr bwMode="auto">
          <a:xfrm>
            <a:off x="-1588" y="1052736"/>
            <a:ext cx="9144001"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4000" b="1" dirty="0">
                <a:solidFill>
                  <a:schemeClr val="tx2"/>
                </a:solidFill>
                <a:latin typeface="Arial" panose="020B0604020202020204" pitchFamily="34" charset="0"/>
                <a:ea typeface="Osaka" charset="0"/>
                <a:cs typeface="Arial" panose="020B0604020202020204" pitchFamily="34" charset="0"/>
              </a:rPr>
              <a:t>كيف نذهب؟</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4" name="Title 1"/>
          <p:cNvSpPr txBox="1">
            <a:spLocks/>
          </p:cNvSpPr>
          <p:nvPr/>
        </p:nvSpPr>
        <p:spPr bwMode="auto">
          <a:xfrm>
            <a:off x="672887" y="1772915"/>
            <a:ext cx="3827676"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بالسيارة؟</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13" name="Title 1"/>
          <p:cNvSpPr txBox="1">
            <a:spLocks/>
          </p:cNvSpPr>
          <p:nvPr/>
        </p:nvSpPr>
        <p:spPr bwMode="auto">
          <a:xfrm>
            <a:off x="4932363" y="1772915"/>
            <a:ext cx="41036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بالقطار؟</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14" name="Title 1"/>
          <p:cNvSpPr txBox="1">
            <a:spLocks/>
          </p:cNvSpPr>
          <p:nvPr/>
        </p:nvSpPr>
        <p:spPr bwMode="auto">
          <a:xfrm>
            <a:off x="683568" y="2493640"/>
            <a:ext cx="3888432"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بالباص؟</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15" name="Title 1"/>
          <p:cNvSpPr txBox="1">
            <a:spLocks/>
          </p:cNvSpPr>
          <p:nvPr/>
        </p:nvSpPr>
        <p:spPr bwMode="auto">
          <a:xfrm>
            <a:off x="4932363" y="2493640"/>
            <a:ext cx="41036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بالطائرة؟</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16" name="Title 1"/>
          <p:cNvSpPr txBox="1">
            <a:spLocks/>
          </p:cNvSpPr>
          <p:nvPr/>
        </p:nvSpPr>
        <p:spPr bwMode="auto">
          <a:xfrm>
            <a:off x="683568" y="3214365"/>
            <a:ext cx="3888432"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بالتكسي؟</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17" name="Title 1"/>
          <p:cNvSpPr txBox="1">
            <a:spLocks/>
          </p:cNvSpPr>
          <p:nvPr/>
        </p:nvSpPr>
        <p:spPr bwMode="auto">
          <a:xfrm>
            <a:off x="4932363" y="3214365"/>
            <a:ext cx="4103687"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على الأقدام؟</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4000" b="1" dirty="0">
                <a:solidFill>
                  <a:schemeClr val="tx2"/>
                </a:solidFill>
                <a:latin typeface="Arial" panose="020B0604020202020204" pitchFamily="34" charset="0"/>
                <a:ea typeface="Osaka" charset="0"/>
                <a:cs typeface="Arial" panose="020B0604020202020204" pitchFamily="34" charset="0"/>
              </a:rPr>
              <a:t>يعتمد ذلك على المكان الذي سنذهب إليه</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6322" name="Rectangle 16"/>
          <p:cNvSpPr>
            <a:spLocks noChangeArrowheads="1"/>
          </p:cNvSpPr>
          <p:nvPr/>
        </p:nvSpPr>
        <p:spPr bwMode="auto">
          <a:xfrm>
            <a:off x="0" y="3860800"/>
            <a:ext cx="9144000" cy="2160588"/>
          </a:xfrm>
          <a:prstGeom prst="rect">
            <a:avLst/>
          </a:prstGeom>
          <a:solidFill>
            <a:srgbClr val="000090"/>
          </a:solidFill>
          <a:ln w="9525">
            <a:solidFill>
              <a:schemeClr val="tx1"/>
            </a:solidFill>
            <a:round/>
            <a:headEnd/>
            <a:tailEnd/>
          </a:ln>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56323" name="Title 1"/>
          <p:cNvSpPr>
            <a:spLocks noGrp="1"/>
          </p:cNvSpPr>
          <p:nvPr>
            <p:ph type="title"/>
          </p:nvPr>
        </p:nvSpPr>
        <p:spPr>
          <a:xfrm>
            <a:off x="0" y="-26988"/>
            <a:ext cx="9144000" cy="1143001"/>
          </a:xfrm>
          <a:solidFill>
            <a:schemeClr val="tx1"/>
          </a:solidFill>
        </p:spPr>
        <p:txBody>
          <a:bodyPr/>
          <a:lstStyle/>
          <a:p>
            <a:r>
              <a:rPr lang="ar-JO" sz="4000" b="1" dirty="0">
                <a:solidFill>
                  <a:schemeClr val="bg1"/>
                </a:solidFill>
                <a:latin typeface="Arial" panose="020B0604020202020204" pitchFamily="34" charset="0"/>
                <a:ea typeface="Osaka" charset="0"/>
                <a:cs typeface="Arial" panose="020B0604020202020204" pitchFamily="34" charset="0"/>
              </a:rPr>
              <a:t>سوف نقدم عظة تفسيرية</a:t>
            </a:r>
            <a:endParaRPr lang="en-US" sz="4000" b="1" dirty="0">
              <a:solidFill>
                <a:schemeClr val="bg1"/>
              </a:solidFill>
              <a:latin typeface="Arial" panose="020B0604020202020204" pitchFamily="34" charset="0"/>
              <a:ea typeface="Osaka" charset="0"/>
              <a:cs typeface="Arial" panose="020B0604020202020204" pitchFamily="34" charset="0"/>
            </a:endParaRPr>
          </a:p>
        </p:txBody>
      </p:sp>
      <p:sp>
        <p:nvSpPr>
          <p:cNvPr id="3" name="Title 1"/>
          <p:cNvSpPr txBox="1">
            <a:spLocks/>
          </p:cNvSpPr>
          <p:nvPr/>
        </p:nvSpPr>
        <p:spPr bwMode="auto">
          <a:xfrm>
            <a:off x="-1588" y="1135063"/>
            <a:ext cx="9144001"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4000" b="1" dirty="0">
                <a:solidFill>
                  <a:schemeClr val="tx2"/>
                </a:solidFill>
                <a:latin typeface="Arial" panose="020B0604020202020204" pitchFamily="34" charset="0"/>
                <a:ea typeface="Osaka" charset="0"/>
                <a:cs typeface="Arial" panose="020B0604020202020204" pitchFamily="34" charset="0"/>
              </a:rPr>
              <a:t>لكن ما هي؟</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4" name="Title 1"/>
          <p:cNvSpPr txBox="1">
            <a:spLocks/>
          </p:cNvSpPr>
          <p:nvPr/>
        </p:nvSpPr>
        <p:spPr bwMode="auto">
          <a:xfrm>
            <a:off x="0" y="1844675"/>
            <a:ext cx="45720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تفسير؟</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5" name="Title 1"/>
          <p:cNvSpPr txBox="1">
            <a:spLocks/>
          </p:cNvSpPr>
          <p:nvPr/>
        </p:nvSpPr>
        <p:spPr bwMode="auto">
          <a:xfrm>
            <a:off x="4572000" y="1844675"/>
            <a:ext cx="45720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تسلية؟</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6" name="Title 1"/>
          <p:cNvSpPr txBox="1">
            <a:spLocks/>
          </p:cNvSpPr>
          <p:nvPr/>
        </p:nvSpPr>
        <p:spPr bwMode="auto">
          <a:xfrm>
            <a:off x="0" y="2636838"/>
            <a:ext cx="45720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درس كتاب مقدس؟</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7" name="Title 1"/>
          <p:cNvSpPr txBox="1">
            <a:spLocks/>
          </p:cNvSpPr>
          <p:nvPr/>
        </p:nvSpPr>
        <p:spPr bwMode="auto">
          <a:xfrm>
            <a:off x="4572000" y="2636838"/>
            <a:ext cx="45720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000" b="1" dirty="0">
                <a:solidFill>
                  <a:schemeClr val="tx2"/>
                </a:solidFill>
                <a:latin typeface="Arial" panose="020B0604020202020204" pitchFamily="34" charset="0"/>
                <a:ea typeface="Osaka" charset="0"/>
                <a:cs typeface="Arial" panose="020B0604020202020204" pitchFamily="34" charset="0"/>
              </a:rPr>
              <a:t>مشاعر؟</a:t>
            </a:r>
            <a:endParaRPr lang="en-US" sz="4000" b="1" dirty="0">
              <a:solidFill>
                <a:schemeClr val="tx2"/>
              </a:solidFill>
              <a:latin typeface="Arial" panose="020B0604020202020204" pitchFamily="34" charset="0"/>
              <a:ea typeface="Osaka" charset="0"/>
              <a:cs typeface="Arial" panose="020B0604020202020204" pitchFamily="34" charset="0"/>
            </a:endParaRP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4000" b="1" dirty="0">
                <a:solidFill>
                  <a:schemeClr val="tx2"/>
                </a:solidFill>
                <a:latin typeface="Arial" panose="020B0604020202020204" pitchFamily="34" charset="0"/>
                <a:ea typeface="Osaka" charset="0"/>
                <a:cs typeface="Arial" panose="020B0604020202020204" pitchFamily="34" charset="0"/>
              </a:rPr>
              <a:t>نحتاج إلى تعريف عام</a:t>
            </a:r>
            <a:endParaRPr lang="en-US" sz="4000" b="1" dirty="0">
              <a:solidFill>
                <a:schemeClr val="tx2"/>
              </a:solidFill>
              <a:latin typeface="Arial" panose="020B0604020202020204" pitchFamily="34" charset="0"/>
              <a:ea typeface="Osaka" charset="0"/>
              <a:cs typeface="Arial" panose="020B0604020202020204" pitchFamily="34" charset="0"/>
            </a:endParaRPr>
          </a:p>
        </p:txBody>
      </p:sp>
      <p:pic>
        <p:nvPicPr>
          <p:cNvPr id="56330"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50" y="3981450"/>
            <a:ext cx="2162175" cy="191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31"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9788" y="3981450"/>
            <a:ext cx="2128837" cy="189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32" name="Picture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0775" y="3981450"/>
            <a:ext cx="2138363"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33" name="Picture 1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9275" y="3981450"/>
            <a:ext cx="2136775" cy="192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228600" y="1143000"/>
            <a:ext cx="2819400" cy="708025"/>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rgbClr val="FFFF00"/>
                </a:solidFill>
                <a:latin typeface="Arial"/>
                <a:cs typeface="Arial"/>
              </a:rPr>
              <a:t>التعريفات</a:t>
            </a:r>
            <a:endParaRPr lang="en-US" sz="4000" b="1" dirty="0">
              <a:solidFill>
                <a:srgbClr val="FFFF00"/>
              </a:solidFill>
              <a:latin typeface="Arial"/>
              <a:cs typeface="Arial"/>
            </a:endParaRPr>
          </a:p>
        </p:txBody>
      </p:sp>
      <p:sp>
        <p:nvSpPr>
          <p:cNvPr id="1029" name="Text Box 5"/>
          <p:cNvSpPr txBox="1">
            <a:spLocks noChangeArrowheads="1"/>
          </p:cNvSpPr>
          <p:nvPr/>
        </p:nvSpPr>
        <p:spPr bwMode="auto">
          <a:xfrm>
            <a:off x="3429000" y="849313"/>
            <a:ext cx="2895600" cy="4401205"/>
          </a:xfrm>
          <a:prstGeom prst="rect">
            <a:avLst/>
          </a:prstGeom>
          <a:noFill/>
          <a:ln>
            <a:noFill/>
          </a:ln>
          <a:effectLst>
            <a:outerShdw blurRad="63500" dist="38099" dir="2700000" algn="ctr" rotWithShape="0">
              <a:schemeClr val="bg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4000" b="1" dirty="0">
                <a:cs typeface="Arial" charset="0"/>
              </a:rPr>
              <a:t>يفسر الوعظ التفسيري </a:t>
            </a:r>
            <a:r>
              <a:rPr lang="ar-JO" sz="4000" b="1" u="sng" dirty="0">
                <a:cs typeface="Arial" charset="0"/>
              </a:rPr>
              <a:t>مقطعاً</a:t>
            </a:r>
            <a:r>
              <a:rPr lang="ar-JO" sz="4000" b="1" dirty="0">
                <a:cs typeface="Arial" charset="0"/>
              </a:rPr>
              <a:t> ما بطريقة تقود الشعب إلى </a:t>
            </a:r>
            <a:r>
              <a:rPr lang="ar-JO" sz="4000" b="1" u="sng" dirty="0">
                <a:cs typeface="Arial" charset="0"/>
              </a:rPr>
              <a:t>تطبيق</a:t>
            </a:r>
            <a:r>
              <a:rPr lang="ar-JO" sz="4000" b="1" dirty="0">
                <a:cs typeface="Arial" charset="0"/>
              </a:rPr>
              <a:t> عملي وصحيح </a:t>
            </a:r>
          </a:p>
          <a:p>
            <a:pPr algn="ctr">
              <a:defRPr/>
            </a:pPr>
            <a:r>
              <a:rPr lang="ar-JO" sz="4000" b="1" dirty="0">
                <a:cs typeface="Arial" charset="0"/>
              </a:rPr>
              <a:t>لذلك المقطع</a:t>
            </a:r>
            <a:endParaRPr lang="en-US" sz="4000" b="1" dirty="0">
              <a:cs typeface="Arial" charset="0"/>
            </a:endParaRPr>
          </a:p>
        </p:txBody>
      </p:sp>
      <p:sp>
        <p:nvSpPr>
          <p:cNvPr id="57348" name="Rectangle 6"/>
          <p:cNvSpPr>
            <a:spLocks noGrp="1" noChangeArrowheads="1"/>
          </p:cNvSpPr>
          <p:nvPr>
            <p:ph type="title" idx="4294967295"/>
          </p:nvPr>
        </p:nvSpPr>
        <p:spPr>
          <a:xfrm>
            <a:off x="0" y="0"/>
            <a:ext cx="8458200" cy="685800"/>
          </a:xfrm>
        </p:spPr>
        <p:txBody>
          <a:bodyPr/>
          <a:lstStyle/>
          <a:p>
            <a:pPr eaLnBrk="1" hangingPunct="1"/>
            <a:r>
              <a:rPr lang="ar-JO" sz="4000" dirty="0">
                <a:solidFill>
                  <a:schemeClr val="bg1"/>
                </a:solidFill>
                <a:latin typeface="Arial" charset="0"/>
                <a:ea typeface="Osaka" charset="0"/>
                <a:cs typeface="Arial" charset="0"/>
              </a:rPr>
              <a:t>ما الذي يجعل العظة تفسيرية؟</a:t>
            </a:r>
            <a:endParaRPr lang="en-US" dirty="0">
              <a:latin typeface="Arial" charset="0"/>
              <a:ea typeface="Osaka" charset="0"/>
              <a:cs typeface="Arial" charset="0"/>
            </a:endParaRPr>
          </a:p>
        </p:txBody>
      </p:sp>
      <p:sp>
        <p:nvSpPr>
          <p:cNvPr id="57349" name="Text Box 7"/>
          <p:cNvSpPr txBox="1">
            <a:spLocks noChangeArrowheads="1"/>
          </p:cNvSpPr>
          <p:nvPr/>
        </p:nvSpPr>
        <p:spPr bwMode="auto">
          <a:xfrm>
            <a:off x="5795963" y="5791200"/>
            <a:ext cx="334803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b="1" dirty="0">
                <a:solidFill>
                  <a:schemeClr val="bg1"/>
                </a:solidFill>
                <a:cs typeface="Arial" charset="0"/>
              </a:rPr>
              <a:t>والتر لايفيلد</a:t>
            </a:r>
            <a:br>
              <a:rPr lang="en-US" b="1" dirty="0">
                <a:solidFill>
                  <a:schemeClr val="bg1"/>
                </a:solidFill>
                <a:cs typeface="Arial" charset="0"/>
              </a:rPr>
            </a:br>
            <a:r>
              <a:rPr lang="ar-JO" b="1" dirty="0">
                <a:solidFill>
                  <a:schemeClr val="bg1"/>
                </a:solidFill>
                <a:cs typeface="Arial" charset="0"/>
              </a:rPr>
              <a:t>تفسير العهد الجديد، 6</a:t>
            </a:r>
            <a:endParaRPr lang="en-US" b="1" dirty="0">
              <a:cs typeface="Arial" charset="0"/>
            </a:endParaRPr>
          </a:p>
        </p:txBody>
      </p:sp>
      <p:sp>
        <p:nvSpPr>
          <p:cNvPr id="1032" name="Text Box 8"/>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a:cs typeface="Arial"/>
              </a:rPr>
              <a:t>1</a:t>
            </a:r>
            <a:endParaRPr lang="en-US" b="1" dirty="0">
              <a:solidFill>
                <a:srgbClr val="F9F9F9"/>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SS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357790" y="1750397"/>
            <a:ext cx="8594725" cy="4955203"/>
          </a:xfrm>
          <a:prstGeom prst="rect">
            <a:avLst/>
          </a:prstGeom>
          <a:noFill/>
          <a:ln>
            <a:noFill/>
          </a:ln>
          <a:effectLst>
            <a:outerShdw blurRad="63500" dist="38099" dir="2700000" algn="ctr" rotWithShape="0">
              <a:schemeClr val="bg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altLang="ja-JP" sz="4400" b="1" dirty="0">
                <a:latin typeface="Arial" panose="020B0604020202020204" pitchFamily="34" charset="0"/>
                <a:cs typeface="Arial" panose="020B0604020202020204" pitchFamily="34" charset="0"/>
              </a:rPr>
              <a:t>الوعظ التفسيري هو إعلان (أو توصيل) </a:t>
            </a:r>
            <a:r>
              <a:rPr lang="ar-JO" altLang="ja-JP"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مفهوم كتابي</a:t>
            </a:r>
            <a:r>
              <a:rPr lang="ar-JO" altLang="ja-JP" sz="4400" b="1" dirty="0">
                <a:latin typeface="Arial" panose="020B0604020202020204" pitchFamily="34" charset="0"/>
                <a:cs typeface="Arial" panose="020B0604020202020204" pitchFamily="34" charset="0"/>
              </a:rPr>
              <a:t> مستمد من ومنقول من خلال </a:t>
            </a:r>
            <a:r>
              <a:rPr lang="ar-JO" altLang="ja-JP" sz="4400" b="1" u="sng" dirty="0">
                <a:latin typeface="Arial" panose="020B0604020202020204" pitchFamily="34" charset="0"/>
                <a:cs typeface="Arial" panose="020B0604020202020204" pitchFamily="34" charset="0"/>
              </a:rPr>
              <a:t>دراسة</a:t>
            </a:r>
            <a:r>
              <a:rPr lang="ar-JO" altLang="ja-JP" sz="4400" b="1" dirty="0">
                <a:latin typeface="Arial" panose="020B0604020202020204" pitchFamily="34" charset="0"/>
                <a:cs typeface="Arial" panose="020B0604020202020204" pitchFamily="34" charset="0"/>
              </a:rPr>
              <a:t> تاريخية ونحوية وأدبية ل</a:t>
            </a:r>
            <a:r>
              <a:rPr lang="ar-JO" altLang="ja-JP" sz="4400" b="1" u="sng" dirty="0">
                <a:latin typeface="Arial" panose="020B0604020202020204" pitchFamily="34" charset="0"/>
                <a:cs typeface="Arial" panose="020B0604020202020204" pitchFamily="34" charset="0"/>
              </a:rPr>
              <a:t>مقطع</a:t>
            </a:r>
            <a:r>
              <a:rPr lang="ar-JO" altLang="ja-JP" sz="4400" b="1" dirty="0">
                <a:latin typeface="Arial" panose="020B0604020202020204" pitchFamily="34" charset="0"/>
                <a:cs typeface="Arial" panose="020B0604020202020204" pitchFamily="34" charset="0"/>
              </a:rPr>
              <a:t> في سياقه، والذي جعله الروح القدس أولاً حيوياً في شخصية الواعظ، ثم </a:t>
            </a:r>
            <a:r>
              <a:rPr lang="ar-JO" altLang="ja-JP" sz="4400" b="1" u="sng" dirty="0">
                <a:latin typeface="Arial" panose="020B0604020202020204" pitchFamily="34" charset="0"/>
                <a:cs typeface="Arial" panose="020B0604020202020204" pitchFamily="34" charset="0"/>
              </a:rPr>
              <a:t>ينطبق</a:t>
            </a:r>
            <a:r>
              <a:rPr lang="ar-JO" altLang="ja-JP" sz="4400" b="1" dirty="0">
                <a:latin typeface="Arial" panose="020B0604020202020204" pitchFamily="34" charset="0"/>
                <a:cs typeface="Arial" panose="020B0604020202020204" pitchFamily="34" charset="0"/>
              </a:rPr>
              <a:t> من خلاله ينطبق على تجربة الجماعة</a:t>
            </a:r>
            <a:br>
              <a:rPr lang="en-US" altLang="ja-JP" sz="4400" b="1" dirty="0">
                <a:latin typeface="Arial" panose="020B0604020202020204" pitchFamily="34" charset="0"/>
                <a:cs typeface="Arial" panose="020B0604020202020204" pitchFamily="34" charset="0"/>
              </a:rPr>
            </a:br>
            <a:br>
              <a:rPr lang="en-US" altLang="ja-JP" b="1" dirty="0">
                <a:latin typeface="Arial" panose="020B0604020202020204" pitchFamily="34" charset="0"/>
                <a:cs typeface="Arial" panose="020B0604020202020204" pitchFamily="34" charset="0"/>
              </a:rPr>
            </a:br>
            <a:r>
              <a:rPr lang="ar-JO" sz="2800" b="1" dirty="0">
                <a:latin typeface="Arial" panose="020B0604020202020204" pitchFamily="34" charset="0"/>
                <a:cs typeface="Arial" panose="020B0604020202020204" pitchFamily="34" charset="0"/>
              </a:rPr>
              <a:t>(روبنسون، 20، مقتبس منه في محاضرة الوعظ)</a:t>
            </a:r>
            <a:endParaRPr lang="en-US" sz="2800" dirty="0">
              <a:latin typeface="Arial" panose="020B0604020202020204" pitchFamily="34" charset="0"/>
              <a:cs typeface="Arial" panose="020B0604020202020204" pitchFamily="34" charset="0"/>
            </a:endParaRPr>
          </a:p>
        </p:txBody>
      </p:sp>
      <p:sp>
        <p:nvSpPr>
          <p:cNvPr id="59395" name="Rectangle 4"/>
          <p:cNvSpPr>
            <a:spLocks noGrp="1" noChangeArrowheads="1"/>
          </p:cNvSpPr>
          <p:nvPr>
            <p:ph type="title" idx="4294967295"/>
          </p:nvPr>
        </p:nvSpPr>
        <p:spPr>
          <a:xfrm>
            <a:off x="0" y="152400"/>
            <a:ext cx="9144000" cy="838200"/>
          </a:xfrm>
        </p:spPr>
        <p:txBody>
          <a:bodyPr/>
          <a:lstStyle/>
          <a:p>
            <a:pPr eaLnBrk="1" hangingPunct="1"/>
            <a:r>
              <a:rPr lang="ar-JO" sz="4800" b="1" dirty="0">
                <a:latin typeface="Arial" panose="020B0604020202020204" pitchFamily="34" charset="0"/>
                <a:ea typeface="Osaka" charset="0"/>
                <a:cs typeface="Arial" panose="020B0604020202020204" pitchFamily="34" charset="0"/>
              </a:rPr>
              <a:t>تفسير تفصيلي أكثر</a:t>
            </a:r>
            <a:endParaRPr lang="en-US" dirty="0">
              <a:latin typeface="Arial" panose="020B0604020202020204" pitchFamily="34" charset="0"/>
              <a:ea typeface="Osaka" charset="0"/>
              <a:cs typeface="Arial" panose="020B0604020202020204" pitchFamily="34" charset="0"/>
            </a:endParaRPr>
          </a:p>
        </p:txBody>
      </p:sp>
      <p:sp>
        <p:nvSpPr>
          <p:cNvPr id="63493" name="Text Box 5"/>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chemeClr val="tx2"/>
                </a:solidFill>
                <a:latin typeface="Arial" panose="020B0604020202020204" pitchFamily="34" charset="0"/>
                <a:cs typeface="Arial" panose="020B0604020202020204" pitchFamily="34" charset="0"/>
              </a:rPr>
              <a:t>1</a:t>
            </a:r>
            <a:endParaRPr lang="en-US" b="1"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457200" y="1676400"/>
            <a:ext cx="6438900" cy="1785104"/>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rgbClr val="00FFFF"/>
                </a:solidFill>
                <a:latin typeface="Arial"/>
                <a:cs typeface="Arial"/>
              </a:rPr>
              <a:t>يشرح </a:t>
            </a:r>
            <a:r>
              <a:rPr lang="ar-JO" sz="4400" b="1" u="sng" dirty="0">
                <a:solidFill>
                  <a:srgbClr val="00FFFF"/>
                </a:solidFill>
                <a:latin typeface="Arial"/>
                <a:cs typeface="Arial"/>
              </a:rPr>
              <a:t>مقطع أساسي واحد</a:t>
            </a:r>
          </a:p>
          <a:p>
            <a:pPr algn="ctr" eaLnBrk="1" hangingPunct="1">
              <a:spcBef>
                <a:spcPct val="50000"/>
              </a:spcBef>
              <a:defRPr/>
            </a:pPr>
            <a:r>
              <a:rPr lang="ar-JO" sz="4400" b="1" dirty="0">
                <a:solidFill>
                  <a:srgbClr val="00FFFF"/>
                </a:solidFill>
                <a:latin typeface="Arial"/>
                <a:cs typeface="Arial"/>
              </a:rPr>
              <a:t>من الكتاب المقدس</a:t>
            </a:r>
            <a:endParaRPr lang="en-US" sz="4400" b="1" dirty="0">
              <a:solidFill>
                <a:srgbClr val="00FFFF"/>
              </a:solidFill>
              <a:latin typeface="Arial"/>
              <a:cs typeface="Arial"/>
            </a:endParaRPr>
          </a:p>
        </p:txBody>
      </p:sp>
      <p:sp>
        <p:nvSpPr>
          <p:cNvPr id="655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dirty="0">
                <a:solidFill>
                  <a:schemeClr val="bg1"/>
                </a:solidFill>
                <a:latin typeface="Arial"/>
                <a:cs typeface="Arial"/>
              </a:rPr>
              <a:t>لايفيلد، 6-7</a:t>
            </a:r>
            <a:endParaRPr lang="en-US" sz="3200" b="1" dirty="0">
              <a:solidFill>
                <a:schemeClr val="bg1"/>
              </a:solidFill>
              <a:latin typeface="Arial"/>
              <a:cs typeface="Arial"/>
            </a:endParaRPr>
          </a:p>
        </p:txBody>
      </p:sp>
      <p:sp>
        <p:nvSpPr>
          <p:cNvPr id="655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latin typeface="Arial" charset="0"/>
                <a:ea typeface="Osaka" charset="0"/>
                <a:cs typeface="Arial" charset="0"/>
              </a:rPr>
              <a:t>خصائص</a:t>
            </a:r>
            <a:br>
              <a:rPr lang="ar-JO" sz="4800" b="1" dirty="0">
                <a:solidFill>
                  <a:schemeClr val="bg1"/>
                </a:solidFill>
                <a:latin typeface="Arial" charset="0"/>
                <a:ea typeface="Osaka" charset="0"/>
                <a:cs typeface="Arial" charset="0"/>
              </a:rPr>
            </a:br>
            <a:r>
              <a:rPr lang="ar-JO" sz="4800" b="1" dirty="0">
                <a:solidFill>
                  <a:schemeClr val="bg1"/>
                </a:solidFill>
                <a:latin typeface="Arial" charset="0"/>
                <a:ea typeface="Osaka" charset="0"/>
                <a:cs typeface="Arial" charset="0"/>
              </a:rPr>
              <a:t>التفسير</a:t>
            </a:r>
            <a:endParaRPr lang="en-US" sz="4800" b="1" dirty="0">
              <a:latin typeface="Arial" charset="0"/>
              <a:ea typeface="Osaka" charset="0"/>
              <a:cs typeface="Arial" charset="0"/>
            </a:endParaRPr>
          </a:p>
        </p:txBody>
      </p:sp>
      <p:sp>
        <p:nvSpPr>
          <p:cNvPr id="61445"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pic>
        <p:nvPicPr>
          <p:cNvPr id="61446" name="Picture 7" descr="Ligh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447800"/>
            <a:ext cx="70643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44" name="Picture 8" descr="images-2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3505200"/>
            <a:ext cx="2273300" cy="224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6" name="Text Box 10"/>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a:cs typeface="Arial"/>
              </a:rPr>
              <a:t>1</a:t>
            </a:r>
            <a:endParaRPr lang="en-US" b="1" dirty="0">
              <a:solidFill>
                <a:srgbClr val="F9F9F9"/>
              </a:solidFill>
              <a:latin typeface="Arial"/>
              <a:cs typeface="Arial"/>
            </a:endParaRPr>
          </a:p>
        </p:txBody>
      </p:sp>
      <p:sp>
        <p:nvSpPr>
          <p:cNvPr id="10" name="Circular Arrow 9"/>
          <p:cNvSpPr/>
          <p:nvPr/>
        </p:nvSpPr>
        <p:spPr bwMode="auto">
          <a:xfrm rot="20068659">
            <a:off x="2244725" y="3697288"/>
            <a:ext cx="2106613" cy="2138362"/>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par>
                          <p:cTn id="8" fill="hold" nodeType="afterGroup">
                            <p:stCondLst>
                              <p:cond delay="3500"/>
                            </p:stCondLst>
                            <p:childTnLst>
                              <p:par>
                                <p:cTn id="9" presetID="9" presetClass="entr" presetSubtype="0" fill="hold" grpId="0" nodeType="afterEffect">
                                  <p:stCondLst>
                                    <p:cond delay="2000"/>
                                  </p:stCondLst>
                                  <p:childTnLst>
                                    <p:set>
                                      <p:cBhvr>
                                        <p:cTn id="10" dur="1" fill="hold">
                                          <p:stCondLst>
                                            <p:cond delay="0"/>
                                          </p:stCondLst>
                                        </p:cTn>
                                        <p:tgtEl>
                                          <p:spTgt spid="65540"/>
                                        </p:tgtEl>
                                        <p:attrNameLst>
                                          <p:attrName>style.visibility</p:attrName>
                                        </p:attrNameLst>
                                      </p:cBhvr>
                                      <p:to>
                                        <p:strVal val="visible"/>
                                      </p:to>
                                    </p:set>
                                    <p:animEffect transition="in" filter="dissolve">
                                      <p:cBhvr>
                                        <p:cTn id="11" dur="500"/>
                                        <p:tgtEl>
                                          <p:spTgt spid="65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65544"/>
                                        </p:tgtEl>
                                        <p:attrNameLst>
                                          <p:attrName>style.visibility</p:attrName>
                                        </p:attrNameLst>
                                      </p:cBhvr>
                                      <p:to>
                                        <p:strVal val="visible"/>
                                      </p:to>
                                    </p:set>
                                    <p:animEffect transition="in" filter="dissolve">
                                      <p:cBhvr>
                                        <p:cTn id="20"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707904" y="3254160"/>
            <a:ext cx="5436096" cy="36038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63938" y="3644900"/>
            <a:ext cx="1985962" cy="292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11188" y="4129088"/>
            <a:ext cx="2036762" cy="203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57200" y="1676400"/>
            <a:ext cx="5638800" cy="769441"/>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accent1"/>
                </a:solidFill>
                <a:latin typeface="Arial"/>
                <a:cs typeface="Arial"/>
              </a:rPr>
              <a:t>أمين لقصد الكاتب</a:t>
            </a:r>
            <a:endParaRPr lang="en-US" sz="4400" b="1" dirty="0">
              <a:solidFill>
                <a:schemeClr val="accent1"/>
              </a:solidFill>
              <a:latin typeface="Arial"/>
              <a:cs typeface="Arial"/>
            </a:endParaRPr>
          </a:p>
        </p:txBody>
      </p:sp>
      <p:sp>
        <p:nvSpPr>
          <p:cNvPr id="399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latin typeface="Arial" charset="0"/>
                <a:ea typeface="Osaka" charset="0"/>
                <a:cs typeface="Arial" charset="0"/>
              </a:rPr>
              <a:t>خصائص</a:t>
            </a:r>
            <a:br>
              <a:rPr lang="ar-JO" sz="4800" b="1" dirty="0">
                <a:solidFill>
                  <a:schemeClr val="bg1"/>
                </a:solidFill>
                <a:latin typeface="Arial" charset="0"/>
                <a:ea typeface="Osaka" charset="0"/>
                <a:cs typeface="Arial" charset="0"/>
              </a:rPr>
            </a:br>
            <a:r>
              <a:rPr lang="ar-JO" sz="4800" b="1" dirty="0">
                <a:solidFill>
                  <a:schemeClr val="bg1"/>
                </a:solidFill>
                <a:latin typeface="Arial" charset="0"/>
                <a:ea typeface="Osaka" charset="0"/>
                <a:cs typeface="Arial" charset="0"/>
              </a:rPr>
              <a:t>التفسير</a:t>
            </a:r>
            <a:endParaRPr lang="en-US" sz="4800" b="1" dirty="0">
              <a:latin typeface="Arial" charset="0"/>
              <a:ea typeface="Osaka" charset="0"/>
              <a:cs typeface="Arial" charset="0"/>
            </a:endParaRPr>
          </a:p>
        </p:txBody>
      </p:sp>
      <p:grpSp>
        <p:nvGrpSpPr>
          <p:cNvPr id="2" name="Group 21"/>
          <p:cNvGrpSpPr>
            <a:grpSpLocks/>
          </p:cNvGrpSpPr>
          <p:nvPr/>
        </p:nvGrpSpPr>
        <p:grpSpPr bwMode="auto">
          <a:xfrm>
            <a:off x="5722168" y="3276600"/>
            <a:ext cx="3170312" cy="3104728"/>
            <a:chOff x="3744" y="2064"/>
            <a:chExt cx="1632" cy="1632"/>
          </a:xfrm>
        </p:grpSpPr>
        <p:sp>
          <p:nvSpPr>
            <p:cNvPr id="63500" name="Oval 14"/>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63501" name="Line 15"/>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9942" name="Rectangle 6"/>
          <p:cNvSpPr>
            <a:spLocks noChangeArrowheads="1"/>
          </p:cNvSpPr>
          <p:nvPr/>
        </p:nvSpPr>
        <p:spPr bwMode="auto">
          <a:xfrm>
            <a:off x="609600" y="4076700"/>
            <a:ext cx="1981200" cy="20955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39954" name="Text Box 18"/>
          <p:cNvSpPr txBox="1">
            <a:spLocks noChangeArrowheads="1"/>
          </p:cNvSpPr>
          <p:nvPr/>
        </p:nvSpPr>
        <p:spPr bwMode="auto">
          <a:xfrm>
            <a:off x="2895600" y="4648200"/>
            <a:ext cx="511175" cy="7620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400" b="1">
                <a:solidFill>
                  <a:schemeClr val="bg1"/>
                </a:solidFill>
                <a:cs typeface="Arial" charset="0"/>
              </a:rPr>
              <a:t>=</a:t>
            </a:r>
            <a:endParaRPr lang="en-US" sz="4400">
              <a:solidFill>
                <a:schemeClr val="bg1"/>
              </a:solidFill>
              <a:cs typeface="Arial" charset="0"/>
            </a:endParaRPr>
          </a:p>
        </p:txBody>
      </p:sp>
      <p:sp>
        <p:nvSpPr>
          <p:cNvPr id="39958" name="Text Box 22"/>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a:cs typeface="Arial"/>
              </a:rPr>
              <a:t>1</a:t>
            </a:r>
            <a:endParaRPr lang="en-US" b="1" dirty="0">
              <a:solidFill>
                <a:srgbClr val="F9F9F9"/>
              </a:solidFill>
              <a:latin typeface="Arial"/>
              <a:cs typeface="Arial"/>
            </a:endParaRPr>
          </a:p>
        </p:txBody>
      </p:sp>
      <p:sp>
        <p:nvSpPr>
          <p:cNvPr id="399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dirty="0">
                <a:solidFill>
                  <a:schemeClr val="bg1"/>
                </a:solidFill>
                <a:latin typeface="Arial"/>
                <a:cs typeface="Arial"/>
              </a:rPr>
              <a:t>لايفيلد، 6-7</a:t>
            </a:r>
            <a:endParaRPr lang="en-US" sz="3200" b="1" dirty="0">
              <a:solidFill>
                <a:schemeClr val="bg1"/>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9" name="Picture 25" descr="ChurchAudienc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0025" y="4276725"/>
            <a:ext cx="3863975" cy="258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457200" y="1676400"/>
            <a:ext cx="5638800" cy="762000"/>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rgbClr val="FDEC06"/>
                </a:solidFill>
                <a:latin typeface="Arial"/>
                <a:cs typeface="Arial"/>
              </a:rPr>
              <a:t>التماسك</a:t>
            </a:r>
            <a:endParaRPr lang="en-US" sz="4400" b="1" dirty="0">
              <a:solidFill>
                <a:srgbClr val="FDEC06"/>
              </a:solidFill>
              <a:latin typeface="Arial"/>
              <a:cs typeface="Arial"/>
            </a:endParaRPr>
          </a:p>
        </p:txBody>
      </p:sp>
      <p:sp>
        <p:nvSpPr>
          <p:cNvPr id="4198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dirty="0">
                <a:solidFill>
                  <a:schemeClr val="bg1"/>
                </a:solidFill>
                <a:latin typeface="Arial"/>
                <a:cs typeface="Arial"/>
              </a:rPr>
              <a:t>لايفيلد، 6-7</a:t>
            </a:r>
            <a:endParaRPr lang="en-US" sz="3200" b="1" dirty="0">
              <a:solidFill>
                <a:schemeClr val="bg1"/>
              </a:solidFill>
              <a:latin typeface="Arial"/>
              <a:cs typeface="Arial"/>
            </a:endParaRPr>
          </a:p>
        </p:txBody>
      </p:sp>
      <p:sp>
        <p:nvSpPr>
          <p:cNvPr id="4198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latin typeface="Arial" charset="0"/>
                <a:ea typeface="Osaka" charset="0"/>
                <a:cs typeface="Arial" charset="0"/>
              </a:rPr>
              <a:t>خصائص التفسير</a:t>
            </a:r>
            <a:endParaRPr lang="en-US" sz="4800" b="1" dirty="0">
              <a:latin typeface="Arial" charset="0"/>
              <a:ea typeface="Osaka" charset="0"/>
              <a:cs typeface="Arial" charset="0"/>
            </a:endParaRPr>
          </a:p>
        </p:txBody>
      </p:sp>
      <p:sp>
        <p:nvSpPr>
          <p:cNvPr id="65542" name="Rectangle 11"/>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42000" name="Text Box 16"/>
          <p:cNvSpPr txBox="1">
            <a:spLocks noChangeArrowheads="1"/>
          </p:cNvSpPr>
          <p:nvPr/>
        </p:nvSpPr>
        <p:spPr bwMode="auto">
          <a:xfrm>
            <a:off x="762000" y="4267200"/>
            <a:ext cx="1752600" cy="156966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800" b="1" dirty="0">
                <a:solidFill>
                  <a:schemeClr val="bg1"/>
                </a:solidFill>
                <a:cs typeface="Arial" charset="0"/>
              </a:rPr>
              <a:t>فكرة النص</a:t>
            </a:r>
            <a:endParaRPr lang="en-US" sz="3200" b="1" dirty="0">
              <a:solidFill>
                <a:schemeClr val="bg1"/>
              </a:solidFill>
              <a:cs typeface="Arial" charset="0"/>
            </a:endParaRPr>
          </a:p>
        </p:txBody>
      </p:sp>
      <p:sp>
        <p:nvSpPr>
          <p:cNvPr id="42003" name="AutoShape 19"/>
          <p:cNvSpPr>
            <a:spLocks noChangeArrowheads="1"/>
          </p:cNvSpPr>
          <p:nvPr/>
        </p:nvSpPr>
        <p:spPr bwMode="auto">
          <a:xfrm>
            <a:off x="1066800" y="2667000"/>
            <a:ext cx="6553200" cy="1447800"/>
          </a:xfrm>
          <a:prstGeom prst="curvedDownArrow">
            <a:avLst>
              <a:gd name="adj1" fmla="val 90526"/>
              <a:gd name="adj2" fmla="val 181053"/>
              <a:gd name="adj3" fmla="val 33333"/>
            </a:avLst>
          </a:prstGeom>
          <a:solidFill>
            <a:srgbClr val="FDEC06"/>
          </a:solidFill>
          <a:ln w="9525">
            <a:solidFill>
              <a:schemeClr val="tx1"/>
            </a:solidFill>
            <a:miter lim="800000"/>
            <a:headEnd/>
            <a:tailEnd/>
          </a:ln>
        </p:spPr>
        <p:txBody>
          <a:bodyPr wrap="none" anchor="ctr"/>
          <a:lstStyle/>
          <a:p>
            <a:pPr algn="ctr"/>
            <a:endParaRPr lang="en-US">
              <a:cs typeface="Arial" charset="0"/>
            </a:endParaRPr>
          </a:p>
        </p:txBody>
      </p:sp>
      <p:sp>
        <p:nvSpPr>
          <p:cNvPr id="42004" name="AutoShape 20"/>
          <p:cNvSpPr>
            <a:spLocks noChangeArrowheads="1"/>
          </p:cNvSpPr>
          <p:nvPr/>
        </p:nvSpPr>
        <p:spPr bwMode="auto">
          <a:xfrm>
            <a:off x="2514600" y="2590800"/>
            <a:ext cx="3810000" cy="2133600"/>
          </a:xfrm>
          <a:prstGeom prst="irregularSeal1">
            <a:avLst/>
          </a:prstGeom>
          <a:solidFill>
            <a:schemeClr val="accent2"/>
          </a:solidFill>
          <a:ln w="9525">
            <a:solidFill>
              <a:schemeClr val="tx1"/>
            </a:solidFill>
            <a:miter lim="800000"/>
            <a:headEnd/>
            <a:tailEnd/>
          </a:ln>
        </p:spPr>
        <p:txBody>
          <a:bodyPr wrap="none" anchor="ctr"/>
          <a:lstStyle/>
          <a:p>
            <a:endParaRPr lang="en-US">
              <a:cs typeface="Arial" charset="0"/>
            </a:endParaRPr>
          </a:p>
        </p:txBody>
      </p:sp>
      <p:sp>
        <p:nvSpPr>
          <p:cNvPr id="42001" name="Text Box 17"/>
          <p:cNvSpPr txBox="1">
            <a:spLocks noChangeArrowheads="1"/>
          </p:cNvSpPr>
          <p:nvPr/>
        </p:nvSpPr>
        <p:spPr bwMode="auto">
          <a:xfrm>
            <a:off x="3429000" y="2743200"/>
            <a:ext cx="1752600" cy="156966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800" b="1" dirty="0">
                <a:solidFill>
                  <a:schemeClr val="bg1"/>
                </a:solidFill>
                <a:cs typeface="Arial" charset="0"/>
              </a:rPr>
              <a:t>الفكرة</a:t>
            </a:r>
            <a:r>
              <a:rPr lang="ar-JO" sz="3200" b="1" dirty="0">
                <a:solidFill>
                  <a:schemeClr val="bg1"/>
                </a:solidFill>
                <a:cs typeface="Arial" charset="0"/>
              </a:rPr>
              <a:t> </a:t>
            </a:r>
            <a:r>
              <a:rPr lang="ar-JO" sz="4800" b="1" dirty="0">
                <a:solidFill>
                  <a:schemeClr val="bg1"/>
                </a:solidFill>
                <a:cs typeface="Arial" charset="0"/>
              </a:rPr>
              <a:t>الكبيرة</a:t>
            </a:r>
          </a:p>
        </p:txBody>
      </p:sp>
      <p:pic>
        <p:nvPicPr>
          <p:cNvPr id="42005" name="Picture 21" descr="tedd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1143000"/>
            <a:ext cx="2130425"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06" name="AutoShape 22"/>
          <p:cNvSpPr>
            <a:spLocks noChangeArrowheads="1"/>
          </p:cNvSpPr>
          <p:nvPr/>
        </p:nvSpPr>
        <p:spPr bwMode="auto">
          <a:xfrm>
            <a:off x="6705600" y="1828800"/>
            <a:ext cx="2258888"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CC0B12"/>
          </a:solidFill>
          <a:ln w="9525">
            <a:solidFill>
              <a:schemeClr val="tx1"/>
            </a:solidFill>
            <a:miter lim="800000"/>
            <a:headEnd/>
            <a:tailEnd/>
          </a:ln>
        </p:spPr>
        <p:txBody>
          <a:bodyPr wrap="none" anchor="ctr"/>
          <a:lstStyle/>
          <a:p>
            <a:endParaRPr lang="en-US"/>
          </a:p>
        </p:txBody>
      </p:sp>
      <p:sp>
        <p:nvSpPr>
          <p:cNvPr id="42007" name="Text Box 23"/>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ar-JO" b="1" dirty="0">
                <a:solidFill>
                  <a:srgbClr val="F9F9F9"/>
                </a:solidFill>
                <a:latin typeface="Arial"/>
                <a:cs typeface="Arial"/>
              </a:rPr>
              <a:t>1</a:t>
            </a:r>
            <a:endParaRPr lang="en-US" b="1" dirty="0">
              <a:solidFill>
                <a:srgbClr val="F9F9F9"/>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wipe(down)">
                                      <p:cBhvr>
                                        <p:cTn id="7" dur="580">
                                          <p:stCondLst>
                                            <p:cond delay="0"/>
                                          </p:stCondLst>
                                        </p:cTn>
                                        <p:tgtEl>
                                          <p:spTgt spid="42005"/>
                                        </p:tgtEl>
                                      </p:cBhvr>
                                    </p:animEffect>
                                    <p:anim calcmode="lin" valueType="num">
                                      <p:cBhvr>
                                        <p:cTn id="8" dur="1822"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5"/>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5"/>
                                        </p:tgtEl>
                                      </p:cBhvr>
                                      <p:to x="100000" y="60000"/>
                                    </p:animScale>
                                    <p:animScale>
                                      <p:cBhvr>
                                        <p:cTn id="14" dur="166" decel="50000">
                                          <p:stCondLst>
                                            <p:cond delay="676"/>
                                          </p:stCondLst>
                                        </p:cTn>
                                        <p:tgtEl>
                                          <p:spTgt spid="42005"/>
                                        </p:tgtEl>
                                      </p:cBhvr>
                                      <p:to x="100000" y="100000"/>
                                    </p:animScale>
                                    <p:animScale>
                                      <p:cBhvr>
                                        <p:cTn id="15" dur="26">
                                          <p:stCondLst>
                                            <p:cond delay="1312"/>
                                          </p:stCondLst>
                                        </p:cTn>
                                        <p:tgtEl>
                                          <p:spTgt spid="42005"/>
                                        </p:tgtEl>
                                      </p:cBhvr>
                                      <p:to x="100000" y="80000"/>
                                    </p:animScale>
                                    <p:animScale>
                                      <p:cBhvr>
                                        <p:cTn id="16" dur="166" decel="50000">
                                          <p:stCondLst>
                                            <p:cond delay="1338"/>
                                          </p:stCondLst>
                                        </p:cTn>
                                        <p:tgtEl>
                                          <p:spTgt spid="42005"/>
                                        </p:tgtEl>
                                      </p:cBhvr>
                                      <p:to x="100000" y="100000"/>
                                    </p:animScale>
                                    <p:animScale>
                                      <p:cBhvr>
                                        <p:cTn id="17" dur="26">
                                          <p:stCondLst>
                                            <p:cond delay="1642"/>
                                          </p:stCondLst>
                                        </p:cTn>
                                        <p:tgtEl>
                                          <p:spTgt spid="42005"/>
                                        </p:tgtEl>
                                      </p:cBhvr>
                                      <p:to x="100000" y="90000"/>
                                    </p:animScale>
                                    <p:animScale>
                                      <p:cBhvr>
                                        <p:cTn id="18" dur="166" decel="50000">
                                          <p:stCondLst>
                                            <p:cond delay="1668"/>
                                          </p:stCondLst>
                                        </p:cTn>
                                        <p:tgtEl>
                                          <p:spTgt spid="42005"/>
                                        </p:tgtEl>
                                      </p:cBhvr>
                                      <p:to x="100000" y="100000"/>
                                    </p:animScale>
                                    <p:animScale>
                                      <p:cBhvr>
                                        <p:cTn id="19" dur="26">
                                          <p:stCondLst>
                                            <p:cond delay="1808"/>
                                          </p:stCondLst>
                                        </p:cTn>
                                        <p:tgtEl>
                                          <p:spTgt spid="42005"/>
                                        </p:tgtEl>
                                      </p:cBhvr>
                                      <p:to x="100000" y="95000"/>
                                    </p:animScale>
                                    <p:animScale>
                                      <p:cBhvr>
                                        <p:cTn id="20" dur="166" decel="50000">
                                          <p:stCondLst>
                                            <p:cond delay="1834"/>
                                          </p:stCondLst>
                                        </p:cTn>
                                        <p:tgtEl>
                                          <p:spTgt spid="4200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down)">
                                      <p:cBhvr>
                                        <p:cTn id="25" dur="580">
                                          <p:stCondLst>
                                            <p:cond delay="0"/>
                                          </p:stCondLst>
                                        </p:cTn>
                                        <p:tgtEl>
                                          <p:spTgt spid="42006"/>
                                        </p:tgtEl>
                                      </p:cBhvr>
                                    </p:animEffect>
                                    <p:anim calcmode="lin" valueType="num">
                                      <p:cBhvr>
                                        <p:cTn id="26" dur="1822" tmFilter="0,0; 0.14,0.36; 0.43,0.73; 0.71,0.91; 1.0,1.0">
                                          <p:stCondLst>
                                            <p:cond delay="0"/>
                                          </p:stCondLst>
                                        </p:cTn>
                                        <p:tgtEl>
                                          <p:spTgt spid="420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0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0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0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0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2006"/>
                                        </p:tgtEl>
                                      </p:cBhvr>
                                      <p:to x="100000" y="60000"/>
                                    </p:animScale>
                                    <p:animScale>
                                      <p:cBhvr>
                                        <p:cTn id="32" dur="166" decel="50000">
                                          <p:stCondLst>
                                            <p:cond delay="676"/>
                                          </p:stCondLst>
                                        </p:cTn>
                                        <p:tgtEl>
                                          <p:spTgt spid="42006"/>
                                        </p:tgtEl>
                                      </p:cBhvr>
                                      <p:to x="100000" y="100000"/>
                                    </p:animScale>
                                    <p:animScale>
                                      <p:cBhvr>
                                        <p:cTn id="33" dur="26">
                                          <p:stCondLst>
                                            <p:cond delay="1312"/>
                                          </p:stCondLst>
                                        </p:cTn>
                                        <p:tgtEl>
                                          <p:spTgt spid="42006"/>
                                        </p:tgtEl>
                                      </p:cBhvr>
                                      <p:to x="100000" y="80000"/>
                                    </p:animScale>
                                    <p:animScale>
                                      <p:cBhvr>
                                        <p:cTn id="34" dur="166" decel="50000">
                                          <p:stCondLst>
                                            <p:cond delay="1338"/>
                                          </p:stCondLst>
                                        </p:cTn>
                                        <p:tgtEl>
                                          <p:spTgt spid="42006"/>
                                        </p:tgtEl>
                                      </p:cBhvr>
                                      <p:to x="100000" y="100000"/>
                                    </p:animScale>
                                    <p:animScale>
                                      <p:cBhvr>
                                        <p:cTn id="35" dur="26">
                                          <p:stCondLst>
                                            <p:cond delay="1642"/>
                                          </p:stCondLst>
                                        </p:cTn>
                                        <p:tgtEl>
                                          <p:spTgt spid="42006"/>
                                        </p:tgtEl>
                                      </p:cBhvr>
                                      <p:to x="100000" y="90000"/>
                                    </p:animScale>
                                    <p:animScale>
                                      <p:cBhvr>
                                        <p:cTn id="36" dur="166" decel="50000">
                                          <p:stCondLst>
                                            <p:cond delay="1668"/>
                                          </p:stCondLst>
                                        </p:cTn>
                                        <p:tgtEl>
                                          <p:spTgt spid="42006"/>
                                        </p:tgtEl>
                                      </p:cBhvr>
                                      <p:to x="100000" y="100000"/>
                                    </p:animScale>
                                    <p:animScale>
                                      <p:cBhvr>
                                        <p:cTn id="37" dur="26">
                                          <p:stCondLst>
                                            <p:cond delay="1808"/>
                                          </p:stCondLst>
                                        </p:cTn>
                                        <p:tgtEl>
                                          <p:spTgt spid="42006"/>
                                        </p:tgtEl>
                                      </p:cBhvr>
                                      <p:to x="100000" y="95000"/>
                                    </p:animScale>
                                    <p:animScale>
                                      <p:cBhvr>
                                        <p:cTn id="38" dur="166" decel="50000">
                                          <p:stCondLst>
                                            <p:cond delay="1834"/>
                                          </p:stCondLst>
                                        </p:cTn>
                                        <p:tgtEl>
                                          <p:spTgt spid="4200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2005"/>
                                        </p:tgtEl>
                                      </p:cBhvr>
                                    </p:animEffect>
                                    <p:set>
                                      <p:cBhvr>
                                        <p:cTn id="43" dur="1" fill="hold">
                                          <p:stCondLst>
                                            <p:cond delay="499"/>
                                          </p:stCondLst>
                                        </p:cTn>
                                        <p:tgtEl>
                                          <p:spTgt spid="42005"/>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2006"/>
                                        </p:tgtEl>
                                      </p:cBhvr>
                                    </p:animEffect>
                                    <p:set>
                                      <p:cBhvr>
                                        <p:cTn id="46" dur="1" fill="hold">
                                          <p:stCondLst>
                                            <p:cond delay="499"/>
                                          </p:stCondLst>
                                        </p:cTn>
                                        <p:tgtEl>
                                          <p:spTgt spid="420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009"/>
                                        </p:tgtEl>
                                        <p:attrNameLst>
                                          <p:attrName>style.visibility</p:attrName>
                                        </p:attrNameLst>
                                      </p:cBhvr>
                                      <p:to>
                                        <p:strVal val="visible"/>
                                      </p:to>
                                    </p:set>
                                    <p:animEffect transition="in" filter="wipe(down)">
                                      <p:cBhvr>
                                        <p:cTn id="51" dur="500"/>
                                        <p:tgtEl>
                                          <p:spTgt spid="420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03"/>
                                        </p:tgtEl>
                                        <p:attrNameLst>
                                          <p:attrName>style.visibility</p:attrName>
                                        </p:attrNameLst>
                                      </p:cBhvr>
                                      <p:to>
                                        <p:strVal val="visible"/>
                                      </p:to>
                                    </p:set>
                                    <p:animEffect transition="in" filter="wipe(left)">
                                      <p:cBhvr>
                                        <p:cTn id="56" dur="500"/>
                                        <p:tgtEl>
                                          <p:spTgt spid="420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04"/>
                                        </p:tgtEl>
                                        <p:attrNameLst>
                                          <p:attrName>style.visibility</p:attrName>
                                        </p:attrNameLst>
                                      </p:cBhvr>
                                      <p:to>
                                        <p:strVal val="visible"/>
                                      </p:to>
                                    </p:set>
                                    <p:animEffect transition="in" filter="wipe(left)">
                                      <p:cBhvr>
                                        <p:cTn id="61" dur="500"/>
                                        <p:tgtEl>
                                          <p:spTgt spid="420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wipe(left)">
                                      <p:cBhvr>
                                        <p:cTn id="64"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P spid="42004" grpId="0" animBg="1"/>
      <p:bldP spid="42001" grpId="0"/>
      <p:bldP spid="42006" grpId="0" animBg="1"/>
      <p:bldP spid="42006" grpId="1"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2004:Templates:Presentations:Designs:Starfish</Template>
  <TotalTime>3168</TotalTime>
  <Words>1569</Words>
  <Application>Microsoft Macintosh PowerPoint</Application>
  <PresentationFormat>On-screen Show (4:3)</PresentationFormat>
  <Paragraphs>259</Paragraphs>
  <Slides>29</Slides>
  <Notes>27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ＭＳ Ｐゴシック</vt:lpstr>
      <vt:lpstr>Osaka</vt:lpstr>
      <vt:lpstr>宋体</vt:lpstr>
      <vt:lpstr>Times</vt:lpstr>
      <vt:lpstr>Arial</vt:lpstr>
      <vt:lpstr>Arial Black</vt:lpstr>
      <vt:lpstr>Times New Roman</vt:lpstr>
      <vt:lpstr>Wingdings</vt:lpstr>
      <vt:lpstr>Blank Presentation</vt:lpstr>
      <vt:lpstr>Candybar</vt:lpstr>
      <vt:lpstr>1_Blank Presentation</vt:lpstr>
      <vt:lpstr>Orbit</vt:lpstr>
      <vt:lpstr>2_Blank Presentation</vt:lpstr>
      <vt:lpstr>تفسير ماذا ولماذا؟</vt:lpstr>
      <vt:lpstr>فن الوعظ: فن  الوعظ التفسيري</vt:lpstr>
      <vt:lpstr>سوف نذهب في رحلة في الأسبوع القادم</vt:lpstr>
      <vt:lpstr>سوف نقدم عظة تفسيرية</vt:lpstr>
      <vt:lpstr>ما الذي يجعل العظة تفسيرية؟</vt:lpstr>
      <vt:lpstr>تفسير تفصيلي أكثر</vt:lpstr>
      <vt:lpstr>خصائص التفسير</vt:lpstr>
      <vt:lpstr>خصائص التفسير</vt:lpstr>
      <vt:lpstr>خصائص التفسير</vt:lpstr>
      <vt:lpstr>خصائص النص</vt:lpstr>
      <vt:lpstr>خصائص التفسير</vt:lpstr>
      <vt:lpstr>تلخيص الخصائص</vt:lpstr>
      <vt:lpstr>لماذا الوعظ التفسيري مهم؟</vt:lpstr>
      <vt:lpstr>أ. يرتكز التفسير على نص معصوم يظهر إرادة الله</vt:lpstr>
      <vt:lpstr>ب. يعلم التفسير كلمة الله في الإطار المختار من الروح      القدس</vt:lpstr>
      <vt:lpstr>ت. التفسير له سلطة وقوة متأصلة</vt:lpstr>
      <vt:lpstr>كيف تفسر هذا الكارتون؟</vt:lpstr>
      <vt:lpstr>ث. يوجه التفسير انتباه مستمع الكتاب المقدس</vt:lpstr>
      <vt:lpstr>لماذا كلمة الله مفعمة بالحيوية جداً؟</vt:lpstr>
      <vt:lpstr>أربع نتائج لكلمة الله</vt:lpstr>
      <vt:lpstr>ج. يسدد التفسير الحاجات الحقيقية للناس للتغذية الروحية </vt:lpstr>
      <vt:lpstr>ح. يحمي التفسير ضد إساءة تفسير الكتاب المقدس</vt:lpstr>
      <vt:lpstr>خ. يتيح العرض الوعظ بشكل أفضل من خلال أسفار       الكتاب المقدس بأكملها</vt:lpstr>
      <vt:lpstr>د. يوفر التفسير الوقت من خلال عدم الحاجة لاتخاذ القرار     عن أي موضوع تحتاج أن تتكلم عنه</vt:lpstr>
      <vt:lpstr>ذ. يمكن التفسير الواعظ من التكلم بالإيمان</vt:lpstr>
      <vt:lpstr>ر. يحمينا التفسير  من بعض مخاطر الوعظ الموضوعي</vt:lpstr>
      <vt:lpstr>بعض مخاطر الوعظ الموضوعي</vt:lpstr>
      <vt:lpstr>Black</vt:lpstr>
      <vt:lpstr>الرابط للعرض التقديميِّ "فن الوعظ"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182</cp:revision>
  <dcterms:created xsi:type="dcterms:W3CDTF">2005-08-18T07:36:46Z</dcterms:created>
  <dcterms:modified xsi:type="dcterms:W3CDTF">2024-01-28T17:18:06Z</dcterms:modified>
</cp:coreProperties>
</file>