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634" r:id="rId7"/>
    <p:sldMasterId id="2147484646" r:id="rId8"/>
    <p:sldMasterId id="2147484658" r:id="rId9"/>
  </p:sldMasterIdLst>
  <p:notesMasterIdLst>
    <p:notesMasterId r:id="rId18"/>
  </p:notesMasterIdLst>
  <p:sldIdLst>
    <p:sldId id="267" r:id="rId10"/>
    <p:sldId id="393" r:id="rId11"/>
    <p:sldId id="264" r:id="rId12"/>
    <p:sldId id="376" r:id="rId13"/>
    <p:sldId id="268" r:id="rId14"/>
    <p:sldId id="4033" r:id="rId15"/>
    <p:sldId id="263" r:id="rId16"/>
    <p:sldId id="403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24" autoAdjust="0"/>
    <p:restoredTop sz="94249" autoAdjust="0"/>
  </p:normalViewPr>
  <p:slideViewPr>
    <p:cSldViewPr>
      <p:cViewPr varScale="1">
        <p:scale>
          <a:sx n="86" d="100"/>
          <a:sy n="86" d="100"/>
        </p:scale>
        <p:origin x="208" y="1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01.54 and 02.07 so translators may copy from one to the other</a:t>
            </a:r>
          </a:p>
        </p:txBody>
      </p:sp>
    </p:spTree>
    <p:extLst>
      <p:ext uri="{BB962C8B-B14F-4D97-AF65-F5344CB8AC3E}">
        <p14:creationId xmlns:p14="http://schemas.microsoft.com/office/powerpoint/2010/main" val="424410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01.49 and 02.03 so translators may copy from one to the other except that</a:t>
            </a:r>
            <a:r>
              <a:rPr lang="en-US" baseline="0" dirty="0"/>
              <a:t> 02.03 expands the 01.49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34FEA-AFFE-E640-9F51-E63EF094AC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01.50 and 02.04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429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7015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987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9163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7792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9685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230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2663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6905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0957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0614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7B614E3-70B0-BD44-8D3B-566EF8D7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9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79C0-44A5-8549-A817-6528D29EC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D044-89A6-9A4C-8F20-2BCE2CC3B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0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5170-4154-4543-94A6-C7EFABF1B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B172-8A3D-4741-AB61-40FE907AC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6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4633-2CAC-2048-9A3B-923621D64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9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6AE1-D3C0-FE41-B135-128FDBA8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9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3E74-D2D7-0D41-9BB3-F9794373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62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FC9C6-AE0D-F84B-850F-0F6D645F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17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3262-B51A-C147-BE16-FB395107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03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6A4A-F6ED-1D4B-BD90-73DD345D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4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71C2-C67E-254B-AEA0-8E9E05A89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73EC-2376-B844-8571-43969FE9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23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D2AF-3DE3-5943-A80C-61C7DA73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08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49A8-E6CC-FD43-92D1-B917293C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11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1823-0E00-0F4F-91AA-447A65EE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41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5744-442D-D54A-9611-485BC782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7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F949-1371-3145-885B-ADB3F9BB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96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60EE-9BEB-9245-BF95-6C23748A2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7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1FE4-49A5-394F-BECE-DE1D9E923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7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DDC4-7646-944D-82A5-BBACC4E7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7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023B-312D-E041-A48B-6C2BE3BDD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D5FE33-1ED3-9F4E-AA7B-C20C9244B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3644B9-A6F9-AF44-B255-7162A29F7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4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ar-JO" sz="6000" b="1" dirty="0">
                <a:latin typeface="Arial"/>
                <a:cs typeface="Arial"/>
              </a:rPr>
              <a:t>كيف </a:t>
            </a:r>
            <a:br>
              <a:rPr lang="ar-JO" sz="6000" b="1" dirty="0">
                <a:latin typeface="Arial"/>
                <a:cs typeface="Arial"/>
              </a:rPr>
            </a:br>
            <a:r>
              <a:rPr lang="ar-JO" sz="6000" b="1" dirty="0">
                <a:latin typeface="Arial"/>
                <a:cs typeface="Arial"/>
              </a:rPr>
              <a:t>تشارك </a:t>
            </a:r>
            <a:br>
              <a:rPr lang="ar-JO" sz="6000" b="1" dirty="0">
                <a:latin typeface="Arial"/>
                <a:cs typeface="Arial"/>
              </a:rPr>
            </a:br>
            <a:r>
              <a:rPr lang="ar-JO" sz="6000" b="1" dirty="0">
                <a:latin typeface="Arial"/>
                <a:cs typeface="Arial"/>
              </a:rPr>
              <a:t>شهادتك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D207A-CF5B-5527-840E-9B410DEAC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JO" b="1" dirty="0">
                <a:effectLst>
                  <a:outerShdw blurRad="41275" dist="76200" dir="2700000" algn="tl" rotWithShape="0">
                    <a:srgbClr val="000000">
                      <a:alpha val="89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تدرج الكلام</a:t>
            </a:r>
            <a:endParaRPr lang="en-US" b="1" dirty="0">
              <a:effectLst>
                <a:outerShdw blurRad="41275" dist="76200" dir="2700000" algn="tl" rotWithShape="0">
                  <a:srgbClr val="000000">
                    <a:alpha val="89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227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vii</a:t>
            </a:r>
          </a:p>
        </p:txBody>
      </p:sp>
      <p:pic>
        <p:nvPicPr>
          <p:cNvPr id="436228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872233" y="1700213"/>
            <a:ext cx="702024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1. مقدمة (دقيقة واحدة)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2. شهادة شخصية (2-3 دقائق)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76200" dir="2700000" algn="t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3. خطاب الإقناع (دقيقتين)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4. عظة الرسالة (15 دقيقة)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5. عظة الرواية (15 دقيقة)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ar-JO" sz="4800" b="1" dirty="0">
                <a:solidFill>
                  <a:srgbClr val="F9F9F9"/>
                </a:solidFill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لماذا تشارك شهادتك؟</a:t>
            </a:r>
            <a:endParaRPr lang="en-US" dirty="0">
              <a:solidFill>
                <a:srgbClr val="F9F9F9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699544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buFont typeface="Arial" charset="0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من السهل الحديث عن نفسك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أنت الخبير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فرصة لمشاركة ما تعلمته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يحب الناس سماع القصص الشخصية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تساعدك على معرفة الله بشكل أفضل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تساعدك على رؤية ما يفعله الله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فرص كرازية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 الآخرين على الإرتباط بك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Arial"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يستطيع الناس دحض قصتك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تدفق الإختبار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455988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قبل الإيمان: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تفكيرك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تصرفاتك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كن ملموساً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81588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الإيمان: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شارك الحدث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بماذا آمنت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كن ملموساً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486150" cy="1815882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بعد الإيمان: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تفكيرك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تغييرات محددة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كن ملموساً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4581525"/>
            <a:ext cx="4198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حافظ على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نفس الموضوع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خلاله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اختباري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قبل الإيمان: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الأعمال الصالحة</a:t>
            </a:r>
          </a:p>
          <a:p>
            <a:pPr algn="r" rtl="1">
              <a:buFontTx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واثق من نفسه</a:t>
            </a:r>
          </a:p>
          <a:p>
            <a:pPr algn="r" rtl="1">
              <a:buFontTx/>
              <a:buChar char="•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غير مضمون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181610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الإيمان: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اجتماع شبيبة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يسوع هو عطية الله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أتوقف عن الكسب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بعد الإيمان: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السلام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الضمان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محبة الناس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حافظ على </a:t>
            </a:r>
          </a:p>
          <a:p>
            <a:pPr algn="r"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نفس </a:t>
            </a:r>
            <a:r>
              <a:rPr lang="ar-JO" sz="40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موضوع </a:t>
            </a:r>
          </a:p>
          <a:p>
            <a:pPr algn="r">
              <a:defRPr/>
            </a:pPr>
            <a:r>
              <a:rPr lang="ar-JO" sz="40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الضمان </a:t>
            </a:r>
            <a:r>
              <a:rPr lang="ar-JO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خلاله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/>
          </p:nvPr>
        </p:nvSpPr>
        <p:spPr>
          <a:xfrm>
            <a:off x="-42863" y="0"/>
            <a:ext cx="7089776" cy="2447925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Testimony Grade Sheet</a:t>
            </a:r>
          </a:p>
        </p:txBody>
      </p:sp>
      <p:pic>
        <p:nvPicPr>
          <p:cNvPr id="432130" name="Picture 3" descr="Testimony Grade Sheet p.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32813" y="44450"/>
            <a:ext cx="5318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1052736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7" name="Rounded Rectangular Callout 6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3620"/>
                <a:gd name="adj2" fmla="val 8382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مقدمة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3928" y="2003242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5209"/>
                <a:gd name="adj2" fmla="val 49220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قبل الإيمان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3928" y="2953748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3" name="Rounded Rectangular Callout 12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7905"/>
                <a:gd name="adj2" fmla="val 15056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الإيمان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928" y="3904254"/>
            <a:ext cx="5220072" cy="864096"/>
            <a:chOff x="4427984" y="2852936"/>
            <a:chExt cx="4572000" cy="864096"/>
          </a:xfrm>
          <a:solidFill>
            <a:srgbClr val="000090"/>
          </a:solidFill>
        </p:grpSpPr>
        <p:sp>
          <p:nvSpPr>
            <p:cNvPr id="16" name="Rounded Rectangular Callout 15"/>
            <p:cNvSpPr/>
            <p:nvPr/>
          </p:nvSpPr>
          <p:spPr bwMode="auto">
            <a:xfrm>
              <a:off x="4427984" y="2852936"/>
              <a:ext cx="4536504" cy="864096"/>
            </a:xfrm>
            <a:prstGeom prst="wedgeRoundRectCallout">
              <a:avLst>
                <a:gd name="adj1" fmla="val -101350"/>
                <a:gd name="adj2" fmla="val -2350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27984" y="2924944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بعد الإيمان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3928" y="5805264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7713"/>
                <a:gd name="adj2" fmla="val -16279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أمور أخرى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854760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9" name="Rounded Rectangular Callout 18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4305"/>
                <a:gd name="adj2" fmla="val -79373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خلاصة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111" charset="-128"/>
                <a:cs typeface="Arial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3025</TotalTime>
  <Words>281</Words>
  <Application>Microsoft Macintosh PowerPoint</Application>
  <PresentationFormat>On-screen Show (4:3)</PresentationFormat>
  <Paragraphs>76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ＭＳ Ｐゴシック</vt:lpstr>
      <vt:lpstr>Arial</vt:lpstr>
      <vt:lpstr>Century Gothic</vt:lpstr>
      <vt:lpstr>Monotype Sorts</vt:lpstr>
      <vt:lpstr>Times New Roman</vt:lpstr>
      <vt:lpstr>Wingdings</vt:lpstr>
      <vt:lpstr>1_Default Design</vt:lpstr>
      <vt:lpstr>Blue Horizon</vt:lpstr>
      <vt:lpstr>Candybar</vt:lpstr>
      <vt:lpstr>Circuit</vt:lpstr>
      <vt:lpstr>Beach</vt:lpstr>
      <vt:lpstr>Calm</vt:lpstr>
      <vt:lpstr>2_Default Design</vt:lpstr>
      <vt:lpstr>2_Candybar</vt:lpstr>
      <vt:lpstr>1_Calm</vt:lpstr>
      <vt:lpstr>كيف  تشارك  شهادتك</vt:lpstr>
      <vt:lpstr>تدرج الكلام</vt:lpstr>
      <vt:lpstr>لماذا تشارك شهادتك؟</vt:lpstr>
      <vt:lpstr>تدفق الإختبار</vt:lpstr>
      <vt:lpstr>اختباري</vt:lpstr>
      <vt:lpstr>Testimony Grade Sheet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64</cp:revision>
  <dcterms:created xsi:type="dcterms:W3CDTF">2005-08-07T02:41:35Z</dcterms:created>
  <dcterms:modified xsi:type="dcterms:W3CDTF">2024-01-26T09:46:40Z</dcterms:modified>
</cp:coreProperties>
</file>